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52" r:id="rId1"/>
  </p:sldMasterIdLst>
  <p:notesMasterIdLst>
    <p:notesMasterId r:id="rId29"/>
  </p:notesMasterIdLst>
  <p:handoutMasterIdLst>
    <p:handoutMasterId r:id="rId30"/>
  </p:handoutMasterIdLst>
  <p:sldIdLst>
    <p:sldId id="256" r:id="rId2"/>
    <p:sldId id="268" r:id="rId3"/>
    <p:sldId id="257" r:id="rId4"/>
    <p:sldId id="258" r:id="rId5"/>
    <p:sldId id="327" r:id="rId6"/>
    <p:sldId id="272" r:id="rId7"/>
    <p:sldId id="306" r:id="rId8"/>
    <p:sldId id="309" r:id="rId9"/>
    <p:sldId id="328" r:id="rId10"/>
    <p:sldId id="334" r:id="rId11"/>
    <p:sldId id="335" r:id="rId12"/>
    <p:sldId id="329" r:id="rId13"/>
    <p:sldId id="286" r:id="rId14"/>
    <p:sldId id="332" r:id="rId15"/>
    <p:sldId id="333" r:id="rId16"/>
    <p:sldId id="330" r:id="rId17"/>
    <p:sldId id="331" r:id="rId18"/>
    <p:sldId id="308" r:id="rId19"/>
    <p:sldId id="312" r:id="rId20"/>
    <p:sldId id="311" r:id="rId21"/>
    <p:sldId id="310" r:id="rId22"/>
    <p:sldId id="273" r:id="rId23"/>
    <p:sldId id="318" r:id="rId24"/>
    <p:sldId id="316" r:id="rId25"/>
    <p:sldId id="319" r:id="rId26"/>
    <p:sldId id="324" r:id="rId27"/>
    <p:sldId id="277" r:id="rId28"/>
  </p:sldIdLst>
  <p:sldSz cx="9144000" cy="6858000" type="screen4x3"/>
  <p:notesSz cx="7010400" cy="9296400"/>
  <p:defaultTextStyle>
    <a:defPPr>
      <a:defRPr lang="en-US"/>
    </a:defPPr>
    <a:lvl1pPr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1pPr>
    <a:lvl2pPr marL="4572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2pPr>
    <a:lvl3pPr marL="9144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3pPr>
    <a:lvl4pPr marL="13716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4pPr>
    <a:lvl5pPr marL="18288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5pPr>
    <a:lvl6pPr marL="2286000" algn="l" defTabSz="914400" rtl="0" eaLnBrk="1" latinLnBrk="0" hangingPunct="1">
      <a:defRPr sz="2600" kern="1200">
        <a:solidFill>
          <a:schemeClr val="tx1"/>
        </a:solidFill>
        <a:latin typeface="Arial" charset="0"/>
        <a:ea typeface="+mn-ea"/>
        <a:cs typeface="+mn-cs"/>
      </a:defRPr>
    </a:lvl6pPr>
    <a:lvl7pPr marL="2743200" algn="l" defTabSz="914400" rtl="0" eaLnBrk="1" latinLnBrk="0" hangingPunct="1">
      <a:defRPr sz="2600" kern="1200">
        <a:solidFill>
          <a:schemeClr val="tx1"/>
        </a:solidFill>
        <a:latin typeface="Arial" charset="0"/>
        <a:ea typeface="+mn-ea"/>
        <a:cs typeface="+mn-cs"/>
      </a:defRPr>
    </a:lvl7pPr>
    <a:lvl8pPr marL="3200400" algn="l" defTabSz="914400" rtl="0" eaLnBrk="1" latinLnBrk="0" hangingPunct="1">
      <a:defRPr sz="2600" kern="1200">
        <a:solidFill>
          <a:schemeClr val="tx1"/>
        </a:solidFill>
        <a:latin typeface="Arial" charset="0"/>
        <a:ea typeface="+mn-ea"/>
        <a:cs typeface="+mn-cs"/>
      </a:defRPr>
    </a:lvl8pPr>
    <a:lvl9pPr marL="3657600" algn="l" defTabSz="914400" rtl="0" eaLnBrk="1" latinLnBrk="0" hangingPunct="1">
      <a:defRPr sz="2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893611"/>
    <a:srgbClr val="A44114"/>
    <a:srgbClr val="F3B99F"/>
    <a:srgbClr val="B94917"/>
    <a:srgbClr val="FF6600"/>
    <a:srgbClr val="00002C"/>
    <a:srgbClr val="C4E7F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603" autoAdjust="0"/>
    <p:restoredTop sz="97155" autoAdjust="0"/>
  </p:normalViewPr>
  <p:slideViewPr>
    <p:cSldViewPr>
      <p:cViewPr varScale="1">
        <p:scale>
          <a:sx n="71" d="100"/>
          <a:sy n="71" d="100"/>
        </p:scale>
        <p:origin x="-1224"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spcBef>
                <a:spcPct val="0"/>
              </a:spcBef>
              <a:buClrTx/>
              <a:buSzTx/>
              <a:buFontTx/>
              <a:buNone/>
              <a:defRPr sz="1200"/>
            </a:lvl1pPr>
          </a:lstStyle>
          <a:p>
            <a:endParaRPr lang="en-US"/>
          </a:p>
        </p:txBody>
      </p:sp>
      <p:sp>
        <p:nvSpPr>
          <p:cNvPr id="34819"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spcBef>
                <a:spcPct val="0"/>
              </a:spcBef>
              <a:buClrTx/>
              <a:buSzTx/>
              <a:buFontTx/>
              <a:buNone/>
              <a:defRPr sz="1200"/>
            </a:lvl1pPr>
          </a:lstStyle>
          <a:p>
            <a:endParaRPr lang="en-US"/>
          </a:p>
        </p:txBody>
      </p:sp>
      <p:sp>
        <p:nvSpPr>
          <p:cNvPr id="34820"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spcBef>
                <a:spcPct val="0"/>
              </a:spcBef>
              <a:buClrTx/>
              <a:buSzTx/>
              <a:buFontTx/>
              <a:buNone/>
              <a:defRPr sz="1200"/>
            </a:lvl1pPr>
          </a:lstStyle>
          <a:p>
            <a:endParaRPr lang="en-US"/>
          </a:p>
        </p:txBody>
      </p:sp>
      <p:sp>
        <p:nvSpPr>
          <p:cNvPr id="34821"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spcBef>
                <a:spcPct val="0"/>
              </a:spcBef>
              <a:buClrTx/>
              <a:buSzTx/>
              <a:buFontTx/>
              <a:buNone/>
              <a:defRPr sz="1200"/>
            </a:lvl1pPr>
          </a:lstStyle>
          <a:p>
            <a:fld id="{B26BBDDD-A4C7-43A6-82FF-192F4AE1A29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spcBef>
                <a:spcPct val="0"/>
              </a:spcBef>
              <a:buClrTx/>
              <a:buSzTx/>
              <a:buFontTx/>
              <a:buNone/>
              <a:defRPr sz="1200"/>
            </a:lvl1pPr>
          </a:lstStyle>
          <a:p>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spcBef>
                <a:spcPct val="0"/>
              </a:spcBef>
              <a:buClrTx/>
              <a:buSzTx/>
              <a:buFontTx/>
              <a:buNone/>
              <a:defRPr sz="1200"/>
            </a:lvl1pPr>
          </a:lstStyle>
          <a:p>
            <a:endParaRPr lang="en-US"/>
          </a:p>
        </p:txBody>
      </p:sp>
      <p:sp>
        <p:nvSpPr>
          <p:cNvPr id="2662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spcBef>
                <a:spcPct val="0"/>
              </a:spcBef>
              <a:buClrTx/>
              <a:buSzTx/>
              <a:buFontTx/>
              <a:buNone/>
              <a:defRPr sz="1200"/>
            </a:lvl1pPr>
          </a:lstStyle>
          <a:p>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spcBef>
                <a:spcPct val="0"/>
              </a:spcBef>
              <a:buClrTx/>
              <a:buSzTx/>
              <a:buFontTx/>
              <a:buNone/>
              <a:defRPr sz="1200"/>
            </a:lvl1pPr>
          </a:lstStyle>
          <a:p>
            <a:fld id="{C2C9CE4B-C9EE-4FD1-984B-BD9BF0D4A48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D7D0D-E7E5-43F4-A781-D4E8F912F950}" type="slidenum">
              <a:rPr lang="en-US"/>
              <a:pPr/>
              <a:t>1</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endParaRPr lang="en-US"/>
          </a:p>
        </p:txBody>
      </p:sp>
      <p:sp>
        <p:nvSpPr>
          <p:cNvPr id="47107" name="Rectangle 3"/>
          <p:cNvSpPr>
            <a:spLocks noGrp="1" noChangeArrowheads="1"/>
          </p:cNvSpPr>
          <p:nvPr>
            <p:ph type="ctrTitle"/>
          </p:nvPr>
        </p:nvSpPr>
        <p:spPr>
          <a:xfrm>
            <a:off x="315913" y="466725"/>
            <a:ext cx="6781800" cy="2133600"/>
          </a:xfrm>
        </p:spPr>
        <p:txBody>
          <a:bodyPr/>
          <a:lstStyle>
            <a:lvl1pPr algn="r">
              <a:defRPr sz="4400"/>
            </a:lvl1pPr>
          </a:lstStyle>
          <a:p>
            <a:r>
              <a:rPr lang="en-US" altLang="en-US" smtClean="0"/>
              <a:t>Click to edit Master title style</a:t>
            </a:r>
            <a:endParaRPr lang="en-US" altLang="en-US"/>
          </a:p>
        </p:txBody>
      </p:sp>
      <p:sp>
        <p:nvSpPr>
          <p:cNvPr id="47108" name="Rectangle 4"/>
          <p:cNvSpPr>
            <a:spLocks noGrp="1" noChangeArrowheads="1"/>
          </p:cNvSpPr>
          <p:nvPr>
            <p:ph type="subTitle" idx="1"/>
          </p:nvPr>
        </p:nvSpPr>
        <p:spPr>
          <a:xfrm>
            <a:off x="849313" y="3049588"/>
            <a:ext cx="6248400" cy="2362200"/>
          </a:xfrm>
        </p:spPr>
        <p:txBody>
          <a:bodyPr/>
          <a:lstStyle>
            <a:lvl1pPr marL="0" indent="0" algn="r">
              <a:defRPr sz="2900"/>
            </a:lvl1pPr>
          </a:lstStyle>
          <a:p>
            <a:r>
              <a:rPr lang="en-US" altLang="en-US" smtClean="0"/>
              <a:t>Click to edit Master subtitle style</a:t>
            </a:r>
            <a:endParaRPr lang="en-US" altLang="en-US"/>
          </a:p>
        </p:txBody>
      </p:sp>
      <p:sp>
        <p:nvSpPr>
          <p:cNvPr id="47109" name="Rectangle 5"/>
          <p:cNvSpPr>
            <a:spLocks noGrp="1" noChangeArrowheads="1"/>
          </p:cNvSpPr>
          <p:nvPr>
            <p:ph type="dt" sz="half" idx="2"/>
          </p:nvPr>
        </p:nvSpPr>
        <p:spPr/>
        <p:txBody>
          <a:bodyPr/>
          <a:lstStyle>
            <a:lvl1pPr>
              <a:defRPr/>
            </a:lvl1pPr>
          </a:lstStyle>
          <a:p>
            <a:endParaRPr lang="en-US" altLang="en-US"/>
          </a:p>
        </p:txBody>
      </p:sp>
      <p:sp>
        <p:nvSpPr>
          <p:cNvPr id="47110" name="Rectangle 6"/>
          <p:cNvSpPr>
            <a:spLocks noGrp="1" noChangeArrowheads="1"/>
          </p:cNvSpPr>
          <p:nvPr>
            <p:ph type="ftr" sz="quarter" idx="3"/>
          </p:nvPr>
        </p:nvSpPr>
        <p:spPr/>
        <p:txBody>
          <a:bodyPr/>
          <a:lstStyle>
            <a:lvl1pPr>
              <a:defRPr/>
            </a:lvl1pPr>
          </a:lstStyle>
          <a:p>
            <a:endParaRPr lang="en-US" altLang="en-US"/>
          </a:p>
        </p:txBody>
      </p:sp>
      <p:sp>
        <p:nvSpPr>
          <p:cNvPr id="47111" name="Rectangle 7"/>
          <p:cNvSpPr>
            <a:spLocks noGrp="1" noChangeArrowheads="1"/>
          </p:cNvSpPr>
          <p:nvPr>
            <p:ph type="sldNum" sz="quarter" idx="4"/>
          </p:nvPr>
        </p:nvSpPr>
        <p:spPr/>
        <p:txBody>
          <a:bodyPr/>
          <a:lstStyle>
            <a:lvl1pPr>
              <a:defRPr/>
            </a:lvl1pPr>
          </a:lstStyle>
          <a:p>
            <a:fld id="{39DF0435-80FD-4F17-9F11-CBA6EF156D5E}" type="slidenum">
              <a:rPr lang="en-US" altLang="en-US"/>
              <a:pPr/>
              <a:t>‹#›</a:t>
            </a:fld>
            <a:endParaRPr lang="en-US" altLang="en-US"/>
          </a:p>
        </p:txBody>
      </p:sp>
      <p:grpSp>
        <p:nvGrpSpPr>
          <p:cNvPr id="47112" name="Group 8"/>
          <p:cNvGrpSpPr>
            <a:grpSpLocks/>
          </p:cNvGrpSpPr>
          <p:nvPr/>
        </p:nvGrpSpPr>
        <p:grpSpPr bwMode="auto">
          <a:xfrm>
            <a:off x="7493000" y="2992438"/>
            <a:ext cx="1338263" cy="2189162"/>
            <a:chOff x="4704" y="1885"/>
            <a:chExt cx="843" cy="1379"/>
          </a:xfrm>
        </p:grpSpPr>
        <p:sp>
          <p:nvSpPr>
            <p:cNvPr id="47113"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endParaRPr lang="en-US"/>
            </a:p>
          </p:txBody>
        </p:sp>
        <p:sp>
          <p:nvSpPr>
            <p:cNvPr id="47114"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endParaRPr lang="en-US"/>
            </a:p>
          </p:txBody>
        </p:sp>
        <p:sp>
          <p:nvSpPr>
            <p:cNvPr id="47115"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endParaRPr lang="en-US"/>
            </a:p>
          </p:txBody>
        </p:sp>
        <p:sp>
          <p:nvSpPr>
            <p:cNvPr id="47116"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endParaRPr lang="en-US"/>
            </a:p>
          </p:txBody>
        </p:sp>
        <p:sp>
          <p:nvSpPr>
            <p:cNvPr id="47117"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endParaRPr lang="en-US"/>
            </a:p>
          </p:txBody>
        </p:sp>
        <p:sp>
          <p:nvSpPr>
            <p:cNvPr id="47118"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endParaRPr lang="en-US"/>
            </a:p>
          </p:txBody>
        </p:sp>
        <p:sp>
          <p:nvSpPr>
            <p:cNvPr id="47119"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endParaRPr lang="en-US"/>
            </a:p>
          </p:txBody>
        </p:sp>
        <p:sp>
          <p:nvSpPr>
            <p:cNvPr id="47120"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endParaRPr lang="en-US"/>
            </a:p>
          </p:txBody>
        </p:sp>
        <p:sp>
          <p:nvSpPr>
            <p:cNvPr id="47121"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endParaRPr lang="en-US"/>
            </a:p>
          </p:txBody>
        </p:sp>
        <p:sp>
          <p:nvSpPr>
            <p:cNvPr id="47122"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endParaRPr lang="en-US"/>
            </a:p>
          </p:txBody>
        </p:sp>
        <p:sp>
          <p:nvSpPr>
            <p:cNvPr id="47123"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endParaRPr lang="en-US"/>
            </a:p>
          </p:txBody>
        </p:sp>
        <p:sp>
          <p:nvSpPr>
            <p:cNvPr id="47124"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endParaRPr lang="en-US"/>
            </a:p>
          </p:txBody>
        </p:sp>
        <p:sp>
          <p:nvSpPr>
            <p:cNvPr id="47125"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endParaRPr lang="en-US"/>
            </a:p>
          </p:txBody>
        </p:sp>
        <p:sp>
          <p:nvSpPr>
            <p:cNvPr id="47126"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endParaRPr lang="en-US"/>
            </a:p>
          </p:txBody>
        </p:sp>
        <p:sp>
          <p:nvSpPr>
            <p:cNvPr id="47127"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endParaRPr lang="en-US"/>
            </a:p>
          </p:txBody>
        </p:sp>
        <p:sp>
          <p:nvSpPr>
            <p:cNvPr id="47128"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endParaRPr lang="en-US"/>
            </a:p>
          </p:txBody>
        </p:sp>
        <p:sp>
          <p:nvSpPr>
            <p:cNvPr id="47129"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endParaRPr lang="en-US"/>
            </a:p>
          </p:txBody>
        </p:sp>
        <p:sp>
          <p:nvSpPr>
            <p:cNvPr id="47130"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endParaRPr lang="en-US"/>
            </a:p>
          </p:txBody>
        </p:sp>
        <p:sp>
          <p:nvSpPr>
            <p:cNvPr id="47131"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endParaRPr lang="en-US"/>
            </a:p>
          </p:txBody>
        </p:sp>
        <p:sp>
          <p:nvSpPr>
            <p:cNvPr id="47132"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endParaRPr lang="en-US"/>
            </a:p>
          </p:txBody>
        </p:sp>
        <p:sp>
          <p:nvSpPr>
            <p:cNvPr id="47133"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endParaRPr lang="en-US"/>
            </a:p>
          </p:txBody>
        </p:sp>
        <p:sp>
          <p:nvSpPr>
            <p:cNvPr id="47134"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endParaRPr lang="en-US"/>
            </a:p>
          </p:txBody>
        </p:sp>
        <p:sp>
          <p:nvSpPr>
            <p:cNvPr id="47135"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endParaRPr lang="en-US"/>
            </a:p>
          </p:txBody>
        </p:sp>
        <p:sp>
          <p:nvSpPr>
            <p:cNvPr id="47136"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endParaRPr lang="en-US"/>
            </a:p>
          </p:txBody>
        </p:sp>
        <p:sp>
          <p:nvSpPr>
            <p:cNvPr id="47137"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endParaRPr lang="en-US"/>
            </a:p>
          </p:txBody>
        </p:sp>
        <p:sp>
          <p:nvSpPr>
            <p:cNvPr id="47138"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endParaRPr lang="en-US"/>
            </a:p>
          </p:txBody>
        </p:sp>
        <p:sp>
          <p:nvSpPr>
            <p:cNvPr id="47139"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endParaRPr lang="en-US"/>
            </a:p>
          </p:txBody>
        </p:sp>
        <p:sp>
          <p:nvSpPr>
            <p:cNvPr id="47140"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endParaRPr lang="en-US"/>
            </a:p>
          </p:txBody>
        </p:sp>
        <p:sp>
          <p:nvSpPr>
            <p:cNvPr id="47141"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endParaRPr lang="en-US"/>
            </a:p>
          </p:txBody>
        </p:sp>
        <p:sp>
          <p:nvSpPr>
            <p:cNvPr id="47142"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endParaRPr lang="en-US"/>
            </a:p>
          </p:txBody>
        </p:sp>
        <p:sp>
          <p:nvSpPr>
            <p:cNvPr id="47143"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endParaRPr lang="en-US"/>
            </a:p>
          </p:txBody>
        </p:sp>
      </p:grpSp>
      <p:sp>
        <p:nvSpPr>
          <p:cNvPr id="47144"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5BC2FC3-49A5-4083-9608-B7064990281D}"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228600"/>
            <a:ext cx="2076450" cy="57070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228600"/>
            <a:ext cx="6076950" cy="57070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6B69724-B47B-4A0B-BE17-C80D89F4CF07}"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8E7939B-D9E4-4BE2-97A9-B46714735E07}"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C30E8CD-1B10-4C9D-9AA1-A3A593AB85B4}"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524000"/>
            <a:ext cx="3619500" cy="4411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524000"/>
            <a:ext cx="3619500" cy="4411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72B603E-FFDF-4103-AD40-641BE760C719}"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00EBB14F-BA62-452D-B5A6-02375F6D8FA6}"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CEB7AB6-2589-4B2B-801E-7B96BD15076C}"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7E4DD102-3496-4B96-9E33-6F526F5FB7AC}"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2794AA4-09E2-454D-9951-193743461940}"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72F855C-C0BF-4E02-A99C-50C7264674C1}"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endParaRPr lang="en-US"/>
          </a:p>
        </p:txBody>
      </p:sp>
      <p:sp>
        <p:nvSpPr>
          <p:cNvPr id="46083" name="Rectangle 3"/>
          <p:cNvSpPr>
            <a:spLocks noGrp="1" noChangeArrowheads="1"/>
          </p:cNvSpPr>
          <p:nvPr>
            <p:ph type="title"/>
          </p:nvPr>
        </p:nvSpPr>
        <p:spPr bwMode="auto">
          <a:xfrm>
            <a:off x="228600" y="228600"/>
            <a:ext cx="76962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46084" name="Rectangle 4"/>
          <p:cNvSpPr>
            <a:spLocks noGrp="1" noChangeArrowheads="1"/>
          </p:cNvSpPr>
          <p:nvPr>
            <p:ph type="body" idx="1"/>
          </p:nvPr>
        </p:nvSpPr>
        <p:spPr bwMode="auto">
          <a:xfrm>
            <a:off x="1143000" y="1524000"/>
            <a:ext cx="7391400" cy="4411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608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000"/>
            </a:lvl1pPr>
          </a:lstStyle>
          <a:p>
            <a:endParaRPr lang="en-US" altLang="en-US"/>
          </a:p>
        </p:txBody>
      </p:sp>
      <p:sp>
        <p:nvSpPr>
          <p:cNvPr id="4608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ClrTx/>
              <a:buSzTx/>
              <a:buFontTx/>
              <a:buNone/>
              <a:defRPr sz="1000"/>
            </a:lvl1pPr>
          </a:lstStyle>
          <a:p>
            <a:endParaRPr lang="en-US" altLang="en-US"/>
          </a:p>
        </p:txBody>
      </p:sp>
      <p:sp>
        <p:nvSpPr>
          <p:cNvPr id="4608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000"/>
            </a:lvl1pPr>
          </a:lstStyle>
          <a:p>
            <a:fld id="{EF118F8C-4E53-416B-AD41-917F71F9C8BF}" type="slidenum">
              <a:rPr lang="en-US" altLang="en-US"/>
              <a:pPr/>
              <a:t>‹#›</a:t>
            </a:fld>
            <a:endParaRPr lang="en-US" altLang="en-US"/>
          </a:p>
        </p:txBody>
      </p:sp>
      <p:grpSp>
        <p:nvGrpSpPr>
          <p:cNvPr id="46088" name="Group 8"/>
          <p:cNvGrpSpPr>
            <a:grpSpLocks/>
          </p:cNvGrpSpPr>
          <p:nvPr/>
        </p:nvGrpSpPr>
        <p:grpSpPr bwMode="auto">
          <a:xfrm>
            <a:off x="8153400" y="152400"/>
            <a:ext cx="792163" cy="1295400"/>
            <a:chOff x="5136" y="960"/>
            <a:chExt cx="528" cy="864"/>
          </a:xfrm>
        </p:grpSpPr>
        <p:sp>
          <p:nvSpPr>
            <p:cNvPr id="46089"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endParaRPr lang="en-US"/>
            </a:p>
          </p:txBody>
        </p:sp>
        <p:sp>
          <p:nvSpPr>
            <p:cNvPr id="46090" name="Oval 10"/>
            <p:cNvSpPr>
              <a:spLocks noChangeArrowheads="1"/>
            </p:cNvSpPr>
            <p:nvPr/>
          </p:nvSpPr>
          <p:spPr bwMode="auto">
            <a:xfrm>
              <a:off x="5248" y="960"/>
              <a:ext cx="80" cy="80"/>
            </a:xfrm>
            <a:prstGeom prst="ellipse">
              <a:avLst/>
            </a:prstGeom>
            <a:solidFill>
              <a:schemeClr val="tx2"/>
            </a:solidFill>
            <a:ln w="9525">
              <a:noFill/>
              <a:round/>
              <a:headEnd/>
              <a:tailEnd/>
            </a:ln>
            <a:effectLst/>
          </p:spPr>
          <p:txBody>
            <a:bodyPr wrap="none" anchor="ctr"/>
            <a:lstStyle/>
            <a:p>
              <a:endParaRPr lang="en-US"/>
            </a:p>
          </p:txBody>
        </p:sp>
        <p:sp>
          <p:nvSpPr>
            <p:cNvPr id="46091" name="Oval 11"/>
            <p:cNvSpPr>
              <a:spLocks noChangeArrowheads="1"/>
            </p:cNvSpPr>
            <p:nvPr/>
          </p:nvSpPr>
          <p:spPr bwMode="auto">
            <a:xfrm>
              <a:off x="5360" y="960"/>
              <a:ext cx="80" cy="80"/>
            </a:xfrm>
            <a:prstGeom prst="ellipse">
              <a:avLst/>
            </a:prstGeom>
            <a:solidFill>
              <a:schemeClr val="tx2"/>
            </a:solidFill>
            <a:ln w="9525">
              <a:noFill/>
              <a:round/>
              <a:headEnd/>
              <a:tailEnd/>
            </a:ln>
            <a:effectLst/>
          </p:spPr>
          <p:txBody>
            <a:bodyPr wrap="none" anchor="ctr"/>
            <a:lstStyle/>
            <a:p>
              <a:endParaRPr lang="en-US"/>
            </a:p>
          </p:txBody>
        </p:sp>
        <p:sp>
          <p:nvSpPr>
            <p:cNvPr id="46092" name="Oval 12"/>
            <p:cNvSpPr>
              <a:spLocks noChangeArrowheads="1"/>
            </p:cNvSpPr>
            <p:nvPr/>
          </p:nvSpPr>
          <p:spPr bwMode="auto">
            <a:xfrm>
              <a:off x="5136" y="1072"/>
              <a:ext cx="80" cy="80"/>
            </a:xfrm>
            <a:prstGeom prst="ellipse">
              <a:avLst/>
            </a:prstGeom>
            <a:solidFill>
              <a:schemeClr val="tx2"/>
            </a:solidFill>
            <a:ln w="9525">
              <a:noFill/>
              <a:round/>
              <a:headEnd/>
              <a:tailEnd/>
            </a:ln>
            <a:effectLst/>
          </p:spPr>
          <p:txBody>
            <a:bodyPr wrap="none" anchor="ctr"/>
            <a:lstStyle/>
            <a:p>
              <a:endParaRPr lang="en-US"/>
            </a:p>
          </p:txBody>
        </p:sp>
        <p:sp>
          <p:nvSpPr>
            <p:cNvPr id="46093" name="Oval 13"/>
            <p:cNvSpPr>
              <a:spLocks noChangeArrowheads="1"/>
            </p:cNvSpPr>
            <p:nvPr/>
          </p:nvSpPr>
          <p:spPr bwMode="auto">
            <a:xfrm>
              <a:off x="5248" y="1072"/>
              <a:ext cx="80" cy="80"/>
            </a:xfrm>
            <a:prstGeom prst="ellipse">
              <a:avLst/>
            </a:prstGeom>
            <a:solidFill>
              <a:schemeClr val="tx2"/>
            </a:solidFill>
            <a:ln w="9525">
              <a:noFill/>
              <a:round/>
              <a:headEnd/>
              <a:tailEnd/>
            </a:ln>
            <a:effectLst/>
          </p:spPr>
          <p:txBody>
            <a:bodyPr wrap="none" anchor="ctr"/>
            <a:lstStyle/>
            <a:p>
              <a:endParaRPr lang="en-US"/>
            </a:p>
          </p:txBody>
        </p:sp>
        <p:sp>
          <p:nvSpPr>
            <p:cNvPr id="46094" name="Oval 14"/>
            <p:cNvSpPr>
              <a:spLocks noChangeArrowheads="1"/>
            </p:cNvSpPr>
            <p:nvPr/>
          </p:nvSpPr>
          <p:spPr bwMode="auto">
            <a:xfrm>
              <a:off x="5360" y="1072"/>
              <a:ext cx="80" cy="80"/>
            </a:xfrm>
            <a:prstGeom prst="ellipse">
              <a:avLst/>
            </a:prstGeom>
            <a:solidFill>
              <a:schemeClr val="tx2"/>
            </a:solidFill>
            <a:ln w="9525">
              <a:noFill/>
              <a:round/>
              <a:headEnd/>
              <a:tailEnd/>
            </a:ln>
            <a:effectLst/>
          </p:spPr>
          <p:txBody>
            <a:bodyPr wrap="none" anchor="ctr"/>
            <a:lstStyle/>
            <a:p>
              <a:endParaRPr lang="en-US"/>
            </a:p>
          </p:txBody>
        </p:sp>
        <p:sp>
          <p:nvSpPr>
            <p:cNvPr id="46095" name="Oval 15"/>
            <p:cNvSpPr>
              <a:spLocks noChangeArrowheads="1"/>
            </p:cNvSpPr>
            <p:nvPr/>
          </p:nvSpPr>
          <p:spPr bwMode="auto">
            <a:xfrm>
              <a:off x="5472" y="1072"/>
              <a:ext cx="80" cy="80"/>
            </a:xfrm>
            <a:prstGeom prst="ellipse">
              <a:avLst/>
            </a:prstGeom>
            <a:solidFill>
              <a:schemeClr val="accent2"/>
            </a:solidFill>
            <a:ln w="9525">
              <a:noFill/>
              <a:round/>
              <a:headEnd/>
              <a:tailEnd/>
            </a:ln>
            <a:effectLst/>
          </p:spPr>
          <p:txBody>
            <a:bodyPr wrap="none" anchor="ctr"/>
            <a:lstStyle/>
            <a:p>
              <a:endParaRPr lang="en-US"/>
            </a:p>
          </p:txBody>
        </p:sp>
        <p:sp>
          <p:nvSpPr>
            <p:cNvPr id="46096" name="Oval 16"/>
            <p:cNvSpPr>
              <a:spLocks noChangeArrowheads="1"/>
            </p:cNvSpPr>
            <p:nvPr/>
          </p:nvSpPr>
          <p:spPr bwMode="auto">
            <a:xfrm>
              <a:off x="5136" y="1184"/>
              <a:ext cx="80" cy="80"/>
            </a:xfrm>
            <a:prstGeom prst="ellipse">
              <a:avLst/>
            </a:prstGeom>
            <a:solidFill>
              <a:schemeClr val="tx2"/>
            </a:solidFill>
            <a:ln w="9525">
              <a:noFill/>
              <a:round/>
              <a:headEnd/>
              <a:tailEnd/>
            </a:ln>
            <a:effectLst/>
          </p:spPr>
          <p:txBody>
            <a:bodyPr wrap="none" anchor="ctr"/>
            <a:lstStyle/>
            <a:p>
              <a:endParaRPr lang="en-US"/>
            </a:p>
          </p:txBody>
        </p:sp>
        <p:sp>
          <p:nvSpPr>
            <p:cNvPr id="46097" name="Oval 17"/>
            <p:cNvSpPr>
              <a:spLocks noChangeArrowheads="1"/>
            </p:cNvSpPr>
            <p:nvPr/>
          </p:nvSpPr>
          <p:spPr bwMode="auto">
            <a:xfrm>
              <a:off x="5248" y="1184"/>
              <a:ext cx="80" cy="80"/>
            </a:xfrm>
            <a:prstGeom prst="ellipse">
              <a:avLst/>
            </a:prstGeom>
            <a:solidFill>
              <a:schemeClr val="tx2"/>
            </a:solidFill>
            <a:ln w="9525">
              <a:noFill/>
              <a:round/>
              <a:headEnd/>
              <a:tailEnd/>
            </a:ln>
            <a:effectLst/>
          </p:spPr>
          <p:txBody>
            <a:bodyPr wrap="none" anchor="ctr"/>
            <a:lstStyle/>
            <a:p>
              <a:endParaRPr lang="en-US"/>
            </a:p>
          </p:txBody>
        </p:sp>
        <p:sp>
          <p:nvSpPr>
            <p:cNvPr id="46098" name="Oval 18"/>
            <p:cNvSpPr>
              <a:spLocks noChangeArrowheads="1"/>
            </p:cNvSpPr>
            <p:nvPr/>
          </p:nvSpPr>
          <p:spPr bwMode="auto">
            <a:xfrm>
              <a:off x="5360" y="1184"/>
              <a:ext cx="80" cy="80"/>
            </a:xfrm>
            <a:prstGeom prst="ellipse">
              <a:avLst/>
            </a:prstGeom>
            <a:solidFill>
              <a:schemeClr val="accent2"/>
            </a:solidFill>
            <a:ln w="9525">
              <a:noFill/>
              <a:round/>
              <a:headEnd/>
              <a:tailEnd/>
            </a:ln>
            <a:effectLst/>
          </p:spPr>
          <p:txBody>
            <a:bodyPr wrap="none" anchor="ctr"/>
            <a:lstStyle/>
            <a:p>
              <a:endParaRPr lang="en-US"/>
            </a:p>
          </p:txBody>
        </p:sp>
        <p:sp>
          <p:nvSpPr>
            <p:cNvPr id="46099" name="Oval 19"/>
            <p:cNvSpPr>
              <a:spLocks noChangeArrowheads="1"/>
            </p:cNvSpPr>
            <p:nvPr/>
          </p:nvSpPr>
          <p:spPr bwMode="auto">
            <a:xfrm>
              <a:off x="5472" y="1184"/>
              <a:ext cx="80" cy="80"/>
            </a:xfrm>
            <a:prstGeom prst="ellipse">
              <a:avLst/>
            </a:prstGeom>
            <a:solidFill>
              <a:schemeClr val="accent2"/>
            </a:solidFill>
            <a:ln w="9525">
              <a:noFill/>
              <a:round/>
              <a:headEnd/>
              <a:tailEnd/>
            </a:ln>
            <a:effectLst/>
          </p:spPr>
          <p:txBody>
            <a:bodyPr wrap="none" anchor="ctr"/>
            <a:lstStyle/>
            <a:p>
              <a:endParaRPr lang="en-US"/>
            </a:p>
          </p:txBody>
        </p:sp>
        <p:sp>
          <p:nvSpPr>
            <p:cNvPr id="46100" name="Oval 20"/>
            <p:cNvSpPr>
              <a:spLocks noChangeArrowheads="1"/>
            </p:cNvSpPr>
            <p:nvPr/>
          </p:nvSpPr>
          <p:spPr bwMode="auto">
            <a:xfrm>
              <a:off x="5584" y="1184"/>
              <a:ext cx="80" cy="80"/>
            </a:xfrm>
            <a:prstGeom prst="ellipse">
              <a:avLst/>
            </a:prstGeom>
            <a:solidFill>
              <a:schemeClr val="accent1"/>
            </a:solidFill>
            <a:ln w="9525">
              <a:noFill/>
              <a:round/>
              <a:headEnd/>
              <a:tailEnd/>
            </a:ln>
            <a:effectLst/>
          </p:spPr>
          <p:txBody>
            <a:bodyPr wrap="none" anchor="ctr"/>
            <a:lstStyle/>
            <a:p>
              <a:endParaRPr lang="en-US"/>
            </a:p>
          </p:txBody>
        </p:sp>
        <p:sp>
          <p:nvSpPr>
            <p:cNvPr id="46101"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endParaRPr lang="en-US"/>
            </a:p>
          </p:txBody>
        </p:sp>
        <p:sp>
          <p:nvSpPr>
            <p:cNvPr id="46102" name="Oval 22"/>
            <p:cNvSpPr>
              <a:spLocks noChangeArrowheads="1"/>
            </p:cNvSpPr>
            <p:nvPr/>
          </p:nvSpPr>
          <p:spPr bwMode="auto">
            <a:xfrm>
              <a:off x="5248" y="1296"/>
              <a:ext cx="80" cy="80"/>
            </a:xfrm>
            <a:prstGeom prst="ellipse">
              <a:avLst/>
            </a:prstGeom>
            <a:solidFill>
              <a:schemeClr val="accent2"/>
            </a:solidFill>
            <a:ln w="9525">
              <a:noFill/>
              <a:round/>
              <a:headEnd/>
              <a:tailEnd/>
            </a:ln>
            <a:effectLst/>
          </p:spPr>
          <p:txBody>
            <a:bodyPr wrap="none" anchor="ctr"/>
            <a:lstStyle/>
            <a:p>
              <a:endParaRPr lang="en-US"/>
            </a:p>
          </p:txBody>
        </p:sp>
        <p:sp>
          <p:nvSpPr>
            <p:cNvPr id="46103" name="Oval 23"/>
            <p:cNvSpPr>
              <a:spLocks noChangeArrowheads="1"/>
            </p:cNvSpPr>
            <p:nvPr/>
          </p:nvSpPr>
          <p:spPr bwMode="auto">
            <a:xfrm>
              <a:off x="5360" y="1296"/>
              <a:ext cx="80" cy="80"/>
            </a:xfrm>
            <a:prstGeom prst="ellipse">
              <a:avLst/>
            </a:prstGeom>
            <a:solidFill>
              <a:schemeClr val="accent2"/>
            </a:solidFill>
            <a:ln w="9525">
              <a:noFill/>
              <a:round/>
              <a:headEnd/>
              <a:tailEnd/>
            </a:ln>
            <a:effectLst/>
          </p:spPr>
          <p:txBody>
            <a:bodyPr wrap="none" anchor="ctr"/>
            <a:lstStyle/>
            <a:p>
              <a:endParaRPr lang="en-US"/>
            </a:p>
          </p:txBody>
        </p:sp>
        <p:sp>
          <p:nvSpPr>
            <p:cNvPr id="46104" name="Oval 24"/>
            <p:cNvSpPr>
              <a:spLocks noChangeArrowheads="1"/>
            </p:cNvSpPr>
            <p:nvPr/>
          </p:nvSpPr>
          <p:spPr bwMode="auto">
            <a:xfrm>
              <a:off x="5472" y="1296"/>
              <a:ext cx="80" cy="80"/>
            </a:xfrm>
            <a:prstGeom prst="ellipse">
              <a:avLst/>
            </a:prstGeom>
            <a:solidFill>
              <a:schemeClr val="accent1"/>
            </a:solidFill>
            <a:ln w="9525">
              <a:noFill/>
              <a:round/>
              <a:headEnd/>
              <a:tailEnd/>
            </a:ln>
            <a:effectLst/>
          </p:spPr>
          <p:txBody>
            <a:bodyPr wrap="none" anchor="ctr"/>
            <a:lstStyle/>
            <a:p>
              <a:endParaRPr lang="en-US"/>
            </a:p>
          </p:txBody>
        </p:sp>
        <p:sp>
          <p:nvSpPr>
            <p:cNvPr id="46105"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endParaRPr lang="en-US"/>
            </a:p>
          </p:txBody>
        </p:sp>
        <p:sp>
          <p:nvSpPr>
            <p:cNvPr id="46106" name="Oval 26"/>
            <p:cNvSpPr>
              <a:spLocks noChangeArrowheads="1"/>
            </p:cNvSpPr>
            <p:nvPr/>
          </p:nvSpPr>
          <p:spPr bwMode="auto">
            <a:xfrm>
              <a:off x="5248" y="1408"/>
              <a:ext cx="80" cy="80"/>
            </a:xfrm>
            <a:prstGeom prst="ellipse">
              <a:avLst/>
            </a:prstGeom>
            <a:solidFill>
              <a:schemeClr val="accent2"/>
            </a:solidFill>
            <a:ln w="9525">
              <a:noFill/>
              <a:round/>
              <a:headEnd/>
              <a:tailEnd/>
            </a:ln>
            <a:effectLst/>
          </p:spPr>
          <p:txBody>
            <a:bodyPr wrap="none" anchor="ctr"/>
            <a:lstStyle/>
            <a:p>
              <a:endParaRPr lang="en-US"/>
            </a:p>
          </p:txBody>
        </p:sp>
        <p:sp>
          <p:nvSpPr>
            <p:cNvPr id="46107" name="Oval 27"/>
            <p:cNvSpPr>
              <a:spLocks noChangeArrowheads="1"/>
            </p:cNvSpPr>
            <p:nvPr/>
          </p:nvSpPr>
          <p:spPr bwMode="auto">
            <a:xfrm>
              <a:off x="5360" y="1408"/>
              <a:ext cx="80" cy="80"/>
            </a:xfrm>
            <a:prstGeom prst="ellipse">
              <a:avLst/>
            </a:prstGeom>
            <a:solidFill>
              <a:schemeClr val="accent1"/>
            </a:solidFill>
            <a:ln w="9525">
              <a:noFill/>
              <a:round/>
              <a:headEnd/>
              <a:tailEnd/>
            </a:ln>
            <a:effectLst/>
          </p:spPr>
          <p:txBody>
            <a:bodyPr wrap="none" anchor="ctr"/>
            <a:lstStyle/>
            <a:p>
              <a:endParaRPr lang="en-US"/>
            </a:p>
          </p:txBody>
        </p:sp>
        <p:sp>
          <p:nvSpPr>
            <p:cNvPr id="46108" name="Oval 28"/>
            <p:cNvSpPr>
              <a:spLocks noChangeArrowheads="1"/>
            </p:cNvSpPr>
            <p:nvPr/>
          </p:nvSpPr>
          <p:spPr bwMode="auto">
            <a:xfrm>
              <a:off x="5472" y="1408"/>
              <a:ext cx="80" cy="80"/>
            </a:xfrm>
            <a:prstGeom prst="ellipse">
              <a:avLst/>
            </a:prstGeom>
            <a:solidFill>
              <a:schemeClr val="accent1"/>
            </a:solidFill>
            <a:ln w="9525">
              <a:noFill/>
              <a:round/>
              <a:headEnd/>
              <a:tailEnd/>
            </a:ln>
            <a:effectLst/>
          </p:spPr>
          <p:txBody>
            <a:bodyPr wrap="none" anchor="ctr"/>
            <a:lstStyle/>
            <a:p>
              <a:endParaRPr lang="en-US"/>
            </a:p>
          </p:txBody>
        </p:sp>
        <p:sp>
          <p:nvSpPr>
            <p:cNvPr id="46109"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endParaRPr lang="en-US"/>
            </a:p>
          </p:txBody>
        </p:sp>
        <p:sp>
          <p:nvSpPr>
            <p:cNvPr id="46110" name="Oval 30"/>
            <p:cNvSpPr>
              <a:spLocks noChangeArrowheads="1"/>
            </p:cNvSpPr>
            <p:nvPr/>
          </p:nvSpPr>
          <p:spPr bwMode="auto">
            <a:xfrm>
              <a:off x="5136" y="1520"/>
              <a:ext cx="80" cy="80"/>
            </a:xfrm>
            <a:prstGeom prst="ellipse">
              <a:avLst/>
            </a:prstGeom>
            <a:solidFill>
              <a:schemeClr val="accent2"/>
            </a:solidFill>
            <a:ln w="9525">
              <a:noFill/>
              <a:round/>
              <a:headEnd/>
              <a:tailEnd/>
            </a:ln>
            <a:effectLst/>
          </p:spPr>
          <p:txBody>
            <a:bodyPr wrap="none" anchor="ctr"/>
            <a:lstStyle/>
            <a:p>
              <a:endParaRPr lang="en-US"/>
            </a:p>
          </p:txBody>
        </p:sp>
        <p:sp>
          <p:nvSpPr>
            <p:cNvPr id="46111" name="Oval 31"/>
            <p:cNvSpPr>
              <a:spLocks noChangeArrowheads="1"/>
            </p:cNvSpPr>
            <p:nvPr/>
          </p:nvSpPr>
          <p:spPr bwMode="auto">
            <a:xfrm>
              <a:off x="5248" y="1520"/>
              <a:ext cx="80" cy="80"/>
            </a:xfrm>
            <a:prstGeom prst="ellipse">
              <a:avLst/>
            </a:prstGeom>
            <a:solidFill>
              <a:schemeClr val="accent1"/>
            </a:solidFill>
            <a:ln w="9525">
              <a:noFill/>
              <a:round/>
              <a:headEnd/>
              <a:tailEnd/>
            </a:ln>
            <a:effectLst/>
          </p:spPr>
          <p:txBody>
            <a:bodyPr wrap="none" anchor="ctr"/>
            <a:lstStyle/>
            <a:p>
              <a:endParaRPr lang="en-US"/>
            </a:p>
          </p:txBody>
        </p:sp>
        <p:sp>
          <p:nvSpPr>
            <p:cNvPr id="46112" name="Oval 32"/>
            <p:cNvSpPr>
              <a:spLocks noChangeArrowheads="1"/>
            </p:cNvSpPr>
            <p:nvPr/>
          </p:nvSpPr>
          <p:spPr bwMode="auto">
            <a:xfrm>
              <a:off x="5360" y="1520"/>
              <a:ext cx="80" cy="80"/>
            </a:xfrm>
            <a:prstGeom prst="ellipse">
              <a:avLst/>
            </a:prstGeom>
            <a:solidFill>
              <a:schemeClr val="accent1"/>
            </a:solidFill>
            <a:ln w="9525">
              <a:noFill/>
              <a:round/>
              <a:headEnd/>
              <a:tailEnd/>
            </a:ln>
            <a:effectLst/>
          </p:spPr>
          <p:txBody>
            <a:bodyPr wrap="none" anchor="ctr"/>
            <a:lstStyle/>
            <a:p>
              <a:endParaRPr lang="en-US"/>
            </a:p>
          </p:txBody>
        </p:sp>
        <p:sp>
          <p:nvSpPr>
            <p:cNvPr id="46113" name="Oval 33"/>
            <p:cNvSpPr>
              <a:spLocks noChangeArrowheads="1"/>
            </p:cNvSpPr>
            <p:nvPr/>
          </p:nvSpPr>
          <p:spPr bwMode="auto">
            <a:xfrm>
              <a:off x="5472" y="1520"/>
              <a:ext cx="80" cy="80"/>
            </a:xfrm>
            <a:prstGeom prst="ellipse">
              <a:avLst/>
            </a:prstGeom>
            <a:solidFill>
              <a:schemeClr val="folHlink"/>
            </a:solidFill>
            <a:ln w="9525">
              <a:noFill/>
              <a:round/>
              <a:headEnd/>
              <a:tailEnd/>
            </a:ln>
            <a:effectLst/>
          </p:spPr>
          <p:txBody>
            <a:bodyPr wrap="none" anchor="ctr"/>
            <a:lstStyle/>
            <a:p>
              <a:endParaRPr lang="en-US"/>
            </a:p>
          </p:txBody>
        </p:sp>
        <p:sp>
          <p:nvSpPr>
            <p:cNvPr id="46114" name="Oval 34"/>
            <p:cNvSpPr>
              <a:spLocks noChangeArrowheads="1"/>
            </p:cNvSpPr>
            <p:nvPr/>
          </p:nvSpPr>
          <p:spPr bwMode="auto">
            <a:xfrm>
              <a:off x="5136" y="1632"/>
              <a:ext cx="80" cy="80"/>
            </a:xfrm>
            <a:prstGeom prst="ellipse">
              <a:avLst/>
            </a:prstGeom>
            <a:solidFill>
              <a:schemeClr val="accent1"/>
            </a:solidFill>
            <a:ln w="9525">
              <a:noFill/>
              <a:round/>
              <a:headEnd/>
              <a:tailEnd/>
            </a:ln>
            <a:effectLst/>
          </p:spPr>
          <p:txBody>
            <a:bodyPr wrap="none" anchor="ctr"/>
            <a:lstStyle/>
            <a:p>
              <a:endParaRPr lang="en-US"/>
            </a:p>
          </p:txBody>
        </p:sp>
        <p:sp>
          <p:nvSpPr>
            <p:cNvPr id="46115" name="Oval 35"/>
            <p:cNvSpPr>
              <a:spLocks noChangeArrowheads="1"/>
            </p:cNvSpPr>
            <p:nvPr/>
          </p:nvSpPr>
          <p:spPr bwMode="auto">
            <a:xfrm>
              <a:off x="5248" y="1632"/>
              <a:ext cx="80" cy="80"/>
            </a:xfrm>
            <a:prstGeom prst="ellipse">
              <a:avLst/>
            </a:prstGeom>
            <a:solidFill>
              <a:schemeClr val="accent1"/>
            </a:solidFill>
            <a:ln w="9525">
              <a:noFill/>
              <a:round/>
              <a:headEnd/>
              <a:tailEnd/>
            </a:ln>
            <a:effectLst/>
          </p:spPr>
          <p:txBody>
            <a:bodyPr wrap="none" anchor="ctr"/>
            <a:lstStyle/>
            <a:p>
              <a:endParaRPr lang="en-US"/>
            </a:p>
          </p:txBody>
        </p:sp>
        <p:sp>
          <p:nvSpPr>
            <p:cNvPr id="46116" name="Oval 36"/>
            <p:cNvSpPr>
              <a:spLocks noChangeArrowheads="1"/>
            </p:cNvSpPr>
            <p:nvPr/>
          </p:nvSpPr>
          <p:spPr bwMode="auto">
            <a:xfrm>
              <a:off x="5360" y="1632"/>
              <a:ext cx="80" cy="80"/>
            </a:xfrm>
            <a:prstGeom prst="ellipse">
              <a:avLst/>
            </a:prstGeom>
            <a:solidFill>
              <a:schemeClr val="folHlink"/>
            </a:solidFill>
            <a:ln w="9525">
              <a:noFill/>
              <a:round/>
              <a:headEnd/>
              <a:tailEnd/>
            </a:ln>
            <a:effectLst/>
          </p:spPr>
          <p:txBody>
            <a:bodyPr wrap="none" anchor="ctr"/>
            <a:lstStyle/>
            <a:p>
              <a:endParaRPr lang="en-US"/>
            </a:p>
          </p:txBody>
        </p:sp>
        <p:sp>
          <p:nvSpPr>
            <p:cNvPr id="46117" name="Oval 37"/>
            <p:cNvSpPr>
              <a:spLocks noChangeArrowheads="1"/>
            </p:cNvSpPr>
            <p:nvPr/>
          </p:nvSpPr>
          <p:spPr bwMode="auto">
            <a:xfrm>
              <a:off x="5472" y="1632"/>
              <a:ext cx="80" cy="80"/>
            </a:xfrm>
            <a:prstGeom prst="ellipse">
              <a:avLst/>
            </a:prstGeom>
            <a:solidFill>
              <a:schemeClr val="folHlink"/>
            </a:solidFill>
            <a:ln w="9525">
              <a:noFill/>
              <a:round/>
              <a:headEnd/>
              <a:tailEnd/>
            </a:ln>
            <a:effectLst/>
          </p:spPr>
          <p:txBody>
            <a:bodyPr wrap="none" anchor="ctr"/>
            <a:lstStyle/>
            <a:p>
              <a:endParaRPr lang="en-US"/>
            </a:p>
          </p:txBody>
        </p:sp>
        <p:sp>
          <p:nvSpPr>
            <p:cNvPr id="46118" name="Oval 38"/>
            <p:cNvSpPr>
              <a:spLocks noChangeArrowheads="1"/>
            </p:cNvSpPr>
            <p:nvPr/>
          </p:nvSpPr>
          <p:spPr bwMode="auto">
            <a:xfrm>
              <a:off x="5248" y="1744"/>
              <a:ext cx="80" cy="80"/>
            </a:xfrm>
            <a:prstGeom prst="ellipse">
              <a:avLst/>
            </a:prstGeom>
            <a:solidFill>
              <a:schemeClr val="folHlink"/>
            </a:solidFill>
            <a:ln w="9525">
              <a:noFill/>
              <a:round/>
              <a:headEnd/>
              <a:tailEnd/>
            </a:ln>
            <a:effectLst/>
          </p:spPr>
          <p:txBody>
            <a:bodyPr wrap="none" anchor="ctr"/>
            <a:lstStyle/>
            <a:p>
              <a:endParaRPr lang="en-US"/>
            </a:p>
          </p:txBody>
        </p:sp>
        <p:sp>
          <p:nvSpPr>
            <p:cNvPr id="46119" name="Oval 39"/>
            <p:cNvSpPr>
              <a:spLocks noChangeArrowheads="1"/>
            </p:cNvSpPr>
            <p:nvPr/>
          </p:nvSpPr>
          <p:spPr bwMode="auto">
            <a:xfrm>
              <a:off x="5472" y="1744"/>
              <a:ext cx="80" cy="80"/>
            </a:xfrm>
            <a:prstGeom prst="ellipse">
              <a:avLst/>
            </a:prstGeom>
            <a:solidFill>
              <a:schemeClr val="folHlink"/>
            </a:solidFill>
            <a:ln w="9525">
              <a:noFill/>
              <a:round/>
              <a:headEnd/>
              <a:tailEnd/>
            </a:ln>
            <a:effectLst/>
          </p:spPr>
          <p:txBody>
            <a:bodyPr wrap="none" anchor="ctr"/>
            <a:lstStyle/>
            <a:p>
              <a:endParaRPr lang="en-US"/>
            </a:p>
          </p:txBody>
        </p:sp>
      </p:gr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5000"/>
        </a:spcBef>
        <a:spcAft>
          <a:spcPct val="0"/>
        </a:spcAft>
        <a:buClr>
          <a:schemeClr val="tx2"/>
        </a:buClr>
        <a:buSzPct val="60000"/>
        <a:buFont typeface="Wingdings" pitchFamily="2" charset="2"/>
        <a:defRPr sz="2700">
          <a:solidFill>
            <a:schemeClr val="tx1"/>
          </a:solidFill>
          <a:latin typeface="+mn-lt"/>
          <a:ea typeface="+mn-ea"/>
          <a:cs typeface="+mn-cs"/>
        </a:defRPr>
      </a:lvl1pPr>
      <a:lvl2pPr marL="692150" indent="-347663" algn="l" rtl="0" eaLnBrk="1" fontAlgn="base" hangingPunct="1">
        <a:spcBef>
          <a:spcPct val="0"/>
        </a:spcBef>
        <a:spcAft>
          <a:spcPct val="25000"/>
        </a:spcAft>
        <a:buClr>
          <a:schemeClr val="accent2"/>
        </a:buClr>
        <a:buSzPct val="55000"/>
        <a:buFont typeface="Wingdings" pitchFamily="2" charset="2"/>
        <a:buChar char="l"/>
        <a:defRPr sz="2400">
          <a:solidFill>
            <a:schemeClr val="tx1"/>
          </a:solidFill>
          <a:latin typeface="+mn-lt"/>
        </a:defRPr>
      </a:lvl2pPr>
      <a:lvl3pPr marL="987425" indent="-293688" algn="l" rtl="0" eaLnBrk="1" fontAlgn="base" hangingPunct="1">
        <a:spcBef>
          <a:spcPct val="0"/>
        </a:spcBef>
        <a:spcAft>
          <a:spcPct val="25000"/>
        </a:spcAft>
        <a:buClr>
          <a:schemeClr val="accent1"/>
        </a:buClr>
        <a:buSzPct val="50000"/>
        <a:buFont typeface="Wingdings" pitchFamily="2" charset="2"/>
        <a:buChar char="l"/>
        <a:defRPr sz="2200">
          <a:solidFill>
            <a:schemeClr val="tx1"/>
          </a:solidFill>
          <a:latin typeface="+mn-lt"/>
        </a:defRPr>
      </a:lvl3pPr>
      <a:lvl4pPr marL="1281113" indent="-292100" algn="l" rtl="0" eaLnBrk="1" fontAlgn="base" hangingPunct="1">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Hamza\Desktop\project2.wmv"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6" name="Rectangle 8"/>
          <p:cNvSpPr>
            <a:spLocks noGrp="1" noChangeArrowheads="1"/>
          </p:cNvSpPr>
          <p:nvPr>
            <p:ph type="ctrTitle"/>
          </p:nvPr>
        </p:nvSpPr>
        <p:spPr>
          <a:xfrm>
            <a:off x="-381000" y="2209800"/>
            <a:ext cx="9906000" cy="838200"/>
          </a:xfrm>
        </p:spPr>
        <p:txBody>
          <a:bodyPr/>
          <a:lstStyle/>
          <a:p>
            <a:pPr algn="ctr"/>
            <a:r>
              <a:rPr lang="en-US" sz="3600" dirty="0" smtClean="0"/>
              <a:t>Controlling Robot Car via Smartphone</a:t>
            </a:r>
            <a:endParaRPr lang="en-US" sz="3600" dirty="0"/>
          </a:p>
        </p:txBody>
      </p:sp>
      <p:sp>
        <p:nvSpPr>
          <p:cNvPr id="2057" name="Rectangle 9"/>
          <p:cNvSpPr>
            <a:spLocks noGrp="1" noChangeArrowheads="1"/>
          </p:cNvSpPr>
          <p:nvPr>
            <p:ph type="subTitle" idx="1"/>
          </p:nvPr>
        </p:nvSpPr>
        <p:spPr>
          <a:xfrm>
            <a:off x="1905000" y="3429000"/>
            <a:ext cx="6324600" cy="990600"/>
          </a:xfrm>
        </p:spPr>
        <p:txBody>
          <a:bodyPr/>
          <a:lstStyle/>
          <a:p>
            <a:pPr algn="l"/>
            <a:endParaRPr lang="en-US" dirty="0" smtClean="0"/>
          </a:p>
          <a:p>
            <a:pPr algn="l"/>
            <a:r>
              <a:rPr lang="en-US" sz="2400" b="1" dirty="0" smtClean="0"/>
              <a:t>Supervisor: Dr. Jamal </a:t>
            </a:r>
            <a:r>
              <a:rPr lang="en-US" sz="2400" b="1" dirty="0" err="1" smtClean="0"/>
              <a:t>Kharousheh</a:t>
            </a:r>
            <a:endParaRPr lang="en-US" sz="2400" b="1" dirty="0" smtClean="0"/>
          </a:p>
          <a:p>
            <a:pPr marL="457200" indent="-457200" algn="l"/>
            <a:endParaRPr lang="en-US" sz="2400" b="1" dirty="0" smtClean="0"/>
          </a:p>
          <a:p>
            <a:pPr marL="457200" indent="-457200" algn="l"/>
            <a:r>
              <a:rPr lang="en-US" sz="2400" b="1" dirty="0" smtClean="0"/>
              <a:t> Prepared by</a:t>
            </a:r>
            <a:r>
              <a:rPr lang="en-US" sz="2800" b="1" dirty="0" smtClean="0"/>
              <a:t>: </a:t>
            </a:r>
            <a:r>
              <a:rPr lang="en-US" sz="2400" dirty="0" smtClean="0"/>
              <a:t>Hamza </a:t>
            </a:r>
            <a:r>
              <a:rPr lang="en-US" sz="2400" dirty="0" err="1" smtClean="0"/>
              <a:t>Qaddara</a:t>
            </a:r>
            <a:r>
              <a:rPr lang="en-US" sz="2400" dirty="0" smtClean="0"/>
              <a:t>  </a:t>
            </a:r>
          </a:p>
          <a:p>
            <a:pPr marL="457200" indent="-457200" algn="l"/>
            <a:r>
              <a:rPr lang="en-US" sz="2400" dirty="0" smtClean="0"/>
              <a:t>                        </a:t>
            </a:r>
            <a:r>
              <a:rPr lang="en-US" sz="2400" dirty="0" err="1" smtClean="0"/>
              <a:t>Esmat</a:t>
            </a:r>
            <a:r>
              <a:rPr lang="en-US" sz="2400" dirty="0" smtClean="0"/>
              <a:t> </a:t>
            </a:r>
            <a:r>
              <a:rPr lang="en-US" sz="2400" dirty="0" err="1" smtClean="0"/>
              <a:t>Hedariya</a:t>
            </a:r>
            <a:endParaRPr lang="en-US" sz="2400" dirty="0" smtClean="0"/>
          </a:p>
          <a:p>
            <a:pPr marL="457200" indent="-457200" algn="l"/>
            <a:r>
              <a:rPr lang="en-US" sz="2400" dirty="0" smtClean="0"/>
              <a:t>                        </a:t>
            </a:r>
            <a:r>
              <a:rPr lang="en-US" sz="2400" dirty="0" err="1" smtClean="0"/>
              <a:t>Hareth</a:t>
            </a:r>
            <a:r>
              <a:rPr lang="en-US" sz="2400" dirty="0" smtClean="0"/>
              <a:t> </a:t>
            </a:r>
            <a:r>
              <a:rPr lang="en-US" sz="2400" dirty="0" err="1" smtClean="0"/>
              <a:t>Hanani</a:t>
            </a:r>
            <a:endParaRPr lang="en-US" sz="2400" dirty="0" smtClean="0"/>
          </a:p>
          <a:p>
            <a:endParaRPr lang="en-US" dirty="0" smtClean="0"/>
          </a:p>
        </p:txBody>
      </p:sp>
      <p:grpSp>
        <p:nvGrpSpPr>
          <p:cNvPr id="1026" name="Group 2"/>
          <p:cNvGrpSpPr>
            <a:grpSpLocks/>
          </p:cNvGrpSpPr>
          <p:nvPr/>
        </p:nvGrpSpPr>
        <p:grpSpPr bwMode="auto">
          <a:xfrm>
            <a:off x="3581400" y="0"/>
            <a:ext cx="2351087" cy="1654175"/>
            <a:chOff x="7685" y="288"/>
            <a:chExt cx="4550" cy="3382"/>
          </a:xfrm>
        </p:grpSpPr>
        <p:pic>
          <p:nvPicPr>
            <p:cNvPr id="1027" name="Picture 3"/>
            <p:cNvPicPr>
              <a:picLocks noChangeAspect="1" noChangeArrowheads="1"/>
            </p:cNvPicPr>
            <p:nvPr/>
          </p:nvPicPr>
          <p:blipFill>
            <a:blip r:embed="rId3"/>
            <a:srcRect/>
            <a:stretch>
              <a:fillRect/>
            </a:stretch>
          </p:blipFill>
          <p:spPr bwMode="auto">
            <a:xfrm>
              <a:off x="7685" y="288"/>
              <a:ext cx="4550" cy="3382"/>
            </a:xfrm>
            <a:prstGeom prst="rect">
              <a:avLst/>
            </a:prstGeom>
            <a:noFill/>
          </p:spPr>
        </p:pic>
        <p:pic>
          <p:nvPicPr>
            <p:cNvPr id="1028" name="Picture 4"/>
            <p:cNvPicPr>
              <a:picLocks noChangeAspect="1" noChangeArrowheads="1"/>
            </p:cNvPicPr>
            <p:nvPr/>
          </p:nvPicPr>
          <p:blipFill>
            <a:blip r:embed="rId4"/>
            <a:srcRect/>
            <a:stretch>
              <a:fillRect/>
            </a:stretch>
          </p:blipFill>
          <p:spPr bwMode="auto">
            <a:xfrm>
              <a:off x="8116" y="503"/>
              <a:ext cx="3053" cy="3153"/>
            </a:xfrm>
            <a:prstGeom prst="rect">
              <a:avLst/>
            </a:prstGeom>
            <a:noFill/>
          </p:spPr>
        </p:pic>
      </p:grpSp>
      <p:sp>
        <p:nvSpPr>
          <p:cNvPr id="1029" name="Rectangle 5"/>
          <p:cNvSpPr>
            <a:spLocks noChangeArrowheads="1"/>
          </p:cNvSpPr>
          <p:nvPr/>
        </p:nvSpPr>
        <p:spPr bwMode="auto">
          <a:xfrm>
            <a:off x="2590800" y="1676400"/>
            <a:ext cx="3924985"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mj-lt"/>
                <a:ea typeface="Calibri" pitchFamily="34" charset="0"/>
              </a:rPr>
              <a:t>     </a:t>
            </a:r>
            <a:r>
              <a:rPr kumimoji="0" lang="en-US" sz="1800" b="1" i="0" u="none" strike="noStrike" cap="none" normalizeH="0" dirty="0" smtClean="0">
                <a:ln>
                  <a:noFill/>
                </a:ln>
                <a:solidFill>
                  <a:schemeClr val="tx1"/>
                </a:solidFill>
                <a:effectLst/>
                <a:latin typeface="+mj-lt"/>
                <a:ea typeface="Calibri" pitchFamily="34" charset="0"/>
              </a:rPr>
              <a:t> </a:t>
            </a:r>
            <a:r>
              <a:rPr kumimoji="0" lang="en-US" sz="1800" b="1" i="0" u="none" strike="noStrike" cap="none" normalizeH="0" baseline="0" dirty="0" smtClean="0">
                <a:ln>
                  <a:noFill/>
                </a:ln>
                <a:solidFill>
                  <a:schemeClr val="tx1"/>
                </a:solidFill>
                <a:effectLst/>
                <a:latin typeface="+mj-lt"/>
                <a:ea typeface="Calibri" pitchFamily="34" charset="0"/>
              </a:rPr>
              <a:t>Faculty of Engineering    </a:t>
            </a:r>
            <a:endParaRPr kumimoji="0" lang="en-US" sz="1000" b="0" i="0" u="none" strike="noStrike" cap="none" normalizeH="0" baseline="0" dirty="0" smtClean="0">
              <a:ln>
                <a:noFill/>
              </a:ln>
              <a:solidFill>
                <a:schemeClr val="tx1"/>
              </a:solidFill>
              <a:effectLst/>
              <a:latin typeface="+mj-lt"/>
            </a:endParaRPr>
          </a:p>
          <a:p>
            <a:pPr marL="0" marR="0" lvl="0" indent="0" algn="ctr" defTabSz="91440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mj-lt"/>
                <a:ea typeface="Calibri" pitchFamily="34" charset="0"/>
              </a:rPr>
              <a:t> Telecommunication Engineering</a:t>
            </a:r>
            <a:endParaRPr kumimoji="0" lang="en-US" sz="2400" b="0" i="0" u="none" strike="noStrike" cap="none" normalizeH="0" baseline="0" dirty="0" smtClean="0">
              <a:ln>
                <a:noFill/>
              </a:ln>
              <a:solidFill>
                <a:schemeClr val="tx1"/>
              </a:solidFill>
              <a:effectLst/>
              <a:latin typeface="+mj-lt"/>
            </a:endParaRPr>
          </a:p>
        </p:txBody>
      </p:sp>
      <p:sp>
        <p:nvSpPr>
          <p:cNvPr id="9" name="TextBox 8"/>
          <p:cNvSpPr txBox="1"/>
          <p:nvPr/>
        </p:nvSpPr>
        <p:spPr>
          <a:xfrm>
            <a:off x="2819400" y="3200400"/>
            <a:ext cx="3440364" cy="492443"/>
          </a:xfrm>
          <a:prstGeom prst="rect">
            <a:avLst/>
          </a:prstGeom>
          <a:noFill/>
        </p:spPr>
        <p:txBody>
          <a:bodyPr wrap="none" rtlCol="1">
            <a:spAutoFit/>
          </a:bodyPr>
          <a:lstStyle/>
          <a:p>
            <a:pPr>
              <a:buNone/>
            </a:pPr>
            <a:r>
              <a:rPr lang="en-US" dirty="0" smtClean="0"/>
              <a:t>Graduation project “2”</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DATA &amp; COMMAND MODES</a:t>
            </a:r>
            <a:endParaRPr lang="ar-SA" sz="3200" dirty="0"/>
          </a:p>
        </p:txBody>
      </p:sp>
      <p:pic>
        <p:nvPicPr>
          <p:cNvPr id="6146" name="Picture 2" descr="C:\Users\Hamza\Desktop\Capture.PNG"/>
          <p:cNvPicPr>
            <a:picLocks noChangeAspect="1" noChangeArrowheads="1"/>
          </p:cNvPicPr>
          <p:nvPr/>
        </p:nvPicPr>
        <p:blipFill>
          <a:blip r:embed="rId2"/>
          <a:srcRect/>
          <a:stretch>
            <a:fillRect/>
          </a:stretch>
        </p:blipFill>
        <p:spPr bwMode="auto">
          <a:xfrm>
            <a:off x="304800" y="1981200"/>
            <a:ext cx="8528464" cy="3581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Making a </a:t>
            </a:r>
            <a:r>
              <a:rPr lang="en-US" sz="2800" dirty="0" err="1" smtClean="0"/>
              <a:t>bluetooth</a:t>
            </a:r>
            <a:r>
              <a:rPr lang="en-US" sz="2800" dirty="0" smtClean="0"/>
              <a:t> connection</a:t>
            </a:r>
            <a:endParaRPr lang="ar-SA" sz="2800" dirty="0"/>
          </a:p>
        </p:txBody>
      </p:sp>
      <p:pic>
        <p:nvPicPr>
          <p:cNvPr id="7170" name="Picture 2" descr="C:\Users\Hamza\Desktop\123.PNG"/>
          <p:cNvPicPr>
            <a:picLocks noChangeAspect="1" noChangeArrowheads="1"/>
          </p:cNvPicPr>
          <p:nvPr/>
        </p:nvPicPr>
        <p:blipFill>
          <a:blip r:embed="rId2"/>
          <a:srcRect/>
          <a:stretch>
            <a:fillRect/>
          </a:stretch>
        </p:blipFill>
        <p:spPr bwMode="auto">
          <a:xfrm>
            <a:off x="228600" y="1981200"/>
            <a:ext cx="8693450" cy="4038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BELAL\Desktop\10822-0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3276600"/>
            <a:ext cx="1981200" cy="198120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43200" y="2438400"/>
            <a:ext cx="5791200" cy="40448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533400" y="533400"/>
            <a:ext cx="6781800" cy="2172903"/>
          </a:xfrm>
          <a:prstGeom prst="rect">
            <a:avLst/>
          </a:prstGeom>
        </p:spPr>
        <p:txBody>
          <a:bodyPr wrap="square">
            <a:spAutoFit/>
          </a:bodyPr>
          <a:lstStyle/>
          <a:p>
            <a:pPr>
              <a:buFont typeface="Wingdings" pitchFamily="2" charset="2"/>
              <a:buChar char="q"/>
            </a:pPr>
            <a:r>
              <a:rPr lang="en-US" dirty="0" smtClean="0"/>
              <a:t>We configure the </a:t>
            </a:r>
            <a:r>
              <a:rPr lang="en-US" dirty="0" err="1" smtClean="0"/>
              <a:t>wifly</a:t>
            </a:r>
            <a:r>
              <a:rPr lang="en-US" dirty="0" smtClean="0"/>
              <a:t> module using specific commands from </a:t>
            </a:r>
            <a:r>
              <a:rPr lang="en-US" dirty="0" smtClean="0"/>
              <a:t>its </a:t>
            </a:r>
            <a:r>
              <a:rPr lang="en-US" dirty="0" smtClean="0"/>
              <a:t>datasheet . </a:t>
            </a:r>
          </a:p>
          <a:p>
            <a:pPr>
              <a:buFont typeface="Wingdings" pitchFamily="2" charset="2"/>
              <a:buChar char="q"/>
            </a:pPr>
            <a:r>
              <a:rPr lang="en-US" dirty="0" smtClean="0"/>
              <a:t> We make it able to associate wireless Access point, after that it take an </a:t>
            </a:r>
            <a:r>
              <a:rPr lang="en-US" dirty="0" err="1" smtClean="0"/>
              <a:t>ip</a:t>
            </a:r>
            <a:r>
              <a:rPr lang="en-US" dirty="0" smtClean="0"/>
              <a:t> address , DNS , GW.</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914400"/>
            <a:ext cx="7696200" cy="1295400"/>
          </a:xfrm>
        </p:spPr>
        <p:txBody>
          <a:bodyPr/>
          <a:lstStyle/>
          <a:p>
            <a:r>
              <a:rPr lang="en-US" dirty="0" smtClean="0">
                <a:latin typeface="Times New Roman" pitchFamily="18" charset="0"/>
                <a:cs typeface="Times New Roman" pitchFamily="18" charset="0"/>
              </a:rPr>
              <a:t>Constrains</a:t>
            </a:r>
            <a:br>
              <a:rPr lang="en-US" dirty="0" smtClean="0">
                <a:latin typeface="Times New Roman" pitchFamily="18" charset="0"/>
                <a:cs typeface="Times New Roman" pitchFamily="18" charset="0"/>
              </a:rPr>
            </a:br>
            <a:r>
              <a:rPr lang="en-US" dirty="0" smtClean="0"/>
              <a:t/>
            </a:r>
            <a:br>
              <a:rPr lang="en-US" dirty="0" smtClean="0"/>
            </a:br>
            <a:endParaRPr lang="ar-SA" dirty="0"/>
          </a:p>
        </p:txBody>
      </p:sp>
      <p:sp>
        <p:nvSpPr>
          <p:cNvPr id="7" name="Title 1"/>
          <p:cNvSpPr txBox="1">
            <a:spLocks/>
          </p:cNvSpPr>
          <p:nvPr/>
        </p:nvSpPr>
        <p:spPr bwMode="auto">
          <a:xfrm>
            <a:off x="381000" y="914400"/>
            <a:ext cx="82296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975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sng" strike="noStrike" kern="0" cap="none" spc="0" normalizeH="0" baseline="0" noProof="0" dirty="0" smtClean="0">
                <a:ln>
                  <a:noFill/>
                </a:ln>
                <a:effectLst/>
                <a:uLnTx/>
                <a:uFillTx/>
                <a:latin typeface="+mj-lt"/>
                <a:ea typeface="+mj-ea"/>
                <a:cs typeface="+mj-cs"/>
              </a:rPr>
              <a:t>How do we configure </a:t>
            </a:r>
            <a:r>
              <a:rPr kumimoji="0" lang="en-US" sz="3200" b="1" i="0" u="sng" strike="noStrike" kern="0" cap="none" spc="0" normalizeH="0" baseline="0" noProof="0" dirty="0" err="1" smtClean="0">
                <a:ln>
                  <a:noFill/>
                </a:ln>
                <a:effectLst/>
                <a:uLnTx/>
                <a:uFillTx/>
                <a:latin typeface="+mj-lt"/>
                <a:ea typeface="+mj-ea"/>
                <a:cs typeface="+mj-cs"/>
              </a:rPr>
              <a:t>Wi</a:t>
            </a:r>
            <a:r>
              <a:rPr kumimoji="0" lang="en-US" sz="3200" b="1" i="0" u="sng" strike="noStrike" kern="0" cap="none" spc="0" normalizeH="0" baseline="0" noProof="0" dirty="0" smtClean="0">
                <a:ln>
                  <a:noFill/>
                </a:ln>
                <a:effectLst/>
                <a:uLnTx/>
                <a:uFillTx/>
                <a:latin typeface="+mj-lt"/>
                <a:ea typeface="+mj-ea"/>
                <a:cs typeface="+mj-cs"/>
              </a:rPr>
              <a:t>-Fly Module ?</a:t>
            </a:r>
            <a:endParaRPr kumimoji="0" lang="en-US" sz="3200" b="1" i="0" u="sng" strike="noStrike" kern="0" cap="none" spc="0" normalizeH="0" baseline="0" noProof="0" dirty="0">
              <a:ln>
                <a:noFill/>
              </a:ln>
              <a:effectLst/>
              <a:uLnTx/>
              <a:uFillTx/>
              <a:latin typeface="+mj-lt"/>
              <a:ea typeface="+mj-ea"/>
              <a:cs typeface="+mj-cs"/>
            </a:endParaRPr>
          </a:p>
        </p:txBody>
      </p:sp>
      <p:sp>
        <p:nvSpPr>
          <p:cNvPr id="8" name="Content Placeholder 2"/>
          <p:cNvSpPr>
            <a:spLocks noGrp="1"/>
          </p:cNvSpPr>
          <p:nvPr>
            <p:ph idx="1"/>
          </p:nvPr>
        </p:nvSpPr>
        <p:spPr>
          <a:xfrm>
            <a:off x="152400" y="2332037"/>
            <a:ext cx="8763000" cy="4525963"/>
          </a:xfrm>
        </p:spPr>
        <p:txBody>
          <a:bodyPr/>
          <a:lstStyle/>
          <a:p>
            <a:pPr>
              <a:buFont typeface="Wingdings" pitchFamily="2" charset="2"/>
              <a:buChar char="q"/>
            </a:pPr>
            <a:r>
              <a:rPr lang="en-US" dirty="0" smtClean="0"/>
              <a:t> At first stage , this module operates on 3.3 voltage and so we use regulated breakout that support 3.3 voltage for all input (</a:t>
            </a:r>
            <a:r>
              <a:rPr lang="en-US" dirty="0" err="1" smtClean="0"/>
              <a:t>Pwr,TX,RX</a:t>
            </a:r>
            <a:r>
              <a:rPr lang="en-US" dirty="0" smtClean="0"/>
              <a:t>) of </a:t>
            </a:r>
            <a:r>
              <a:rPr lang="en-US" dirty="0" err="1" smtClean="0"/>
              <a:t>Wifly</a:t>
            </a:r>
            <a:r>
              <a:rPr lang="en-US" dirty="0" smtClean="0"/>
              <a:t> module . </a:t>
            </a:r>
          </a:p>
          <a:p>
            <a:pPr>
              <a:buFont typeface="Wingdings" pitchFamily="2" charset="2"/>
              <a:buChar char="q"/>
            </a:pPr>
            <a:r>
              <a:rPr lang="en-US" dirty="0" smtClean="0"/>
              <a:t>But it was nightmare , we found this breakout isn’t compatible with RN-171 </a:t>
            </a:r>
            <a:r>
              <a:rPr lang="en-US" dirty="0" err="1" smtClean="0"/>
              <a:t>wifly</a:t>
            </a:r>
            <a:r>
              <a:rPr lang="en-US" dirty="0" smtClean="0"/>
              <a:t>. </a:t>
            </a:r>
          </a:p>
          <a:p>
            <a:pPr marL="0" indent="0">
              <a:buNone/>
            </a:pPr>
            <a:endParaRPr lang="en-US" dirty="0"/>
          </a:p>
        </p:txBody>
      </p:sp>
      <p:pic>
        <p:nvPicPr>
          <p:cNvPr id="9" name="Picture 2" descr="C:\Users\BELAL\Desktop\xbee_explorer_breakout_reg_2-500x50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638800" y="4267200"/>
            <a:ext cx="2381250" cy="238125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457200"/>
            <a:ext cx="8229600" cy="6096000"/>
          </a:xfrm>
        </p:spPr>
        <p:txBody>
          <a:bodyPr/>
          <a:lstStyle/>
          <a:p>
            <a:pPr>
              <a:buFont typeface="Wingdings" pitchFamily="2" charset="2"/>
              <a:buChar char="q"/>
            </a:pPr>
            <a:r>
              <a:rPr lang="en-US" dirty="0" smtClean="0"/>
              <a:t> Now we must configure </a:t>
            </a:r>
            <a:r>
              <a:rPr lang="en-US" dirty="0" err="1" smtClean="0"/>
              <a:t>wifly</a:t>
            </a:r>
            <a:r>
              <a:rPr lang="en-US" dirty="0" smtClean="0"/>
              <a:t> module in order to connect local wireless network. </a:t>
            </a:r>
          </a:p>
          <a:p>
            <a:pPr>
              <a:buFont typeface="Wingdings" pitchFamily="2" charset="2"/>
              <a:buChar char="q"/>
            </a:pPr>
            <a:r>
              <a:rPr lang="en-US" dirty="0"/>
              <a:t> </a:t>
            </a:r>
            <a:r>
              <a:rPr lang="en-US" dirty="0" smtClean="0"/>
              <a:t>We built the following circuit that interface our computer serially and entering command mode for this module . </a:t>
            </a:r>
          </a:p>
          <a:p>
            <a:pPr marL="0" indent="0">
              <a:buNone/>
            </a:pPr>
            <a:endParaRPr lang="en-US" dirty="0"/>
          </a:p>
        </p:txBody>
      </p:sp>
      <p:pic>
        <p:nvPicPr>
          <p:cNvPr id="5" name="Picture 2" descr="C:\Users\BELAL\Desktop\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7335" y="2791046"/>
            <a:ext cx="8610600" cy="399075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Delay problem</a:t>
            </a:r>
            <a:endParaRPr lang="ar-SA" dirty="0"/>
          </a:p>
        </p:txBody>
      </p:sp>
      <p:sp>
        <p:nvSpPr>
          <p:cNvPr id="4" name="Rectangle 3"/>
          <p:cNvSpPr/>
          <p:nvPr/>
        </p:nvSpPr>
        <p:spPr>
          <a:xfrm>
            <a:off x="4419600" y="304800"/>
            <a:ext cx="3249608" cy="1508105"/>
          </a:xfrm>
          <a:prstGeom prst="rect">
            <a:avLst/>
          </a:prstGeom>
        </p:spPr>
        <p:txBody>
          <a:bodyPr wrap="square">
            <a:spAutoFit/>
          </a:bodyPr>
          <a:lstStyle/>
          <a:p>
            <a:pPr>
              <a:buNone/>
            </a:pPr>
            <a:r>
              <a:rPr lang="en-US" sz="2000" dirty="0" smtClean="0"/>
              <a:t>void </a:t>
            </a:r>
            <a:r>
              <a:rPr lang="en-US" sz="2000" dirty="0" err="1" smtClean="0"/>
              <a:t>checkAndmove</a:t>
            </a:r>
            <a:r>
              <a:rPr lang="en-US" sz="2000" dirty="0" smtClean="0"/>
              <a:t>(){</a:t>
            </a:r>
          </a:p>
          <a:p>
            <a:pPr>
              <a:buNone/>
            </a:pPr>
            <a:r>
              <a:rPr lang="en-US" sz="2000" dirty="0" smtClean="0"/>
              <a:t>char </a:t>
            </a:r>
            <a:r>
              <a:rPr lang="en-US" sz="2000" dirty="0" err="1" smtClean="0"/>
              <a:t>toSend</a:t>
            </a:r>
            <a:r>
              <a:rPr lang="en-US" sz="2000" dirty="0" smtClean="0"/>
              <a:t>;</a:t>
            </a:r>
          </a:p>
          <a:p>
            <a:pPr>
              <a:buNone/>
            </a:pPr>
            <a:r>
              <a:rPr lang="en-US" sz="2000" dirty="0" smtClean="0"/>
              <a:t>………..</a:t>
            </a:r>
          </a:p>
          <a:p>
            <a:pPr>
              <a:buNone/>
            </a:pPr>
            <a:r>
              <a:rPr lang="en-US" sz="2000" dirty="0" smtClean="0"/>
              <a:t>}</a:t>
            </a:r>
            <a:endParaRPr lang="ar-SA" sz="2000" dirty="0"/>
          </a:p>
        </p:txBody>
      </p:sp>
      <p:pic>
        <p:nvPicPr>
          <p:cNvPr id="5122" name="Picture 2" descr="C:\Users\Hamza\Desktop\11.PNG"/>
          <p:cNvPicPr>
            <a:picLocks noChangeAspect="1" noChangeArrowheads="1"/>
          </p:cNvPicPr>
          <p:nvPr/>
        </p:nvPicPr>
        <p:blipFill>
          <a:blip r:embed="rId2"/>
          <a:srcRect/>
          <a:stretch>
            <a:fillRect/>
          </a:stretch>
        </p:blipFill>
        <p:spPr bwMode="auto">
          <a:xfrm>
            <a:off x="533400" y="2057400"/>
            <a:ext cx="7987933" cy="43434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amza\Desktop\Capture.PNG"/>
          <p:cNvPicPr>
            <a:picLocks noChangeAspect="1" noChangeArrowheads="1"/>
          </p:cNvPicPr>
          <p:nvPr/>
        </p:nvPicPr>
        <p:blipFill>
          <a:blip r:embed="rId2"/>
          <a:srcRect/>
          <a:stretch>
            <a:fillRect/>
          </a:stretch>
        </p:blipFill>
        <p:spPr bwMode="auto">
          <a:xfrm>
            <a:off x="533400" y="1143000"/>
            <a:ext cx="8275630" cy="42672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Hamza\Desktop\مشروع تخرج 2\صور الفيديو\1234.PNG"/>
          <p:cNvPicPr>
            <a:picLocks noChangeAspect="1" noChangeArrowheads="1"/>
          </p:cNvPicPr>
          <p:nvPr/>
        </p:nvPicPr>
        <p:blipFill>
          <a:blip r:embed="rId2"/>
          <a:srcRect/>
          <a:stretch>
            <a:fillRect/>
          </a:stretch>
        </p:blipFill>
        <p:spPr bwMode="auto">
          <a:xfrm>
            <a:off x="1447800" y="457200"/>
            <a:ext cx="6017213" cy="58674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696200" cy="1295400"/>
          </a:xfrm>
        </p:spPr>
        <p:txBody>
          <a:bodyPr/>
          <a:lstStyle/>
          <a:p>
            <a:r>
              <a:rPr lang="en-US" sz="2800" dirty="0" smtClean="0"/>
              <a:t>2.Electrical part</a:t>
            </a:r>
            <a:endParaRPr lang="ar-SA" sz="2800" dirty="0"/>
          </a:p>
        </p:txBody>
      </p:sp>
      <p:sp>
        <p:nvSpPr>
          <p:cNvPr id="5" name="Rectangle 4"/>
          <p:cNvSpPr/>
          <p:nvPr/>
        </p:nvSpPr>
        <p:spPr>
          <a:xfrm>
            <a:off x="0" y="1524000"/>
            <a:ext cx="8153400" cy="461665"/>
          </a:xfrm>
          <a:prstGeom prst="rect">
            <a:avLst/>
          </a:prstGeom>
        </p:spPr>
        <p:txBody>
          <a:bodyPr wrap="square">
            <a:spAutoFit/>
          </a:bodyPr>
          <a:lstStyle/>
          <a:p>
            <a:pPr>
              <a:buNone/>
            </a:pPr>
            <a:r>
              <a:rPr lang="en-US" sz="2400" dirty="0" smtClean="0"/>
              <a:t>The following figure shows all these electrical pieces.</a:t>
            </a:r>
            <a:endParaRPr lang="ar-SA" sz="2400" dirty="0"/>
          </a:p>
        </p:txBody>
      </p:sp>
      <p:pic>
        <p:nvPicPr>
          <p:cNvPr id="3074" name="Picture 2" descr="C:\Users\Hamza\Desktop\333.PNG"/>
          <p:cNvPicPr>
            <a:picLocks noChangeAspect="1" noChangeArrowheads="1"/>
          </p:cNvPicPr>
          <p:nvPr/>
        </p:nvPicPr>
        <p:blipFill>
          <a:blip r:embed="rId2"/>
          <a:srcRect/>
          <a:stretch>
            <a:fillRect/>
          </a:stretch>
        </p:blipFill>
        <p:spPr bwMode="auto">
          <a:xfrm>
            <a:off x="533400" y="2133600"/>
            <a:ext cx="8160704" cy="419310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696200" cy="1295400"/>
          </a:xfrm>
        </p:spPr>
        <p:txBody>
          <a:bodyPr/>
          <a:lstStyle/>
          <a:p>
            <a:r>
              <a:rPr lang="en-US" sz="2800" dirty="0" smtClean="0"/>
              <a:t>Microcontroller</a:t>
            </a:r>
            <a:endParaRPr lang="ar-SA" sz="2800" dirty="0"/>
          </a:p>
        </p:txBody>
      </p:sp>
      <p:pic>
        <p:nvPicPr>
          <p:cNvPr id="4" name="Picture 2" descr="C:\Users\BELAL\Desktop\ArduinoMega2560_R3_Front.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38400" y="2667000"/>
            <a:ext cx="4506591" cy="2187574"/>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76200" y="1724287"/>
            <a:ext cx="9067800" cy="4173450"/>
          </a:xfrm>
          <a:prstGeom prst="rect">
            <a:avLst/>
          </a:prstGeom>
        </p:spPr>
        <p:txBody>
          <a:bodyPr wrap="square">
            <a:spAutoFit/>
          </a:bodyPr>
          <a:lstStyle/>
          <a:p>
            <a:pPr>
              <a:buFont typeface="Wingdings" pitchFamily="2" charset="2"/>
              <a:buChar char="q"/>
            </a:pPr>
            <a:r>
              <a:rPr lang="en-US" dirty="0" smtClean="0"/>
              <a:t> Our system use </a:t>
            </a:r>
            <a:r>
              <a:rPr lang="en-US" dirty="0" err="1" smtClean="0"/>
              <a:t>Arduino</a:t>
            </a:r>
            <a:r>
              <a:rPr lang="en-US" dirty="0" smtClean="0"/>
              <a:t> Mega 2560 which is based on the ATmega2560 AVR microcontroller.</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a:buFont typeface="Wingdings" pitchFamily="2" charset="2"/>
              <a:buChar char="q"/>
            </a:pPr>
            <a:r>
              <a:rPr lang="en-US" dirty="0" smtClean="0"/>
              <a:t> The main feature for this which is support multi hardware serial pins and of course multi software serial .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3581400" y="0"/>
            <a:ext cx="7696200" cy="1295400"/>
          </a:xfrm>
        </p:spPr>
        <p:txBody>
          <a:bodyPr/>
          <a:lstStyle/>
          <a:p>
            <a:r>
              <a:rPr lang="en-US" dirty="0" smtClean="0"/>
              <a:t>Outline</a:t>
            </a:r>
            <a:endParaRPr lang="en-US" dirty="0"/>
          </a:p>
        </p:txBody>
      </p:sp>
      <p:sp>
        <p:nvSpPr>
          <p:cNvPr id="22533" name="Rectangle 5"/>
          <p:cNvSpPr>
            <a:spLocks noGrp="1" noChangeArrowheads="1"/>
          </p:cNvSpPr>
          <p:nvPr>
            <p:ph type="body" idx="1"/>
          </p:nvPr>
        </p:nvSpPr>
        <p:spPr>
          <a:xfrm>
            <a:off x="457200" y="1828800"/>
            <a:ext cx="8001000" cy="4572000"/>
          </a:xfrm>
        </p:spPr>
        <p:txBody>
          <a:bodyPr/>
          <a:lstStyle/>
          <a:p>
            <a:pPr marL="514350" indent="-514350">
              <a:buFont typeface="+mj-lt"/>
              <a:buAutoNum type="arabicPeriod"/>
            </a:pPr>
            <a:r>
              <a:rPr lang="en-US" sz="3200" b="1" dirty="0" smtClean="0">
                <a:latin typeface="Times New Roman" pitchFamily="18" charset="0"/>
                <a:cs typeface="Times New Roman" pitchFamily="18" charset="0"/>
              </a:rPr>
              <a:t>Introduction</a:t>
            </a:r>
          </a:p>
          <a:p>
            <a:pPr marL="514350" indent="-514350">
              <a:buFont typeface="+mj-lt"/>
              <a:buAutoNum type="arabicPeriod"/>
            </a:pPr>
            <a:r>
              <a:rPr lang="en-US" sz="3200" b="1" dirty="0" smtClean="0">
                <a:latin typeface="Times New Roman" pitchFamily="18" charset="0"/>
                <a:cs typeface="Times New Roman" pitchFamily="18" charset="0"/>
              </a:rPr>
              <a:t>Objectives</a:t>
            </a:r>
          </a:p>
          <a:p>
            <a:pPr marL="514350" indent="-514350">
              <a:buFont typeface="+mj-lt"/>
              <a:buAutoNum type="arabicPeriod"/>
            </a:pPr>
            <a:r>
              <a:rPr lang="en-US" sz="3200" b="1" dirty="0" smtClean="0">
                <a:latin typeface="Times New Roman" pitchFamily="18" charset="0"/>
                <a:cs typeface="Times New Roman" pitchFamily="18" charset="0"/>
              </a:rPr>
              <a:t>View the final project</a:t>
            </a:r>
          </a:p>
          <a:p>
            <a:pPr marL="514350" indent="-514350">
              <a:buFont typeface="+mj-lt"/>
              <a:buAutoNum type="arabicPeriod"/>
            </a:pPr>
            <a:r>
              <a:rPr lang="en-US" sz="3200" b="1" dirty="0" smtClean="0">
                <a:latin typeface="Times New Roman" pitchFamily="18" charset="0"/>
                <a:cs typeface="Times New Roman" pitchFamily="18" charset="0"/>
              </a:rPr>
              <a:t>Parts of the project</a:t>
            </a:r>
          </a:p>
          <a:p>
            <a:pPr marL="514350" indent="-514350">
              <a:buFont typeface="+mj-lt"/>
              <a:buAutoNum type="arabicPeriod"/>
            </a:pPr>
            <a:r>
              <a:rPr lang="en-US" sz="3200" b="1" dirty="0" smtClean="0">
                <a:latin typeface="Times New Roman" pitchFamily="18" charset="0"/>
                <a:cs typeface="Times New Roman" pitchFamily="18" charset="0"/>
              </a:rPr>
              <a:t>Constrains</a:t>
            </a:r>
          </a:p>
          <a:p>
            <a:pPr marL="514350" indent="-514350"/>
            <a:endParaRPr lang="en-US" sz="3200" b="1" dirty="0">
              <a:latin typeface="Times New Roman" pitchFamily="18" charset="0"/>
              <a:cs typeface="Times New Roman" pitchFamily="18" charset="0"/>
            </a:endParaRPr>
          </a:p>
        </p:txBody>
      </p:sp>
      <p:pic>
        <p:nvPicPr>
          <p:cNvPr id="4" name="Picture 6" descr="E:\مجلد هندسة الاتصالات الشامل\Antenna theory\صور هوائيات\iStock_000016673108XSmall.jpg"/>
          <p:cNvPicPr>
            <a:picLocks noChangeAspect="1" noChangeArrowheads="1"/>
          </p:cNvPicPr>
          <p:nvPr/>
        </p:nvPicPr>
        <p:blipFill>
          <a:blip r:embed="rId2"/>
          <a:srcRect/>
          <a:stretch>
            <a:fillRect/>
          </a:stretch>
        </p:blipFill>
        <p:spPr bwMode="auto">
          <a:xfrm>
            <a:off x="5486400" y="2743200"/>
            <a:ext cx="351539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7696200" cy="1295400"/>
          </a:xfrm>
        </p:spPr>
        <p:txBody>
          <a:bodyPr/>
          <a:lstStyle/>
          <a:p>
            <a:r>
              <a:rPr lang="en-US" sz="2800" dirty="0" smtClean="0"/>
              <a:t>Wireless Module</a:t>
            </a:r>
            <a:endParaRPr lang="ar-SA" sz="2800" dirty="0"/>
          </a:p>
        </p:txBody>
      </p:sp>
      <p:sp>
        <p:nvSpPr>
          <p:cNvPr id="4" name="Rectangle 3"/>
          <p:cNvSpPr/>
          <p:nvPr/>
        </p:nvSpPr>
        <p:spPr>
          <a:xfrm>
            <a:off x="304800" y="2133600"/>
            <a:ext cx="8458200" cy="2332946"/>
          </a:xfrm>
          <a:prstGeom prst="rect">
            <a:avLst/>
          </a:prstGeom>
        </p:spPr>
        <p:txBody>
          <a:bodyPr wrap="square">
            <a:spAutoFit/>
          </a:bodyPr>
          <a:lstStyle/>
          <a:p>
            <a:pPr>
              <a:buFont typeface="Wingdings" pitchFamily="2" charset="2"/>
              <a:buChar char="q"/>
            </a:pPr>
            <a:r>
              <a:rPr lang="en-US" dirty="0" smtClean="0"/>
              <a:t> Robot connect to the internet via wireless </a:t>
            </a:r>
            <a:r>
              <a:rPr lang="en-US" dirty="0" err="1" smtClean="0"/>
              <a:t>wifi</a:t>
            </a:r>
            <a:r>
              <a:rPr lang="en-US" dirty="0" smtClean="0"/>
              <a:t> module. </a:t>
            </a:r>
          </a:p>
          <a:p>
            <a:pPr>
              <a:buFont typeface="Wingdings" pitchFamily="2" charset="2"/>
              <a:buChar char="q"/>
            </a:pPr>
            <a:r>
              <a:rPr lang="en-US" dirty="0" smtClean="0"/>
              <a:t> We use RN-XV </a:t>
            </a:r>
            <a:r>
              <a:rPr lang="en-US" dirty="0" err="1" smtClean="0"/>
              <a:t>Wi</a:t>
            </a:r>
            <a:r>
              <a:rPr lang="en-US" dirty="0" smtClean="0"/>
              <a:t>-Fly module .</a:t>
            </a:r>
          </a:p>
          <a:p>
            <a:pPr>
              <a:buFont typeface="Wingdings" pitchFamily="2" charset="2"/>
              <a:buChar char="q"/>
            </a:pPr>
            <a:r>
              <a:rPr lang="en-US" dirty="0" smtClean="0"/>
              <a:t> The RN-XV module is based upon Roving Networks' robust RN-171 Wi-Fi module. </a:t>
            </a:r>
          </a:p>
          <a:p>
            <a:pPr marL="914400" lvl="1" indent="-514350">
              <a:buFont typeface="+mj-lt"/>
              <a:buAutoNum type="arabicPeriod"/>
            </a:pPr>
            <a:r>
              <a:rPr lang="en-US" dirty="0" smtClean="0"/>
              <a:t>Incorporates 802.11 b/g radio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3810000"/>
            <a:ext cx="8534400" cy="2743200"/>
          </a:xfrm>
        </p:spPr>
        <p:txBody>
          <a:bodyPr/>
          <a:lstStyle/>
          <a:p>
            <a:pPr>
              <a:buFont typeface="Wingdings" pitchFamily="2" charset="2"/>
              <a:buChar char="q"/>
            </a:pPr>
            <a:r>
              <a:rPr lang="en-US" dirty="0" smtClean="0"/>
              <a:t>In the simplest configuration, the hardware only requires four connections (PWR, TX, RX and GND) to create a wireless data connection. </a:t>
            </a:r>
            <a:endParaRPr lang="en-US" dirty="0"/>
          </a:p>
        </p:txBody>
      </p:sp>
      <p:pic>
        <p:nvPicPr>
          <p:cNvPr id="5" name="Picture 3" descr="C:\Users\BELAL\Desktop\10822-0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800600" y="685800"/>
            <a:ext cx="2971800" cy="297180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BELAL\Desktop\10822-0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66800" y="762000"/>
            <a:ext cx="2619153" cy="26191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62000"/>
            <a:ext cx="3320140" cy="523220"/>
          </a:xfrm>
          <a:prstGeom prst="rect">
            <a:avLst/>
          </a:prstGeom>
        </p:spPr>
        <p:txBody>
          <a:bodyPr wrap="none">
            <a:spAutoFit/>
          </a:bodyPr>
          <a:lstStyle/>
          <a:p>
            <a:pPr>
              <a:buNone/>
            </a:pPr>
            <a:r>
              <a:rPr lang="en-US" sz="2800" b="1" dirty="0" smtClean="0">
                <a:solidFill>
                  <a:srgbClr val="000066"/>
                </a:solidFill>
              </a:rPr>
              <a:t>Bluetooth Module </a:t>
            </a:r>
            <a:endParaRPr lang="ar-SA" sz="2800" b="1" dirty="0">
              <a:solidFill>
                <a:srgbClr val="000066"/>
              </a:solidFill>
            </a:endParaRPr>
          </a:p>
        </p:txBody>
      </p:sp>
      <p:sp>
        <p:nvSpPr>
          <p:cNvPr id="3" name="Content Placeholder 2"/>
          <p:cNvSpPr>
            <a:spLocks noGrp="1"/>
          </p:cNvSpPr>
          <p:nvPr>
            <p:ph idx="1"/>
          </p:nvPr>
        </p:nvSpPr>
        <p:spPr>
          <a:xfrm>
            <a:off x="381000" y="1676400"/>
            <a:ext cx="8229600" cy="4525963"/>
          </a:xfrm>
        </p:spPr>
        <p:txBody>
          <a:bodyPr/>
          <a:lstStyle/>
          <a:p>
            <a:pPr>
              <a:buFont typeface="Wingdings" pitchFamily="2" charset="2"/>
              <a:buChar char="q"/>
            </a:pPr>
            <a:r>
              <a:rPr lang="en-US" dirty="0" smtClean="0"/>
              <a:t> Our system uses Bluetooth communication to connect any </a:t>
            </a:r>
            <a:r>
              <a:rPr lang="en-US" dirty="0" err="1" smtClean="0"/>
              <a:t>smartphone</a:t>
            </a:r>
            <a:r>
              <a:rPr lang="en-US" dirty="0" smtClean="0"/>
              <a:t>. </a:t>
            </a:r>
          </a:p>
          <a:p>
            <a:pPr>
              <a:buFont typeface="Wingdings" pitchFamily="2" charset="2"/>
              <a:buChar char="q"/>
            </a:pPr>
            <a:r>
              <a:rPr lang="en-US" dirty="0" smtClean="0"/>
              <a:t>We use RN-41 Bluetooth model from Roving Network.</a:t>
            </a:r>
          </a:p>
          <a:p>
            <a:pPr marL="0" indent="0">
              <a:buNone/>
            </a:pPr>
            <a:endParaRPr lang="en-US" dirty="0"/>
          </a:p>
          <a:p>
            <a:pPr marL="0" indent="0">
              <a:buNone/>
            </a:pPr>
            <a:endParaRPr lang="en-US" dirty="0"/>
          </a:p>
        </p:txBody>
      </p:sp>
      <p:pic>
        <p:nvPicPr>
          <p:cNvPr id="4" name="Picture 2" descr="C:\Users\BELAL\Desktop\modulo-de-bluetooth-para-microcontroladores-rn-4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971800" y="3352800"/>
            <a:ext cx="4038600" cy="28194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How Robot operate via Bluetooth</a:t>
            </a:r>
            <a:endParaRPr lang="ar-SA"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52400" y="1981200"/>
            <a:ext cx="4630644" cy="3581400"/>
          </a:xfrm>
        </p:spPr>
      </p:pic>
      <p:pic>
        <p:nvPicPr>
          <p:cNvPr id="5" name="Picture 4"/>
          <p:cNvPicPr/>
          <p:nvPr/>
        </p:nvPicPr>
        <p:blipFill>
          <a:blip r:embed="rId3">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arto="http://schemas.microsoft.com/office/word/2006/arto" xmlns:pic="http://schemas.openxmlformats.org/drawingml/2006/picture" xmlns:lc="http://schemas.openxmlformats.org/drawingml/2006/lockedCanvas" val="0"/>
              </a:ext>
            </a:extLst>
          </a:blip>
          <a:stretch>
            <a:fillRect/>
          </a:stretch>
        </p:blipFill>
        <p:spPr>
          <a:xfrm>
            <a:off x="5181600" y="2514600"/>
            <a:ext cx="3962400" cy="29718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sensors</a:t>
            </a:r>
            <a:endParaRPr lang="ar-SA" dirty="0"/>
          </a:p>
        </p:txBody>
      </p:sp>
      <p:sp>
        <p:nvSpPr>
          <p:cNvPr id="3" name="Rectangle 2"/>
          <p:cNvSpPr/>
          <p:nvPr/>
        </p:nvSpPr>
        <p:spPr>
          <a:xfrm>
            <a:off x="381000" y="1752600"/>
            <a:ext cx="7620000" cy="492443"/>
          </a:xfrm>
          <a:prstGeom prst="rect">
            <a:avLst/>
          </a:prstGeom>
        </p:spPr>
        <p:txBody>
          <a:bodyPr wrap="square">
            <a:spAutoFit/>
          </a:bodyPr>
          <a:lstStyle/>
          <a:p>
            <a:pPr>
              <a:buNone/>
            </a:pPr>
            <a:r>
              <a:rPr lang="en-US" dirty="0" smtClean="0"/>
              <a:t>1- </a:t>
            </a:r>
            <a:r>
              <a:rPr lang="en-US" b="1" dirty="0" smtClean="0"/>
              <a:t>Ultrasonic Ranging HC-SR04</a:t>
            </a:r>
            <a:endParaRPr lang="ar-SA" b="1" dirty="0"/>
          </a:p>
        </p:txBody>
      </p:sp>
      <p:pic>
        <p:nvPicPr>
          <p:cNvPr id="4" name="Picture 3" descr="C:\Users\Hamza\Desktop\Capture.PNG"/>
          <p:cNvPicPr/>
          <p:nvPr/>
        </p:nvPicPr>
        <p:blipFill>
          <a:blip r:embed="rId2"/>
          <a:srcRect/>
          <a:stretch>
            <a:fillRect/>
          </a:stretch>
        </p:blipFill>
        <p:spPr bwMode="auto">
          <a:xfrm>
            <a:off x="3124200" y="4267200"/>
            <a:ext cx="3485072" cy="1933401"/>
          </a:xfrm>
          <a:prstGeom prst="rect">
            <a:avLst/>
          </a:prstGeom>
          <a:noFill/>
          <a:ln w="9525">
            <a:noFill/>
            <a:miter lim="800000"/>
            <a:headEnd/>
            <a:tailEnd/>
          </a:ln>
        </p:spPr>
      </p:pic>
      <p:sp>
        <p:nvSpPr>
          <p:cNvPr id="5" name="Rectangle 4"/>
          <p:cNvSpPr/>
          <p:nvPr/>
        </p:nvSpPr>
        <p:spPr>
          <a:xfrm>
            <a:off x="381000" y="2667000"/>
            <a:ext cx="8229600" cy="1692771"/>
          </a:xfrm>
          <a:prstGeom prst="rect">
            <a:avLst/>
          </a:prstGeom>
        </p:spPr>
        <p:txBody>
          <a:bodyPr wrap="square">
            <a:spAutoFit/>
          </a:bodyPr>
          <a:lstStyle/>
          <a:p>
            <a:pPr>
              <a:buNone/>
            </a:pPr>
            <a:r>
              <a:rPr lang="en-US" dirty="0" smtClean="0"/>
              <a:t>provides </a:t>
            </a:r>
            <a:r>
              <a:rPr lang="en-US" dirty="0" smtClean="0"/>
              <a:t>2cm - 400cm non-contact measurement function, the ranging accuracy can reach to 3mm. The modules includes ultrasonic transmitters, receiver and control circuit. </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solidFill>
                  <a:schemeClr val="tx1"/>
                </a:solidFill>
              </a:rPr>
              <a:t>2- PIR Motion Sensor</a:t>
            </a:r>
            <a:endParaRPr lang="ar-SA" sz="2800" dirty="0">
              <a:solidFill>
                <a:schemeClr val="tx1"/>
              </a:solidFill>
            </a:endParaRPr>
          </a:p>
        </p:txBody>
      </p:sp>
      <p:sp>
        <p:nvSpPr>
          <p:cNvPr id="44033" name="Rectangle 1"/>
          <p:cNvSpPr>
            <a:spLocks noChangeArrowheads="1"/>
          </p:cNvSpPr>
          <p:nvPr/>
        </p:nvSpPr>
        <p:spPr bwMode="auto">
          <a:xfrm>
            <a:off x="0" y="1905000"/>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This is a simple to use motion sensor. Power it up and wait 1-2 seconds for the sensor to get a snapshot of the still room. If anything moves after that period, the 'alarm' pin will go low.</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descr="C:\Users\Hamza\Desktop\h8157-1-7db4.jpg"/>
          <p:cNvPicPr/>
          <p:nvPr/>
        </p:nvPicPr>
        <p:blipFill>
          <a:blip r:embed="rId2"/>
          <a:srcRect/>
          <a:stretch>
            <a:fillRect/>
          </a:stretch>
        </p:blipFill>
        <p:spPr bwMode="auto">
          <a:xfrm>
            <a:off x="3276600" y="3581400"/>
            <a:ext cx="2182483" cy="21824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0"/>
            <a:ext cx="7696200" cy="1295400"/>
          </a:xfrm>
        </p:spPr>
        <p:txBody>
          <a:bodyPr/>
          <a:lstStyle/>
          <a:p>
            <a:r>
              <a:rPr lang="en-US" sz="2800" dirty="0" smtClean="0"/>
              <a:t>3.Software part</a:t>
            </a:r>
            <a:endParaRPr lang="ar-SA" sz="2800" dirty="0"/>
          </a:p>
        </p:txBody>
      </p:sp>
      <p:sp>
        <p:nvSpPr>
          <p:cNvPr id="45057" name="Rectangle 1"/>
          <p:cNvSpPr>
            <a:spLocks noChangeArrowheads="1"/>
          </p:cNvSpPr>
          <p:nvPr/>
        </p:nvSpPr>
        <p:spPr bwMode="auto">
          <a:xfrm>
            <a:off x="381000" y="1600200"/>
            <a:ext cx="7467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this part we will focus on the software and library that we will use in both MCU part and on the PC side.</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685800" y="2819400"/>
            <a:ext cx="1930336" cy="461665"/>
          </a:xfrm>
          <a:prstGeom prst="rect">
            <a:avLst/>
          </a:prstGeom>
          <a:noFill/>
        </p:spPr>
        <p:txBody>
          <a:bodyPr wrap="none" rtlCol="1">
            <a:spAutoFit/>
          </a:bodyPr>
          <a:lstStyle/>
          <a:p>
            <a:pPr>
              <a:buNone/>
            </a:pPr>
            <a:r>
              <a:rPr lang="en-US" sz="2400" b="1" dirty="0" smtClean="0"/>
              <a:t>1- MCU Part</a:t>
            </a:r>
            <a:endParaRPr lang="ar-SA" sz="2400" b="1" dirty="0"/>
          </a:p>
        </p:txBody>
      </p:sp>
      <p:sp>
        <p:nvSpPr>
          <p:cNvPr id="6" name="Rectangle 5"/>
          <p:cNvSpPr/>
          <p:nvPr/>
        </p:nvSpPr>
        <p:spPr>
          <a:xfrm>
            <a:off x="685800" y="3429000"/>
            <a:ext cx="3913059" cy="461665"/>
          </a:xfrm>
          <a:prstGeom prst="rect">
            <a:avLst/>
          </a:prstGeom>
        </p:spPr>
        <p:txBody>
          <a:bodyPr wrap="none">
            <a:spAutoFit/>
          </a:bodyPr>
          <a:lstStyle/>
          <a:p>
            <a:pPr>
              <a:buNone/>
            </a:pPr>
            <a:r>
              <a:rPr lang="en-US" sz="2400" b="1" dirty="0" smtClean="0"/>
              <a:t>2-</a:t>
            </a:r>
            <a:r>
              <a:rPr lang="en-US" sz="2400" dirty="0" smtClean="0"/>
              <a:t> </a:t>
            </a:r>
            <a:r>
              <a:rPr lang="en-US" sz="2400" b="1" dirty="0" smtClean="0"/>
              <a:t>The mobile Application</a:t>
            </a:r>
            <a:endParaRPr lang="ar-SA" b="1" dirty="0"/>
          </a:p>
        </p:txBody>
      </p:sp>
      <p:pic>
        <p:nvPicPr>
          <p:cNvPr id="4098" name="Picture 2" descr="C:\Users\Hamza\Desktop\مشروع تخرج 2\hamza project2\pictures\Untitled.png"/>
          <p:cNvPicPr>
            <a:picLocks noChangeAspect="1" noChangeArrowheads="1"/>
          </p:cNvPicPr>
          <p:nvPr/>
        </p:nvPicPr>
        <p:blipFill>
          <a:blip r:embed="rId2"/>
          <a:srcRect/>
          <a:stretch>
            <a:fillRect/>
          </a:stretch>
        </p:blipFill>
        <p:spPr bwMode="auto">
          <a:xfrm>
            <a:off x="5638800" y="2286000"/>
            <a:ext cx="2257832" cy="37338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7391400" cy="4411663"/>
          </a:xfrm>
        </p:spPr>
        <p:txBody>
          <a:bodyPr/>
          <a:lstStyle/>
          <a:p>
            <a:pPr algn="ctr"/>
            <a:r>
              <a:rPr lang="en-US" sz="8000" dirty="0" smtClean="0">
                <a:solidFill>
                  <a:schemeClr val="accent2">
                    <a:lumMod val="75000"/>
                  </a:schemeClr>
                </a:solidFill>
                <a:latin typeface="Algerian" pitchFamily="82" charset="0"/>
              </a:rPr>
              <a:t>Thank</a:t>
            </a:r>
            <a:r>
              <a:rPr lang="en-US" sz="8000" dirty="0" smtClean="0">
                <a:solidFill>
                  <a:schemeClr val="bg1">
                    <a:lumMod val="50000"/>
                  </a:schemeClr>
                </a:solidFill>
                <a:latin typeface="Algerian" pitchFamily="82" charset="0"/>
              </a:rPr>
              <a:t> </a:t>
            </a:r>
            <a:r>
              <a:rPr lang="en-US" sz="8000" dirty="0" smtClean="0">
                <a:solidFill>
                  <a:schemeClr val="bg2">
                    <a:lumMod val="75000"/>
                  </a:schemeClr>
                </a:solidFill>
                <a:latin typeface="Algerian" pitchFamily="82" charset="0"/>
              </a:rPr>
              <a:t>You</a:t>
            </a:r>
          </a:p>
          <a:p>
            <a:pPr algn="ctr"/>
            <a:r>
              <a:rPr lang="en-US" sz="8000" dirty="0" smtClean="0">
                <a:solidFill>
                  <a:schemeClr val="accent3">
                    <a:lumMod val="65000"/>
                  </a:schemeClr>
                </a:solidFill>
                <a:latin typeface="Algerian" pitchFamily="82" charset="0"/>
              </a:rPr>
              <a:t>For</a:t>
            </a:r>
          </a:p>
          <a:p>
            <a:pPr algn="ctr"/>
            <a:r>
              <a:rPr lang="en-US" sz="8000" dirty="0" smtClean="0">
                <a:solidFill>
                  <a:schemeClr val="accent6">
                    <a:lumMod val="40000"/>
                    <a:lumOff val="60000"/>
                  </a:schemeClr>
                </a:solidFill>
                <a:latin typeface="Algerian" pitchFamily="82" charset="0"/>
              </a:rPr>
              <a:t>Your Time</a:t>
            </a:r>
            <a:endParaRPr lang="en-US" sz="8000" dirty="0">
              <a:solidFill>
                <a:schemeClr val="accent6">
                  <a:lumMod val="40000"/>
                  <a:lumOff val="60000"/>
                </a:schemeClr>
              </a:solidFill>
              <a:latin typeface="Algerian"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2895600" y="0"/>
            <a:ext cx="7696200" cy="1295400"/>
          </a:xfrm>
        </p:spPr>
        <p:txBody>
          <a:bodyPr/>
          <a:lstStyle/>
          <a:p>
            <a:pPr marL="514350" indent="-514350"/>
            <a:r>
              <a:rPr lang="en-US" dirty="0" smtClean="0">
                <a:latin typeface="Times New Roman" pitchFamily="18" charset="0"/>
                <a:cs typeface="Times New Roman" pitchFamily="18" charset="0"/>
              </a:rPr>
              <a:t>Introduction</a:t>
            </a:r>
          </a:p>
        </p:txBody>
      </p:sp>
      <p:sp>
        <p:nvSpPr>
          <p:cNvPr id="32769" name="Rectangle 1"/>
          <p:cNvSpPr>
            <a:spLocks noChangeArrowheads="1"/>
          </p:cNvSpPr>
          <p:nvPr/>
        </p:nvSpPr>
        <p:spPr bwMode="auto">
          <a:xfrm>
            <a:off x="228600" y="1905000"/>
            <a:ext cx="87630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rtl="1">
              <a:spcBef>
                <a:spcPct val="0"/>
              </a:spcBef>
              <a:buClrTx/>
              <a:buSzTx/>
              <a:buNone/>
            </a:pPr>
            <a:r>
              <a:rPr lang="en-US" sz="2000" b="1" dirty="0" smtClean="0"/>
              <a:t>Robot Car </a:t>
            </a:r>
            <a:r>
              <a:rPr lang="en-US" sz="2000" dirty="0" smtClean="0"/>
              <a:t>is a System designed for robot controlling implemented with many features, and is a robot that can be controlled via Smartphone . This system uses microcontroller interfaced with </a:t>
            </a:r>
            <a:r>
              <a:rPr lang="en-US" sz="2000" dirty="0" smtClean="0"/>
              <a:t>modules </a:t>
            </a:r>
            <a:r>
              <a:rPr lang="en-US" sz="2000" dirty="0" smtClean="0"/>
              <a:t>such as</a:t>
            </a:r>
            <a:r>
              <a:rPr lang="en-US" sz="2000" b="1" dirty="0" smtClean="0"/>
              <a:t> </a:t>
            </a:r>
            <a:r>
              <a:rPr lang="en-US" sz="2000" b="1" dirty="0" err="1" smtClean="0"/>
              <a:t>Wifly</a:t>
            </a:r>
            <a:r>
              <a:rPr lang="en-US" sz="2000" b="1" dirty="0" smtClean="0"/>
              <a:t> module, Bluetooth module </a:t>
            </a:r>
            <a:r>
              <a:rPr lang="en-US" sz="2000" dirty="0" smtClean="0"/>
              <a:t>and DC motors, </a:t>
            </a:r>
            <a:r>
              <a:rPr lang="en-US" sz="2000" dirty="0" smtClean="0"/>
              <a:t>sensors </a:t>
            </a:r>
            <a:r>
              <a:rPr lang="en-US" sz="2000" dirty="0" smtClean="0"/>
              <a:t>to detect obstacles and the movement of objects.</a:t>
            </a:r>
          </a:p>
          <a:p>
            <a:pPr lvl="0" rtl="1">
              <a:spcBef>
                <a:spcPct val="0"/>
              </a:spcBef>
              <a:buClrTx/>
              <a:buSzTx/>
              <a:buNone/>
            </a:pPr>
            <a:endParaRPr lang="en-US" sz="2000" dirty="0" smtClean="0"/>
          </a:p>
          <a:p>
            <a:pPr lvl="0" rtl="1">
              <a:spcBef>
                <a:spcPct val="0"/>
              </a:spcBef>
              <a:buClrTx/>
              <a:buSzTx/>
              <a:buNone/>
            </a:pPr>
            <a:r>
              <a:rPr lang="en-US" sz="2000" dirty="0" smtClean="0"/>
              <a:t> When anyone wants to use this robot all he can do is to have smart phone (</a:t>
            </a:r>
            <a:r>
              <a:rPr lang="en-US" sz="2000" b="1" dirty="0" smtClean="0"/>
              <a:t>Android device</a:t>
            </a:r>
            <a:r>
              <a:rPr lang="en-US" sz="2000" dirty="0" smtClean="0"/>
              <a:t>) that connect to Bluetooth then Bluetooth module will send the data serially to the microcontroller and the controller will send the command to motor to rotate and control the robot. this enable users to control their robot from distance </a:t>
            </a:r>
            <a:r>
              <a:rPr lang="en-US" sz="2000" dirty="0" smtClean="0"/>
              <a:t>up </a:t>
            </a:r>
            <a:r>
              <a:rPr lang="en-US" sz="2000" smtClean="0"/>
              <a:t>to 10-20 </a:t>
            </a:r>
            <a:r>
              <a:rPr lang="en-US" sz="2000" dirty="0" smtClean="0"/>
              <a:t>meter </a:t>
            </a:r>
            <a:r>
              <a:rPr lang="en-US" sz="2000" dirty="0" smtClean="0"/>
              <a:t>and user can read the status of the robot on their app when they send the command to the robot car.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1447800" y="0"/>
            <a:ext cx="7696200" cy="1295400"/>
          </a:xfrm>
        </p:spPr>
        <p:txBody>
          <a:bodyPr/>
          <a:lstStyle/>
          <a:p>
            <a:pPr marL="514350" indent="-514350"/>
            <a:r>
              <a:rPr lang="en-US" dirty="0" smtClean="0">
                <a:latin typeface="Times New Roman" pitchFamily="18" charset="0"/>
                <a:cs typeface="Times New Roman" pitchFamily="18" charset="0"/>
              </a:rPr>
              <a:t>Objectives of the project</a:t>
            </a:r>
          </a:p>
        </p:txBody>
      </p:sp>
      <p:sp>
        <p:nvSpPr>
          <p:cNvPr id="5" name="TextBox 4"/>
          <p:cNvSpPr txBox="1"/>
          <p:nvPr/>
        </p:nvSpPr>
        <p:spPr>
          <a:xfrm>
            <a:off x="304800" y="1905000"/>
            <a:ext cx="8534400" cy="3484031"/>
          </a:xfrm>
          <a:prstGeom prst="rect">
            <a:avLst/>
          </a:prstGeom>
          <a:noFill/>
        </p:spPr>
        <p:txBody>
          <a:bodyPr wrap="square" rtlCol="1">
            <a:spAutoFit/>
          </a:bodyPr>
          <a:lstStyle/>
          <a:p>
            <a:pPr>
              <a:buNone/>
            </a:pPr>
            <a:endParaRPr lang="en-US" dirty="0" smtClean="0"/>
          </a:p>
          <a:p>
            <a:pPr marL="457200" indent="-457200">
              <a:buFont typeface="+mj-lt"/>
              <a:buAutoNum type="arabicPeriod"/>
            </a:pPr>
            <a:r>
              <a:rPr lang="en-US" sz="2400" b="1" dirty="0" smtClean="0"/>
              <a:t>Controlling robot car using smart phone.</a:t>
            </a:r>
          </a:p>
          <a:p>
            <a:pPr marL="457200" lvl="0" indent="-457200">
              <a:buFont typeface="+mj-lt"/>
              <a:buAutoNum type="arabicPeriod"/>
            </a:pPr>
            <a:r>
              <a:rPr lang="en-US" sz="2400" b="1" dirty="0" smtClean="0"/>
              <a:t>Design a system performs specific functions.</a:t>
            </a:r>
          </a:p>
          <a:p>
            <a:pPr marL="457200" lvl="0" indent="-457200">
              <a:buFont typeface="+mj-lt"/>
              <a:buAutoNum type="arabicPeriod"/>
            </a:pPr>
            <a:r>
              <a:rPr lang="en-US" sz="2400" b="1" dirty="0" smtClean="0"/>
              <a:t>Dealing with different modules interface with microcontroller.</a:t>
            </a:r>
          </a:p>
          <a:p>
            <a:pPr marL="457200" lvl="0" indent="-457200">
              <a:buFont typeface="+mj-lt"/>
              <a:buAutoNum type="arabicPeriod"/>
            </a:pPr>
            <a:r>
              <a:rPr lang="en-US" sz="2400" b="1" dirty="0" smtClean="0"/>
              <a:t>Dealing with different sensors interface with microcontroller. </a:t>
            </a:r>
          </a:p>
          <a:p>
            <a:pPr>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381000"/>
            <a:ext cx="7804123" cy="492443"/>
          </a:xfrm>
          <a:prstGeom prst="rect">
            <a:avLst/>
          </a:prstGeom>
          <a:noFill/>
        </p:spPr>
        <p:txBody>
          <a:bodyPr wrap="none" rtlCol="1">
            <a:spAutoFit/>
          </a:bodyPr>
          <a:lstStyle/>
          <a:p>
            <a:pPr>
              <a:buNone/>
            </a:pPr>
            <a:r>
              <a:rPr lang="en-US" dirty="0" smtClean="0"/>
              <a:t>Video </a:t>
            </a:r>
            <a:r>
              <a:rPr lang="en-US" dirty="0" smtClean="0"/>
              <a:t>to </a:t>
            </a:r>
            <a:r>
              <a:rPr lang="en-US" dirty="0" smtClean="0"/>
              <a:t>summarize the project within this semester</a:t>
            </a:r>
            <a:endParaRPr lang="ar-SA" dirty="0"/>
          </a:p>
        </p:txBody>
      </p:sp>
      <p:pic>
        <p:nvPicPr>
          <p:cNvPr id="5" name="project2.wmv">
            <a:hlinkClick r:id="" action="ppaction://media"/>
          </p:cNvPr>
          <p:cNvPicPr>
            <a:picLocks noGrp="1" noRot="1" noChangeAspect="1"/>
          </p:cNvPicPr>
          <p:nvPr>
            <p:ph idx="1"/>
            <a:videoFile r:link="rId1"/>
          </p:nvPr>
        </p:nvPicPr>
        <p:blipFill>
          <a:blip r:embed="rId3"/>
          <a:stretch>
            <a:fillRect/>
          </a:stretch>
        </p:blipFill>
        <p:spPr>
          <a:xfrm>
            <a:off x="0" y="990600"/>
            <a:ext cx="9144000" cy="5867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62000"/>
            <a:ext cx="8153400" cy="738664"/>
          </a:xfrm>
          <a:prstGeom prst="rect">
            <a:avLst/>
          </a:prstGeom>
        </p:spPr>
        <p:txBody>
          <a:bodyPr wrap="square">
            <a:spAutoFit/>
          </a:bodyPr>
          <a:lstStyle/>
          <a:p>
            <a:pPr>
              <a:buNone/>
            </a:pPr>
            <a:r>
              <a:rPr lang="en-US" sz="2100" dirty="0" smtClean="0"/>
              <a:t>The figure below shows </a:t>
            </a:r>
            <a:r>
              <a:rPr lang="en-US" sz="2100" b="1" dirty="0" smtClean="0"/>
              <a:t>the flow of our system and how does it work.</a:t>
            </a:r>
            <a:endParaRPr lang="ar-SA" sz="2100" b="1" dirty="0"/>
          </a:p>
        </p:txBody>
      </p:sp>
      <p:pic>
        <p:nvPicPr>
          <p:cNvPr id="1026" name="Picture 2" descr="C:\Users\Hamza\Desktop\111.PNG"/>
          <p:cNvPicPr>
            <a:picLocks noChangeAspect="1" noChangeArrowheads="1"/>
          </p:cNvPicPr>
          <p:nvPr/>
        </p:nvPicPr>
        <p:blipFill>
          <a:blip r:embed="rId2"/>
          <a:srcRect/>
          <a:stretch>
            <a:fillRect/>
          </a:stretch>
        </p:blipFill>
        <p:spPr bwMode="auto">
          <a:xfrm>
            <a:off x="1143000" y="1600200"/>
            <a:ext cx="6362522" cy="4876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19200"/>
            <a:ext cx="8915400" cy="461665"/>
          </a:xfrm>
          <a:prstGeom prst="rect">
            <a:avLst/>
          </a:prstGeom>
        </p:spPr>
        <p:txBody>
          <a:bodyPr wrap="square">
            <a:spAutoFit/>
          </a:bodyPr>
          <a:lstStyle/>
          <a:p>
            <a:pPr>
              <a:buNone/>
            </a:pPr>
            <a:r>
              <a:rPr lang="en-US" sz="2400" dirty="0" smtClean="0"/>
              <a:t>The following figure  shows the main parts of the project.</a:t>
            </a:r>
            <a:endParaRPr lang="ar-SA" sz="2400" dirty="0"/>
          </a:p>
        </p:txBody>
      </p:sp>
      <p:sp>
        <p:nvSpPr>
          <p:cNvPr id="6" name="Title 4"/>
          <p:cNvSpPr>
            <a:spLocks noGrp="1"/>
          </p:cNvSpPr>
          <p:nvPr>
            <p:ph type="title"/>
          </p:nvPr>
        </p:nvSpPr>
        <p:spPr>
          <a:xfrm>
            <a:off x="2209800" y="838200"/>
            <a:ext cx="7696200" cy="1295400"/>
          </a:xfrm>
        </p:spPr>
        <p:txBody>
          <a:bodyPr/>
          <a:lstStyle/>
          <a:p>
            <a:r>
              <a:rPr lang="en-US" dirty="0" smtClean="0">
                <a:latin typeface="Times New Roman" pitchFamily="18" charset="0"/>
                <a:cs typeface="Times New Roman" pitchFamily="18" charset="0"/>
              </a:rPr>
              <a:t>Parts of the project</a:t>
            </a:r>
            <a:br>
              <a:rPr lang="en-US" dirty="0" smtClean="0">
                <a:latin typeface="Times New Roman" pitchFamily="18" charset="0"/>
                <a:cs typeface="Times New Roman" pitchFamily="18" charset="0"/>
              </a:rPr>
            </a:br>
            <a:r>
              <a:rPr lang="en-US" dirty="0" smtClean="0"/>
              <a:t/>
            </a:r>
            <a:br>
              <a:rPr lang="en-US" dirty="0" smtClean="0"/>
            </a:br>
            <a:endParaRPr lang="ar-SA" dirty="0"/>
          </a:p>
        </p:txBody>
      </p:sp>
      <p:pic>
        <p:nvPicPr>
          <p:cNvPr id="2050" name="Picture 2" descr="C:\Users\Hamza\Desktop\222.PNG"/>
          <p:cNvPicPr>
            <a:picLocks noChangeAspect="1" noChangeArrowheads="1"/>
          </p:cNvPicPr>
          <p:nvPr/>
        </p:nvPicPr>
        <p:blipFill>
          <a:blip r:embed="rId2"/>
          <a:srcRect/>
          <a:stretch>
            <a:fillRect/>
          </a:stretch>
        </p:blipFill>
        <p:spPr bwMode="auto">
          <a:xfrm>
            <a:off x="685800" y="1752600"/>
            <a:ext cx="7831080" cy="428779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1143000" y="609600"/>
            <a:ext cx="4343400" cy="836086"/>
          </a:xfrm>
          <a:prstGeom prst="rect">
            <a:avLst/>
          </a:prstGeom>
          <a:noFill/>
          <a:ln w="9525">
            <a:noFill/>
            <a:miter lim="800000"/>
            <a:headEnd/>
            <a:tailEnd/>
          </a:ln>
          <a:effectLst/>
        </p:spPr>
        <p:txBody>
          <a:bodyPr vert="horz" wrap="square" lIns="504666" tIns="126960" rIns="91440" bIns="0" numCol="1" anchor="ctr" anchorCtr="0" compatLnSpc="1">
            <a:prstTxWarp prst="textNoShape">
              <a:avLst/>
            </a:prstTxWarp>
            <a:spAutoFit/>
          </a:bodyPr>
          <a:lstStyle/>
          <a:p>
            <a:pPr marL="914400" marR="0" lvl="2" indent="0" algn="r" defTabSz="914400" eaLnBrk="1" fontAlgn="base" latinLnBrk="0" hangingPunct="1">
              <a:lnSpc>
                <a:spcPct val="100000"/>
              </a:lnSpc>
              <a:spcBef>
                <a:spcPct val="0"/>
              </a:spcBef>
              <a:spcAft>
                <a:spcPct val="0"/>
              </a:spcAft>
              <a:buClrTx/>
              <a:buSzTx/>
              <a:buFontTx/>
              <a:buAutoNum type="arabicPeriod"/>
              <a:tabLst/>
            </a:pPr>
            <a:r>
              <a:rPr kumimoji="0" lang="en-US" sz="2800" b="1" i="0" u="none" strike="noStrike" cap="none" normalizeH="0" baseline="0" dirty="0" smtClean="0">
                <a:ln>
                  <a:noFill/>
                </a:ln>
                <a:solidFill>
                  <a:srgbClr val="000066"/>
                </a:solidFill>
                <a:effectLst/>
                <a:latin typeface="Times New Roman" pitchFamily="18" charset="0"/>
                <a:ea typeface="Times New Roman" pitchFamily="18" charset="0"/>
                <a:cs typeface="Times New Roman" pitchFamily="18" charset="0"/>
              </a:rPr>
              <a:t>Practical</a:t>
            </a:r>
            <a:r>
              <a:rPr kumimoji="0" lang="en-US" sz="2800" b="1" i="0" u="none" strike="noStrike" cap="none" normalizeH="0" baseline="0" dirty="0" smtClean="0" bmk="">
                <a:ln>
                  <a:noFill/>
                </a:ln>
                <a:solidFill>
                  <a:srgbClr val="000066"/>
                </a:solidFill>
                <a:effectLst/>
                <a:latin typeface="Times New Roman" pitchFamily="18" charset="0"/>
                <a:ea typeface="Times New Roman" pitchFamily="18" charset="0"/>
                <a:cs typeface="Times New Roman" pitchFamily="18" charset="0"/>
              </a:rPr>
              <a:t> Part</a:t>
            </a:r>
            <a:endParaRPr kumimoji="0" lang="en-US" sz="2400" b="1" i="0" u="none" strike="noStrike" cap="none" normalizeH="0" baseline="0" dirty="0" smtClean="0">
              <a:ln>
                <a:noFill/>
              </a:ln>
              <a:solidFill>
                <a:srgbClr val="000066"/>
              </a:solidFill>
              <a:effectLst/>
              <a:latin typeface="Cambria" pitchFamily="18" charset="0"/>
              <a:ea typeface="Times New Roman" pitchFamily="18"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Users\Hamza\Desktop\مشروع تخرج 2\hamza project2\pictures\FBUY5JKHJGE6L6E.LARGE.jpg"/>
          <p:cNvPicPr>
            <a:picLocks noChangeAspect="1" noChangeArrowheads="1"/>
          </p:cNvPicPr>
          <p:nvPr/>
        </p:nvPicPr>
        <p:blipFill>
          <a:blip r:embed="rId2"/>
          <a:srcRect/>
          <a:stretch>
            <a:fillRect/>
          </a:stretch>
        </p:blipFill>
        <p:spPr bwMode="auto">
          <a:xfrm>
            <a:off x="990600" y="1447800"/>
            <a:ext cx="6781800" cy="437108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Hamza\Desktop\مشروع تخرج 2\hamza project2\pictures\2014-03-12 16.10.38.jpg"/>
          <p:cNvPicPr/>
          <p:nvPr/>
        </p:nvPicPr>
        <p:blipFill>
          <a:blip r:embed="rId2" cstate="print"/>
          <a:srcRect/>
          <a:stretch>
            <a:fillRect/>
          </a:stretch>
        </p:blipFill>
        <p:spPr bwMode="auto">
          <a:xfrm>
            <a:off x="228600" y="1600200"/>
            <a:ext cx="4208253" cy="3276600"/>
          </a:xfrm>
          <a:prstGeom prst="rect">
            <a:avLst/>
          </a:prstGeom>
          <a:noFill/>
          <a:ln w="9525">
            <a:noFill/>
            <a:miter lim="800000"/>
            <a:headEnd/>
            <a:tailEnd/>
          </a:ln>
        </p:spPr>
      </p:pic>
      <p:pic>
        <p:nvPicPr>
          <p:cNvPr id="5" name="Picture 4" descr="C:\Users\Hamza\Desktop\مشروع تخرج 2\hamza project2\belal\configure BT.PNG"/>
          <p:cNvPicPr/>
          <p:nvPr/>
        </p:nvPicPr>
        <p:blipFill>
          <a:blip r:embed="rId3"/>
          <a:srcRect/>
          <a:stretch>
            <a:fillRect/>
          </a:stretch>
        </p:blipFill>
        <p:spPr bwMode="auto">
          <a:xfrm>
            <a:off x="4648200" y="1295400"/>
            <a:ext cx="4312461" cy="4495800"/>
          </a:xfrm>
          <a:prstGeom prst="rect">
            <a:avLst/>
          </a:prstGeom>
          <a:noFill/>
          <a:ln w="9525">
            <a:noFill/>
            <a:miter lim="800000"/>
            <a:headEnd/>
            <a:tailEnd/>
          </a:ln>
        </p:spPr>
      </p:pic>
      <p:sp>
        <p:nvSpPr>
          <p:cNvPr id="6" name="Rectangle 5"/>
          <p:cNvSpPr/>
          <p:nvPr/>
        </p:nvSpPr>
        <p:spPr>
          <a:xfrm>
            <a:off x="1676400" y="381000"/>
            <a:ext cx="4387740" cy="492443"/>
          </a:xfrm>
          <a:prstGeom prst="rect">
            <a:avLst/>
          </a:prstGeom>
        </p:spPr>
        <p:txBody>
          <a:bodyPr wrap="none">
            <a:spAutoFit/>
          </a:bodyPr>
          <a:lstStyle/>
          <a:p>
            <a:pPr>
              <a:buNone/>
            </a:pPr>
            <a:r>
              <a:rPr lang="en-US" b="1" dirty="0" smtClean="0"/>
              <a:t>Configuration </a:t>
            </a:r>
            <a:r>
              <a:rPr lang="en-US" b="1" dirty="0" smtClean="0"/>
              <a:t>of </a:t>
            </a:r>
            <a:r>
              <a:rPr lang="en-US" b="1" dirty="0" err="1" smtClean="0"/>
              <a:t>bluetooth</a:t>
            </a:r>
            <a:endParaRPr lang="ar-SA"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ales training presentation">
  <a:themeElements>
    <a:clrScheme name="Sales Training_final2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Sales Training_final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92150" marR="0" indent="-347663" algn="l" defTabSz="914400" rtl="0" eaLnBrk="1" fontAlgn="base" latinLnBrk="0" hangingPunct="1">
          <a:lnSpc>
            <a:spcPct val="100000"/>
          </a:lnSpc>
          <a:spcBef>
            <a:spcPct val="20000"/>
          </a:spcBef>
          <a:spcAft>
            <a:spcPct val="0"/>
          </a:spcAft>
          <a:buClr>
            <a:schemeClr val="accent2"/>
          </a:buClr>
          <a:buSzPct val="70000"/>
          <a:buFont typeface="Wingdings" pitchFamily="2" charset="2"/>
          <a:buChar char="l"/>
          <a:tabLst/>
          <a:defRPr kumimoji="0" lang="en-US" sz="2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92150" marR="0" indent="-347663" algn="l" defTabSz="914400" rtl="0" eaLnBrk="1" fontAlgn="base" latinLnBrk="0" hangingPunct="1">
          <a:lnSpc>
            <a:spcPct val="100000"/>
          </a:lnSpc>
          <a:spcBef>
            <a:spcPct val="20000"/>
          </a:spcBef>
          <a:spcAft>
            <a:spcPct val="0"/>
          </a:spcAft>
          <a:buClr>
            <a:schemeClr val="accent2"/>
          </a:buClr>
          <a:buSzPct val="70000"/>
          <a:buFont typeface="Wingdings" pitchFamily="2" charset="2"/>
          <a:buChar char="l"/>
          <a:tabLst/>
          <a:defRPr kumimoji="0" lang="en-US" sz="2600" b="0" i="0" u="none" strike="noStrike" cap="none" normalizeH="0" baseline="0" smtClean="0">
            <a:ln>
              <a:noFill/>
            </a:ln>
            <a:solidFill>
              <a:schemeClr val="tx1"/>
            </a:solidFill>
            <a:effectLst/>
            <a:latin typeface="Arial" charset="0"/>
          </a:defRPr>
        </a:defPPr>
      </a:lstStyle>
    </a:lnDef>
  </a:objectDefaults>
  <a:extraClrSchemeLst>
    <a:extraClrScheme>
      <a:clrScheme name="Sales Training_final2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Sales Training_final2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Sales Training_final2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Sales Training_final2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Sales Training_final2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Sales Training_final2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Sales Training_final2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Sales Training_final2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Sales Training_final2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Sales Training_final2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Sales training presentation</Template>
  <TotalTime>8081</TotalTime>
  <Words>668</Words>
  <Application>Microsoft Office PowerPoint</Application>
  <PresentationFormat>On-screen Show (4:3)</PresentationFormat>
  <Paragraphs>80</Paragraphs>
  <Slides>27</Slides>
  <Notes>1</Notes>
  <HiddenSlides>0</HiddenSlides>
  <MMClips>1</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Sales training presentation</vt:lpstr>
      <vt:lpstr>Controlling Robot Car via Smartphone</vt:lpstr>
      <vt:lpstr>Outline</vt:lpstr>
      <vt:lpstr>Introduction</vt:lpstr>
      <vt:lpstr>Objectives of the project</vt:lpstr>
      <vt:lpstr>Slide 5</vt:lpstr>
      <vt:lpstr>Slide 6</vt:lpstr>
      <vt:lpstr>Parts of the project  </vt:lpstr>
      <vt:lpstr>Slide 8</vt:lpstr>
      <vt:lpstr>Slide 9</vt:lpstr>
      <vt:lpstr>DATA &amp; COMMAND MODES</vt:lpstr>
      <vt:lpstr>Making a bluetooth connection</vt:lpstr>
      <vt:lpstr>Slide 12</vt:lpstr>
      <vt:lpstr>Constrains  </vt:lpstr>
      <vt:lpstr>Slide 14</vt:lpstr>
      <vt:lpstr>Delay problem</vt:lpstr>
      <vt:lpstr>Slide 16</vt:lpstr>
      <vt:lpstr>Slide 17</vt:lpstr>
      <vt:lpstr>2.Electrical part</vt:lpstr>
      <vt:lpstr>Microcontroller</vt:lpstr>
      <vt:lpstr>Wireless Module</vt:lpstr>
      <vt:lpstr>Slide 21</vt:lpstr>
      <vt:lpstr>Slide 22</vt:lpstr>
      <vt:lpstr>How Robot operate via Bluetooth</vt:lpstr>
      <vt:lpstr>The sensors</vt:lpstr>
      <vt:lpstr>2- PIR Motion Sensor</vt:lpstr>
      <vt:lpstr>3.Software part</vt:lpstr>
      <vt:lpstr>Slide 27</vt:lpstr>
    </vt:vector>
  </TitlesOfParts>
  <Company>Ueh.vn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Sales Training</dc:title>
  <dc:creator>Dương Đức Huy</dc:creator>
  <cp:lastModifiedBy>Hamza</cp:lastModifiedBy>
  <cp:revision>183</cp:revision>
  <dcterms:created xsi:type="dcterms:W3CDTF">2009-03-17T01:24:51Z</dcterms:created>
  <dcterms:modified xsi:type="dcterms:W3CDTF">2014-05-14T06:05:32Z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TC012137211033</vt:lpwstr>
  </property>
</Properties>
</file>