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84" r:id="rId1"/>
  </p:sldMasterIdLst>
  <p:sldIdLst>
    <p:sldId id="295" r:id="rId2"/>
    <p:sldId id="258" r:id="rId3"/>
    <p:sldId id="260" r:id="rId4"/>
    <p:sldId id="259" r:id="rId5"/>
    <p:sldId id="257" r:id="rId6"/>
    <p:sldId id="261" r:id="rId7"/>
    <p:sldId id="324" r:id="rId8"/>
    <p:sldId id="325" r:id="rId9"/>
    <p:sldId id="326" r:id="rId10"/>
    <p:sldId id="331" r:id="rId11"/>
    <p:sldId id="327" r:id="rId12"/>
    <p:sldId id="328" r:id="rId13"/>
    <p:sldId id="329" r:id="rId14"/>
    <p:sldId id="330" r:id="rId15"/>
    <p:sldId id="311" r:id="rId16"/>
    <p:sldId id="332" r:id="rId17"/>
    <p:sldId id="335" r:id="rId18"/>
    <p:sldId id="282" r:id="rId19"/>
    <p:sldId id="291" r:id="rId20"/>
    <p:sldId id="278" r:id="rId21"/>
    <p:sldId id="280" r:id="rId22"/>
    <p:sldId id="269" r:id="rId23"/>
    <p:sldId id="285" r:id="rId24"/>
    <p:sldId id="336" r:id="rId25"/>
    <p:sldId id="312" r:id="rId26"/>
    <p:sldId id="333" r:id="rId27"/>
    <p:sldId id="313" r:id="rId28"/>
    <p:sldId id="340" r:id="rId29"/>
    <p:sldId id="314" r:id="rId30"/>
    <p:sldId id="317" r:id="rId31"/>
    <p:sldId id="315" r:id="rId32"/>
    <p:sldId id="305" r:id="rId33"/>
    <p:sldId id="337" r:id="rId34"/>
    <p:sldId id="338" r:id="rId35"/>
    <p:sldId id="341" r:id="rId36"/>
    <p:sldId id="339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21" autoAdjust="0"/>
    <p:restoredTop sz="94567" autoAdjust="0"/>
  </p:normalViewPr>
  <p:slideViewPr>
    <p:cSldViewPr>
      <p:cViewPr>
        <p:scale>
          <a:sx n="70" d="100"/>
          <a:sy n="70" d="100"/>
        </p:scale>
        <p:origin x="-139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Ahmad\Graduation%20project\Data\3-StormCad\excel\IDF%20-%20al%20khade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title>
      <c:tx>
        <c:rich>
          <a:bodyPr/>
          <a:lstStyle/>
          <a:p>
            <a:pPr>
              <a:defRPr/>
            </a:pPr>
            <a:r>
              <a:rPr lang="en-US"/>
              <a:t>IDF-Curve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strRef>
              <c:f>Sheet1!$C$1</c:f>
              <c:strCache>
                <c:ptCount val="1"/>
                <c:pt idx="0">
                  <c:v>1 Year (mm/h)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Sheet1!$B$2:$B$10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120</c:v>
                </c:pt>
                <c:pt idx="7">
                  <c:v>180</c:v>
                </c:pt>
                <c:pt idx="8">
                  <c:v>240</c:v>
                </c:pt>
              </c:numCache>
            </c:numRef>
          </c:xVal>
          <c:yVal>
            <c:numRef>
              <c:f>Sheet1!$C$2:$C$10</c:f>
              <c:numCache>
                <c:formatCode>0.0</c:formatCode>
                <c:ptCount val="9"/>
                <c:pt idx="0">
                  <c:v>15.238190954773872</c:v>
                </c:pt>
                <c:pt idx="1">
                  <c:v>10.884422110552764</c:v>
                </c:pt>
                <c:pt idx="2">
                  <c:v>8.9366834170854279</c:v>
                </c:pt>
                <c:pt idx="3">
                  <c:v>8.2492462311557802</c:v>
                </c:pt>
                <c:pt idx="4">
                  <c:v>4.8120603015075378</c:v>
                </c:pt>
                <c:pt idx="5">
                  <c:v>6.6452261306532669</c:v>
                </c:pt>
                <c:pt idx="6">
                  <c:v>4.1246231155778901</c:v>
                </c:pt>
                <c:pt idx="7">
                  <c:v>3.3226130653266335</c:v>
                </c:pt>
                <c:pt idx="8">
                  <c:v>2.7497487437185932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2 Year (mm/h)</c:v>
                </c:pt>
              </c:strCache>
            </c:strRef>
          </c:tx>
          <c:spPr>
            <a:ln>
              <a:solidFill>
                <a:schemeClr val="bg2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Sheet1!$B$2:$B$10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120</c:v>
                </c:pt>
                <c:pt idx="7">
                  <c:v>180</c:v>
                </c:pt>
                <c:pt idx="8">
                  <c:v>240</c:v>
                </c:pt>
              </c:numCache>
            </c:numRef>
          </c:xVal>
          <c:yVal>
            <c:numRef>
              <c:f>Sheet1!$D$2:$D$10</c:f>
              <c:numCache>
                <c:formatCode>0.0</c:formatCode>
                <c:ptCount val="9"/>
                <c:pt idx="0">
                  <c:v>31.965829145728645</c:v>
                </c:pt>
                <c:pt idx="1">
                  <c:v>24.289447236180905</c:v>
                </c:pt>
                <c:pt idx="2">
                  <c:v>19.821105527638192</c:v>
                </c:pt>
                <c:pt idx="3">
                  <c:v>16.956783919597992</c:v>
                </c:pt>
                <c:pt idx="4">
                  <c:v>15.467336683417086</c:v>
                </c:pt>
                <c:pt idx="5">
                  <c:v>13.290452261306534</c:v>
                </c:pt>
                <c:pt idx="6">
                  <c:v>9.3949748743718597</c:v>
                </c:pt>
                <c:pt idx="7">
                  <c:v>7.4472361809045236</c:v>
                </c:pt>
                <c:pt idx="8">
                  <c:v>6.3015075376884422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Sheet1!$E$1</c:f>
              <c:strCache>
                <c:ptCount val="1"/>
                <c:pt idx="0">
                  <c:v>5 Year (mm/h)</c:v>
                </c:pt>
              </c:strCache>
            </c:strRef>
          </c:tx>
          <c:spPr>
            <a:ln>
              <a:solidFill>
                <a:srgbClr val="002060"/>
              </a:solidFill>
            </a:ln>
          </c:spPr>
          <c:marker>
            <c:symbol val="none"/>
          </c:marker>
          <c:xVal>
            <c:numRef>
              <c:f>Sheet1!$B$2:$B$10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120</c:v>
                </c:pt>
                <c:pt idx="7">
                  <c:v>180</c:v>
                </c:pt>
                <c:pt idx="8">
                  <c:v>240</c:v>
                </c:pt>
              </c:numCache>
            </c:numRef>
          </c:xVal>
          <c:yVal>
            <c:numRef>
              <c:f>Sheet1!$E$2:$E$10</c:f>
              <c:numCache>
                <c:formatCode>0.0</c:formatCode>
                <c:ptCount val="9"/>
                <c:pt idx="0">
                  <c:v>41.704522613065329</c:v>
                </c:pt>
                <c:pt idx="1">
                  <c:v>32.424120603015076</c:v>
                </c:pt>
                <c:pt idx="2">
                  <c:v>26.466331658291459</c:v>
                </c:pt>
                <c:pt idx="3">
                  <c:v>21.997989949748746</c:v>
                </c:pt>
                <c:pt idx="4">
                  <c:v>19.248241206030151</c:v>
                </c:pt>
                <c:pt idx="5">
                  <c:v>17.071356783919601</c:v>
                </c:pt>
                <c:pt idx="6">
                  <c:v>12.488442211055277</c:v>
                </c:pt>
                <c:pt idx="7">
                  <c:v>9.8532663316582916</c:v>
                </c:pt>
                <c:pt idx="8">
                  <c:v>8.4783919597989961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Sheet1!$F$1</c:f>
              <c:strCache>
                <c:ptCount val="1"/>
                <c:pt idx="0">
                  <c:v>10 Year (mm/h)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Sheet1!$B$2:$B$10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120</c:v>
                </c:pt>
                <c:pt idx="7">
                  <c:v>180</c:v>
                </c:pt>
                <c:pt idx="8">
                  <c:v>240</c:v>
                </c:pt>
              </c:numCache>
            </c:numRef>
          </c:xVal>
          <c:yVal>
            <c:numRef>
              <c:f>Sheet1!$F$2:$F$10</c:f>
              <c:numCache>
                <c:formatCode>0.0</c:formatCode>
                <c:ptCount val="9"/>
                <c:pt idx="0">
                  <c:v>48.235175879396991</c:v>
                </c:pt>
                <c:pt idx="1">
                  <c:v>37.923618090452266</c:v>
                </c:pt>
                <c:pt idx="2">
                  <c:v>30.934673366834172</c:v>
                </c:pt>
                <c:pt idx="3">
                  <c:v>25.435175879396986</c:v>
                </c:pt>
                <c:pt idx="4">
                  <c:v>21.425125628140705</c:v>
                </c:pt>
                <c:pt idx="5">
                  <c:v>19.591959798994978</c:v>
                </c:pt>
                <c:pt idx="6">
                  <c:v>14.665326633165831</c:v>
                </c:pt>
                <c:pt idx="7">
                  <c:v>11.571859296482412</c:v>
                </c:pt>
                <c:pt idx="8">
                  <c:v>9.9678391959798986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Sheet1!$G$1</c:f>
              <c:strCache>
                <c:ptCount val="1"/>
                <c:pt idx="0">
                  <c:v>20 Year (mm/h)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Sheet1!$B$2:$B$10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120</c:v>
                </c:pt>
                <c:pt idx="7">
                  <c:v>180</c:v>
                </c:pt>
                <c:pt idx="8">
                  <c:v>240</c:v>
                </c:pt>
              </c:numCache>
            </c:numRef>
          </c:xVal>
          <c:yVal>
            <c:numRef>
              <c:f>Sheet1!$G$2:$G$10</c:f>
              <c:numCache>
                <c:formatCode>0.0</c:formatCode>
                <c:ptCount val="9"/>
                <c:pt idx="0">
                  <c:v>53.161809045226136</c:v>
                </c:pt>
                <c:pt idx="1">
                  <c:v>44.339698492462318</c:v>
                </c:pt>
                <c:pt idx="2">
                  <c:v>34.257286432160804</c:v>
                </c:pt>
                <c:pt idx="3">
                  <c:v>27.955778894472363</c:v>
                </c:pt>
                <c:pt idx="4">
                  <c:v>22.8</c:v>
                </c:pt>
                <c:pt idx="5">
                  <c:v>21.3105527638191</c:v>
                </c:pt>
                <c:pt idx="6">
                  <c:v>16.383919597989951</c:v>
                </c:pt>
                <c:pt idx="7">
                  <c:v>12.8321608040201</c:v>
                </c:pt>
                <c:pt idx="8">
                  <c:v>10.998994974874373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Sheet1!$H$1</c:f>
              <c:strCache>
                <c:ptCount val="1"/>
                <c:pt idx="0">
                  <c:v>100 Year (mm/h)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Sheet1!$B$2:$B$10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120</c:v>
                </c:pt>
                <c:pt idx="7">
                  <c:v>180</c:v>
                </c:pt>
                <c:pt idx="8">
                  <c:v>240</c:v>
                </c:pt>
              </c:numCache>
            </c:numRef>
          </c:xVal>
          <c:yVal>
            <c:numRef>
              <c:f>Sheet1!$H$2:$H$10</c:f>
              <c:numCache>
                <c:formatCode>0.0</c:formatCode>
                <c:ptCount val="9"/>
                <c:pt idx="0">
                  <c:v>65.764824120603024</c:v>
                </c:pt>
                <c:pt idx="1">
                  <c:v>52.818090452261309</c:v>
                </c:pt>
                <c:pt idx="2">
                  <c:v>43.193969849246237</c:v>
                </c:pt>
                <c:pt idx="3">
                  <c:v>34.60100502512563</c:v>
                </c:pt>
                <c:pt idx="4">
                  <c:v>25.778894472361809</c:v>
                </c:pt>
                <c:pt idx="5">
                  <c:v>26.122613065326636</c:v>
                </c:pt>
                <c:pt idx="6">
                  <c:v>20.737688442211059</c:v>
                </c:pt>
                <c:pt idx="7">
                  <c:v>16.154773869346734</c:v>
                </c:pt>
                <c:pt idx="8">
                  <c:v>13.977889447236182</c:v>
                </c:pt>
              </c:numCache>
            </c:numRef>
          </c:yVal>
          <c:smooth val="1"/>
        </c:ser>
        <c:axId val="33716480"/>
        <c:axId val="33743232"/>
      </c:scatterChart>
      <c:valAx>
        <c:axId val="3371648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Duration (min)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33743232"/>
        <c:crosses val="autoZero"/>
        <c:crossBetween val="midCat"/>
        <c:majorUnit val="20"/>
      </c:valAx>
      <c:valAx>
        <c:axId val="3374323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Intensity (mm/hr)</a:t>
                </a:r>
              </a:p>
            </c:rich>
          </c:tx>
          <c:layout/>
        </c:title>
        <c:numFmt formatCode="0.0" sourceLinked="1"/>
        <c:majorTickMark val="none"/>
        <c:tickLblPos val="nextTo"/>
        <c:crossAx val="33716480"/>
        <c:crosses val="autoZero"/>
        <c:crossBetween val="midCat"/>
      </c:valAx>
    </c:plotArea>
    <c:legend>
      <c:legendPos val="r"/>
      <c:layout/>
    </c:legend>
    <c:plotVisOnly val="1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097216-E420-4085-A212-E17C6B0DE142}" type="doc">
      <dgm:prSet loTypeId="urn:microsoft.com/office/officeart/2005/8/layout/chevron2" loCatId="list" qsTypeId="urn:microsoft.com/office/officeart/2005/8/quickstyle/3d1" qsCatId="3D" csTypeId="urn:microsoft.com/office/officeart/2005/8/colors/accent1_3" csCatId="accent1" phldr="1"/>
      <dgm:spPr/>
      <dgm:t>
        <a:bodyPr/>
        <a:lstStyle/>
        <a:p>
          <a:pPr rtl="1"/>
          <a:endParaRPr lang="ar-SA"/>
        </a:p>
      </dgm:t>
    </dgm:pt>
    <dgm:pt modelId="{BC5F1094-2D7D-48C7-9933-A44759062BCD}">
      <dgm:prSet phldrT="[Text]"/>
      <dgm:spPr/>
      <dgm:t>
        <a:bodyPr/>
        <a:lstStyle/>
        <a:p>
          <a:pPr rtl="1"/>
          <a:endParaRPr lang="ar-SA" dirty="0"/>
        </a:p>
      </dgm:t>
    </dgm:pt>
    <dgm:pt modelId="{DB457965-86C7-4307-B497-34EA001D87B7}" type="parTrans" cxnId="{B0B7FCB7-B694-4CAB-B112-4C5863F742AA}">
      <dgm:prSet/>
      <dgm:spPr/>
      <dgm:t>
        <a:bodyPr/>
        <a:lstStyle/>
        <a:p>
          <a:pPr rtl="1"/>
          <a:endParaRPr lang="ar-SA"/>
        </a:p>
      </dgm:t>
    </dgm:pt>
    <dgm:pt modelId="{60F48A43-A343-4EF0-B785-F90C60463245}" type="sibTrans" cxnId="{B0B7FCB7-B694-4CAB-B112-4C5863F742AA}">
      <dgm:prSet/>
      <dgm:spPr/>
      <dgm:t>
        <a:bodyPr/>
        <a:lstStyle/>
        <a:p>
          <a:pPr rtl="1"/>
          <a:endParaRPr lang="ar-SA"/>
        </a:p>
      </dgm:t>
    </dgm:pt>
    <dgm:pt modelId="{E91DC286-53F7-45D8-927A-355F7C1C31AD}">
      <dgm:prSet phldrT="[Text]"/>
      <dgm:spPr/>
      <dgm:t>
        <a:bodyPr/>
        <a:lstStyle/>
        <a:p>
          <a:pPr rtl="0"/>
          <a:r>
            <a:rPr lang="en-US" dirty="0" smtClean="0"/>
            <a:t>Introduction</a:t>
          </a:r>
          <a:endParaRPr lang="ar-SA" dirty="0"/>
        </a:p>
      </dgm:t>
    </dgm:pt>
    <dgm:pt modelId="{29DE4DF0-2CB0-45F5-A7F6-5E48FC35CBB4}" type="parTrans" cxnId="{F3E24D0C-C330-489B-A5C5-ABF6967F47FB}">
      <dgm:prSet/>
      <dgm:spPr/>
      <dgm:t>
        <a:bodyPr/>
        <a:lstStyle/>
        <a:p>
          <a:pPr rtl="1"/>
          <a:endParaRPr lang="ar-SA"/>
        </a:p>
      </dgm:t>
    </dgm:pt>
    <dgm:pt modelId="{5C8F4A0E-72FE-424D-98E5-B48F517A121F}" type="sibTrans" cxnId="{F3E24D0C-C330-489B-A5C5-ABF6967F47FB}">
      <dgm:prSet/>
      <dgm:spPr/>
      <dgm:t>
        <a:bodyPr/>
        <a:lstStyle/>
        <a:p>
          <a:pPr rtl="1"/>
          <a:endParaRPr lang="ar-SA"/>
        </a:p>
      </dgm:t>
    </dgm:pt>
    <dgm:pt modelId="{50DDEE36-C02B-4030-9314-080584F7D9B5}">
      <dgm:prSet phldrT="[Text]"/>
      <dgm:spPr/>
      <dgm:t>
        <a:bodyPr/>
        <a:lstStyle/>
        <a:p>
          <a:pPr rtl="1"/>
          <a:endParaRPr lang="ar-SA" smtClean="0"/>
        </a:p>
        <a:p>
          <a:pPr rtl="1"/>
          <a:endParaRPr lang="ar-SA" smtClean="0"/>
        </a:p>
        <a:p>
          <a:pPr rtl="1"/>
          <a:endParaRPr lang="ar-SA" smtClean="0"/>
        </a:p>
        <a:p>
          <a:pPr rtl="1"/>
          <a:endParaRPr lang="ar-SA" smtClean="0"/>
        </a:p>
        <a:p>
          <a:pPr rtl="1"/>
          <a:endParaRPr lang="ar-SA" dirty="0"/>
        </a:p>
      </dgm:t>
    </dgm:pt>
    <dgm:pt modelId="{D8225490-B121-4AE9-8FCD-2A1403830497}" type="parTrans" cxnId="{097BCE7B-DF21-4F68-AF9E-7A78BA14C4FF}">
      <dgm:prSet/>
      <dgm:spPr/>
      <dgm:t>
        <a:bodyPr/>
        <a:lstStyle/>
        <a:p>
          <a:pPr rtl="1"/>
          <a:endParaRPr lang="ar-SA"/>
        </a:p>
      </dgm:t>
    </dgm:pt>
    <dgm:pt modelId="{CFEF73B6-3BD8-4E79-9E9E-06ADB81F44B4}" type="sibTrans" cxnId="{097BCE7B-DF21-4F68-AF9E-7A78BA14C4FF}">
      <dgm:prSet/>
      <dgm:spPr/>
      <dgm:t>
        <a:bodyPr/>
        <a:lstStyle/>
        <a:p>
          <a:pPr rtl="1"/>
          <a:endParaRPr lang="ar-SA"/>
        </a:p>
      </dgm:t>
    </dgm:pt>
    <dgm:pt modelId="{8436603A-3639-4AE7-804E-971061EE5848}">
      <dgm:prSet phldrT="[Text]"/>
      <dgm:spPr/>
      <dgm:t>
        <a:bodyPr/>
        <a:lstStyle/>
        <a:p>
          <a:pPr rtl="1"/>
          <a:endParaRPr lang="ar-SA" dirty="0"/>
        </a:p>
      </dgm:t>
    </dgm:pt>
    <dgm:pt modelId="{1123DD76-A12C-458C-8624-B71A7682A89D}" type="parTrans" cxnId="{14C86E79-8FE8-4CA6-B53F-CB239B5B3352}">
      <dgm:prSet/>
      <dgm:spPr/>
      <dgm:t>
        <a:bodyPr/>
        <a:lstStyle/>
        <a:p>
          <a:pPr rtl="1"/>
          <a:endParaRPr lang="ar-SA"/>
        </a:p>
      </dgm:t>
    </dgm:pt>
    <dgm:pt modelId="{07A83AB4-4C8E-42A7-AE2D-394782459D13}" type="sibTrans" cxnId="{14C86E79-8FE8-4CA6-B53F-CB239B5B3352}">
      <dgm:prSet/>
      <dgm:spPr/>
      <dgm:t>
        <a:bodyPr/>
        <a:lstStyle/>
        <a:p>
          <a:pPr rtl="1"/>
          <a:endParaRPr lang="ar-SA"/>
        </a:p>
      </dgm:t>
    </dgm:pt>
    <dgm:pt modelId="{5DDA7014-3A66-4C5C-A013-5DCCC8F27DDD}">
      <dgm:prSet phldrT="[Text]"/>
      <dgm:spPr/>
      <dgm:t>
        <a:bodyPr/>
        <a:lstStyle/>
        <a:p>
          <a:pPr rtl="0"/>
          <a:r>
            <a:rPr lang="en-US" dirty="0" smtClean="0"/>
            <a:t>Conclusions &amp; Recommendations  </a:t>
          </a:r>
          <a:endParaRPr lang="ar-SA" dirty="0"/>
        </a:p>
      </dgm:t>
    </dgm:pt>
    <dgm:pt modelId="{B8B219A8-FBE0-454B-8760-B7951DFBE7A3}" type="parTrans" cxnId="{37051CC8-2DA2-44A4-80E1-D276DBE02FD7}">
      <dgm:prSet/>
      <dgm:spPr/>
      <dgm:t>
        <a:bodyPr/>
        <a:lstStyle/>
        <a:p>
          <a:pPr rtl="1"/>
          <a:endParaRPr lang="ar-SA"/>
        </a:p>
      </dgm:t>
    </dgm:pt>
    <dgm:pt modelId="{70523E52-973F-4D2F-956C-659F6F98EFE9}" type="sibTrans" cxnId="{37051CC8-2DA2-44A4-80E1-D276DBE02FD7}">
      <dgm:prSet/>
      <dgm:spPr/>
      <dgm:t>
        <a:bodyPr/>
        <a:lstStyle/>
        <a:p>
          <a:pPr rtl="1"/>
          <a:endParaRPr lang="ar-SA"/>
        </a:p>
      </dgm:t>
    </dgm:pt>
    <dgm:pt modelId="{41D79B9C-557B-4AAF-AB78-1E3CA486CEA7}">
      <dgm:prSet/>
      <dgm:spPr/>
      <dgm:t>
        <a:bodyPr/>
        <a:lstStyle/>
        <a:p>
          <a:pPr rtl="1"/>
          <a:endParaRPr lang="ar-SA"/>
        </a:p>
      </dgm:t>
    </dgm:pt>
    <dgm:pt modelId="{ED984430-3D01-4B46-A7BF-6421C5B812B2}" type="parTrans" cxnId="{C5A5EB16-3D15-4E7B-8DCC-D64F3A15FED9}">
      <dgm:prSet/>
      <dgm:spPr/>
      <dgm:t>
        <a:bodyPr/>
        <a:lstStyle/>
        <a:p>
          <a:pPr rtl="1"/>
          <a:endParaRPr lang="ar-SA"/>
        </a:p>
      </dgm:t>
    </dgm:pt>
    <dgm:pt modelId="{E00C1D46-10C3-484B-9D73-B192B8953D87}" type="sibTrans" cxnId="{C5A5EB16-3D15-4E7B-8DCC-D64F3A15FED9}">
      <dgm:prSet/>
      <dgm:spPr/>
      <dgm:t>
        <a:bodyPr/>
        <a:lstStyle/>
        <a:p>
          <a:pPr rtl="1"/>
          <a:endParaRPr lang="ar-SA"/>
        </a:p>
      </dgm:t>
    </dgm:pt>
    <dgm:pt modelId="{6BBF6A7B-A87B-4397-BBCC-857042C9E744}">
      <dgm:prSet/>
      <dgm:spPr/>
      <dgm:t>
        <a:bodyPr/>
        <a:lstStyle/>
        <a:p>
          <a:pPr rtl="1"/>
          <a:endParaRPr lang="ar-SA"/>
        </a:p>
      </dgm:t>
    </dgm:pt>
    <dgm:pt modelId="{9E97D791-D238-4923-B353-7E72DB5D17F6}" type="parTrans" cxnId="{C8584063-5A8B-4110-B2E5-DFB55A73F1F8}">
      <dgm:prSet/>
      <dgm:spPr/>
      <dgm:t>
        <a:bodyPr/>
        <a:lstStyle/>
        <a:p>
          <a:pPr rtl="1"/>
          <a:endParaRPr lang="ar-SA"/>
        </a:p>
      </dgm:t>
    </dgm:pt>
    <dgm:pt modelId="{908350EB-1049-4670-AEB9-0B5A0A595DEB}" type="sibTrans" cxnId="{C8584063-5A8B-4110-B2E5-DFB55A73F1F8}">
      <dgm:prSet/>
      <dgm:spPr/>
      <dgm:t>
        <a:bodyPr/>
        <a:lstStyle/>
        <a:p>
          <a:pPr rtl="1"/>
          <a:endParaRPr lang="ar-SA"/>
        </a:p>
      </dgm:t>
    </dgm:pt>
    <dgm:pt modelId="{EEB4F125-F24A-4616-B5C1-2BE00A94F40B}">
      <dgm:prSet/>
      <dgm:spPr/>
      <dgm:t>
        <a:bodyPr/>
        <a:lstStyle/>
        <a:p>
          <a:pPr rtl="1"/>
          <a:endParaRPr lang="ar-SA"/>
        </a:p>
      </dgm:t>
    </dgm:pt>
    <dgm:pt modelId="{15BDD3EF-2B1D-4045-B931-A236D7B8206C}" type="parTrans" cxnId="{78584EAD-D67B-4EC9-B190-8F3B46C17F1E}">
      <dgm:prSet/>
      <dgm:spPr/>
      <dgm:t>
        <a:bodyPr/>
        <a:lstStyle/>
        <a:p>
          <a:pPr rtl="1"/>
          <a:endParaRPr lang="ar-SA"/>
        </a:p>
      </dgm:t>
    </dgm:pt>
    <dgm:pt modelId="{4C9C510C-2E2F-4034-949B-86A834707FE7}" type="sibTrans" cxnId="{78584EAD-D67B-4EC9-B190-8F3B46C17F1E}">
      <dgm:prSet/>
      <dgm:spPr/>
      <dgm:t>
        <a:bodyPr/>
        <a:lstStyle/>
        <a:p>
          <a:pPr rtl="1"/>
          <a:endParaRPr lang="ar-SA"/>
        </a:p>
      </dgm:t>
    </dgm:pt>
    <dgm:pt modelId="{2C245C2E-0E4A-4A30-B9E2-5CD6B5926AF4}">
      <dgm:prSet/>
      <dgm:spPr/>
      <dgm:t>
        <a:bodyPr/>
        <a:lstStyle/>
        <a:p>
          <a:pPr rtl="0"/>
          <a:r>
            <a:rPr lang="en-US" dirty="0" smtClean="0"/>
            <a:t>Objectives </a:t>
          </a:r>
          <a:endParaRPr lang="ar-SA" dirty="0"/>
        </a:p>
      </dgm:t>
    </dgm:pt>
    <dgm:pt modelId="{AA3BD4DB-81BB-4420-9777-7CB72A8A43D6}" type="parTrans" cxnId="{0B1FD27B-DF44-44C6-BEF6-E6A0CD925C8B}">
      <dgm:prSet/>
      <dgm:spPr/>
      <dgm:t>
        <a:bodyPr/>
        <a:lstStyle/>
        <a:p>
          <a:pPr rtl="1"/>
          <a:endParaRPr lang="ar-SA"/>
        </a:p>
      </dgm:t>
    </dgm:pt>
    <dgm:pt modelId="{90F6F371-E7BB-44CB-8B01-CA5FB2930843}" type="sibTrans" cxnId="{0B1FD27B-DF44-44C6-BEF6-E6A0CD925C8B}">
      <dgm:prSet/>
      <dgm:spPr/>
      <dgm:t>
        <a:bodyPr/>
        <a:lstStyle/>
        <a:p>
          <a:pPr rtl="1"/>
          <a:endParaRPr lang="ar-SA"/>
        </a:p>
      </dgm:t>
    </dgm:pt>
    <dgm:pt modelId="{E29645D2-5C1C-4163-A3B9-3771449DE73F}">
      <dgm:prSet/>
      <dgm:spPr/>
      <dgm:t>
        <a:bodyPr/>
        <a:lstStyle/>
        <a:p>
          <a:pPr rtl="0"/>
          <a:r>
            <a:rPr lang="en-US" dirty="0" smtClean="0"/>
            <a:t>Study Area</a:t>
          </a:r>
          <a:endParaRPr lang="ar-SA" dirty="0"/>
        </a:p>
      </dgm:t>
    </dgm:pt>
    <dgm:pt modelId="{962AAA53-101B-4E2F-9C00-227F13A4BAB6}" type="parTrans" cxnId="{BFC885FE-A7CD-4C81-849C-F8D9D38DF43C}">
      <dgm:prSet/>
      <dgm:spPr/>
      <dgm:t>
        <a:bodyPr/>
        <a:lstStyle/>
        <a:p>
          <a:pPr rtl="1"/>
          <a:endParaRPr lang="ar-SA"/>
        </a:p>
      </dgm:t>
    </dgm:pt>
    <dgm:pt modelId="{11440BF7-65CB-47CD-8111-FEBF33A56E17}" type="sibTrans" cxnId="{BFC885FE-A7CD-4C81-849C-F8D9D38DF43C}">
      <dgm:prSet/>
      <dgm:spPr/>
      <dgm:t>
        <a:bodyPr/>
        <a:lstStyle/>
        <a:p>
          <a:pPr rtl="1"/>
          <a:endParaRPr lang="ar-SA"/>
        </a:p>
      </dgm:t>
    </dgm:pt>
    <dgm:pt modelId="{287BCAA6-3F6C-4EE9-9B99-49DFA1956B12}">
      <dgm:prSet/>
      <dgm:spPr/>
      <dgm:t>
        <a:bodyPr/>
        <a:lstStyle/>
        <a:p>
          <a:pPr rtl="0"/>
          <a:r>
            <a:rPr lang="en-US" dirty="0" smtClean="0"/>
            <a:t>Methodology </a:t>
          </a:r>
          <a:endParaRPr lang="ar-SA" dirty="0"/>
        </a:p>
      </dgm:t>
    </dgm:pt>
    <dgm:pt modelId="{B612218D-EC8D-461B-945F-75F26726B68D}" type="parTrans" cxnId="{F680162E-9D59-4084-99B2-BEBDC8757184}">
      <dgm:prSet/>
      <dgm:spPr/>
      <dgm:t>
        <a:bodyPr/>
        <a:lstStyle/>
        <a:p>
          <a:pPr rtl="1"/>
          <a:endParaRPr lang="ar-SA"/>
        </a:p>
      </dgm:t>
    </dgm:pt>
    <dgm:pt modelId="{67A8CAF5-12F7-4A47-A789-89A897B8B0DB}" type="sibTrans" cxnId="{F680162E-9D59-4084-99B2-BEBDC8757184}">
      <dgm:prSet/>
      <dgm:spPr/>
      <dgm:t>
        <a:bodyPr/>
        <a:lstStyle/>
        <a:p>
          <a:pPr rtl="1"/>
          <a:endParaRPr lang="ar-SA"/>
        </a:p>
      </dgm:t>
    </dgm:pt>
    <dgm:pt modelId="{24B38742-FC03-4AF9-AF4E-16000A449888}">
      <dgm:prSet/>
      <dgm:spPr/>
      <dgm:t>
        <a:bodyPr/>
        <a:lstStyle/>
        <a:p>
          <a:pPr rtl="0"/>
          <a:r>
            <a:rPr lang="en-US" dirty="0" smtClean="0"/>
            <a:t>WWCN</a:t>
          </a:r>
          <a:endParaRPr lang="ar-SA" dirty="0"/>
        </a:p>
      </dgm:t>
    </dgm:pt>
    <dgm:pt modelId="{C1BB239B-574C-48F3-8203-868E45803D44}" type="parTrans" cxnId="{BAA47C43-CC13-4485-8AC0-0BC62959C327}">
      <dgm:prSet/>
      <dgm:spPr/>
      <dgm:t>
        <a:bodyPr/>
        <a:lstStyle/>
        <a:p>
          <a:pPr rtl="1"/>
          <a:endParaRPr lang="ar-SA"/>
        </a:p>
      </dgm:t>
    </dgm:pt>
    <dgm:pt modelId="{0CD15853-4CD3-436B-80B6-AAC1392027D7}" type="sibTrans" cxnId="{BAA47C43-CC13-4485-8AC0-0BC62959C327}">
      <dgm:prSet/>
      <dgm:spPr/>
      <dgm:t>
        <a:bodyPr/>
        <a:lstStyle/>
        <a:p>
          <a:pPr rtl="1"/>
          <a:endParaRPr lang="ar-SA"/>
        </a:p>
      </dgm:t>
    </dgm:pt>
    <dgm:pt modelId="{5AAF0490-8FEF-4A2D-BF3B-78B18DEF2D6B}">
      <dgm:prSet/>
      <dgm:spPr/>
      <dgm:t>
        <a:bodyPr/>
        <a:lstStyle/>
        <a:p>
          <a:pPr rtl="1"/>
          <a:endParaRPr lang="ar-SA"/>
        </a:p>
      </dgm:t>
    </dgm:pt>
    <dgm:pt modelId="{CD575CAD-4157-4F22-89D5-4F220E4D6A95}" type="parTrans" cxnId="{8EA24A33-C555-41C6-8D0E-CDF1C72658A1}">
      <dgm:prSet/>
      <dgm:spPr/>
      <dgm:t>
        <a:bodyPr/>
        <a:lstStyle/>
        <a:p>
          <a:pPr rtl="1"/>
          <a:endParaRPr lang="ar-SA"/>
        </a:p>
      </dgm:t>
    </dgm:pt>
    <dgm:pt modelId="{70DA41CE-4BB4-4105-9FAE-08134318CB64}" type="sibTrans" cxnId="{8EA24A33-C555-41C6-8D0E-CDF1C72658A1}">
      <dgm:prSet/>
      <dgm:spPr/>
      <dgm:t>
        <a:bodyPr/>
        <a:lstStyle/>
        <a:p>
          <a:pPr rtl="1"/>
          <a:endParaRPr lang="ar-SA"/>
        </a:p>
      </dgm:t>
    </dgm:pt>
    <dgm:pt modelId="{80B66E74-BFB5-439A-8179-99DADC972125}">
      <dgm:prSet/>
      <dgm:spPr/>
      <dgm:t>
        <a:bodyPr/>
        <a:lstStyle/>
        <a:p>
          <a:pPr rtl="0"/>
          <a:r>
            <a:rPr lang="en-US" dirty="0" smtClean="0"/>
            <a:t>ArcHydro</a:t>
          </a:r>
          <a:endParaRPr lang="ar-SA" dirty="0"/>
        </a:p>
      </dgm:t>
    </dgm:pt>
    <dgm:pt modelId="{97D4907D-531A-47A5-9BCF-68C2B1485362}" type="parTrans" cxnId="{CADFE8CE-15B4-41DD-B720-2A31FCCB2925}">
      <dgm:prSet/>
      <dgm:spPr/>
      <dgm:t>
        <a:bodyPr/>
        <a:lstStyle/>
        <a:p>
          <a:pPr rtl="1"/>
          <a:endParaRPr lang="ar-SA"/>
        </a:p>
      </dgm:t>
    </dgm:pt>
    <dgm:pt modelId="{3FF1C536-6F6F-43E7-A80A-E30A570BA3BB}" type="sibTrans" cxnId="{CADFE8CE-15B4-41DD-B720-2A31FCCB2925}">
      <dgm:prSet/>
      <dgm:spPr/>
      <dgm:t>
        <a:bodyPr/>
        <a:lstStyle/>
        <a:p>
          <a:pPr rtl="1"/>
          <a:endParaRPr lang="ar-SA"/>
        </a:p>
      </dgm:t>
    </dgm:pt>
    <dgm:pt modelId="{A3C2492B-F65B-4747-B341-7282B07E391A}">
      <dgm:prSet/>
      <dgm:spPr/>
      <dgm:t>
        <a:bodyPr/>
        <a:lstStyle/>
        <a:p>
          <a:pPr rtl="1"/>
          <a:endParaRPr lang="ar-SA"/>
        </a:p>
      </dgm:t>
    </dgm:pt>
    <dgm:pt modelId="{010BE3C7-97B5-4E7C-9049-F84936E11CF9}" type="parTrans" cxnId="{9DEA4F9A-4186-4094-A1E1-F2252DDB7DB5}">
      <dgm:prSet/>
      <dgm:spPr/>
    </dgm:pt>
    <dgm:pt modelId="{643A6EE6-38AE-494E-BDA1-A704C96F49B7}" type="sibTrans" cxnId="{9DEA4F9A-4186-4094-A1E1-F2252DDB7DB5}">
      <dgm:prSet/>
      <dgm:spPr/>
    </dgm:pt>
    <dgm:pt modelId="{03EDE404-C607-4E32-A462-3CA939092A98}">
      <dgm:prSet/>
      <dgm:spPr/>
      <dgm:t>
        <a:bodyPr/>
        <a:lstStyle/>
        <a:p>
          <a:pPr rtl="0"/>
          <a:r>
            <a:rPr lang="en-US" smtClean="0"/>
            <a:t>SWCN</a:t>
          </a:r>
          <a:endParaRPr lang="ar-SA"/>
        </a:p>
      </dgm:t>
    </dgm:pt>
    <dgm:pt modelId="{7CE0BD77-1FB5-43C2-855A-92F77F830931}" type="parTrans" cxnId="{2B2E9DA9-0E04-4B61-8884-13E568F49092}">
      <dgm:prSet/>
      <dgm:spPr/>
    </dgm:pt>
    <dgm:pt modelId="{64C1E2A3-24E7-457D-88C2-2C15A0A67611}" type="sibTrans" cxnId="{2B2E9DA9-0E04-4B61-8884-13E568F49092}">
      <dgm:prSet/>
      <dgm:spPr/>
    </dgm:pt>
    <dgm:pt modelId="{B930F9B2-DFA0-40FB-8983-C91A021DA88C}" type="pres">
      <dgm:prSet presAssocID="{D2097216-E420-4085-A212-E17C6B0DE14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C52B8F9-168B-4E80-95B9-A67819863699}" type="pres">
      <dgm:prSet presAssocID="{BC5F1094-2D7D-48C7-9933-A44759062BCD}" presName="composite" presStyleCnt="0"/>
      <dgm:spPr/>
    </dgm:pt>
    <dgm:pt modelId="{EB16A4AB-A222-49CD-9D44-CC7AD13FF1A5}" type="pres">
      <dgm:prSet presAssocID="{BC5F1094-2D7D-48C7-9933-A44759062BCD}" presName="parentText" presStyleLbl="alignNode1" presStyleIdx="0" presStyleCnt="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47D9D6A-9F1C-4A5F-9945-EBDDE43B5C95}" type="pres">
      <dgm:prSet presAssocID="{BC5F1094-2D7D-48C7-9933-A44759062BCD}" presName="descendantText" presStyleLbl="alignAcc1" presStyleIdx="0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0BD680E-CBF2-4F3E-A88A-DFF25556C7B7}" type="pres">
      <dgm:prSet presAssocID="{60F48A43-A343-4EF0-B785-F90C60463245}" presName="sp" presStyleCnt="0"/>
      <dgm:spPr/>
    </dgm:pt>
    <dgm:pt modelId="{95BA3F54-1B20-40CB-9549-5AAF98BF92F4}" type="pres">
      <dgm:prSet presAssocID="{6BBF6A7B-A87B-4397-BBCC-857042C9E744}" presName="composite" presStyleCnt="0"/>
      <dgm:spPr/>
    </dgm:pt>
    <dgm:pt modelId="{290545E3-B27F-4631-8845-C028D212CB2C}" type="pres">
      <dgm:prSet presAssocID="{6BBF6A7B-A87B-4397-BBCC-857042C9E744}" presName="parentText" presStyleLbl="alignNode1" presStyleIdx="1" presStyleCnt="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D88E6D0-B5D5-4D1C-A0FB-70A7CBB11308}" type="pres">
      <dgm:prSet presAssocID="{6BBF6A7B-A87B-4397-BBCC-857042C9E744}" presName="descendantText" presStyleLbl="alignAcc1" presStyleIdx="1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8430576-624E-4F1A-B32F-565D1F0D60C5}" type="pres">
      <dgm:prSet presAssocID="{908350EB-1049-4670-AEB9-0B5A0A595DEB}" presName="sp" presStyleCnt="0"/>
      <dgm:spPr/>
    </dgm:pt>
    <dgm:pt modelId="{66FF6826-1897-4535-84CE-374DE22F20A6}" type="pres">
      <dgm:prSet presAssocID="{EEB4F125-F24A-4616-B5C1-2BE00A94F40B}" presName="composite" presStyleCnt="0"/>
      <dgm:spPr/>
    </dgm:pt>
    <dgm:pt modelId="{57E2DB4A-6E50-4D79-A694-760FD41DB3B1}" type="pres">
      <dgm:prSet presAssocID="{EEB4F125-F24A-4616-B5C1-2BE00A94F40B}" presName="parentText" presStyleLbl="alignNode1" presStyleIdx="2" presStyleCnt="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470586E-D48C-4323-BD88-50157B77BCBF}" type="pres">
      <dgm:prSet presAssocID="{EEB4F125-F24A-4616-B5C1-2BE00A94F40B}" presName="descendantText" presStyleLbl="alignAcc1" presStyleIdx="2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30350FE-A50E-4963-9E29-5086410DA4C4}" type="pres">
      <dgm:prSet presAssocID="{4C9C510C-2E2F-4034-949B-86A834707FE7}" presName="sp" presStyleCnt="0"/>
      <dgm:spPr/>
    </dgm:pt>
    <dgm:pt modelId="{2D383081-E944-4E72-999C-D3F039CDA557}" type="pres">
      <dgm:prSet presAssocID="{50DDEE36-C02B-4030-9314-080584F7D9B5}" presName="composite" presStyleCnt="0"/>
      <dgm:spPr/>
    </dgm:pt>
    <dgm:pt modelId="{0B0F6744-FDCA-49AA-8D09-4C8FC37F7556}" type="pres">
      <dgm:prSet presAssocID="{50DDEE36-C02B-4030-9314-080584F7D9B5}" presName="parentText" presStyleLbl="alignNode1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C1D7EB0-5A86-4053-9AF6-A3492EEBB4D2}" type="pres">
      <dgm:prSet presAssocID="{50DDEE36-C02B-4030-9314-080584F7D9B5}" presName="descendantText" presStyleLbl="alignAcc1" presStyleIdx="3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5D989D2-9D80-4EA6-9DD9-8A0FC1E276EF}" type="pres">
      <dgm:prSet presAssocID="{CFEF73B6-3BD8-4E79-9E9E-06ADB81F44B4}" presName="sp" presStyleCnt="0"/>
      <dgm:spPr/>
    </dgm:pt>
    <dgm:pt modelId="{4358ECF9-0B3A-40B6-B73F-232AE536A064}" type="pres">
      <dgm:prSet presAssocID="{5AAF0490-8FEF-4A2D-BF3B-78B18DEF2D6B}" presName="composite" presStyleCnt="0"/>
      <dgm:spPr/>
    </dgm:pt>
    <dgm:pt modelId="{57E383DD-9311-4F4E-9284-188EFFED24CD}" type="pres">
      <dgm:prSet presAssocID="{5AAF0490-8FEF-4A2D-BF3B-78B18DEF2D6B}" presName="parentText" presStyleLbl="alignNode1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2D17E04-104B-4C70-8B4A-BA21642B5B6F}" type="pres">
      <dgm:prSet presAssocID="{5AAF0490-8FEF-4A2D-BF3B-78B18DEF2D6B}" presName="descendantText" presStyleLbl="alignAcc1" presStyleIdx="4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9F8B607-36F2-41A7-BBD1-8EACC360DDE3}" type="pres">
      <dgm:prSet presAssocID="{70DA41CE-4BB4-4105-9FAE-08134318CB64}" presName="sp" presStyleCnt="0"/>
      <dgm:spPr/>
    </dgm:pt>
    <dgm:pt modelId="{5F38C490-37CF-44C1-BA05-6D0945DA4376}" type="pres">
      <dgm:prSet presAssocID="{41D79B9C-557B-4AAF-AB78-1E3CA486CEA7}" presName="composite" presStyleCnt="0"/>
      <dgm:spPr/>
    </dgm:pt>
    <dgm:pt modelId="{D351DA1E-5E5F-4755-A64E-A00BAC75426C}" type="pres">
      <dgm:prSet presAssocID="{41D79B9C-557B-4AAF-AB78-1E3CA486CEA7}" presName="parentText" presStyleLbl="alignNode1" presStyleIdx="5" presStyleCnt="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CDC7417-F102-4B89-B9B8-58BDD9534D08}" type="pres">
      <dgm:prSet presAssocID="{41D79B9C-557B-4AAF-AB78-1E3CA486CEA7}" presName="descendantText" presStyleLbl="alignAcc1" presStyleIdx="5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C8ACDBE-1720-4D0F-B95C-7542BFAC74BA}" type="pres">
      <dgm:prSet presAssocID="{E00C1D46-10C3-484B-9D73-B192B8953D87}" presName="sp" presStyleCnt="0"/>
      <dgm:spPr/>
    </dgm:pt>
    <dgm:pt modelId="{4D7EE92A-EE2F-49AE-A93F-69B4A2C2A345}" type="pres">
      <dgm:prSet presAssocID="{A3C2492B-F65B-4747-B341-7282B07E391A}" presName="composite" presStyleCnt="0"/>
      <dgm:spPr/>
    </dgm:pt>
    <dgm:pt modelId="{317404BE-C782-475A-900E-B48191BE4F63}" type="pres">
      <dgm:prSet presAssocID="{A3C2492B-F65B-4747-B341-7282B07E391A}" presName="parentText" presStyleLbl="alignNode1" presStyleIdx="6" presStyleCnt="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064388F-74A0-4F89-9EE7-D94FD2DBEDAF}" type="pres">
      <dgm:prSet presAssocID="{A3C2492B-F65B-4747-B341-7282B07E391A}" presName="descendantText" presStyleLbl="alignAcc1" presStyleIdx="6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D0C0729-419C-4D73-94A5-E53628606E8C}" type="pres">
      <dgm:prSet presAssocID="{643A6EE6-38AE-494E-BDA1-A704C96F49B7}" presName="sp" presStyleCnt="0"/>
      <dgm:spPr/>
    </dgm:pt>
    <dgm:pt modelId="{BDCACAAB-5B4C-43F9-8444-5FEE46709638}" type="pres">
      <dgm:prSet presAssocID="{8436603A-3639-4AE7-804E-971061EE5848}" presName="composite" presStyleCnt="0"/>
      <dgm:spPr/>
    </dgm:pt>
    <dgm:pt modelId="{D7F9C542-DD82-49A9-B9C0-C598A192F497}" type="pres">
      <dgm:prSet presAssocID="{8436603A-3639-4AE7-804E-971061EE5848}" presName="parentText" presStyleLbl="alignNode1" presStyleIdx="7" presStyleCnt="8" custLinFactX="-91155" custLinFactY="79" custLinFactNeighborX="-100000" custLinFactNeighborY="10000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F69A676-CCEB-4195-A4BF-7B53FC574A8A}" type="pres">
      <dgm:prSet presAssocID="{8436603A-3639-4AE7-804E-971061EE5848}" presName="descendantText" presStyleLbl="alignAcc1" presStyleIdx="7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4B80F12-190D-4997-BC35-75FD10BE9E5D}" type="presOf" srcId="{EEB4F125-F24A-4616-B5C1-2BE00A94F40B}" destId="{57E2DB4A-6E50-4D79-A694-760FD41DB3B1}" srcOrd="0" destOrd="0" presId="urn:microsoft.com/office/officeart/2005/8/layout/chevron2"/>
    <dgm:cxn modelId="{14C86E79-8FE8-4CA6-B53F-CB239B5B3352}" srcId="{D2097216-E420-4085-A212-E17C6B0DE142}" destId="{8436603A-3639-4AE7-804E-971061EE5848}" srcOrd="7" destOrd="0" parTransId="{1123DD76-A12C-458C-8624-B71A7682A89D}" sibTransId="{07A83AB4-4C8E-42A7-AE2D-394782459D13}"/>
    <dgm:cxn modelId="{B426E41B-63B7-4945-9227-23D01A3943CC}" type="presOf" srcId="{5DDA7014-3A66-4C5C-A013-5DCCC8F27DDD}" destId="{0F69A676-CCEB-4195-A4BF-7B53FC574A8A}" srcOrd="0" destOrd="0" presId="urn:microsoft.com/office/officeart/2005/8/layout/chevron2"/>
    <dgm:cxn modelId="{097BCE7B-DF21-4F68-AF9E-7A78BA14C4FF}" srcId="{D2097216-E420-4085-A212-E17C6B0DE142}" destId="{50DDEE36-C02B-4030-9314-080584F7D9B5}" srcOrd="3" destOrd="0" parTransId="{D8225490-B121-4AE9-8FCD-2A1403830497}" sibTransId="{CFEF73B6-3BD8-4E79-9E9E-06ADB81F44B4}"/>
    <dgm:cxn modelId="{2F4F1223-EB8F-4329-AD19-B3F13142E351}" type="presOf" srcId="{D2097216-E420-4085-A212-E17C6B0DE142}" destId="{B930F9B2-DFA0-40FB-8983-C91A021DA88C}" srcOrd="0" destOrd="0" presId="urn:microsoft.com/office/officeart/2005/8/layout/chevron2"/>
    <dgm:cxn modelId="{78584EAD-D67B-4EC9-B190-8F3B46C17F1E}" srcId="{D2097216-E420-4085-A212-E17C6B0DE142}" destId="{EEB4F125-F24A-4616-B5C1-2BE00A94F40B}" srcOrd="2" destOrd="0" parTransId="{15BDD3EF-2B1D-4045-B931-A236D7B8206C}" sibTransId="{4C9C510C-2E2F-4034-949B-86A834707FE7}"/>
    <dgm:cxn modelId="{5829F69E-26E2-4DDF-B472-F37EF37F0C4F}" type="presOf" srcId="{8436603A-3639-4AE7-804E-971061EE5848}" destId="{D7F9C542-DD82-49A9-B9C0-C598A192F497}" srcOrd="0" destOrd="0" presId="urn:microsoft.com/office/officeart/2005/8/layout/chevron2"/>
    <dgm:cxn modelId="{072AB83C-6542-4889-BABC-F60502056599}" type="presOf" srcId="{5AAF0490-8FEF-4A2D-BF3B-78B18DEF2D6B}" destId="{57E383DD-9311-4F4E-9284-188EFFED24CD}" srcOrd="0" destOrd="0" presId="urn:microsoft.com/office/officeart/2005/8/layout/chevron2"/>
    <dgm:cxn modelId="{BAA47C43-CC13-4485-8AC0-0BC62959C327}" srcId="{41D79B9C-557B-4AAF-AB78-1E3CA486CEA7}" destId="{24B38742-FC03-4AF9-AF4E-16000A449888}" srcOrd="0" destOrd="0" parTransId="{C1BB239B-574C-48F3-8203-868E45803D44}" sibTransId="{0CD15853-4CD3-436B-80B6-AAC1392027D7}"/>
    <dgm:cxn modelId="{37051CC8-2DA2-44A4-80E1-D276DBE02FD7}" srcId="{8436603A-3639-4AE7-804E-971061EE5848}" destId="{5DDA7014-3A66-4C5C-A013-5DCCC8F27DDD}" srcOrd="0" destOrd="0" parTransId="{B8B219A8-FBE0-454B-8760-B7951DFBE7A3}" sibTransId="{70523E52-973F-4D2F-956C-659F6F98EFE9}"/>
    <dgm:cxn modelId="{2B2E9DA9-0E04-4B61-8884-13E568F49092}" srcId="{A3C2492B-F65B-4747-B341-7282B07E391A}" destId="{03EDE404-C607-4E32-A462-3CA939092A98}" srcOrd="0" destOrd="0" parTransId="{7CE0BD77-1FB5-43C2-855A-92F77F830931}" sibTransId="{64C1E2A3-24E7-457D-88C2-2C15A0A67611}"/>
    <dgm:cxn modelId="{8EA24A33-C555-41C6-8D0E-CDF1C72658A1}" srcId="{D2097216-E420-4085-A212-E17C6B0DE142}" destId="{5AAF0490-8FEF-4A2D-BF3B-78B18DEF2D6B}" srcOrd="4" destOrd="0" parTransId="{CD575CAD-4157-4F22-89D5-4F220E4D6A95}" sibTransId="{70DA41CE-4BB4-4105-9FAE-08134318CB64}"/>
    <dgm:cxn modelId="{6746898D-5853-4469-93AA-75F7EFD83249}" type="presOf" srcId="{41D79B9C-557B-4AAF-AB78-1E3CA486CEA7}" destId="{D351DA1E-5E5F-4755-A64E-A00BAC75426C}" srcOrd="0" destOrd="0" presId="urn:microsoft.com/office/officeart/2005/8/layout/chevron2"/>
    <dgm:cxn modelId="{C5A5EB16-3D15-4E7B-8DCC-D64F3A15FED9}" srcId="{D2097216-E420-4085-A212-E17C6B0DE142}" destId="{41D79B9C-557B-4AAF-AB78-1E3CA486CEA7}" srcOrd="5" destOrd="0" parTransId="{ED984430-3D01-4B46-A7BF-6421C5B812B2}" sibTransId="{E00C1D46-10C3-484B-9D73-B192B8953D87}"/>
    <dgm:cxn modelId="{B0B7FCB7-B694-4CAB-B112-4C5863F742AA}" srcId="{D2097216-E420-4085-A212-E17C6B0DE142}" destId="{BC5F1094-2D7D-48C7-9933-A44759062BCD}" srcOrd="0" destOrd="0" parTransId="{DB457965-86C7-4307-B497-34EA001D87B7}" sibTransId="{60F48A43-A343-4EF0-B785-F90C60463245}"/>
    <dgm:cxn modelId="{54CDE79C-068A-4F51-9ED1-38B967343448}" type="presOf" srcId="{6BBF6A7B-A87B-4397-BBCC-857042C9E744}" destId="{290545E3-B27F-4631-8845-C028D212CB2C}" srcOrd="0" destOrd="0" presId="urn:microsoft.com/office/officeart/2005/8/layout/chevron2"/>
    <dgm:cxn modelId="{C8584063-5A8B-4110-B2E5-DFB55A73F1F8}" srcId="{D2097216-E420-4085-A212-E17C6B0DE142}" destId="{6BBF6A7B-A87B-4397-BBCC-857042C9E744}" srcOrd="1" destOrd="0" parTransId="{9E97D791-D238-4923-B353-7E72DB5D17F6}" sibTransId="{908350EB-1049-4670-AEB9-0B5A0A595DEB}"/>
    <dgm:cxn modelId="{BFC885FE-A7CD-4C81-849C-F8D9D38DF43C}" srcId="{EEB4F125-F24A-4616-B5C1-2BE00A94F40B}" destId="{E29645D2-5C1C-4163-A3B9-3771449DE73F}" srcOrd="0" destOrd="0" parTransId="{962AAA53-101B-4E2F-9C00-227F13A4BAB6}" sibTransId="{11440BF7-65CB-47CD-8111-FEBF33A56E17}"/>
    <dgm:cxn modelId="{D03AFB38-E3E7-4CF1-A341-14C7D4B90672}" type="presOf" srcId="{03EDE404-C607-4E32-A462-3CA939092A98}" destId="{A064388F-74A0-4F89-9EE7-D94FD2DBEDAF}" srcOrd="0" destOrd="0" presId="urn:microsoft.com/office/officeart/2005/8/layout/chevron2"/>
    <dgm:cxn modelId="{F3E24D0C-C330-489B-A5C5-ABF6967F47FB}" srcId="{BC5F1094-2D7D-48C7-9933-A44759062BCD}" destId="{E91DC286-53F7-45D8-927A-355F7C1C31AD}" srcOrd="0" destOrd="0" parTransId="{29DE4DF0-2CB0-45F5-A7F6-5E48FC35CBB4}" sibTransId="{5C8F4A0E-72FE-424D-98E5-B48F517A121F}"/>
    <dgm:cxn modelId="{DF53C6D1-9BFE-45AA-918E-CDCD12489332}" type="presOf" srcId="{E91DC286-53F7-45D8-927A-355F7C1C31AD}" destId="{747D9D6A-9F1C-4A5F-9945-EBDDE43B5C95}" srcOrd="0" destOrd="0" presId="urn:microsoft.com/office/officeart/2005/8/layout/chevron2"/>
    <dgm:cxn modelId="{E6CA463E-73A7-4DE5-BB81-6F2A798C6AFF}" type="presOf" srcId="{BC5F1094-2D7D-48C7-9933-A44759062BCD}" destId="{EB16A4AB-A222-49CD-9D44-CC7AD13FF1A5}" srcOrd="0" destOrd="0" presId="urn:microsoft.com/office/officeart/2005/8/layout/chevron2"/>
    <dgm:cxn modelId="{3291D10B-A982-46F6-BCA2-E56288B75C57}" type="presOf" srcId="{24B38742-FC03-4AF9-AF4E-16000A449888}" destId="{CCDC7417-F102-4B89-B9B8-58BDD9534D08}" srcOrd="0" destOrd="0" presId="urn:microsoft.com/office/officeart/2005/8/layout/chevron2"/>
    <dgm:cxn modelId="{A95EE0C1-4D22-46CE-AA5E-0D41CD154D26}" type="presOf" srcId="{2C245C2E-0E4A-4A30-B9E2-5CD6B5926AF4}" destId="{FD88E6D0-B5D5-4D1C-A0FB-70A7CBB11308}" srcOrd="0" destOrd="0" presId="urn:microsoft.com/office/officeart/2005/8/layout/chevron2"/>
    <dgm:cxn modelId="{3FC01736-EB8F-4724-A6B3-1A28B2E3C415}" type="presOf" srcId="{287BCAA6-3F6C-4EE9-9B99-49DFA1956B12}" destId="{9C1D7EB0-5A86-4053-9AF6-A3492EEBB4D2}" srcOrd="0" destOrd="0" presId="urn:microsoft.com/office/officeart/2005/8/layout/chevron2"/>
    <dgm:cxn modelId="{CADFE8CE-15B4-41DD-B720-2A31FCCB2925}" srcId="{5AAF0490-8FEF-4A2D-BF3B-78B18DEF2D6B}" destId="{80B66E74-BFB5-439A-8179-99DADC972125}" srcOrd="0" destOrd="0" parTransId="{97D4907D-531A-47A5-9BCF-68C2B1485362}" sibTransId="{3FF1C536-6F6F-43E7-A80A-E30A570BA3BB}"/>
    <dgm:cxn modelId="{6DB3D7A3-2A55-481D-87A7-B8AD2BA58B93}" type="presOf" srcId="{A3C2492B-F65B-4747-B341-7282B07E391A}" destId="{317404BE-C782-475A-900E-B48191BE4F63}" srcOrd="0" destOrd="0" presId="urn:microsoft.com/office/officeart/2005/8/layout/chevron2"/>
    <dgm:cxn modelId="{8042A4AD-9C0A-4EED-AF9F-6ECC09AF764B}" type="presOf" srcId="{50DDEE36-C02B-4030-9314-080584F7D9B5}" destId="{0B0F6744-FDCA-49AA-8D09-4C8FC37F7556}" srcOrd="0" destOrd="0" presId="urn:microsoft.com/office/officeart/2005/8/layout/chevron2"/>
    <dgm:cxn modelId="{48584D1F-A712-435C-8337-ECF8B7E1332D}" type="presOf" srcId="{E29645D2-5C1C-4163-A3B9-3771449DE73F}" destId="{5470586E-D48C-4323-BD88-50157B77BCBF}" srcOrd="0" destOrd="0" presId="urn:microsoft.com/office/officeart/2005/8/layout/chevron2"/>
    <dgm:cxn modelId="{9DEA4F9A-4186-4094-A1E1-F2252DDB7DB5}" srcId="{D2097216-E420-4085-A212-E17C6B0DE142}" destId="{A3C2492B-F65B-4747-B341-7282B07E391A}" srcOrd="6" destOrd="0" parTransId="{010BE3C7-97B5-4E7C-9049-F84936E11CF9}" sibTransId="{643A6EE6-38AE-494E-BDA1-A704C96F49B7}"/>
    <dgm:cxn modelId="{F680162E-9D59-4084-99B2-BEBDC8757184}" srcId="{50DDEE36-C02B-4030-9314-080584F7D9B5}" destId="{287BCAA6-3F6C-4EE9-9B99-49DFA1956B12}" srcOrd="0" destOrd="0" parTransId="{B612218D-EC8D-461B-945F-75F26726B68D}" sibTransId="{67A8CAF5-12F7-4A47-A789-89A897B8B0DB}"/>
    <dgm:cxn modelId="{0B1FD27B-DF44-44C6-BEF6-E6A0CD925C8B}" srcId="{6BBF6A7B-A87B-4397-BBCC-857042C9E744}" destId="{2C245C2E-0E4A-4A30-B9E2-5CD6B5926AF4}" srcOrd="0" destOrd="0" parTransId="{AA3BD4DB-81BB-4420-9777-7CB72A8A43D6}" sibTransId="{90F6F371-E7BB-44CB-8B01-CA5FB2930843}"/>
    <dgm:cxn modelId="{A3A634BF-27D5-447B-8D67-ECE86BB2A932}" type="presOf" srcId="{80B66E74-BFB5-439A-8179-99DADC972125}" destId="{12D17E04-104B-4C70-8B4A-BA21642B5B6F}" srcOrd="0" destOrd="0" presId="urn:microsoft.com/office/officeart/2005/8/layout/chevron2"/>
    <dgm:cxn modelId="{7F4112A2-8282-48D4-A82C-48843881722A}" type="presParOf" srcId="{B930F9B2-DFA0-40FB-8983-C91A021DA88C}" destId="{6C52B8F9-168B-4E80-95B9-A67819863699}" srcOrd="0" destOrd="0" presId="urn:microsoft.com/office/officeart/2005/8/layout/chevron2"/>
    <dgm:cxn modelId="{A5062FFA-EA21-441C-846B-F0C19AB24F48}" type="presParOf" srcId="{6C52B8F9-168B-4E80-95B9-A67819863699}" destId="{EB16A4AB-A222-49CD-9D44-CC7AD13FF1A5}" srcOrd="0" destOrd="0" presId="urn:microsoft.com/office/officeart/2005/8/layout/chevron2"/>
    <dgm:cxn modelId="{1BC00785-F40B-499D-AE76-EAA0691CFD91}" type="presParOf" srcId="{6C52B8F9-168B-4E80-95B9-A67819863699}" destId="{747D9D6A-9F1C-4A5F-9945-EBDDE43B5C95}" srcOrd="1" destOrd="0" presId="urn:microsoft.com/office/officeart/2005/8/layout/chevron2"/>
    <dgm:cxn modelId="{9B4B57EE-2F6C-4705-9019-C7FFA42D95C7}" type="presParOf" srcId="{B930F9B2-DFA0-40FB-8983-C91A021DA88C}" destId="{50BD680E-CBF2-4F3E-A88A-DFF25556C7B7}" srcOrd="1" destOrd="0" presId="urn:microsoft.com/office/officeart/2005/8/layout/chevron2"/>
    <dgm:cxn modelId="{27D5A708-1DB5-4CEC-B424-BCF98690401D}" type="presParOf" srcId="{B930F9B2-DFA0-40FB-8983-C91A021DA88C}" destId="{95BA3F54-1B20-40CB-9549-5AAF98BF92F4}" srcOrd="2" destOrd="0" presId="urn:microsoft.com/office/officeart/2005/8/layout/chevron2"/>
    <dgm:cxn modelId="{DE0546EE-F9F1-4D1E-96D2-E6BCFF701197}" type="presParOf" srcId="{95BA3F54-1B20-40CB-9549-5AAF98BF92F4}" destId="{290545E3-B27F-4631-8845-C028D212CB2C}" srcOrd="0" destOrd="0" presId="urn:microsoft.com/office/officeart/2005/8/layout/chevron2"/>
    <dgm:cxn modelId="{8E41F0BB-226B-4C64-A19D-7F38ADAC4B19}" type="presParOf" srcId="{95BA3F54-1B20-40CB-9549-5AAF98BF92F4}" destId="{FD88E6D0-B5D5-4D1C-A0FB-70A7CBB11308}" srcOrd="1" destOrd="0" presId="urn:microsoft.com/office/officeart/2005/8/layout/chevron2"/>
    <dgm:cxn modelId="{E6BD7D78-20A0-4A0D-9F68-40B8C4690A4B}" type="presParOf" srcId="{B930F9B2-DFA0-40FB-8983-C91A021DA88C}" destId="{E8430576-624E-4F1A-B32F-565D1F0D60C5}" srcOrd="3" destOrd="0" presId="urn:microsoft.com/office/officeart/2005/8/layout/chevron2"/>
    <dgm:cxn modelId="{83AD7A72-21EB-4A22-9949-4C3E273E456A}" type="presParOf" srcId="{B930F9B2-DFA0-40FB-8983-C91A021DA88C}" destId="{66FF6826-1897-4535-84CE-374DE22F20A6}" srcOrd="4" destOrd="0" presId="urn:microsoft.com/office/officeart/2005/8/layout/chevron2"/>
    <dgm:cxn modelId="{053CD47F-EC39-4927-BB1C-D1443E30E758}" type="presParOf" srcId="{66FF6826-1897-4535-84CE-374DE22F20A6}" destId="{57E2DB4A-6E50-4D79-A694-760FD41DB3B1}" srcOrd="0" destOrd="0" presId="urn:microsoft.com/office/officeart/2005/8/layout/chevron2"/>
    <dgm:cxn modelId="{8D6D051D-FAEC-4910-B9F2-4EA36987F6E4}" type="presParOf" srcId="{66FF6826-1897-4535-84CE-374DE22F20A6}" destId="{5470586E-D48C-4323-BD88-50157B77BCBF}" srcOrd="1" destOrd="0" presId="urn:microsoft.com/office/officeart/2005/8/layout/chevron2"/>
    <dgm:cxn modelId="{D751EDCE-49D9-4169-A1AE-4340739767E1}" type="presParOf" srcId="{B930F9B2-DFA0-40FB-8983-C91A021DA88C}" destId="{130350FE-A50E-4963-9E29-5086410DA4C4}" srcOrd="5" destOrd="0" presId="urn:microsoft.com/office/officeart/2005/8/layout/chevron2"/>
    <dgm:cxn modelId="{BD83E1E0-CD97-48DA-A5CA-048560881ED9}" type="presParOf" srcId="{B930F9B2-DFA0-40FB-8983-C91A021DA88C}" destId="{2D383081-E944-4E72-999C-D3F039CDA557}" srcOrd="6" destOrd="0" presId="urn:microsoft.com/office/officeart/2005/8/layout/chevron2"/>
    <dgm:cxn modelId="{0B02C068-5FEF-4198-8398-FD8DF0FFA0F9}" type="presParOf" srcId="{2D383081-E944-4E72-999C-D3F039CDA557}" destId="{0B0F6744-FDCA-49AA-8D09-4C8FC37F7556}" srcOrd="0" destOrd="0" presId="urn:microsoft.com/office/officeart/2005/8/layout/chevron2"/>
    <dgm:cxn modelId="{B371225C-5195-4A00-A5E4-51FD752BE5C9}" type="presParOf" srcId="{2D383081-E944-4E72-999C-D3F039CDA557}" destId="{9C1D7EB0-5A86-4053-9AF6-A3492EEBB4D2}" srcOrd="1" destOrd="0" presId="urn:microsoft.com/office/officeart/2005/8/layout/chevron2"/>
    <dgm:cxn modelId="{8BEF1F88-FECA-4DB5-9F7B-75B3A97C7BA7}" type="presParOf" srcId="{B930F9B2-DFA0-40FB-8983-C91A021DA88C}" destId="{45D989D2-9D80-4EA6-9DD9-8A0FC1E276EF}" srcOrd="7" destOrd="0" presId="urn:microsoft.com/office/officeart/2005/8/layout/chevron2"/>
    <dgm:cxn modelId="{A0BB44DA-13FF-4FBD-84D4-2458E19AE97E}" type="presParOf" srcId="{B930F9B2-DFA0-40FB-8983-C91A021DA88C}" destId="{4358ECF9-0B3A-40B6-B73F-232AE536A064}" srcOrd="8" destOrd="0" presId="urn:microsoft.com/office/officeart/2005/8/layout/chevron2"/>
    <dgm:cxn modelId="{BDA63906-3035-456A-96BF-D119AD43283B}" type="presParOf" srcId="{4358ECF9-0B3A-40B6-B73F-232AE536A064}" destId="{57E383DD-9311-4F4E-9284-188EFFED24CD}" srcOrd="0" destOrd="0" presId="urn:microsoft.com/office/officeart/2005/8/layout/chevron2"/>
    <dgm:cxn modelId="{97D82AF6-3E52-428B-8B4C-2D28BFC975AE}" type="presParOf" srcId="{4358ECF9-0B3A-40B6-B73F-232AE536A064}" destId="{12D17E04-104B-4C70-8B4A-BA21642B5B6F}" srcOrd="1" destOrd="0" presId="urn:microsoft.com/office/officeart/2005/8/layout/chevron2"/>
    <dgm:cxn modelId="{C456D5B3-578D-47B9-BD13-8B062170F5F2}" type="presParOf" srcId="{B930F9B2-DFA0-40FB-8983-C91A021DA88C}" destId="{F9F8B607-36F2-41A7-BBD1-8EACC360DDE3}" srcOrd="9" destOrd="0" presId="urn:microsoft.com/office/officeart/2005/8/layout/chevron2"/>
    <dgm:cxn modelId="{559454EC-F2CC-4F6A-A07A-F8FFE134A696}" type="presParOf" srcId="{B930F9B2-DFA0-40FB-8983-C91A021DA88C}" destId="{5F38C490-37CF-44C1-BA05-6D0945DA4376}" srcOrd="10" destOrd="0" presId="urn:microsoft.com/office/officeart/2005/8/layout/chevron2"/>
    <dgm:cxn modelId="{D818D868-5A35-443C-8C5F-1029F96126D9}" type="presParOf" srcId="{5F38C490-37CF-44C1-BA05-6D0945DA4376}" destId="{D351DA1E-5E5F-4755-A64E-A00BAC75426C}" srcOrd="0" destOrd="0" presId="urn:microsoft.com/office/officeart/2005/8/layout/chevron2"/>
    <dgm:cxn modelId="{17755602-1230-4B7A-B291-BCDFB1161BC3}" type="presParOf" srcId="{5F38C490-37CF-44C1-BA05-6D0945DA4376}" destId="{CCDC7417-F102-4B89-B9B8-58BDD9534D08}" srcOrd="1" destOrd="0" presId="urn:microsoft.com/office/officeart/2005/8/layout/chevron2"/>
    <dgm:cxn modelId="{97202BD9-7CA9-41EF-93BD-197D31C0E4A3}" type="presParOf" srcId="{B930F9B2-DFA0-40FB-8983-C91A021DA88C}" destId="{6C8ACDBE-1720-4D0F-B95C-7542BFAC74BA}" srcOrd="11" destOrd="0" presId="urn:microsoft.com/office/officeart/2005/8/layout/chevron2"/>
    <dgm:cxn modelId="{BBF3E597-9477-47CF-9E1B-869732EAB699}" type="presParOf" srcId="{B930F9B2-DFA0-40FB-8983-C91A021DA88C}" destId="{4D7EE92A-EE2F-49AE-A93F-69B4A2C2A345}" srcOrd="12" destOrd="0" presId="urn:microsoft.com/office/officeart/2005/8/layout/chevron2"/>
    <dgm:cxn modelId="{547A6006-9175-49E8-A091-4FFB9AFEBCC8}" type="presParOf" srcId="{4D7EE92A-EE2F-49AE-A93F-69B4A2C2A345}" destId="{317404BE-C782-475A-900E-B48191BE4F63}" srcOrd="0" destOrd="0" presId="urn:microsoft.com/office/officeart/2005/8/layout/chevron2"/>
    <dgm:cxn modelId="{89E07292-F766-49DD-A991-6BEDA2A5773A}" type="presParOf" srcId="{4D7EE92A-EE2F-49AE-A93F-69B4A2C2A345}" destId="{A064388F-74A0-4F89-9EE7-D94FD2DBEDAF}" srcOrd="1" destOrd="0" presId="urn:microsoft.com/office/officeart/2005/8/layout/chevron2"/>
    <dgm:cxn modelId="{2DDAD2B5-66D7-4C6A-9C86-BE3638010AB9}" type="presParOf" srcId="{B930F9B2-DFA0-40FB-8983-C91A021DA88C}" destId="{0D0C0729-419C-4D73-94A5-E53628606E8C}" srcOrd="13" destOrd="0" presId="urn:microsoft.com/office/officeart/2005/8/layout/chevron2"/>
    <dgm:cxn modelId="{51E523AE-F35D-424C-B2C8-28F54ED2E201}" type="presParOf" srcId="{B930F9B2-DFA0-40FB-8983-C91A021DA88C}" destId="{BDCACAAB-5B4C-43F9-8444-5FEE46709638}" srcOrd="14" destOrd="0" presId="urn:microsoft.com/office/officeart/2005/8/layout/chevron2"/>
    <dgm:cxn modelId="{B93A4578-0AFF-4AD2-B23C-04DB2A540255}" type="presParOf" srcId="{BDCACAAB-5B4C-43F9-8444-5FEE46709638}" destId="{D7F9C542-DD82-49A9-B9C0-C598A192F497}" srcOrd="0" destOrd="0" presId="urn:microsoft.com/office/officeart/2005/8/layout/chevron2"/>
    <dgm:cxn modelId="{FA864DD9-1517-4C95-9736-EB047D2A76BF}" type="presParOf" srcId="{BDCACAAB-5B4C-43F9-8444-5FEE46709638}" destId="{0F69A676-CCEB-4195-A4BF-7B53FC574A8A}" srcOrd="1" destOrd="0" presId="urn:microsoft.com/office/officeart/2005/8/layout/chevron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426248-B18B-4143-8B75-7BFCB745F270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C4E162B-8E13-4D2C-A1F8-70C9E2034647}">
      <dgm:prSet phldrT="[Text]"/>
      <dgm:spPr>
        <a:solidFill>
          <a:srgbClr val="FF0000"/>
        </a:solidFill>
      </dgm:spPr>
      <dgm:t>
        <a:bodyPr/>
        <a:lstStyle/>
        <a:p>
          <a:pPr rtl="1"/>
          <a:r>
            <a:rPr lang="en-US" dirty="0" smtClean="0"/>
            <a:t> </a:t>
          </a:r>
          <a:endParaRPr lang="ar-SA" dirty="0"/>
        </a:p>
      </dgm:t>
    </dgm:pt>
    <dgm:pt modelId="{4E7E36DF-4471-46BA-8013-F6FFB8ECA67B}" type="parTrans" cxnId="{6BC77233-58F1-4202-89A9-3C93E45622B9}">
      <dgm:prSet/>
      <dgm:spPr/>
      <dgm:t>
        <a:bodyPr/>
        <a:lstStyle/>
        <a:p>
          <a:pPr rtl="1"/>
          <a:endParaRPr lang="ar-SA"/>
        </a:p>
      </dgm:t>
    </dgm:pt>
    <dgm:pt modelId="{1C8BA6A4-5B9D-4E29-801B-51DB7D0E18C6}" type="sibTrans" cxnId="{6BC77233-58F1-4202-89A9-3C93E45622B9}">
      <dgm:prSet/>
      <dgm:spPr/>
      <dgm:t>
        <a:bodyPr/>
        <a:lstStyle/>
        <a:p>
          <a:pPr rtl="1"/>
          <a:endParaRPr lang="ar-SA"/>
        </a:p>
      </dgm:t>
    </dgm:pt>
    <dgm:pt modelId="{DBBB071F-DDB1-4435-9B7C-AA001D2E6BDF}">
      <dgm:prSet phldrT="[Text]" custT="1"/>
      <dgm:spPr/>
      <dgm:t>
        <a:bodyPr/>
        <a:lstStyle/>
        <a:p>
          <a:pPr rtl="0"/>
          <a:r>
            <a:rPr lang="en-US" sz="3600" dirty="0" smtClean="0"/>
            <a:t>Problem</a:t>
          </a:r>
          <a:endParaRPr lang="ar-SA" sz="3600" dirty="0"/>
        </a:p>
      </dgm:t>
    </dgm:pt>
    <dgm:pt modelId="{0FE09D56-CAD8-40B0-8E98-CD88FADA7E02}" type="parTrans" cxnId="{C7DD53CA-9FF3-4E37-9345-4707080F3ED6}">
      <dgm:prSet/>
      <dgm:spPr/>
      <dgm:t>
        <a:bodyPr/>
        <a:lstStyle/>
        <a:p>
          <a:pPr rtl="1"/>
          <a:endParaRPr lang="ar-SA"/>
        </a:p>
      </dgm:t>
    </dgm:pt>
    <dgm:pt modelId="{B3E74EE3-1869-4351-B9F6-D7336E46C002}" type="sibTrans" cxnId="{C7DD53CA-9FF3-4E37-9345-4707080F3ED6}">
      <dgm:prSet/>
      <dgm:spPr/>
      <dgm:t>
        <a:bodyPr/>
        <a:lstStyle/>
        <a:p>
          <a:pPr rtl="1"/>
          <a:endParaRPr lang="ar-SA"/>
        </a:p>
      </dgm:t>
    </dgm:pt>
    <dgm:pt modelId="{0B07DFDA-4AB1-4B8C-AEF9-2C5225AE6A70}">
      <dgm:prSet phldrT="[Text]" custT="1"/>
      <dgm:spPr/>
      <dgm:t>
        <a:bodyPr/>
        <a:lstStyle/>
        <a:p>
          <a:pPr rtl="0"/>
          <a:r>
            <a:rPr lang="en-US" sz="3200" dirty="0" smtClean="0"/>
            <a:t>Assumption </a:t>
          </a:r>
          <a:endParaRPr lang="ar-SA" sz="3200" dirty="0"/>
        </a:p>
      </dgm:t>
    </dgm:pt>
    <dgm:pt modelId="{B4709B1B-63AA-4247-9FF6-262E26E0FA31}" type="parTrans" cxnId="{2DE65C25-C1D2-48FF-8BB3-3E7DE86568BA}">
      <dgm:prSet/>
      <dgm:spPr/>
      <dgm:t>
        <a:bodyPr/>
        <a:lstStyle/>
        <a:p>
          <a:pPr rtl="1"/>
          <a:endParaRPr lang="ar-SA"/>
        </a:p>
      </dgm:t>
    </dgm:pt>
    <dgm:pt modelId="{FA7FC372-AEBF-4A4C-8F28-A64D5160E398}" type="sibTrans" cxnId="{2DE65C25-C1D2-48FF-8BB3-3E7DE86568BA}">
      <dgm:prSet/>
      <dgm:spPr/>
      <dgm:t>
        <a:bodyPr/>
        <a:lstStyle/>
        <a:p>
          <a:pPr rtl="1"/>
          <a:endParaRPr lang="ar-SA"/>
        </a:p>
      </dgm:t>
    </dgm:pt>
    <dgm:pt modelId="{F028175C-F715-406B-AAA4-EE58C836DE8F}">
      <dgm:prSet phldrT="[Text]"/>
      <dgm:spPr/>
      <dgm:t>
        <a:bodyPr/>
        <a:lstStyle/>
        <a:p>
          <a:pPr rtl="1"/>
          <a:endParaRPr lang="ar-SA" dirty="0"/>
        </a:p>
      </dgm:t>
    </dgm:pt>
    <dgm:pt modelId="{256E5611-36D3-4E45-8AA7-969065CF92FF}" type="parTrans" cxnId="{6B51048C-B53E-42A8-B458-F5D24C680E64}">
      <dgm:prSet/>
      <dgm:spPr/>
      <dgm:t>
        <a:bodyPr/>
        <a:lstStyle/>
        <a:p>
          <a:pPr rtl="1"/>
          <a:endParaRPr lang="ar-SA"/>
        </a:p>
      </dgm:t>
    </dgm:pt>
    <dgm:pt modelId="{EE6F29F3-1963-44A1-A403-0639702D9BF8}" type="sibTrans" cxnId="{6B51048C-B53E-42A8-B458-F5D24C680E64}">
      <dgm:prSet/>
      <dgm:spPr/>
      <dgm:t>
        <a:bodyPr/>
        <a:lstStyle/>
        <a:p>
          <a:pPr rtl="1"/>
          <a:endParaRPr lang="ar-SA"/>
        </a:p>
      </dgm:t>
    </dgm:pt>
    <dgm:pt modelId="{A17A4621-1243-49B9-9CE7-1E10EF65ED80}">
      <dgm:prSet custT="1"/>
      <dgm:spPr/>
      <dgm:t>
        <a:bodyPr/>
        <a:lstStyle/>
        <a:p>
          <a:pPr rtl="0"/>
          <a:r>
            <a:rPr lang="en-US" sz="3200" dirty="0" smtClean="0"/>
            <a:t>Solution </a:t>
          </a:r>
          <a:endParaRPr lang="ar-SA" sz="3200" dirty="0"/>
        </a:p>
      </dgm:t>
    </dgm:pt>
    <dgm:pt modelId="{4F4A9ED9-729C-421C-9CAC-AFA2CC09F755}" type="parTrans" cxnId="{E4CBFC98-A618-41C9-AE1E-9E3EB2D1C975}">
      <dgm:prSet/>
      <dgm:spPr/>
      <dgm:t>
        <a:bodyPr/>
        <a:lstStyle/>
        <a:p>
          <a:pPr rtl="1"/>
          <a:endParaRPr lang="ar-SA"/>
        </a:p>
      </dgm:t>
    </dgm:pt>
    <dgm:pt modelId="{B5C2DE6E-6A14-4894-8E84-31E93965FDDD}" type="sibTrans" cxnId="{E4CBFC98-A618-41C9-AE1E-9E3EB2D1C975}">
      <dgm:prSet/>
      <dgm:spPr/>
      <dgm:t>
        <a:bodyPr/>
        <a:lstStyle/>
        <a:p>
          <a:pPr rtl="1"/>
          <a:endParaRPr lang="ar-SA"/>
        </a:p>
      </dgm:t>
    </dgm:pt>
    <dgm:pt modelId="{129045DB-B6A9-4E93-9E1A-B71E8AD63E2C}">
      <dgm:prSet phldrT="[Text]"/>
      <dgm:spPr/>
      <dgm:t>
        <a:bodyPr/>
        <a:lstStyle/>
        <a:p>
          <a:pPr rtl="1"/>
          <a:r>
            <a:rPr lang="en-US" dirty="0" smtClean="0"/>
            <a:t> </a:t>
          </a:r>
          <a:endParaRPr lang="ar-SA" dirty="0"/>
        </a:p>
      </dgm:t>
    </dgm:pt>
    <dgm:pt modelId="{083FE55C-7FCF-475B-8315-1E38D672C63D}" type="sibTrans" cxnId="{32599C5E-2F8A-4EE1-82C2-4CF83FE21E70}">
      <dgm:prSet/>
      <dgm:spPr/>
      <dgm:t>
        <a:bodyPr/>
        <a:lstStyle/>
        <a:p>
          <a:pPr rtl="1"/>
          <a:endParaRPr lang="ar-SA"/>
        </a:p>
      </dgm:t>
    </dgm:pt>
    <dgm:pt modelId="{239EC125-0157-4CC6-B034-E266A1BE929C}" type="parTrans" cxnId="{32599C5E-2F8A-4EE1-82C2-4CF83FE21E70}">
      <dgm:prSet/>
      <dgm:spPr/>
      <dgm:t>
        <a:bodyPr/>
        <a:lstStyle/>
        <a:p>
          <a:pPr rtl="1"/>
          <a:endParaRPr lang="ar-SA"/>
        </a:p>
      </dgm:t>
    </dgm:pt>
    <dgm:pt modelId="{4439E26D-25A2-4F81-8D2A-928385B499F2}" type="pres">
      <dgm:prSet presAssocID="{C6426248-B18B-4143-8B75-7BFCB745F27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E1F1C93-99DF-47C1-A30D-CBDCAE2C8103}" type="pres">
      <dgm:prSet presAssocID="{1C4E162B-8E13-4D2C-A1F8-70C9E2034647}" presName="composite" presStyleCnt="0"/>
      <dgm:spPr/>
    </dgm:pt>
    <dgm:pt modelId="{3C091CCD-03C6-4098-A738-48246E441F52}" type="pres">
      <dgm:prSet presAssocID="{1C4E162B-8E13-4D2C-A1F8-70C9E203464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2842BCE-A9AC-4FF4-A02B-C84925421349}" type="pres">
      <dgm:prSet presAssocID="{1C4E162B-8E13-4D2C-A1F8-70C9E2034647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D14E3C6-3FCD-4A31-9E1B-02944267A121}" type="pres">
      <dgm:prSet presAssocID="{1C8BA6A4-5B9D-4E29-801B-51DB7D0E18C6}" presName="sp" presStyleCnt="0"/>
      <dgm:spPr/>
    </dgm:pt>
    <dgm:pt modelId="{BA7F2B89-AB5B-45A5-8021-61854B1D3D87}" type="pres">
      <dgm:prSet presAssocID="{129045DB-B6A9-4E93-9E1A-B71E8AD63E2C}" presName="composite" presStyleCnt="0"/>
      <dgm:spPr/>
    </dgm:pt>
    <dgm:pt modelId="{FDBF6F8B-2452-447D-9FEA-4135717545C9}" type="pres">
      <dgm:prSet presAssocID="{129045DB-B6A9-4E93-9E1A-B71E8AD63E2C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A335D6F-F286-40D6-94D3-A089EADDAE2F}" type="pres">
      <dgm:prSet presAssocID="{129045DB-B6A9-4E93-9E1A-B71E8AD63E2C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6F2C6EC-7F40-45E2-9E97-B5F11524F6A4}" type="pres">
      <dgm:prSet presAssocID="{083FE55C-7FCF-475B-8315-1E38D672C63D}" presName="sp" presStyleCnt="0"/>
      <dgm:spPr/>
    </dgm:pt>
    <dgm:pt modelId="{2A335A2E-C25E-4839-8415-BBCA0726A2C6}" type="pres">
      <dgm:prSet presAssocID="{F028175C-F715-406B-AAA4-EE58C836DE8F}" presName="composite" presStyleCnt="0"/>
      <dgm:spPr/>
    </dgm:pt>
    <dgm:pt modelId="{5993D933-481C-4DCB-97F2-D1629B441393}" type="pres">
      <dgm:prSet presAssocID="{F028175C-F715-406B-AAA4-EE58C836DE8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8CAAED3-D3E8-4EF0-A8F5-C53082FE285B}" type="pres">
      <dgm:prSet presAssocID="{F028175C-F715-406B-AAA4-EE58C836DE8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F3FD701-2C66-48DA-9791-A17CEE0687E8}" type="presOf" srcId="{C6426248-B18B-4143-8B75-7BFCB745F270}" destId="{4439E26D-25A2-4F81-8D2A-928385B499F2}" srcOrd="0" destOrd="0" presId="urn:microsoft.com/office/officeart/2005/8/layout/chevron2"/>
    <dgm:cxn modelId="{E65E630E-A826-447F-9B53-C9D1740B43C3}" type="presOf" srcId="{129045DB-B6A9-4E93-9E1A-B71E8AD63E2C}" destId="{FDBF6F8B-2452-447D-9FEA-4135717545C9}" srcOrd="0" destOrd="0" presId="urn:microsoft.com/office/officeart/2005/8/layout/chevron2"/>
    <dgm:cxn modelId="{0C79280F-3C3E-4EA7-BFEB-24A9664B2EC3}" type="presOf" srcId="{F028175C-F715-406B-AAA4-EE58C836DE8F}" destId="{5993D933-481C-4DCB-97F2-D1629B441393}" srcOrd="0" destOrd="0" presId="urn:microsoft.com/office/officeart/2005/8/layout/chevron2"/>
    <dgm:cxn modelId="{303F526C-FF06-4033-A9D6-BC71D72B9AEC}" type="presOf" srcId="{0B07DFDA-4AB1-4B8C-AEF9-2C5225AE6A70}" destId="{7A335D6F-F286-40D6-94D3-A089EADDAE2F}" srcOrd="0" destOrd="0" presId="urn:microsoft.com/office/officeart/2005/8/layout/chevron2"/>
    <dgm:cxn modelId="{2DE65C25-C1D2-48FF-8BB3-3E7DE86568BA}" srcId="{129045DB-B6A9-4E93-9E1A-B71E8AD63E2C}" destId="{0B07DFDA-4AB1-4B8C-AEF9-2C5225AE6A70}" srcOrd="0" destOrd="0" parTransId="{B4709B1B-63AA-4247-9FF6-262E26E0FA31}" sibTransId="{FA7FC372-AEBF-4A4C-8F28-A64D5160E398}"/>
    <dgm:cxn modelId="{8145268C-4C6D-4C1C-8AF8-911D7881A1C4}" type="presOf" srcId="{1C4E162B-8E13-4D2C-A1F8-70C9E2034647}" destId="{3C091CCD-03C6-4098-A738-48246E441F52}" srcOrd="0" destOrd="0" presId="urn:microsoft.com/office/officeart/2005/8/layout/chevron2"/>
    <dgm:cxn modelId="{27FC9BA0-A56D-41C3-8869-17BECBE1C462}" type="presOf" srcId="{A17A4621-1243-49B9-9CE7-1E10EF65ED80}" destId="{08CAAED3-D3E8-4EF0-A8F5-C53082FE285B}" srcOrd="0" destOrd="0" presId="urn:microsoft.com/office/officeart/2005/8/layout/chevron2"/>
    <dgm:cxn modelId="{6BC77233-58F1-4202-89A9-3C93E45622B9}" srcId="{C6426248-B18B-4143-8B75-7BFCB745F270}" destId="{1C4E162B-8E13-4D2C-A1F8-70C9E2034647}" srcOrd="0" destOrd="0" parTransId="{4E7E36DF-4471-46BA-8013-F6FFB8ECA67B}" sibTransId="{1C8BA6A4-5B9D-4E29-801B-51DB7D0E18C6}"/>
    <dgm:cxn modelId="{E4CBFC98-A618-41C9-AE1E-9E3EB2D1C975}" srcId="{F028175C-F715-406B-AAA4-EE58C836DE8F}" destId="{A17A4621-1243-49B9-9CE7-1E10EF65ED80}" srcOrd="0" destOrd="0" parTransId="{4F4A9ED9-729C-421C-9CAC-AFA2CC09F755}" sibTransId="{B5C2DE6E-6A14-4894-8E84-31E93965FDDD}"/>
    <dgm:cxn modelId="{C7DD53CA-9FF3-4E37-9345-4707080F3ED6}" srcId="{1C4E162B-8E13-4D2C-A1F8-70C9E2034647}" destId="{DBBB071F-DDB1-4435-9B7C-AA001D2E6BDF}" srcOrd="0" destOrd="0" parTransId="{0FE09D56-CAD8-40B0-8E98-CD88FADA7E02}" sibTransId="{B3E74EE3-1869-4351-B9F6-D7336E46C002}"/>
    <dgm:cxn modelId="{49164D64-88D0-462B-87B7-31BADA7D4FE6}" type="presOf" srcId="{DBBB071F-DDB1-4435-9B7C-AA001D2E6BDF}" destId="{32842BCE-A9AC-4FF4-A02B-C84925421349}" srcOrd="0" destOrd="0" presId="urn:microsoft.com/office/officeart/2005/8/layout/chevron2"/>
    <dgm:cxn modelId="{6B51048C-B53E-42A8-B458-F5D24C680E64}" srcId="{C6426248-B18B-4143-8B75-7BFCB745F270}" destId="{F028175C-F715-406B-AAA4-EE58C836DE8F}" srcOrd="2" destOrd="0" parTransId="{256E5611-36D3-4E45-8AA7-969065CF92FF}" sibTransId="{EE6F29F3-1963-44A1-A403-0639702D9BF8}"/>
    <dgm:cxn modelId="{32599C5E-2F8A-4EE1-82C2-4CF83FE21E70}" srcId="{C6426248-B18B-4143-8B75-7BFCB745F270}" destId="{129045DB-B6A9-4E93-9E1A-B71E8AD63E2C}" srcOrd="1" destOrd="0" parTransId="{239EC125-0157-4CC6-B034-E266A1BE929C}" sibTransId="{083FE55C-7FCF-475B-8315-1E38D672C63D}"/>
    <dgm:cxn modelId="{C079032D-A175-463F-B0BB-EC16D43FD278}" type="presParOf" srcId="{4439E26D-25A2-4F81-8D2A-928385B499F2}" destId="{DE1F1C93-99DF-47C1-A30D-CBDCAE2C8103}" srcOrd="0" destOrd="0" presId="urn:microsoft.com/office/officeart/2005/8/layout/chevron2"/>
    <dgm:cxn modelId="{9B2C0939-C8A0-4D02-80DC-CA5574255E55}" type="presParOf" srcId="{DE1F1C93-99DF-47C1-A30D-CBDCAE2C8103}" destId="{3C091CCD-03C6-4098-A738-48246E441F52}" srcOrd="0" destOrd="0" presId="urn:microsoft.com/office/officeart/2005/8/layout/chevron2"/>
    <dgm:cxn modelId="{63973C4A-0FA5-4375-958F-4C009B774C87}" type="presParOf" srcId="{DE1F1C93-99DF-47C1-A30D-CBDCAE2C8103}" destId="{32842BCE-A9AC-4FF4-A02B-C84925421349}" srcOrd="1" destOrd="0" presId="urn:microsoft.com/office/officeart/2005/8/layout/chevron2"/>
    <dgm:cxn modelId="{04AC50CD-0C06-474B-B62E-6636ECB7758A}" type="presParOf" srcId="{4439E26D-25A2-4F81-8D2A-928385B499F2}" destId="{AD14E3C6-3FCD-4A31-9E1B-02944267A121}" srcOrd="1" destOrd="0" presId="urn:microsoft.com/office/officeart/2005/8/layout/chevron2"/>
    <dgm:cxn modelId="{0A4676F5-77E8-4859-99CB-BE9A7C3EFDD6}" type="presParOf" srcId="{4439E26D-25A2-4F81-8D2A-928385B499F2}" destId="{BA7F2B89-AB5B-45A5-8021-61854B1D3D87}" srcOrd="2" destOrd="0" presId="urn:microsoft.com/office/officeart/2005/8/layout/chevron2"/>
    <dgm:cxn modelId="{1EB876C1-C763-4A48-B774-A5DF09153762}" type="presParOf" srcId="{BA7F2B89-AB5B-45A5-8021-61854B1D3D87}" destId="{FDBF6F8B-2452-447D-9FEA-4135717545C9}" srcOrd="0" destOrd="0" presId="urn:microsoft.com/office/officeart/2005/8/layout/chevron2"/>
    <dgm:cxn modelId="{A20DEFE2-B3A6-4888-BA3B-74E90C14B1AD}" type="presParOf" srcId="{BA7F2B89-AB5B-45A5-8021-61854B1D3D87}" destId="{7A335D6F-F286-40D6-94D3-A089EADDAE2F}" srcOrd="1" destOrd="0" presId="urn:microsoft.com/office/officeart/2005/8/layout/chevron2"/>
    <dgm:cxn modelId="{7ABE6D1F-2728-4081-83DA-2430B2E6F756}" type="presParOf" srcId="{4439E26D-25A2-4F81-8D2A-928385B499F2}" destId="{66F2C6EC-7F40-45E2-9E97-B5F11524F6A4}" srcOrd="3" destOrd="0" presId="urn:microsoft.com/office/officeart/2005/8/layout/chevron2"/>
    <dgm:cxn modelId="{57E71D58-60CD-4881-8927-0F16E478F150}" type="presParOf" srcId="{4439E26D-25A2-4F81-8D2A-928385B499F2}" destId="{2A335A2E-C25E-4839-8415-BBCA0726A2C6}" srcOrd="4" destOrd="0" presId="urn:microsoft.com/office/officeart/2005/8/layout/chevron2"/>
    <dgm:cxn modelId="{4CB47832-2CA7-4B0E-A4D0-98FD5A53BF4B}" type="presParOf" srcId="{2A335A2E-C25E-4839-8415-BBCA0726A2C6}" destId="{5993D933-481C-4DCB-97F2-D1629B441393}" srcOrd="0" destOrd="0" presId="urn:microsoft.com/office/officeart/2005/8/layout/chevron2"/>
    <dgm:cxn modelId="{26BFDF2E-DB06-434A-9C01-D0FF87F80774}" type="presParOf" srcId="{2A335A2E-C25E-4839-8415-BBCA0726A2C6}" destId="{08CAAED3-D3E8-4EF0-A8F5-C53082FE285B}" srcOrd="1" destOrd="0" presId="urn:microsoft.com/office/officeart/2005/8/layout/chevron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6426248-B18B-4143-8B75-7BFCB745F270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C4E162B-8E13-4D2C-A1F8-70C9E2034647}">
      <dgm:prSet phldrT="[Text]"/>
      <dgm:spPr/>
      <dgm:t>
        <a:bodyPr/>
        <a:lstStyle/>
        <a:p>
          <a:pPr rtl="1"/>
          <a:r>
            <a:rPr lang="en-US" dirty="0" smtClean="0"/>
            <a:t> </a:t>
          </a:r>
          <a:endParaRPr lang="ar-SA" dirty="0"/>
        </a:p>
      </dgm:t>
    </dgm:pt>
    <dgm:pt modelId="{4E7E36DF-4471-46BA-8013-F6FFB8ECA67B}" type="parTrans" cxnId="{6BC77233-58F1-4202-89A9-3C93E45622B9}">
      <dgm:prSet/>
      <dgm:spPr/>
      <dgm:t>
        <a:bodyPr/>
        <a:lstStyle/>
        <a:p>
          <a:pPr rtl="1"/>
          <a:endParaRPr lang="ar-SA"/>
        </a:p>
      </dgm:t>
    </dgm:pt>
    <dgm:pt modelId="{1C8BA6A4-5B9D-4E29-801B-51DB7D0E18C6}" type="sibTrans" cxnId="{6BC77233-58F1-4202-89A9-3C93E45622B9}">
      <dgm:prSet/>
      <dgm:spPr/>
      <dgm:t>
        <a:bodyPr/>
        <a:lstStyle/>
        <a:p>
          <a:pPr rtl="1"/>
          <a:endParaRPr lang="ar-SA"/>
        </a:p>
      </dgm:t>
    </dgm:pt>
    <dgm:pt modelId="{DBBB071F-DDB1-4435-9B7C-AA001D2E6BDF}">
      <dgm:prSet phldrT="[Text]" custT="1"/>
      <dgm:spPr/>
      <dgm:t>
        <a:bodyPr/>
        <a:lstStyle/>
        <a:p>
          <a:pPr rtl="0"/>
          <a:r>
            <a:rPr lang="en-US" sz="3600" dirty="0" smtClean="0"/>
            <a:t>Problem</a:t>
          </a:r>
          <a:endParaRPr lang="ar-SA" sz="3600" dirty="0"/>
        </a:p>
      </dgm:t>
    </dgm:pt>
    <dgm:pt modelId="{0FE09D56-CAD8-40B0-8E98-CD88FADA7E02}" type="parTrans" cxnId="{C7DD53CA-9FF3-4E37-9345-4707080F3ED6}">
      <dgm:prSet/>
      <dgm:spPr/>
      <dgm:t>
        <a:bodyPr/>
        <a:lstStyle/>
        <a:p>
          <a:pPr rtl="1"/>
          <a:endParaRPr lang="ar-SA"/>
        </a:p>
      </dgm:t>
    </dgm:pt>
    <dgm:pt modelId="{B3E74EE3-1869-4351-B9F6-D7336E46C002}" type="sibTrans" cxnId="{C7DD53CA-9FF3-4E37-9345-4707080F3ED6}">
      <dgm:prSet/>
      <dgm:spPr/>
      <dgm:t>
        <a:bodyPr/>
        <a:lstStyle/>
        <a:p>
          <a:pPr rtl="1"/>
          <a:endParaRPr lang="ar-SA"/>
        </a:p>
      </dgm:t>
    </dgm:pt>
    <dgm:pt modelId="{0B07DFDA-4AB1-4B8C-AEF9-2C5225AE6A70}">
      <dgm:prSet phldrT="[Text]" custT="1"/>
      <dgm:spPr/>
      <dgm:t>
        <a:bodyPr/>
        <a:lstStyle/>
        <a:p>
          <a:pPr rtl="0"/>
          <a:r>
            <a:rPr lang="en-US" sz="3200" dirty="0" smtClean="0"/>
            <a:t>Assumption </a:t>
          </a:r>
          <a:endParaRPr lang="ar-SA" sz="3200" dirty="0"/>
        </a:p>
      </dgm:t>
    </dgm:pt>
    <dgm:pt modelId="{B4709B1B-63AA-4247-9FF6-262E26E0FA31}" type="parTrans" cxnId="{2DE65C25-C1D2-48FF-8BB3-3E7DE86568BA}">
      <dgm:prSet/>
      <dgm:spPr/>
      <dgm:t>
        <a:bodyPr/>
        <a:lstStyle/>
        <a:p>
          <a:pPr rtl="1"/>
          <a:endParaRPr lang="ar-SA"/>
        </a:p>
      </dgm:t>
    </dgm:pt>
    <dgm:pt modelId="{FA7FC372-AEBF-4A4C-8F28-A64D5160E398}" type="sibTrans" cxnId="{2DE65C25-C1D2-48FF-8BB3-3E7DE86568BA}">
      <dgm:prSet/>
      <dgm:spPr/>
      <dgm:t>
        <a:bodyPr/>
        <a:lstStyle/>
        <a:p>
          <a:pPr rtl="1"/>
          <a:endParaRPr lang="ar-SA"/>
        </a:p>
      </dgm:t>
    </dgm:pt>
    <dgm:pt modelId="{F028175C-F715-406B-AAA4-EE58C836DE8F}">
      <dgm:prSet phldrT="[Text]"/>
      <dgm:spPr/>
      <dgm:t>
        <a:bodyPr/>
        <a:lstStyle/>
        <a:p>
          <a:pPr rtl="1"/>
          <a:endParaRPr lang="ar-SA" dirty="0"/>
        </a:p>
      </dgm:t>
    </dgm:pt>
    <dgm:pt modelId="{256E5611-36D3-4E45-8AA7-969065CF92FF}" type="parTrans" cxnId="{6B51048C-B53E-42A8-B458-F5D24C680E64}">
      <dgm:prSet/>
      <dgm:spPr/>
      <dgm:t>
        <a:bodyPr/>
        <a:lstStyle/>
        <a:p>
          <a:pPr rtl="1"/>
          <a:endParaRPr lang="ar-SA"/>
        </a:p>
      </dgm:t>
    </dgm:pt>
    <dgm:pt modelId="{EE6F29F3-1963-44A1-A403-0639702D9BF8}" type="sibTrans" cxnId="{6B51048C-B53E-42A8-B458-F5D24C680E64}">
      <dgm:prSet/>
      <dgm:spPr/>
      <dgm:t>
        <a:bodyPr/>
        <a:lstStyle/>
        <a:p>
          <a:pPr rtl="1"/>
          <a:endParaRPr lang="ar-SA"/>
        </a:p>
      </dgm:t>
    </dgm:pt>
    <dgm:pt modelId="{A17A4621-1243-49B9-9CE7-1E10EF65ED80}">
      <dgm:prSet custT="1"/>
      <dgm:spPr/>
      <dgm:t>
        <a:bodyPr/>
        <a:lstStyle/>
        <a:p>
          <a:pPr rtl="0"/>
          <a:r>
            <a:rPr lang="en-US" sz="3200" dirty="0" smtClean="0"/>
            <a:t>Solution </a:t>
          </a:r>
          <a:endParaRPr lang="ar-SA" sz="3200" dirty="0"/>
        </a:p>
      </dgm:t>
    </dgm:pt>
    <dgm:pt modelId="{4F4A9ED9-729C-421C-9CAC-AFA2CC09F755}" type="parTrans" cxnId="{E4CBFC98-A618-41C9-AE1E-9E3EB2D1C975}">
      <dgm:prSet/>
      <dgm:spPr/>
      <dgm:t>
        <a:bodyPr/>
        <a:lstStyle/>
        <a:p>
          <a:pPr rtl="1"/>
          <a:endParaRPr lang="ar-SA"/>
        </a:p>
      </dgm:t>
    </dgm:pt>
    <dgm:pt modelId="{B5C2DE6E-6A14-4894-8E84-31E93965FDDD}" type="sibTrans" cxnId="{E4CBFC98-A618-41C9-AE1E-9E3EB2D1C975}">
      <dgm:prSet/>
      <dgm:spPr/>
      <dgm:t>
        <a:bodyPr/>
        <a:lstStyle/>
        <a:p>
          <a:pPr rtl="1"/>
          <a:endParaRPr lang="ar-SA"/>
        </a:p>
      </dgm:t>
    </dgm:pt>
    <dgm:pt modelId="{129045DB-B6A9-4E93-9E1A-B71E8AD63E2C}">
      <dgm:prSet phldrT="[Text]"/>
      <dgm:spPr>
        <a:solidFill>
          <a:srgbClr val="FF0000"/>
        </a:solidFill>
      </dgm:spPr>
      <dgm:t>
        <a:bodyPr/>
        <a:lstStyle/>
        <a:p>
          <a:pPr rtl="1"/>
          <a:r>
            <a:rPr lang="en-US" dirty="0" smtClean="0"/>
            <a:t> </a:t>
          </a:r>
          <a:endParaRPr lang="ar-SA" dirty="0"/>
        </a:p>
      </dgm:t>
    </dgm:pt>
    <dgm:pt modelId="{083FE55C-7FCF-475B-8315-1E38D672C63D}" type="sibTrans" cxnId="{32599C5E-2F8A-4EE1-82C2-4CF83FE21E70}">
      <dgm:prSet/>
      <dgm:spPr/>
      <dgm:t>
        <a:bodyPr/>
        <a:lstStyle/>
        <a:p>
          <a:pPr rtl="1"/>
          <a:endParaRPr lang="ar-SA"/>
        </a:p>
      </dgm:t>
    </dgm:pt>
    <dgm:pt modelId="{239EC125-0157-4CC6-B034-E266A1BE929C}" type="parTrans" cxnId="{32599C5E-2F8A-4EE1-82C2-4CF83FE21E70}">
      <dgm:prSet/>
      <dgm:spPr/>
      <dgm:t>
        <a:bodyPr/>
        <a:lstStyle/>
        <a:p>
          <a:pPr rtl="1"/>
          <a:endParaRPr lang="ar-SA"/>
        </a:p>
      </dgm:t>
    </dgm:pt>
    <dgm:pt modelId="{4439E26D-25A2-4F81-8D2A-928385B499F2}" type="pres">
      <dgm:prSet presAssocID="{C6426248-B18B-4143-8B75-7BFCB745F27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E1F1C93-99DF-47C1-A30D-CBDCAE2C8103}" type="pres">
      <dgm:prSet presAssocID="{1C4E162B-8E13-4D2C-A1F8-70C9E2034647}" presName="composite" presStyleCnt="0"/>
      <dgm:spPr/>
    </dgm:pt>
    <dgm:pt modelId="{3C091CCD-03C6-4098-A738-48246E441F52}" type="pres">
      <dgm:prSet presAssocID="{1C4E162B-8E13-4D2C-A1F8-70C9E203464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2842BCE-A9AC-4FF4-A02B-C84925421349}" type="pres">
      <dgm:prSet presAssocID="{1C4E162B-8E13-4D2C-A1F8-70C9E2034647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D14E3C6-3FCD-4A31-9E1B-02944267A121}" type="pres">
      <dgm:prSet presAssocID="{1C8BA6A4-5B9D-4E29-801B-51DB7D0E18C6}" presName="sp" presStyleCnt="0"/>
      <dgm:spPr/>
    </dgm:pt>
    <dgm:pt modelId="{BA7F2B89-AB5B-45A5-8021-61854B1D3D87}" type="pres">
      <dgm:prSet presAssocID="{129045DB-B6A9-4E93-9E1A-B71E8AD63E2C}" presName="composite" presStyleCnt="0"/>
      <dgm:spPr/>
    </dgm:pt>
    <dgm:pt modelId="{FDBF6F8B-2452-447D-9FEA-4135717545C9}" type="pres">
      <dgm:prSet presAssocID="{129045DB-B6A9-4E93-9E1A-B71E8AD63E2C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A335D6F-F286-40D6-94D3-A089EADDAE2F}" type="pres">
      <dgm:prSet presAssocID="{129045DB-B6A9-4E93-9E1A-B71E8AD63E2C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6F2C6EC-7F40-45E2-9E97-B5F11524F6A4}" type="pres">
      <dgm:prSet presAssocID="{083FE55C-7FCF-475B-8315-1E38D672C63D}" presName="sp" presStyleCnt="0"/>
      <dgm:spPr/>
    </dgm:pt>
    <dgm:pt modelId="{2A335A2E-C25E-4839-8415-BBCA0726A2C6}" type="pres">
      <dgm:prSet presAssocID="{F028175C-F715-406B-AAA4-EE58C836DE8F}" presName="composite" presStyleCnt="0"/>
      <dgm:spPr/>
    </dgm:pt>
    <dgm:pt modelId="{5993D933-481C-4DCB-97F2-D1629B441393}" type="pres">
      <dgm:prSet presAssocID="{F028175C-F715-406B-AAA4-EE58C836DE8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8CAAED3-D3E8-4EF0-A8F5-C53082FE285B}" type="pres">
      <dgm:prSet presAssocID="{F028175C-F715-406B-AAA4-EE58C836DE8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0A0246D-60E9-4455-8211-78DBA867AFD7}" type="presOf" srcId="{A17A4621-1243-49B9-9CE7-1E10EF65ED80}" destId="{08CAAED3-D3E8-4EF0-A8F5-C53082FE285B}" srcOrd="0" destOrd="0" presId="urn:microsoft.com/office/officeart/2005/8/layout/chevron2"/>
    <dgm:cxn modelId="{2DE65C25-C1D2-48FF-8BB3-3E7DE86568BA}" srcId="{129045DB-B6A9-4E93-9E1A-B71E8AD63E2C}" destId="{0B07DFDA-4AB1-4B8C-AEF9-2C5225AE6A70}" srcOrd="0" destOrd="0" parTransId="{B4709B1B-63AA-4247-9FF6-262E26E0FA31}" sibTransId="{FA7FC372-AEBF-4A4C-8F28-A64D5160E398}"/>
    <dgm:cxn modelId="{9EB1A2AE-7949-431E-B80A-6C78E957E5DB}" type="presOf" srcId="{C6426248-B18B-4143-8B75-7BFCB745F270}" destId="{4439E26D-25A2-4F81-8D2A-928385B499F2}" srcOrd="0" destOrd="0" presId="urn:microsoft.com/office/officeart/2005/8/layout/chevron2"/>
    <dgm:cxn modelId="{1E0DA91B-8D35-4BAC-B1C9-8BB664C558F9}" type="presOf" srcId="{129045DB-B6A9-4E93-9E1A-B71E8AD63E2C}" destId="{FDBF6F8B-2452-447D-9FEA-4135717545C9}" srcOrd="0" destOrd="0" presId="urn:microsoft.com/office/officeart/2005/8/layout/chevron2"/>
    <dgm:cxn modelId="{E4CBFC98-A618-41C9-AE1E-9E3EB2D1C975}" srcId="{F028175C-F715-406B-AAA4-EE58C836DE8F}" destId="{A17A4621-1243-49B9-9CE7-1E10EF65ED80}" srcOrd="0" destOrd="0" parTransId="{4F4A9ED9-729C-421C-9CAC-AFA2CC09F755}" sibTransId="{B5C2DE6E-6A14-4894-8E84-31E93965FDDD}"/>
    <dgm:cxn modelId="{6BC77233-58F1-4202-89A9-3C93E45622B9}" srcId="{C6426248-B18B-4143-8B75-7BFCB745F270}" destId="{1C4E162B-8E13-4D2C-A1F8-70C9E2034647}" srcOrd="0" destOrd="0" parTransId="{4E7E36DF-4471-46BA-8013-F6FFB8ECA67B}" sibTransId="{1C8BA6A4-5B9D-4E29-801B-51DB7D0E18C6}"/>
    <dgm:cxn modelId="{C519761B-B7A7-4ADC-96F9-0132ACA2202B}" type="presOf" srcId="{F028175C-F715-406B-AAA4-EE58C836DE8F}" destId="{5993D933-481C-4DCB-97F2-D1629B441393}" srcOrd="0" destOrd="0" presId="urn:microsoft.com/office/officeart/2005/8/layout/chevron2"/>
    <dgm:cxn modelId="{C7DD53CA-9FF3-4E37-9345-4707080F3ED6}" srcId="{1C4E162B-8E13-4D2C-A1F8-70C9E2034647}" destId="{DBBB071F-DDB1-4435-9B7C-AA001D2E6BDF}" srcOrd="0" destOrd="0" parTransId="{0FE09D56-CAD8-40B0-8E98-CD88FADA7E02}" sibTransId="{B3E74EE3-1869-4351-B9F6-D7336E46C002}"/>
    <dgm:cxn modelId="{0FADA938-A6D7-4E95-8060-B7237FD274DD}" type="presOf" srcId="{DBBB071F-DDB1-4435-9B7C-AA001D2E6BDF}" destId="{32842BCE-A9AC-4FF4-A02B-C84925421349}" srcOrd="0" destOrd="0" presId="urn:microsoft.com/office/officeart/2005/8/layout/chevron2"/>
    <dgm:cxn modelId="{2A5AE3C8-477C-4969-AC78-F97CB1D04D97}" type="presOf" srcId="{1C4E162B-8E13-4D2C-A1F8-70C9E2034647}" destId="{3C091CCD-03C6-4098-A738-48246E441F52}" srcOrd="0" destOrd="0" presId="urn:microsoft.com/office/officeart/2005/8/layout/chevron2"/>
    <dgm:cxn modelId="{E98FFAE0-2C5C-4EC9-94B4-123639253711}" type="presOf" srcId="{0B07DFDA-4AB1-4B8C-AEF9-2C5225AE6A70}" destId="{7A335D6F-F286-40D6-94D3-A089EADDAE2F}" srcOrd="0" destOrd="0" presId="urn:microsoft.com/office/officeart/2005/8/layout/chevron2"/>
    <dgm:cxn modelId="{6B51048C-B53E-42A8-B458-F5D24C680E64}" srcId="{C6426248-B18B-4143-8B75-7BFCB745F270}" destId="{F028175C-F715-406B-AAA4-EE58C836DE8F}" srcOrd="2" destOrd="0" parTransId="{256E5611-36D3-4E45-8AA7-969065CF92FF}" sibTransId="{EE6F29F3-1963-44A1-A403-0639702D9BF8}"/>
    <dgm:cxn modelId="{32599C5E-2F8A-4EE1-82C2-4CF83FE21E70}" srcId="{C6426248-B18B-4143-8B75-7BFCB745F270}" destId="{129045DB-B6A9-4E93-9E1A-B71E8AD63E2C}" srcOrd="1" destOrd="0" parTransId="{239EC125-0157-4CC6-B034-E266A1BE929C}" sibTransId="{083FE55C-7FCF-475B-8315-1E38D672C63D}"/>
    <dgm:cxn modelId="{E93EFCFD-B8CD-48A2-BD5C-FCC4C259D5AD}" type="presParOf" srcId="{4439E26D-25A2-4F81-8D2A-928385B499F2}" destId="{DE1F1C93-99DF-47C1-A30D-CBDCAE2C8103}" srcOrd="0" destOrd="0" presId="urn:microsoft.com/office/officeart/2005/8/layout/chevron2"/>
    <dgm:cxn modelId="{59E13DA2-EA12-48A9-AB2C-C345C488562B}" type="presParOf" srcId="{DE1F1C93-99DF-47C1-A30D-CBDCAE2C8103}" destId="{3C091CCD-03C6-4098-A738-48246E441F52}" srcOrd="0" destOrd="0" presId="urn:microsoft.com/office/officeart/2005/8/layout/chevron2"/>
    <dgm:cxn modelId="{EA4AF394-84D7-45DD-ACEE-1713F2516EFD}" type="presParOf" srcId="{DE1F1C93-99DF-47C1-A30D-CBDCAE2C8103}" destId="{32842BCE-A9AC-4FF4-A02B-C84925421349}" srcOrd="1" destOrd="0" presId="urn:microsoft.com/office/officeart/2005/8/layout/chevron2"/>
    <dgm:cxn modelId="{BA0BA52A-B8BA-4456-A75C-F5EDA539857D}" type="presParOf" srcId="{4439E26D-25A2-4F81-8D2A-928385B499F2}" destId="{AD14E3C6-3FCD-4A31-9E1B-02944267A121}" srcOrd="1" destOrd="0" presId="urn:microsoft.com/office/officeart/2005/8/layout/chevron2"/>
    <dgm:cxn modelId="{D6FD7F10-1425-4FD4-B433-3D88C40E8EBA}" type="presParOf" srcId="{4439E26D-25A2-4F81-8D2A-928385B499F2}" destId="{BA7F2B89-AB5B-45A5-8021-61854B1D3D87}" srcOrd="2" destOrd="0" presId="urn:microsoft.com/office/officeart/2005/8/layout/chevron2"/>
    <dgm:cxn modelId="{B310F1BE-7988-4118-B3DA-A4D7AF185953}" type="presParOf" srcId="{BA7F2B89-AB5B-45A5-8021-61854B1D3D87}" destId="{FDBF6F8B-2452-447D-9FEA-4135717545C9}" srcOrd="0" destOrd="0" presId="urn:microsoft.com/office/officeart/2005/8/layout/chevron2"/>
    <dgm:cxn modelId="{A5DACA3F-BA8E-4936-AB06-652A49C75687}" type="presParOf" srcId="{BA7F2B89-AB5B-45A5-8021-61854B1D3D87}" destId="{7A335D6F-F286-40D6-94D3-A089EADDAE2F}" srcOrd="1" destOrd="0" presId="urn:microsoft.com/office/officeart/2005/8/layout/chevron2"/>
    <dgm:cxn modelId="{2EF24DA0-CEE7-4C89-861B-8AC2C3A03F7F}" type="presParOf" srcId="{4439E26D-25A2-4F81-8D2A-928385B499F2}" destId="{66F2C6EC-7F40-45E2-9E97-B5F11524F6A4}" srcOrd="3" destOrd="0" presId="urn:microsoft.com/office/officeart/2005/8/layout/chevron2"/>
    <dgm:cxn modelId="{A51FE4F0-8266-4EB8-8C56-0BDA9F6FBE16}" type="presParOf" srcId="{4439E26D-25A2-4F81-8D2A-928385B499F2}" destId="{2A335A2E-C25E-4839-8415-BBCA0726A2C6}" srcOrd="4" destOrd="0" presId="urn:microsoft.com/office/officeart/2005/8/layout/chevron2"/>
    <dgm:cxn modelId="{CA4E5620-36A8-455F-893A-104049DEDF73}" type="presParOf" srcId="{2A335A2E-C25E-4839-8415-BBCA0726A2C6}" destId="{5993D933-481C-4DCB-97F2-D1629B441393}" srcOrd="0" destOrd="0" presId="urn:microsoft.com/office/officeart/2005/8/layout/chevron2"/>
    <dgm:cxn modelId="{C28FEA8B-F9E1-4925-A0F1-8D4BC9FB015E}" type="presParOf" srcId="{2A335A2E-C25E-4839-8415-BBCA0726A2C6}" destId="{08CAAED3-D3E8-4EF0-A8F5-C53082FE285B}" srcOrd="1" destOrd="0" presId="urn:microsoft.com/office/officeart/2005/8/layout/chevron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6426248-B18B-4143-8B75-7BFCB745F270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C4E162B-8E13-4D2C-A1F8-70C9E2034647}">
      <dgm:prSet phldrT="[Text]"/>
      <dgm:spPr/>
      <dgm:t>
        <a:bodyPr/>
        <a:lstStyle/>
        <a:p>
          <a:pPr rtl="1"/>
          <a:r>
            <a:rPr lang="en-US" dirty="0" smtClean="0"/>
            <a:t> </a:t>
          </a:r>
          <a:endParaRPr lang="ar-SA" dirty="0"/>
        </a:p>
      </dgm:t>
    </dgm:pt>
    <dgm:pt modelId="{4E7E36DF-4471-46BA-8013-F6FFB8ECA67B}" type="parTrans" cxnId="{6BC77233-58F1-4202-89A9-3C93E45622B9}">
      <dgm:prSet/>
      <dgm:spPr/>
      <dgm:t>
        <a:bodyPr/>
        <a:lstStyle/>
        <a:p>
          <a:pPr rtl="1"/>
          <a:endParaRPr lang="ar-SA"/>
        </a:p>
      </dgm:t>
    </dgm:pt>
    <dgm:pt modelId="{1C8BA6A4-5B9D-4E29-801B-51DB7D0E18C6}" type="sibTrans" cxnId="{6BC77233-58F1-4202-89A9-3C93E45622B9}">
      <dgm:prSet/>
      <dgm:spPr/>
      <dgm:t>
        <a:bodyPr/>
        <a:lstStyle/>
        <a:p>
          <a:pPr rtl="1"/>
          <a:endParaRPr lang="ar-SA"/>
        </a:p>
      </dgm:t>
    </dgm:pt>
    <dgm:pt modelId="{DBBB071F-DDB1-4435-9B7C-AA001D2E6BDF}">
      <dgm:prSet phldrT="[Text]" custT="1"/>
      <dgm:spPr/>
      <dgm:t>
        <a:bodyPr/>
        <a:lstStyle/>
        <a:p>
          <a:pPr rtl="0"/>
          <a:r>
            <a:rPr lang="en-US" sz="3600" dirty="0" smtClean="0"/>
            <a:t>Problem</a:t>
          </a:r>
          <a:endParaRPr lang="ar-SA" sz="3600" dirty="0"/>
        </a:p>
      </dgm:t>
    </dgm:pt>
    <dgm:pt modelId="{0FE09D56-CAD8-40B0-8E98-CD88FADA7E02}" type="parTrans" cxnId="{C7DD53CA-9FF3-4E37-9345-4707080F3ED6}">
      <dgm:prSet/>
      <dgm:spPr/>
      <dgm:t>
        <a:bodyPr/>
        <a:lstStyle/>
        <a:p>
          <a:pPr rtl="1"/>
          <a:endParaRPr lang="ar-SA"/>
        </a:p>
      </dgm:t>
    </dgm:pt>
    <dgm:pt modelId="{B3E74EE3-1869-4351-B9F6-D7336E46C002}" type="sibTrans" cxnId="{C7DD53CA-9FF3-4E37-9345-4707080F3ED6}">
      <dgm:prSet/>
      <dgm:spPr/>
      <dgm:t>
        <a:bodyPr/>
        <a:lstStyle/>
        <a:p>
          <a:pPr rtl="1"/>
          <a:endParaRPr lang="ar-SA"/>
        </a:p>
      </dgm:t>
    </dgm:pt>
    <dgm:pt modelId="{0B07DFDA-4AB1-4B8C-AEF9-2C5225AE6A70}">
      <dgm:prSet phldrT="[Text]" custT="1"/>
      <dgm:spPr/>
      <dgm:t>
        <a:bodyPr/>
        <a:lstStyle/>
        <a:p>
          <a:pPr rtl="0"/>
          <a:r>
            <a:rPr lang="en-US" sz="3200" dirty="0" smtClean="0"/>
            <a:t>Assumption </a:t>
          </a:r>
          <a:endParaRPr lang="ar-SA" sz="3200" dirty="0"/>
        </a:p>
      </dgm:t>
    </dgm:pt>
    <dgm:pt modelId="{B4709B1B-63AA-4247-9FF6-262E26E0FA31}" type="parTrans" cxnId="{2DE65C25-C1D2-48FF-8BB3-3E7DE86568BA}">
      <dgm:prSet/>
      <dgm:spPr/>
      <dgm:t>
        <a:bodyPr/>
        <a:lstStyle/>
        <a:p>
          <a:pPr rtl="1"/>
          <a:endParaRPr lang="ar-SA"/>
        </a:p>
      </dgm:t>
    </dgm:pt>
    <dgm:pt modelId="{FA7FC372-AEBF-4A4C-8F28-A64D5160E398}" type="sibTrans" cxnId="{2DE65C25-C1D2-48FF-8BB3-3E7DE86568BA}">
      <dgm:prSet/>
      <dgm:spPr/>
      <dgm:t>
        <a:bodyPr/>
        <a:lstStyle/>
        <a:p>
          <a:pPr rtl="1"/>
          <a:endParaRPr lang="ar-SA"/>
        </a:p>
      </dgm:t>
    </dgm:pt>
    <dgm:pt modelId="{F028175C-F715-406B-AAA4-EE58C836DE8F}">
      <dgm:prSet phldrT="[Text]"/>
      <dgm:spPr>
        <a:solidFill>
          <a:srgbClr val="FF0000"/>
        </a:solidFill>
      </dgm:spPr>
      <dgm:t>
        <a:bodyPr/>
        <a:lstStyle/>
        <a:p>
          <a:pPr rtl="1"/>
          <a:endParaRPr lang="ar-SA" dirty="0"/>
        </a:p>
      </dgm:t>
    </dgm:pt>
    <dgm:pt modelId="{256E5611-36D3-4E45-8AA7-969065CF92FF}" type="parTrans" cxnId="{6B51048C-B53E-42A8-B458-F5D24C680E64}">
      <dgm:prSet/>
      <dgm:spPr/>
      <dgm:t>
        <a:bodyPr/>
        <a:lstStyle/>
        <a:p>
          <a:pPr rtl="1"/>
          <a:endParaRPr lang="ar-SA"/>
        </a:p>
      </dgm:t>
    </dgm:pt>
    <dgm:pt modelId="{EE6F29F3-1963-44A1-A403-0639702D9BF8}" type="sibTrans" cxnId="{6B51048C-B53E-42A8-B458-F5D24C680E64}">
      <dgm:prSet/>
      <dgm:spPr/>
      <dgm:t>
        <a:bodyPr/>
        <a:lstStyle/>
        <a:p>
          <a:pPr rtl="1"/>
          <a:endParaRPr lang="ar-SA"/>
        </a:p>
      </dgm:t>
    </dgm:pt>
    <dgm:pt modelId="{A17A4621-1243-49B9-9CE7-1E10EF65ED80}">
      <dgm:prSet custT="1"/>
      <dgm:spPr/>
      <dgm:t>
        <a:bodyPr/>
        <a:lstStyle/>
        <a:p>
          <a:pPr rtl="0"/>
          <a:r>
            <a:rPr lang="en-US" sz="3200" dirty="0" smtClean="0"/>
            <a:t>Solution </a:t>
          </a:r>
          <a:endParaRPr lang="ar-SA" sz="3200" dirty="0"/>
        </a:p>
      </dgm:t>
    </dgm:pt>
    <dgm:pt modelId="{4F4A9ED9-729C-421C-9CAC-AFA2CC09F755}" type="parTrans" cxnId="{E4CBFC98-A618-41C9-AE1E-9E3EB2D1C975}">
      <dgm:prSet/>
      <dgm:spPr/>
      <dgm:t>
        <a:bodyPr/>
        <a:lstStyle/>
        <a:p>
          <a:pPr rtl="1"/>
          <a:endParaRPr lang="ar-SA"/>
        </a:p>
      </dgm:t>
    </dgm:pt>
    <dgm:pt modelId="{B5C2DE6E-6A14-4894-8E84-31E93965FDDD}" type="sibTrans" cxnId="{E4CBFC98-A618-41C9-AE1E-9E3EB2D1C975}">
      <dgm:prSet/>
      <dgm:spPr/>
      <dgm:t>
        <a:bodyPr/>
        <a:lstStyle/>
        <a:p>
          <a:pPr rtl="1"/>
          <a:endParaRPr lang="ar-SA"/>
        </a:p>
      </dgm:t>
    </dgm:pt>
    <dgm:pt modelId="{129045DB-B6A9-4E93-9E1A-B71E8AD63E2C}">
      <dgm:prSet phldrT="[Text]"/>
      <dgm:spPr/>
      <dgm:t>
        <a:bodyPr/>
        <a:lstStyle/>
        <a:p>
          <a:pPr rtl="1"/>
          <a:r>
            <a:rPr lang="en-US" dirty="0" smtClean="0"/>
            <a:t> </a:t>
          </a:r>
          <a:endParaRPr lang="ar-SA" dirty="0"/>
        </a:p>
      </dgm:t>
    </dgm:pt>
    <dgm:pt modelId="{083FE55C-7FCF-475B-8315-1E38D672C63D}" type="sibTrans" cxnId="{32599C5E-2F8A-4EE1-82C2-4CF83FE21E70}">
      <dgm:prSet/>
      <dgm:spPr/>
      <dgm:t>
        <a:bodyPr/>
        <a:lstStyle/>
        <a:p>
          <a:pPr rtl="1"/>
          <a:endParaRPr lang="ar-SA"/>
        </a:p>
      </dgm:t>
    </dgm:pt>
    <dgm:pt modelId="{239EC125-0157-4CC6-B034-E266A1BE929C}" type="parTrans" cxnId="{32599C5E-2F8A-4EE1-82C2-4CF83FE21E70}">
      <dgm:prSet/>
      <dgm:spPr/>
      <dgm:t>
        <a:bodyPr/>
        <a:lstStyle/>
        <a:p>
          <a:pPr rtl="1"/>
          <a:endParaRPr lang="ar-SA"/>
        </a:p>
      </dgm:t>
    </dgm:pt>
    <dgm:pt modelId="{4439E26D-25A2-4F81-8D2A-928385B499F2}" type="pres">
      <dgm:prSet presAssocID="{C6426248-B18B-4143-8B75-7BFCB745F27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E1F1C93-99DF-47C1-A30D-CBDCAE2C8103}" type="pres">
      <dgm:prSet presAssocID="{1C4E162B-8E13-4D2C-A1F8-70C9E2034647}" presName="composite" presStyleCnt="0"/>
      <dgm:spPr/>
    </dgm:pt>
    <dgm:pt modelId="{3C091CCD-03C6-4098-A738-48246E441F52}" type="pres">
      <dgm:prSet presAssocID="{1C4E162B-8E13-4D2C-A1F8-70C9E203464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2842BCE-A9AC-4FF4-A02B-C84925421349}" type="pres">
      <dgm:prSet presAssocID="{1C4E162B-8E13-4D2C-A1F8-70C9E2034647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D14E3C6-3FCD-4A31-9E1B-02944267A121}" type="pres">
      <dgm:prSet presAssocID="{1C8BA6A4-5B9D-4E29-801B-51DB7D0E18C6}" presName="sp" presStyleCnt="0"/>
      <dgm:spPr/>
    </dgm:pt>
    <dgm:pt modelId="{BA7F2B89-AB5B-45A5-8021-61854B1D3D87}" type="pres">
      <dgm:prSet presAssocID="{129045DB-B6A9-4E93-9E1A-B71E8AD63E2C}" presName="composite" presStyleCnt="0"/>
      <dgm:spPr/>
    </dgm:pt>
    <dgm:pt modelId="{FDBF6F8B-2452-447D-9FEA-4135717545C9}" type="pres">
      <dgm:prSet presAssocID="{129045DB-B6A9-4E93-9E1A-B71E8AD63E2C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A335D6F-F286-40D6-94D3-A089EADDAE2F}" type="pres">
      <dgm:prSet presAssocID="{129045DB-B6A9-4E93-9E1A-B71E8AD63E2C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6F2C6EC-7F40-45E2-9E97-B5F11524F6A4}" type="pres">
      <dgm:prSet presAssocID="{083FE55C-7FCF-475B-8315-1E38D672C63D}" presName="sp" presStyleCnt="0"/>
      <dgm:spPr/>
    </dgm:pt>
    <dgm:pt modelId="{2A335A2E-C25E-4839-8415-BBCA0726A2C6}" type="pres">
      <dgm:prSet presAssocID="{F028175C-F715-406B-AAA4-EE58C836DE8F}" presName="composite" presStyleCnt="0"/>
      <dgm:spPr/>
    </dgm:pt>
    <dgm:pt modelId="{5993D933-481C-4DCB-97F2-D1629B441393}" type="pres">
      <dgm:prSet presAssocID="{F028175C-F715-406B-AAA4-EE58C836DE8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8CAAED3-D3E8-4EF0-A8F5-C53082FE285B}" type="pres">
      <dgm:prSet presAssocID="{F028175C-F715-406B-AAA4-EE58C836DE8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973966B-2842-4BDD-A14F-75FB2AF94767}" type="presOf" srcId="{C6426248-B18B-4143-8B75-7BFCB745F270}" destId="{4439E26D-25A2-4F81-8D2A-928385B499F2}" srcOrd="0" destOrd="0" presId="urn:microsoft.com/office/officeart/2005/8/layout/chevron2"/>
    <dgm:cxn modelId="{AB129403-3B07-43AC-BEE6-6B599E48261D}" type="presOf" srcId="{A17A4621-1243-49B9-9CE7-1E10EF65ED80}" destId="{08CAAED3-D3E8-4EF0-A8F5-C53082FE285B}" srcOrd="0" destOrd="0" presId="urn:microsoft.com/office/officeart/2005/8/layout/chevron2"/>
    <dgm:cxn modelId="{05DA58B0-B36D-4DEC-8DB8-1EDF18FDEA55}" type="presOf" srcId="{129045DB-B6A9-4E93-9E1A-B71E8AD63E2C}" destId="{FDBF6F8B-2452-447D-9FEA-4135717545C9}" srcOrd="0" destOrd="0" presId="urn:microsoft.com/office/officeart/2005/8/layout/chevron2"/>
    <dgm:cxn modelId="{FD5E31D4-C717-4E07-9023-967E4D0EE21D}" type="presOf" srcId="{F028175C-F715-406B-AAA4-EE58C836DE8F}" destId="{5993D933-481C-4DCB-97F2-D1629B441393}" srcOrd="0" destOrd="0" presId="urn:microsoft.com/office/officeart/2005/8/layout/chevron2"/>
    <dgm:cxn modelId="{2DE65C25-C1D2-48FF-8BB3-3E7DE86568BA}" srcId="{129045DB-B6A9-4E93-9E1A-B71E8AD63E2C}" destId="{0B07DFDA-4AB1-4B8C-AEF9-2C5225AE6A70}" srcOrd="0" destOrd="0" parTransId="{B4709B1B-63AA-4247-9FF6-262E26E0FA31}" sibTransId="{FA7FC372-AEBF-4A4C-8F28-A64D5160E398}"/>
    <dgm:cxn modelId="{E4CBFC98-A618-41C9-AE1E-9E3EB2D1C975}" srcId="{F028175C-F715-406B-AAA4-EE58C836DE8F}" destId="{A17A4621-1243-49B9-9CE7-1E10EF65ED80}" srcOrd="0" destOrd="0" parTransId="{4F4A9ED9-729C-421C-9CAC-AFA2CC09F755}" sibTransId="{B5C2DE6E-6A14-4894-8E84-31E93965FDDD}"/>
    <dgm:cxn modelId="{6BC77233-58F1-4202-89A9-3C93E45622B9}" srcId="{C6426248-B18B-4143-8B75-7BFCB745F270}" destId="{1C4E162B-8E13-4D2C-A1F8-70C9E2034647}" srcOrd="0" destOrd="0" parTransId="{4E7E36DF-4471-46BA-8013-F6FFB8ECA67B}" sibTransId="{1C8BA6A4-5B9D-4E29-801B-51DB7D0E18C6}"/>
    <dgm:cxn modelId="{C7DD53CA-9FF3-4E37-9345-4707080F3ED6}" srcId="{1C4E162B-8E13-4D2C-A1F8-70C9E2034647}" destId="{DBBB071F-DDB1-4435-9B7C-AA001D2E6BDF}" srcOrd="0" destOrd="0" parTransId="{0FE09D56-CAD8-40B0-8E98-CD88FADA7E02}" sibTransId="{B3E74EE3-1869-4351-B9F6-D7336E46C002}"/>
    <dgm:cxn modelId="{1DBDD920-D0E9-4B34-896A-AE6731EA28AC}" type="presOf" srcId="{0B07DFDA-4AB1-4B8C-AEF9-2C5225AE6A70}" destId="{7A335D6F-F286-40D6-94D3-A089EADDAE2F}" srcOrd="0" destOrd="0" presId="urn:microsoft.com/office/officeart/2005/8/layout/chevron2"/>
    <dgm:cxn modelId="{F1F18B66-BFDC-4CAC-8287-08E52AD4AE33}" type="presOf" srcId="{1C4E162B-8E13-4D2C-A1F8-70C9E2034647}" destId="{3C091CCD-03C6-4098-A738-48246E441F52}" srcOrd="0" destOrd="0" presId="urn:microsoft.com/office/officeart/2005/8/layout/chevron2"/>
    <dgm:cxn modelId="{0DCA3FA9-AFA7-4675-AC6A-9FD5A4D07D83}" type="presOf" srcId="{DBBB071F-DDB1-4435-9B7C-AA001D2E6BDF}" destId="{32842BCE-A9AC-4FF4-A02B-C84925421349}" srcOrd="0" destOrd="0" presId="urn:microsoft.com/office/officeart/2005/8/layout/chevron2"/>
    <dgm:cxn modelId="{6B51048C-B53E-42A8-B458-F5D24C680E64}" srcId="{C6426248-B18B-4143-8B75-7BFCB745F270}" destId="{F028175C-F715-406B-AAA4-EE58C836DE8F}" srcOrd="2" destOrd="0" parTransId="{256E5611-36D3-4E45-8AA7-969065CF92FF}" sibTransId="{EE6F29F3-1963-44A1-A403-0639702D9BF8}"/>
    <dgm:cxn modelId="{32599C5E-2F8A-4EE1-82C2-4CF83FE21E70}" srcId="{C6426248-B18B-4143-8B75-7BFCB745F270}" destId="{129045DB-B6A9-4E93-9E1A-B71E8AD63E2C}" srcOrd="1" destOrd="0" parTransId="{239EC125-0157-4CC6-B034-E266A1BE929C}" sibTransId="{083FE55C-7FCF-475B-8315-1E38D672C63D}"/>
    <dgm:cxn modelId="{56F30B52-1419-409F-863B-0406F08AB6FA}" type="presParOf" srcId="{4439E26D-25A2-4F81-8D2A-928385B499F2}" destId="{DE1F1C93-99DF-47C1-A30D-CBDCAE2C8103}" srcOrd="0" destOrd="0" presId="urn:microsoft.com/office/officeart/2005/8/layout/chevron2"/>
    <dgm:cxn modelId="{C7D74479-72FD-4339-ACAA-DAB4B81304C6}" type="presParOf" srcId="{DE1F1C93-99DF-47C1-A30D-CBDCAE2C8103}" destId="{3C091CCD-03C6-4098-A738-48246E441F52}" srcOrd="0" destOrd="0" presId="urn:microsoft.com/office/officeart/2005/8/layout/chevron2"/>
    <dgm:cxn modelId="{5E922027-B47C-465C-8745-7E3EABF70F30}" type="presParOf" srcId="{DE1F1C93-99DF-47C1-A30D-CBDCAE2C8103}" destId="{32842BCE-A9AC-4FF4-A02B-C84925421349}" srcOrd="1" destOrd="0" presId="urn:microsoft.com/office/officeart/2005/8/layout/chevron2"/>
    <dgm:cxn modelId="{EB6F643E-D47C-4392-AA27-CCA48C02202A}" type="presParOf" srcId="{4439E26D-25A2-4F81-8D2A-928385B499F2}" destId="{AD14E3C6-3FCD-4A31-9E1B-02944267A121}" srcOrd="1" destOrd="0" presId="urn:microsoft.com/office/officeart/2005/8/layout/chevron2"/>
    <dgm:cxn modelId="{788749E3-AD6F-44D3-9999-439C8DAEE106}" type="presParOf" srcId="{4439E26D-25A2-4F81-8D2A-928385B499F2}" destId="{BA7F2B89-AB5B-45A5-8021-61854B1D3D87}" srcOrd="2" destOrd="0" presId="urn:microsoft.com/office/officeart/2005/8/layout/chevron2"/>
    <dgm:cxn modelId="{784BDB72-2D39-4513-810B-16E84A93F37B}" type="presParOf" srcId="{BA7F2B89-AB5B-45A5-8021-61854B1D3D87}" destId="{FDBF6F8B-2452-447D-9FEA-4135717545C9}" srcOrd="0" destOrd="0" presId="urn:microsoft.com/office/officeart/2005/8/layout/chevron2"/>
    <dgm:cxn modelId="{2A176A94-3961-47B2-B4E7-54AFA6A16307}" type="presParOf" srcId="{BA7F2B89-AB5B-45A5-8021-61854B1D3D87}" destId="{7A335D6F-F286-40D6-94D3-A089EADDAE2F}" srcOrd="1" destOrd="0" presId="urn:microsoft.com/office/officeart/2005/8/layout/chevron2"/>
    <dgm:cxn modelId="{F780F7CA-03F9-4DAE-9461-BE8DA931ECF3}" type="presParOf" srcId="{4439E26D-25A2-4F81-8D2A-928385B499F2}" destId="{66F2C6EC-7F40-45E2-9E97-B5F11524F6A4}" srcOrd="3" destOrd="0" presId="urn:microsoft.com/office/officeart/2005/8/layout/chevron2"/>
    <dgm:cxn modelId="{EB42C0ED-C0CE-42F6-A86B-CA1746AE7E99}" type="presParOf" srcId="{4439E26D-25A2-4F81-8D2A-928385B499F2}" destId="{2A335A2E-C25E-4839-8415-BBCA0726A2C6}" srcOrd="4" destOrd="0" presId="urn:microsoft.com/office/officeart/2005/8/layout/chevron2"/>
    <dgm:cxn modelId="{3A9C6E22-8B51-42C9-AF56-F04FE493A5F0}" type="presParOf" srcId="{2A335A2E-C25E-4839-8415-BBCA0726A2C6}" destId="{5993D933-481C-4DCB-97F2-D1629B441393}" srcOrd="0" destOrd="0" presId="urn:microsoft.com/office/officeart/2005/8/layout/chevron2"/>
    <dgm:cxn modelId="{F6ACE64C-B34A-4031-A713-2458DBBE4414}" type="presParOf" srcId="{2A335A2E-C25E-4839-8415-BBCA0726A2C6}" destId="{08CAAED3-D3E8-4EF0-A8F5-C53082FE285B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0D8B8-C0B7-49A8-A4C6-41EA2F35FBF2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139F3-7690-4AEF-82C2-451DD38D3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0D8B8-C0B7-49A8-A4C6-41EA2F35FBF2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139F3-7690-4AEF-82C2-451DD38D3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0D8B8-C0B7-49A8-A4C6-41EA2F35FBF2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139F3-7690-4AEF-82C2-451DD38D3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0D8B8-C0B7-49A8-A4C6-41EA2F35FBF2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139F3-7690-4AEF-82C2-451DD38D3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0D8B8-C0B7-49A8-A4C6-41EA2F35FBF2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139F3-7690-4AEF-82C2-451DD38D3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0D8B8-C0B7-49A8-A4C6-41EA2F35FBF2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139F3-7690-4AEF-82C2-451DD38D3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0D8B8-C0B7-49A8-A4C6-41EA2F35FBF2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139F3-7690-4AEF-82C2-451DD38D3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0D8B8-C0B7-49A8-A4C6-41EA2F35FBF2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139F3-7690-4AEF-82C2-451DD38D3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0D8B8-C0B7-49A8-A4C6-41EA2F35FBF2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139F3-7690-4AEF-82C2-451DD38D3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0D8B8-C0B7-49A8-A4C6-41EA2F35FBF2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139F3-7690-4AEF-82C2-451DD38D3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0D8B8-C0B7-49A8-A4C6-41EA2F35FBF2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FB139F3-7690-4AEF-82C2-451DD38D3F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3E0D8B8-C0B7-49A8-A4C6-41EA2F35FBF2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FB139F3-7690-4AEF-82C2-451DD38D3F5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subTitle" idx="1"/>
          </p:nvPr>
        </p:nvSpPr>
        <p:spPr>
          <a:xfrm>
            <a:off x="533400" y="609600"/>
            <a:ext cx="7854950" cy="6019800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/>
            <a:r>
              <a:rPr lang="en-US" sz="1900" dirty="0" smtClean="0"/>
              <a:t>An-</a:t>
            </a:r>
            <a:r>
              <a:rPr lang="en-US" sz="1900" dirty="0" err="1" smtClean="0"/>
              <a:t>Najah</a:t>
            </a:r>
            <a:r>
              <a:rPr lang="en-US" sz="1900" dirty="0" smtClean="0"/>
              <a:t> National University</a:t>
            </a:r>
          </a:p>
          <a:p>
            <a:pPr algn="ctr"/>
            <a:r>
              <a:rPr lang="en-US" sz="1900" dirty="0" smtClean="0"/>
              <a:t>Civil Engineering Department</a:t>
            </a:r>
          </a:p>
          <a:p>
            <a:pPr algn="ctr"/>
            <a:r>
              <a:rPr lang="en-US" sz="1900" dirty="0" smtClean="0"/>
              <a:t> </a:t>
            </a:r>
          </a:p>
          <a:p>
            <a:pPr algn="ctr"/>
            <a:r>
              <a:rPr lang="en-US" sz="1900" dirty="0" smtClean="0"/>
              <a:t>Graduation Project </a:t>
            </a:r>
          </a:p>
          <a:p>
            <a:pPr algn="ctr"/>
            <a:r>
              <a:rPr lang="en-US" sz="1900" dirty="0" smtClean="0"/>
              <a:t>Al-Khader Water Distribution ,Waste, and Storm Water Collection Networks </a:t>
            </a:r>
          </a:p>
          <a:p>
            <a:pPr algn="ctr"/>
            <a:r>
              <a:rPr lang="en-US" sz="1900" dirty="0" smtClean="0"/>
              <a:t> </a:t>
            </a:r>
          </a:p>
          <a:p>
            <a:pPr algn="ctr"/>
            <a:r>
              <a:rPr lang="en-US" sz="1900" dirty="0" smtClean="0"/>
              <a:t>Done by : </a:t>
            </a:r>
          </a:p>
          <a:p>
            <a:pPr algn="ctr"/>
            <a:r>
              <a:rPr lang="en-US" sz="1900" dirty="0" smtClean="0"/>
              <a:t>Ahmad A. </a:t>
            </a:r>
            <a:r>
              <a:rPr lang="en-US" sz="1900" dirty="0" err="1" smtClean="0"/>
              <a:t>Sarhan</a:t>
            </a:r>
            <a:r>
              <a:rPr lang="en-US" sz="1900" dirty="0" smtClean="0"/>
              <a:t> </a:t>
            </a:r>
          </a:p>
          <a:p>
            <a:pPr algn="ctr"/>
            <a:r>
              <a:rPr lang="en-US" sz="1900" dirty="0" err="1" smtClean="0"/>
              <a:t>Bashar</a:t>
            </a:r>
            <a:r>
              <a:rPr lang="en-US" sz="1900" dirty="0" smtClean="0"/>
              <a:t> Y. </a:t>
            </a:r>
            <a:r>
              <a:rPr lang="en-US" sz="1900" dirty="0" err="1" smtClean="0"/>
              <a:t>Damra</a:t>
            </a:r>
            <a:r>
              <a:rPr lang="en-US" sz="1900" dirty="0" smtClean="0"/>
              <a:t> </a:t>
            </a:r>
          </a:p>
          <a:p>
            <a:pPr algn="ctr"/>
            <a:r>
              <a:rPr lang="en-US" sz="1900" dirty="0" smtClean="0"/>
              <a:t>Ahmad I. </a:t>
            </a:r>
            <a:r>
              <a:rPr lang="en-US" sz="1900" dirty="0" err="1" smtClean="0"/>
              <a:t>Dadou</a:t>
            </a:r>
            <a:r>
              <a:rPr lang="en-US" sz="1900" dirty="0" smtClean="0"/>
              <a:t> </a:t>
            </a:r>
          </a:p>
          <a:p>
            <a:pPr algn="ctr"/>
            <a:r>
              <a:rPr lang="en-US" sz="1900" dirty="0" smtClean="0"/>
              <a:t> </a:t>
            </a:r>
          </a:p>
          <a:p>
            <a:pPr algn="ctr"/>
            <a:r>
              <a:rPr lang="en-US" sz="1900" dirty="0" smtClean="0"/>
              <a:t>Supervised By :</a:t>
            </a:r>
          </a:p>
          <a:p>
            <a:pPr algn="ctr"/>
            <a:endParaRPr lang="en-US" sz="1900" b="1" dirty="0" smtClean="0"/>
          </a:p>
          <a:p>
            <a:pPr algn="ctr"/>
            <a:r>
              <a:rPr lang="en-US" sz="3500" b="1" cap="all" dirty="0" smtClean="0">
                <a:ln w="9000" cmpd="sng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blurRad="6350" stA="55000" endA="50" endPos="85000" dist="60007" dir="5400000" sy="-100000" algn="bl" rotWithShape="0"/>
                </a:effectLst>
              </a:rPr>
              <a:t>Dr. Mohammad N. </a:t>
            </a:r>
            <a:r>
              <a:rPr lang="en-US" sz="3500" b="1" cap="all" dirty="0" err="1" smtClean="0">
                <a:ln w="9000" cmpd="sng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blurRad="6350" stA="55000" endA="50" endPos="85000" dist="60007" dir="5400000" sy="-100000" algn="bl" rotWithShape="0"/>
                </a:effectLst>
              </a:rPr>
              <a:t>Almasri</a:t>
            </a:r>
            <a:r>
              <a:rPr lang="en-US" sz="3500" b="1" cap="all" dirty="0" smtClean="0">
                <a:ln w="9000" cmpd="sng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blurRad="6350" stA="55000" endA="50" endPos="85000" dist="60007" dir="5400000" sy="-100000" algn="bl" rotWithShape="0"/>
                </a:effectLst>
              </a:rPr>
              <a:t> </a:t>
            </a:r>
            <a:endParaRPr lang="en-US" sz="3500" b="1" cap="all" dirty="0">
              <a:ln w="9000" cmpd="sng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reflection blurRad="6350" stA="55000" endA="50" endPos="85000" dist="60007" dir="5400000" sy="-100000" algn="bl" rotWithShape="0"/>
              </a:effectLst>
            </a:endParaRPr>
          </a:p>
        </p:txBody>
      </p:sp>
      <p:pic>
        <p:nvPicPr>
          <p:cNvPr id="6" name="Picture 5" descr="C:\Users\EX4T\Desktop\mq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1" y="762001"/>
            <a:ext cx="1066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1295400" y="2590800"/>
          <a:ext cx="3810000" cy="3475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D:\Ahmad\Graduation project\Report\3-Storm\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400" y="2743200"/>
            <a:ext cx="3429000" cy="26277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00001.png" descr="MindMap Preview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05000"/>
            <a:ext cx="4876800" cy="1085088"/>
          </a:xfrm>
        </p:spPr>
        <p:txBody>
          <a:bodyPr>
            <a:normAutofit/>
          </a:bodyPr>
          <a:lstStyle/>
          <a:p>
            <a:r>
              <a:rPr lang="en-US" dirty="0" smtClean="0"/>
              <a:t>Main Catchments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3886200" cy="4389120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2050" name="Picture 2" descr="D:\Ahmad\Graduation project\Report\Sewer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35526" y="763372"/>
            <a:ext cx="4308474" cy="6094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 :-</a:t>
            </a:r>
            <a:endParaRPr lang="ar-SA" dirty="0"/>
          </a:p>
        </p:txBody>
      </p:sp>
      <p:pic>
        <p:nvPicPr>
          <p:cNvPr id="1026" name="Picture 2" descr="D:\Ahmad\Graduation project\Report\Storm\ARCHYDRO WORKFLOW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05000"/>
            <a:ext cx="9144000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 descr="D:\Ahmad\Graduation project\Report\Storm\ARCHYDRO WORKFLOW-2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371600"/>
            <a:ext cx="9144000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410712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/>
              <a:t>Wastewater </a:t>
            </a:r>
            <a:br>
              <a:rPr lang="en-US" sz="8000" dirty="0" smtClean="0"/>
            </a:br>
            <a:r>
              <a:rPr lang="en-US" sz="8000" dirty="0" smtClean="0"/>
              <a:t>Collection Network </a:t>
            </a:r>
            <a:endParaRPr lang="ar-SA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00001.png" descr="MindMap Preview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762000"/>
            <a:ext cx="7467600" cy="579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5410200"/>
            <a:ext cx="8229600" cy="914400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7" name="pic00001.png" descr="MindMap Preview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pic00001.png" descr="MindMap Preview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2484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5181600" y="3048000"/>
            <a:ext cx="304800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200" dirty="0" smtClean="0"/>
              <a:t>e</a:t>
            </a:r>
            <a:endParaRPr lang="ar-SA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Picture 4" descr="C:\Users\EX4T\Desktop\Graduation project\Report\WWCN\Why We choose PVC.bmp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52600"/>
            <a:ext cx="86868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 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</p:nvPr>
        </p:nvGraphicFramePr>
        <p:xfrm>
          <a:off x="533400" y="1600200"/>
          <a:ext cx="82296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09600" y="914400"/>
            <a:ext cx="65532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b="1" dirty="0" smtClean="0">
                <a:cs typeface="+mj-cs"/>
              </a:rPr>
              <a:t>Outline :</a:t>
            </a:r>
            <a:endParaRPr lang="ar-SA" sz="4000" b="1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8" name="Picture 3" descr="D:\gp2\report\222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676400"/>
            <a:ext cx="9044499" cy="42067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 dirty="0"/>
          </a:p>
        </p:txBody>
      </p:sp>
      <p:pic>
        <p:nvPicPr>
          <p:cNvPr id="4" name="Content Placeholder 3" descr="C:\Users\EX4T\Desktop\Graduation project\Report\WWCN\5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1905000"/>
            <a:ext cx="9144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" name="Content Placeholder 5" descr="C:\Users\EX4T\Desktop\Graduation project\Report\WWCN\4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1026" name="Picture 2" descr="D:\Ahmad\Graduation project\Profiles\sew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0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BOQ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8261" y="1828798"/>
          <a:ext cx="8457139" cy="4176525"/>
        </p:xfrm>
        <a:graphic>
          <a:graphicData uri="http://schemas.openxmlformats.org/drawingml/2006/table">
            <a:tbl>
              <a:tblPr rtl="1">
                <a:tableStyleId>{284E427A-3D55-4303-BF80-6455036E1DE7}</a:tableStyleId>
              </a:tblPr>
              <a:tblGrid>
                <a:gridCol w="1580214"/>
                <a:gridCol w="1118426"/>
                <a:gridCol w="957898"/>
                <a:gridCol w="4800601"/>
              </a:tblGrid>
              <a:tr h="533173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/>
                        <a:t>Cost percent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/>
                        <a:t>Cost ($)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</a:pP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39750"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/>
                        <a:t>Item description </a:t>
                      </a:r>
                      <a:endParaRPr lang="en-US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87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/>
                        <a:t>24.2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/>
                        <a:t>187,800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/>
                        <a:t>8 inch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539750"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/>
                        <a:t>Supply of  PVC pipes</a:t>
                      </a:r>
                      <a:endParaRPr lang="en-US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87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/>
                        <a:t>1.3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/>
                        <a:t>9,725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/>
                        <a:t>10 inch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53317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/>
                        <a:t>35.9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/>
                        <a:t>278,865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/>
                        <a:t>-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39750"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/>
                        <a:t>Excavation and pipe laying</a:t>
                      </a:r>
                      <a:endParaRPr lang="en-US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317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/>
                        <a:t>22.3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/>
                        <a:t>172,800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/>
                        <a:t>-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39750"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/>
                        <a:t>Sewer manholes</a:t>
                      </a:r>
                      <a:endParaRPr lang="en-US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6634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/>
                        <a:t>16.3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/>
                        <a:t>126,596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/>
                        <a:t>-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39750"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/>
                        <a:t>Miscellaneous foe the </a:t>
                      </a:r>
                      <a:r>
                        <a:rPr lang="en-US" sz="2000" dirty="0" smtClean="0"/>
                        <a:t>sewerage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smtClean="0"/>
                        <a:t>network</a:t>
                      </a:r>
                      <a:endParaRPr lang="en-US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317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/>
                        <a:t>100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/>
                        <a:t>775,786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/>
                        <a:t>-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39750"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/>
                        <a:t>Total cost</a:t>
                      </a:r>
                      <a:endParaRPr lang="en-US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09600" y="838200"/>
            <a:ext cx="8229600" cy="3410712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Stormw</a:t>
            </a:r>
            <a:r>
              <a:rPr kumimoji="0" lang="en-US" sz="8000" b="0" i="0" u="none" strike="noStrike" kern="120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ater</a:t>
            </a: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Collection Network </a:t>
            </a:r>
            <a:endParaRPr kumimoji="0" lang="ar-SA" sz="8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00001.png" descr="MindMap Preview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762000"/>
            <a:ext cx="7467600" cy="579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00001.png" descr="MindMap Preview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solidFill>
            <a:srgbClr val="000000">
              <a:shade val="95000"/>
            </a:srgbClr>
          </a:solidFill>
          <a:ln w="3175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IDF 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81201"/>
            <a:ext cx="8229599" cy="4267200"/>
          </a:xfrm>
          <a:prstGeom prst="rect">
            <a:avLst/>
          </a:prstGeom>
          <a:solidFill>
            <a:srgbClr val="000000">
              <a:shade val="95000"/>
            </a:srgbClr>
          </a:solidFill>
          <a:ln w="3175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/>
          <a:lstStyle/>
          <a:p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320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D:\gp2\report\introduction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57200" y="1219200"/>
            <a:ext cx="8261644" cy="49914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 descr="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336144"/>
            <a:ext cx="8229600" cy="3587475"/>
          </a:xfrm>
        </p:spPr>
      </p:pic>
      <p:sp>
        <p:nvSpPr>
          <p:cNvPr id="5" name="TextBox 4"/>
          <p:cNvSpPr txBox="1"/>
          <p:nvPr/>
        </p:nvSpPr>
        <p:spPr>
          <a:xfrm>
            <a:off x="1981200" y="3810000"/>
            <a:ext cx="838200" cy="2616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1">
            <a:spAutoFit/>
          </a:bodyPr>
          <a:lstStyle/>
          <a:p>
            <a:r>
              <a:rPr lang="en-US" sz="1100" dirty="0" smtClean="0"/>
              <a:t>Cover (m)</a:t>
            </a:r>
            <a:endParaRPr lang="ar-SA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 descr="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379926"/>
            <a:ext cx="8229600" cy="35636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r>
              <a:rPr lang="en-US" dirty="0" smtClean="0"/>
              <a:t>Conclusion </a:t>
            </a:r>
            <a:endParaRPr lang="ar-SA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762000" y="2286000"/>
            <a:ext cx="7572375" cy="3838575"/>
          </a:xfrm>
          <a:prstGeom prst="rect">
            <a:avLst/>
          </a:prstGeom>
          <a:solidFill>
            <a:srgbClr val="000000">
              <a:shade val="95000"/>
            </a:srgbClr>
          </a:solidFill>
          <a:ln w="3175" cap="sq">
            <a:solidFill>
              <a:schemeClr val="tx1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05000"/>
            <a:ext cx="8229600" cy="4190999"/>
          </a:xfrm>
          <a:prstGeom prst="rect">
            <a:avLst/>
          </a:prstGeom>
          <a:solidFill>
            <a:srgbClr val="000000">
              <a:shade val="95000"/>
            </a:srgbClr>
          </a:solidFill>
          <a:ln w="3175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02347"/>
            <a:ext cx="8229600" cy="4122253"/>
          </a:xfrm>
          <a:prstGeom prst="rect">
            <a:avLst/>
          </a:prstGeom>
          <a:solidFill>
            <a:srgbClr val="000000">
              <a:shade val="95000"/>
            </a:srgbClr>
          </a:solidFill>
          <a:ln w="3175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Site investigation must be done in order to the nature of the study area.</a:t>
            </a:r>
          </a:p>
          <a:p>
            <a:pPr lvl="0"/>
            <a:r>
              <a:rPr lang="en-US" dirty="0" smtClean="0"/>
              <a:t>If possible treatment plant is considered as a feasible project.</a:t>
            </a:r>
          </a:p>
          <a:p>
            <a:pPr lvl="0"/>
            <a:r>
              <a:rPr lang="en-US" dirty="0" smtClean="0"/>
              <a:t>We </a:t>
            </a:r>
            <a:r>
              <a:rPr lang="en-US" dirty="0" smtClean="0"/>
              <a:t>recommend to civil engineering department to but the Arc Hydro tools in GIS course plan, because it saves a lot of time, give more accurate results, and the design process will be easier.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62467" name="Picture 3" descr="D:\Ahmad\Graduation project\thank-you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2286000"/>
            <a:ext cx="9144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360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 descr="C:\Users\EX4T\Desktop\Graduation project\Report\3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57201" y="1295400"/>
            <a:ext cx="8001000" cy="48694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4800" b="1" dirty="0"/>
          </a:p>
        </p:txBody>
      </p:sp>
      <p:pic>
        <p:nvPicPr>
          <p:cNvPr id="6" name="Content Placeholder 5" descr="C:\Users\EX4T\Desktop\Naiberhood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953001" y="1"/>
            <a:ext cx="4191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00001.png" descr="MindMap Preview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953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Oval 4"/>
          <p:cNvSpPr/>
          <p:nvPr/>
        </p:nvSpPr>
        <p:spPr>
          <a:xfrm>
            <a:off x="1981200" y="5257800"/>
            <a:ext cx="304800" cy="2286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8" name="Straight Arrow Connector 7"/>
          <p:cNvCxnSpPr>
            <a:stCxn id="5" idx="7"/>
          </p:cNvCxnSpPr>
          <p:nvPr/>
        </p:nvCxnSpPr>
        <p:spPr>
          <a:xfrm rot="5400000" flipH="1" flipV="1">
            <a:off x="3313742" y="2585221"/>
            <a:ext cx="1633678" cy="377843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800" dirty="0" smtClean="0">
                <a:hlinkClick r:id="rId2" action="ppaction://hlinksldjump"/>
              </a:rPr>
              <a:t>.</a:t>
            </a:r>
            <a:endParaRPr lang="ar-SA" sz="800" dirty="0"/>
          </a:p>
        </p:txBody>
      </p:sp>
      <p:pic>
        <p:nvPicPr>
          <p:cNvPr id="1026" name="Picture 2" descr="D:\Ahmad\Graduation project\Report\Sewer\Charts\methodolgy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8800" dirty="0" smtClean="0"/>
              <a:t>ArcHydro </a:t>
            </a:r>
            <a:endParaRPr lang="ar-SA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295400" y="2590800"/>
          <a:ext cx="3810000" cy="3475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6" name="Picture 2" descr="D:\Ahmad\Graduation project\poster\Time-Management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38800" y="2286000"/>
            <a:ext cx="32385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1295400" y="2590800"/>
          <a:ext cx="3810000" cy="3475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C:\Users\ExtremeTechnology\Desktop\10434170_539037249564569_1508126214892311889_n.jpg"/>
          <p:cNvPicPr>
            <a:picLocks noGrp="1" noChangeAspect="1" noChangeArrowheads="1"/>
          </p:cNvPicPr>
          <p:nvPr>
            <p:ph idx="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334000" y="1828800"/>
            <a:ext cx="3362325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4309</TotalTime>
  <Words>168</Words>
  <Application>Microsoft Office PowerPoint</Application>
  <PresentationFormat>On-screen Show (4:3)</PresentationFormat>
  <Paragraphs>89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Flow</vt:lpstr>
      <vt:lpstr>Slide 1</vt:lpstr>
      <vt:lpstr> </vt:lpstr>
      <vt:lpstr>Slide 3</vt:lpstr>
      <vt:lpstr>Slide 4</vt:lpstr>
      <vt:lpstr>Slide 5</vt:lpstr>
      <vt:lpstr>Slide 6</vt:lpstr>
      <vt:lpstr>ArcHydro </vt:lpstr>
      <vt:lpstr>Slide 8</vt:lpstr>
      <vt:lpstr>Slide 9</vt:lpstr>
      <vt:lpstr>Slide 10</vt:lpstr>
      <vt:lpstr>Slide 11</vt:lpstr>
      <vt:lpstr>Main Catchments </vt:lpstr>
      <vt:lpstr>Workflow :-</vt:lpstr>
      <vt:lpstr>Slide 14</vt:lpstr>
      <vt:lpstr>Wastewater  Collection Network 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BOQ</vt:lpstr>
      <vt:lpstr>Slide 25</vt:lpstr>
      <vt:lpstr>Slide 26</vt:lpstr>
      <vt:lpstr>Slide 27</vt:lpstr>
      <vt:lpstr>IDF </vt:lpstr>
      <vt:lpstr>Slide 29</vt:lpstr>
      <vt:lpstr>Slide 30</vt:lpstr>
      <vt:lpstr>Slide 31</vt:lpstr>
      <vt:lpstr>Conclusion </vt:lpstr>
      <vt:lpstr>Slide 33</vt:lpstr>
      <vt:lpstr>Slide 34</vt:lpstr>
      <vt:lpstr>Recommendations </vt:lpstr>
      <vt:lpstr>Slide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IBM</dc:creator>
  <cp:lastModifiedBy>ExtremeTechnology</cp:lastModifiedBy>
  <cp:revision>136</cp:revision>
  <dcterms:created xsi:type="dcterms:W3CDTF">2014-04-30T13:05:16Z</dcterms:created>
  <dcterms:modified xsi:type="dcterms:W3CDTF">2014-12-23T17:05:09Z</dcterms:modified>
</cp:coreProperties>
</file>