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Lst>
  <p:sldSz cy="10287000" cx="18288000"/>
  <p:notesSz cx="6858000" cy="9144000"/>
  <p:embeddedFontLst>
    <p:embeddedFont>
      <p:font typeface="Inter SemiBold"/>
      <p:regular r:id="rId33"/>
      <p:bold r:id="rId34"/>
    </p:embeddedFont>
    <p:embeddedFont>
      <p:font typeface="Inter"/>
      <p:regular r:id="rId35"/>
      <p:bold r:id="rId36"/>
    </p:embeddedFont>
    <p:embeddedFont>
      <p:font typeface="Bebas Neue"/>
      <p:regular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font" Target="fonts/InterSemiBold-regular.fntdata"/><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Inter-regular.fntdata"/><Relationship Id="rId12" Type="http://schemas.openxmlformats.org/officeDocument/2006/relationships/slide" Target="slides/slide7.xml"/><Relationship Id="rId34" Type="http://schemas.openxmlformats.org/officeDocument/2006/relationships/font" Target="fonts/InterSemiBold-bold.fntdata"/><Relationship Id="rId15" Type="http://schemas.openxmlformats.org/officeDocument/2006/relationships/slide" Target="slides/slide10.xml"/><Relationship Id="rId37" Type="http://schemas.openxmlformats.org/officeDocument/2006/relationships/font" Target="fonts/BebasNeue-regular.fntdata"/><Relationship Id="rId14" Type="http://schemas.openxmlformats.org/officeDocument/2006/relationships/slide" Target="slides/slide9.xml"/><Relationship Id="rId36" Type="http://schemas.openxmlformats.org/officeDocument/2006/relationships/font" Target="fonts/Inter-bold.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2b721d0e6c7_2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g2b721d0e6c7_2_1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2b721d0e6c7_2_4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g2b721d0e6c7_2_4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2b721d0e6c7_2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g2b721d0e6c7_2_1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2b721d0e6c7_2_1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g2b721d0e6c7_2_19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2b721d0e6c7_2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g2b721d0e6c7_2_13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2b721d0e6c7_2_2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2b721d0e6c7_2_2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2b721d0e6c7_2_2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2b721d0e6c7_2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2b721d0e6c7_2_23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2b721d0e6c7_2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2b721d0e6c7_2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g2b721d0e6c7_2_13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2b721d0e6c7_2_2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g2b721d0e6c7_2_24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2b721d0e6c7_2_3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g2b721d0e6c7_2_3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2b721d0e6c7_2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g2b721d0e6c7_2_34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2b721d0e6c7_2_3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g2b721d0e6c7_2_37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g2b721d0e6c7_2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g2b721d0e6c7_2_14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2b721d0e6c7_2_4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g2b721d0e6c7_2_45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g2b721d0e6c7_2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g2b721d0e6c7_2_15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b721d0e6c7_2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g2b721d0e6c7_2_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2b721d0e6c7_2_39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2b721d0e6c7_2_3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2b721d0e6c7_2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2b721d0e6c7_2_9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2b721d0e6c7_2_4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g2b721d0e6c7_2_40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2b721d0e6c7_2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g2b721d0e6c7_2_10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2b721d0e6c7_2_50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2b721d0e6c7_2_5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 name="Shape 9"/>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0" name="Shape 10"/>
        <p:cNvGrpSpPr/>
        <p:nvPr/>
      </p:nvGrpSpPr>
      <p:grpSpPr>
        <a:xfrm>
          <a:off x="0" y="0"/>
          <a:ext cx="0" cy="0"/>
          <a:chOff x="0" y="0"/>
          <a:chExt cx="0" cy="0"/>
        </a:xfrm>
      </p:grpSpPr>
      <p:sp>
        <p:nvSpPr>
          <p:cNvPr id="11" name="Google Shape;11;p3"/>
          <p:cNvSpPr/>
          <p:nvPr/>
        </p:nvSpPr>
        <p:spPr>
          <a:xfrm>
            <a:off x="-10800" y="8057750"/>
            <a:ext cx="18288000" cy="2229300"/>
          </a:xfrm>
          <a:prstGeom prst="rect">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3"/>
          <p:cNvSpPr txBox="1"/>
          <p:nvPr>
            <p:ph type="ctrTitle"/>
          </p:nvPr>
        </p:nvSpPr>
        <p:spPr>
          <a:xfrm>
            <a:off x="685800" y="2130425"/>
            <a:ext cx="12857400" cy="1470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8000"/>
              <a:buNone/>
              <a:defRPr sz="8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3"/>
          <p:cNvSpPr txBox="1"/>
          <p:nvPr>
            <p:ph idx="1" type="subTitle"/>
          </p:nvPr>
        </p:nvSpPr>
        <p:spPr>
          <a:xfrm>
            <a:off x="1987675" y="3697725"/>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4" name="Shape 14"/>
        <p:cNvGrpSpPr/>
        <p:nvPr/>
      </p:nvGrpSpPr>
      <p:grpSpPr>
        <a:xfrm>
          <a:off x="0" y="0"/>
          <a:ext cx="0" cy="0"/>
          <a:chOff x="0" y="0"/>
          <a:chExt cx="0" cy="0"/>
        </a:xfrm>
      </p:grpSpPr>
      <p:sp>
        <p:nvSpPr>
          <p:cNvPr id="15" name="Google Shape;15;p4"/>
          <p:cNvSpPr txBox="1"/>
          <p:nvPr>
            <p:ph type="title"/>
          </p:nvPr>
        </p:nvSpPr>
        <p:spPr>
          <a:xfrm>
            <a:off x="1394275" y="11501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6000"/>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 name="Google Shape;16;p4"/>
          <p:cNvSpPr txBox="1"/>
          <p:nvPr>
            <p:ph idx="1" type="body"/>
          </p:nvPr>
        </p:nvSpPr>
        <p:spPr>
          <a:xfrm>
            <a:off x="1523975" y="2767475"/>
            <a:ext cx="8229600" cy="45261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7" name="Google Shape;17;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8" name="Google Shape;18;p4"/>
          <p:cNvSpPr/>
          <p:nvPr>
            <p:ph idx="2" type="pic"/>
          </p:nvPr>
        </p:nvSpPr>
        <p:spPr>
          <a:xfrm>
            <a:off x="11519913" y="2767475"/>
            <a:ext cx="5486400" cy="4114800"/>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sp>
        <p:nvSpPr>
          <p:cNvPr id="20" name="Google Shape;20;p5"/>
          <p:cNvSpPr/>
          <p:nvPr/>
        </p:nvSpPr>
        <p:spPr>
          <a:xfrm>
            <a:off x="9489875" y="0"/>
            <a:ext cx="8798100" cy="10287000"/>
          </a:xfrm>
          <a:prstGeom prst="rect">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5"/>
          <p:cNvSpPr txBox="1"/>
          <p:nvPr>
            <p:ph type="title"/>
          </p:nvPr>
        </p:nvSpPr>
        <p:spPr>
          <a:xfrm>
            <a:off x="914388" y="1310275"/>
            <a:ext cx="7772400" cy="13620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5000"/>
              <a:buFont typeface="Calibri"/>
              <a:buNone/>
              <a:defRPr sz="5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5"/>
          <p:cNvSpPr txBox="1"/>
          <p:nvPr>
            <p:ph idx="1" type="body"/>
          </p:nvPr>
        </p:nvSpPr>
        <p:spPr>
          <a:xfrm>
            <a:off x="914388" y="4856038"/>
            <a:ext cx="7772400" cy="150030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SzPts val="2400"/>
              <a:buNone/>
              <a:defRPr sz="2400"/>
            </a:lvl1pPr>
            <a:lvl2pPr indent="-228600" lvl="1" marL="914400" algn="l">
              <a:spcBef>
                <a:spcPts val="360"/>
              </a:spcBef>
              <a:spcAft>
                <a:spcPts val="0"/>
              </a:spcAft>
              <a:buSzPts val="2400"/>
              <a:buNone/>
              <a:defRPr sz="2400"/>
            </a:lvl2pPr>
            <a:lvl3pPr indent="-228600" lvl="2" marL="1371600" algn="l">
              <a:spcBef>
                <a:spcPts val="320"/>
              </a:spcBef>
              <a:spcAft>
                <a:spcPts val="0"/>
              </a:spcAft>
              <a:buSzPts val="2400"/>
              <a:buNone/>
              <a:defRPr/>
            </a:lvl3pPr>
            <a:lvl4pPr indent="-228600" lvl="3" marL="1828800" algn="l">
              <a:spcBef>
                <a:spcPts val="280"/>
              </a:spcBef>
              <a:spcAft>
                <a:spcPts val="0"/>
              </a:spcAft>
              <a:buSzPts val="2400"/>
              <a:buNone/>
              <a:defRPr sz="2400"/>
            </a:lvl4pPr>
            <a:lvl5pPr indent="-228600" lvl="4" marL="2286000" algn="l">
              <a:spcBef>
                <a:spcPts val="280"/>
              </a:spcBef>
              <a:spcAft>
                <a:spcPts val="0"/>
              </a:spcAft>
              <a:buSzPts val="2400"/>
              <a:buNone/>
              <a:defRPr sz="2400"/>
            </a:lvl5pPr>
            <a:lvl6pPr indent="-228600" lvl="5" marL="2743200" algn="l">
              <a:spcBef>
                <a:spcPts val="280"/>
              </a:spcBef>
              <a:spcAft>
                <a:spcPts val="0"/>
              </a:spcAft>
              <a:buSzPts val="2400"/>
              <a:buNone/>
              <a:defRPr sz="2400"/>
            </a:lvl6pPr>
            <a:lvl7pPr indent="-228600" lvl="6" marL="3200400" algn="l">
              <a:spcBef>
                <a:spcPts val="280"/>
              </a:spcBef>
              <a:spcAft>
                <a:spcPts val="0"/>
              </a:spcAft>
              <a:buSzPts val="2400"/>
              <a:buNone/>
              <a:defRPr sz="2400"/>
            </a:lvl7pPr>
            <a:lvl8pPr indent="-228600" lvl="7" marL="3657600" algn="l">
              <a:spcBef>
                <a:spcPts val="280"/>
              </a:spcBef>
              <a:spcAft>
                <a:spcPts val="0"/>
              </a:spcAft>
              <a:buSzPts val="2400"/>
              <a:buNone/>
              <a:defRPr sz="2400"/>
            </a:lvl8pPr>
            <a:lvl9pPr indent="-228600" lvl="8" marL="4114800" algn="l">
              <a:spcBef>
                <a:spcPts val="280"/>
              </a:spcBef>
              <a:spcAft>
                <a:spcPts val="0"/>
              </a:spcAft>
              <a:buSzPts val="2400"/>
              <a:buNone/>
              <a:defRPr sz="2400"/>
            </a:lvl9pPr>
          </a:lstStyle>
          <a:p/>
        </p:txBody>
      </p:sp>
      <p:sp>
        <p:nvSpPr>
          <p:cNvPr id="23" name="Google Shape;23;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4" name="Shape 24"/>
        <p:cNvGrpSpPr/>
        <p:nvPr/>
      </p:nvGrpSpPr>
      <p:grpSpPr>
        <a:xfrm>
          <a:off x="0" y="0"/>
          <a:ext cx="0" cy="0"/>
          <a:chOff x="0" y="0"/>
          <a:chExt cx="0" cy="0"/>
        </a:xfrm>
      </p:grpSpPr>
      <p:sp>
        <p:nvSpPr>
          <p:cNvPr id="25" name="Google Shape;25;p6"/>
          <p:cNvSpPr txBox="1"/>
          <p:nvPr>
            <p:ph type="title"/>
          </p:nvPr>
        </p:nvSpPr>
        <p:spPr>
          <a:xfrm>
            <a:off x="651750" y="1133913"/>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5000"/>
              <a:buNone/>
              <a:defRPr sz="5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 name="Google Shape;26;p6"/>
          <p:cNvSpPr txBox="1"/>
          <p:nvPr>
            <p:ph idx="1" type="body"/>
          </p:nvPr>
        </p:nvSpPr>
        <p:spPr>
          <a:xfrm>
            <a:off x="1478600" y="3286950"/>
            <a:ext cx="4038600" cy="4526100"/>
          </a:xfrm>
          <a:prstGeom prst="rect">
            <a:avLst/>
          </a:prstGeom>
          <a:noFill/>
          <a:ln>
            <a:noFill/>
          </a:ln>
        </p:spPr>
        <p:txBody>
          <a:bodyPr anchorCtr="0" anchor="t" bIns="45700" lIns="91425" spcFirstLastPara="1" rIns="91425" wrap="square" tIns="45700">
            <a:normAutofit/>
          </a:bodyPr>
          <a:lstStyle>
            <a:lvl1pPr indent="-381000" lvl="0" marL="457200" algn="l">
              <a:spcBef>
                <a:spcPts val="560"/>
              </a:spcBef>
              <a:spcAft>
                <a:spcPts val="0"/>
              </a:spcAft>
              <a:buClr>
                <a:schemeClr val="dk1"/>
              </a:buClr>
              <a:buSzPts val="2400"/>
              <a:buChar char="•"/>
              <a:defRPr sz="2400"/>
            </a:lvl1pPr>
            <a:lvl2pPr indent="-381000" lvl="1" marL="914400" algn="l">
              <a:spcBef>
                <a:spcPts val="480"/>
              </a:spcBef>
              <a:spcAft>
                <a:spcPts val="0"/>
              </a:spcAft>
              <a:buClr>
                <a:schemeClr val="dk1"/>
              </a:buClr>
              <a:buSzPts val="2400"/>
              <a:buChar char="–"/>
              <a:defRPr sz="2400"/>
            </a:lvl2pPr>
            <a:lvl3pPr indent="-381000" lvl="2" marL="1371600" algn="l">
              <a:spcBef>
                <a:spcPts val="400"/>
              </a:spcBef>
              <a:spcAft>
                <a:spcPts val="0"/>
              </a:spcAft>
              <a:buClr>
                <a:schemeClr val="dk1"/>
              </a:buClr>
              <a:buSzPts val="2400"/>
              <a:buChar char="•"/>
              <a:defRPr/>
            </a:lvl3pPr>
            <a:lvl4pPr indent="-381000" lvl="3" marL="1828800" algn="l">
              <a:spcBef>
                <a:spcPts val="360"/>
              </a:spcBef>
              <a:spcAft>
                <a:spcPts val="0"/>
              </a:spcAft>
              <a:buClr>
                <a:schemeClr val="dk1"/>
              </a:buClr>
              <a:buSzPts val="2400"/>
              <a:buChar char="–"/>
              <a:defRPr sz="2400"/>
            </a:lvl4pPr>
            <a:lvl5pPr indent="-381000" lvl="4" marL="2286000" algn="l">
              <a:spcBef>
                <a:spcPts val="360"/>
              </a:spcBef>
              <a:spcAft>
                <a:spcPts val="0"/>
              </a:spcAft>
              <a:buClr>
                <a:schemeClr val="dk1"/>
              </a:buClr>
              <a:buSzPts val="2400"/>
              <a:buChar char="»"/>
              <a:defRPr sz="2400"/>
            </a:lvl5pPr>
            <a:lvl6pPr indent="-381000" lvl="5" marL="2743200" algn="l">
              <a:spcBef>
                <a:spcPts val="360"/>
              </a:spcBef>
              <a:spcAft>
                <a:spcPts val="0"/>
              </a:spcAft>
              <a:buClr>
                <a:schemeClr val="dk1"/>
              </a:buClr>
              <a:buSzPts val="2400"/>
              <a:buChar char="•"/>
              <a:defRPr sz="2400"/>
            </a:lvl6pPr>
            <a:lvl7pPr indent="-381000" lvl="6" marL="3200400" algn="l">
              <a:spcBef>
                <a:spcPts val="360"/>
              </a:spcBef>
              <a:spcAft>
                <a:spcPts val="0"/>
              </a:spcAft>
              <a:buClr>
                <a:schemeClr val="dk1"/>
              </a:buClr>
              <a:buSzPts val="2400"/>
              <a:buChar char="•"/>
              <a:defRPr sz="2400"/>
            </a:lvl7pPr>
            <a:lvl8pPr indent="-381000" lvl="7" marL="3657600" algn="l">
              <a:spcBef>
                <a:spcPts val="360"/>
              </a:spcBef>
              <a:spcAft>
                <a:spcPts val="0"/>
              </a:spcAft>
              <a:buClr>
                <a:schemeClr val="dk1"/>
              </a:buClr>
              <a:buSzPts val="2400"/>
              <a:buChar char="•"/>
              <a:defRPr sz="2400"/>
            </a:lvl8pPr>
            <a:lvl9pPr indent="-381000" lvl="8" marL="4114800" algn="l">
              <a:spcBef>
                <a:spcPts val="360"/>
              </a:spcBef>
              <a:spcAft>
                <a:spcPts val="0"/>
              </a:spcAft>
              <a:buClr>
                <a:schemeClr val="dk1"/>
              </a:buClr>
              <a:buSzPts val="2400"/>
              <a:buChar char="•"/>
              <a:defRPr sz="2400"/>
            </a:lvl9pPr>
          </a:lstStyle>
          <a:p/>
        </p:txBody>
      </p:sp>
      <p:sp>
        <p:nvSpPr>
          <p:cNvPr id="27" name="Google Shape;27;p6"/>
          <p:cNvSpPr txBox="1"/>
          <p:nvPr>
            <p:ph idx="2" type="body"/>
          </p:nvPr>
        </p:nvSpPr>
        <p:spPr>
          <a:xfrm>
            <a:off x="6626175" y="3221475"/>
            <a:ext cx="4038600" cy="4526100"/>
          </a:xfrm>
          <a:prstGeom prst="rect">
            <a:avLst/>
          </a:prstGeom>
          <a:noFill/>
          <a:ln>
            <a:noFill/>
          </a:ln>
        </p:spPr>
        <p:txBody>
          <a:bodyPr anchorCtr="0" anchor="t" bIns="45700" lIns="91425" spcFirstLastPara="1" rIns="91425" wrap="square" tIns="45700">
            <a:normAutofit/>
          </a:bodyPr>
          <a:lstStyle>
            <a:lvl1pPr indent="-381000" lvl="0" marL="457200" algn="l">
              <a:spcBef>
                <a:spcPts val="560"/>
              </a:spcBef>
              <a:spcAft>
                <a:spcPts val="0"/>
              </a:spcAft>
              <a:buClr>
                <a:schemeClr val="dk1"/>
              </a:buClr>
              <a:buSzPts val="2400"/>
              <a:buChar char="•"/>
              <a:defRPr sz="2400"/>
            </a:lvl1pPr>
            <a:lvl2pPr indent="-381000" lvl="1" marL="914400" algn="l">
              <a:spcBef>
                <a:spcPts val="480"/>
              </a:spcBef>
              <a:spcAft>
                <a:spcPts val="0"/>
              </a:spcAft>
              <a:buClr>
                <a:schemeClr val="dk1"/>
              </a:buClr>
              <a:buSzPts val="2400"/>
              <a:buChar char="–"/>
              <a:defRPr sz="2400"/>
            </a:lvl2pPr>
            <a:lvl3pPr indent="-381000" lvl="2" marL="1371600" algn="l">
              <a:spcBef>
                <a:spcPts val="400"/>
              </a:spcBef>
              <a:spcAft>
                <a:spcPts val="0"/>
              </a:spcAft>
              <a:buClr>
                <a:schemeClr val="dk1"/>
              </a:buClr>
              <a:buSzPts val="2400"/>
              <a:buChar char="•"/>
              <a:defRPr/>
            </a:lvl3pPr>
            <a:lvl4pPr indent="-381000" lvl="3" marL="1828800" algn="l">
              <a:spcBef>
                <a:spcPts val="360"/>
              </a:spcBef>
              <a:spcAft>
                <a:spcPts val="0"/>
              </a:spcAft>
              <a:buClr>
                <a:schemeClr val="dk1"/>
              </a:buClr>
              <a:buSzPts val="2400"/>
              <a:buChar char="–"/>
              <a:defRPr sz="2400"/>
            </a:lvl4pPr>
            <a:lvl5pPr indent="-381000" lvl="4" marL="2286000" algn="l">
              <a:spcBef>
                <a:spcPts val="360"/>
              </a:spcBef>
              <a:spcAft>
                <a:spcPts val="0"/>
              </a:spcAft>
              <a:buClr>
                <a:schemeClr val="dk1"/>
              </a:buClr>
              <a:buSzPts val="2400"/>
              <a:buChar char="»"/>
              <a:defRPr sz="2400"/>
            </a:lvl5pPr>
            <a:lvl6pPr indent="-381000" lvl="5" marL="2743200" algn="l">
              <a:spcBef>
                <a:spcPts val="360"/>
              </a:spcBef>
              <a:spcAft>
                <a:spcPts val="0"/>
              </a:spcAft>
              <a:buClr>
                <a:schemeClr val="dk1"/>
              </a:buClr>
              <a:buSzPts val="2400"/>
              <a:buChar char="•"/>
              <a:defRPr sz="2400"/>
            </a:lvl6pPr>
            <a:lvl7pPr indent="-381000" lvl="6" marL="3200400" algn="l">
              <a:spcBef>
                <a:spcPts val="360"/>
              </a:spcBef>
              <a:spcAft>
                <a:spcPts val="0"/>
              </a:spcAft>
              <a:buClr>
                <a:schemeClr val="dk1"/>
              </a:buClr>
              <a:buSzPts val="2400"/>
              <a:buChar char="•"/>
              <a:defRPr sz="2400"/>
            </a:lvl7pPr>
            <a:lvl8pPr indent="-381000" lvl="7" marL="3657600" algn="l">
              <a:spcBef>
                <a:spcPts val="360"/>
              </a:spcBef>
              <a:spcAft>
                <a:spcPts val="0"/>
              </a:spcAft>
              <a:buClr>
                <a:schemeClr val="dk1"/>
              </a:buClr>
              <a:buSzPts val="2400"/>
              <a:buChar char="•"/>
              <a:defRPr sz="2400"/>
            </a:lvl8pPr>
            <a:lvl9pPr indent="-381000" lvl="8" marL="4114800" algn="l">
              <a:spcBef>
                <a:spcPts val="360"/>
              </a:spcBef>
              <a:spcAft>
                <a:spcPts val="0"/>
              </a:spcAft>
              <a:buClr>
                <a:schemeClr val="dk1"/>
              </a:buClr>
              <a:buSzPts val="2400"/>
              <a:buChar char="•"/>
              <a:defRPr sz="2400"/>
            </a:lvl9pPr>
          </a:lstStyle>
          <a:p/>
        </p:txBody>
      </p:sp>
      <p:sp>
        <p:nvSpPr>
          <p:cNvPr id="28" name="Google Shape;28;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9" name="Shape 29"/>
        <p:cNvGrpSpPr/>
        <p:nvPr/>
      </p:nvGrpSpPr>
      <p:grpSpPr>
        <a:xfrm>
          <a:off x="0" y="0"/>
          <a:ext cx="0" cy="0"/>
          <a:chOff x="0" y="0"/>
          <a:chExt cx="0" cy="0"/>
        </a:xfrm>
      </p:grpSpPr>
      <p:sp>
        <p:nvSpPr>
          <p:cNvPr id="30" name="Google Shape;30;p7"/>
          <p:cNvSpPr txBox="1"/>
          <p:nvPr>
            <p:ph type="title"/>
          </p:nvPr>
        </p:nvSpPr>
        <p:spPr>
          <a:xfrm>
            <a:off x="716600" y="8907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5000"/>
              <a:buFont typeface="Calibri"/>
              <a:buNone/>
              <a:defRPr sz="5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7"/>
          <p:cNvSpPr txBox="1"/>
          <p:nvPr>
            <p:ph idx="1" type="body"/>
          </p:nvPr>
        </p:nvSpPr>
        <p:spPr>
          <a:xfrm>
            <a:off x="1770425" y="6950188"/>
            <a:ext cx="40401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sz="2400"/>
            </a:lvl1pPr>
            <a:lvl2pPr indent="-228600" lvl="1" marL="914400" algn="l">
              <a:spcBef>
                <a:spcPts val="400"/>
              </a:spcBef>
              <a:spcAft>
                <a:spcPts val="0"/>
              </a:spcAft>
              <a:buClr>
                <a:schemeClr val="dk1"/>
              </a:buClr>
              <a:buSzPts val="2400"/>
              <a:buNone/>
              <a:defRPr sz="2400"/>
            </a:lvl2pPr>
            <a:lvl3pPr indent="-228600" lvl="2" marL="1371600" algn="l">
              <a:spcBef>
                <a:spcPts val="360"/>
              </a:spcBef>
              <a:spcAft>
                <a:spcPts val="0"/>
              </a:spcAft>
              <a:buClr>
                <a:schemeClr val="dk1"/>
              </a:buClr>
              <a:buSzPts val="2400"/>
              <a:buNone/>
              <a:defRPr/>
            </a:lvl3pPr>
            <a:lvl4pPr indent="-228600" lvl="3" marL="1828800" algn="l">
              <a:spcBef>
                <a:spcPts val="320"/>
              </a:spcBef>
              <a:spcAft>
                <a:spcPts val="0"/>
              </a:spcAft>
              <a:buClr>
                <a:schemeClr val="dk1"/>
              </a:buClr>
              <a:buSzPts val="2400"/>
              <a:buNone/>
              <a:defRPr sz="2400"/>
            </a:lvl4pPr>
            <a:lvl5pPr indent="-228600" lvl="4" marL="2286000" algn="l">
              <a:spcBef>
                <a:spcPts val="320"/>
              </a:spcBef>
              <a:spcAft>
                <a:spcPts val="0"/>
              </a:spcAft>
              <a:buClr>
                <a:schemeClr val="dk1"/>
              </a:buClr>
              <a:buSzPts val="2400"/>
              <a:buNone/>
              <a:defRPr sz="2400"/>
            </a:lvl5pPr>
            <a:lvl6pPr indent="-228600" lvl="5" marL="2743200" algn="l">
              <a:spcBef>
                <a:spcPts val="320"/>
              </a:spcBef>
              <a:spcAft>
                <a:spcPts val="0"/>
              </a:spcAft>
              <a:buClr>
                <a:schemeClr val="dk1"/>
              </a:buClr>
              <a:buSzPts val="2400"/>
              <a:buNone/>
              <a:defRPr sz="2400"/>
            </a:lvl6pPr>
            <a:lvl7pPr indent="-228600" lvl="6" marL="3200400" algn="l">
              <a:spcBef>
                <a:spcPts val="320"/>
              </a:spcBef>
              <a:spcAft>
                <a:spcPts val="0"/>
              </a:spcAft>
              <a:buClr>
                <a:schemeClr val="dk1"/>
              </a:buClr>
              <a:buSzPts val="2400"/>
              <a:buNone/>
              <a:defRPr sz="2400"/>
            </a:lvl7pPr>
            <a:lvl8pPr indent="-228600" lvl="7" marL="3657600" algn="l">
              <a:spcBef>
                <a:spcPts val="320"/>
              </a:spcBef>
              <a:spcAft>
                <a:spcPts val="0"/>
              </a:spcAft>
              <a:buClr>
                <a:schemeClr val="dk1"/>
              </a:buClr>
              <a:buSzPts val="2400"/>
              <a:buNone/>
              <a:defRPr sz="2400"/>
            </a:lvl8pPr>
            <a:lvl9pPr indent="-228600" lvl="8" marL="4114800" algn="l">
              <a:spcBef>
                <a:spcPts val="320"/>
              </a:spcBef>
              <a:spcAft>
                <a:spcPts val="0"/>
              </a:spcAft>
              <a:buClr>
                <a:schemeClr val="dk1"/>
              </a:buClr>
              <a:buSzPts val="2400"/>
              <a:buNone/>
              <a:defRPr sz="2400"/>
            </a:lvl9pPr>
          </a:lstStyle>
          <a:p/>
        </p:txBody>
      </p:sp>
      <p:sp>
        <p:nvSpPr>
          <p:cNvPr id="32" name="Google Shape;32;p7"/>
          <p:cNvSpPr txBox="1"/>
          <p:nvPr>
            <p:ph idx="2" type="body"/>
          </p:nvPr>
        </p:nvSpPr>
        <p:spPr>
          <a:xfrm>
            <a:off x="5958250" y="6950188"/>
            <a:ext cx="40419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sz="2400"/>
            </a:lvl1pPr>
            <a:lvl2pPr indent="-228600" lvl="1" marL="914400" algn="l">
              <a:spcBef>
                <a:spcPts val="400"/>
              </a:spcBef>
              <a:spcAft>
                <a:spcPts val="0"/>
              </a:spcAft>
              <a:buClr>
                <a:schemeClr val="dk1"/>
              </a:buClr>
              <a:buSzPts val="2400"/>
              <a:buNone/>
              <a:defRPr sz="2400"/>
            </a:lvl2pPr>
            <a:lvl3pPr indent="-228600" lvl="2" marL="1371600" algn="l">
              <a:spcBef>
                <a:spcPts val="360"/>
              </a:spcBef>
              <a:spcAft>
                <a:spcPts val="0"/>
              </a:spcAft>
              <a:buClr>
                <a:schemeClr val="dk1"/>
              </a:buClr>
              <a:buSzPts val="2400"/>
              <a:buNone/>
              <a:defRPr/>
            </a:lvl3pPr>
            <a:lvl4pPr indent="-228600" lvl="3" marL="1828800" algn="l">
              <a:spcBef>
                <a:spcPts val="320"/>
              </a:spcBef>
              <a:spcAft>
                <a:spcPts val="0"/>
              </a:spcAft>
              <a:buClr>
                <a:schemeClr val="dk1"/>
              </a:buClr>
              <a:buSzPts val="2400"/>
              <a:buNone/>
              <a:defRPr sz="2400"/>
            </a:lvl4pPr>
            <a:lvl5pPr indent="-228600" lvl="4" marL="2286000" algn="l">
              <a:spcBef>
                <a:spcPts val="320"/>
              </a:spcBef>
              <a:spcAft>
                <a:spcPts val="0"/>
              </a:spcAft>
              <a:buClr>
                <a:schemeClr val="dk1"/>
              </a:buClr>
              <a:buSzPts val="2400"/>
              <a:buNone/>
              <a:defRPr sz="2400"/>
            </a:lvl5pPr>
            <a:lvl6pPr indent="-228600" lvl="5" marL="2743200" algn="l">
              <a:spcBef>
                <a:spcPts val="320"/>
              </a:spcBef>
              <a:spcAft>
                <a:spcPts val="0"/>
              </a:spcAft>
              <a:buClr>
                <a:schemeClr val="dk1"/>
              </a:buClr>
              <a:buSzPts val="2400"/>
              <a:buNone/>
              <a:defRPr sz="2400"/>
            </a:lvl6pPr>
            <a:lvl7pPr indent="-228600" lvl="6" marL="3200400" algn="l">
              <a:spcBef>
                <a:spcPts val="320"/>
              </a:spcBef>
              <a:spcAft>
                <a:spcPts val="0"/>
              </a:spcAft>
              <a:buClr>
                <a:schemeClr val="dk1"/>
              </a:buClr>
              <a:buSzPts val="2400"/>
              <a:buNone/>
              <a:defRPr sz="2400"/>
            </a:lvl7pPr>
            <a:lvl8pPr indent="-228600" lvl="7" marL="3657600" algn="l">
              <a:spcBef>
                <a:spcPts val="320"/>
              </a:spcBef>
              <a:spcAft>
                <a:spcPts val="0"/>
              </a:spcAft>
              <a:buClr>
                <a:schemeClr val="dk1"/>
              </a:buClr>
              <a:buSzPts val="2400"/>
              <a:buNone/>
              <a:defRPr sz="2400"/>
            </a:lvl8pPr>
            <a:lvl9pPr indent="-228600" lvl="8" marL="4114800" algn="l">
              <a:spcBef>
                <a:spcPts val="320"/>
              </a:spcBef>
              <a:spcAft>
                <a:spcPts val="0"/>
              </a:spcAft>
              <a:buClr>
                <a:schemeClr val="dk1"/>
              </a:buClr>
              <a:buSzPts val="2400"/>
              <a:buNone/>
              <a:defRPr sz="2400"/>
            </a:lvl9pPr>
          </a:lstStyle>
          <a:p/>
        </p:txBody>
      </p:sp>
      <p:sp>
        <p:nvSpPr>
          <p:cNvPr id="33" name="Google Shape;33;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8"/>
          <p:cNvSpPr/>
          <p:nvPr/>
        </p:nvSpPr>
        <p:spPr>
          <a:xfrm>
            <a:off x="-205350" y="0"/>
            <a:ext cx="18531300" cy="10287000"/>
          </a:xfrm>
          <a:prstGeom prst="rect">
            <a:avLst/>
          </a:prstGeom>
          <a:solidFill>
            <a:schemeClr val="accent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8"/>
          <p:cNvSpPr txBox="1"/>
          <p:nvPr>
            <p:ph type="title"/>
          </p:nvPr>
        </p:nvSpPr>
        <p:spPr>
          <a:xfrm>
            <a:off x="1040850" y="955563"/>
            <a:ext cx="822960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1"/>
              </a:buClr>
              <a:buSzPts val="5000"/>
              <a:buNone/>
              <a:defRPr sz="5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38" name="Shape 38"/>
        <p:cNvGrpSpPr/>
        <p:nvPr/>
      </p:nvGrpSpPr>
      <p:grpSpPr>
        <a:xfrm>
          <a:off x="0" y="0"/>
          <a:ext cx="0" cy="0"/>
          <a:chOff x="0" y="0"/>
          <a:chExt cx="0" cy="0"/>
        </a:xfrm>
      </p:grpSpPr>
      <p:sp>
        <p:nvSpPr>
          <p:cNvPr id="39" name="Google Shape;39;p9"/>
          <p:cNvSpPr txBox="1"/>
          <p:nvPr>
            <p:ph type="title"/>
          </p:nvPr>
        </p:nvSpPr>
        <p:spPr>
          <a:xfrm>
            <a:off x="803304" y="1282425"/>
            <a:ext cx="7357200" cy="5667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5000"/>
              <a:buFont typeface="Calibri"/>
              <a:buNone/>
              <a:defRPr b="1" sz="5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9"/>
          <p:cNvSpPr/>
          <p:nvPr>
            <p:ph idx="2" type="pic"/>
          </p:nvPr>
        </p:nvSpPr>
        <p:spPr>
          <a:xfrm>
            <a:off x="10239138" y="1374775"/>
            <a:ext cx="5486400" cy="4114800"/>
          </a:xfrm>
          <a:prstGeom prst="rect">
            <a:avLst/>
          </a:prstGeom>
          <a:noFill/>
          <a:ln>
            <a:noFill/>
          </a:ln>
        </p:spPr>
      </p:sp>
      <p:sp>
        <p:nvSpPr>
          <p:cNvPr id="41" name="Google Shape;41;p9"/>
          <p:cNvSpPr txBox="1"/>
          <p:nvPr>
            <p:ph idx="1" type="body"/>
          </p:nvPr>
        </p:nvSpPr>
        <p:spPr>
          <a:xfrm>
            <a:off x="1738688" y="3194838"/>
            <a:ext cx="5486400" cy="8049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2400"/>
              <a:buNone/>
              <a:defRPr sz="2400"/>
            </a:lvl1pPr>
            <a:lvl2pPr indent="-228600" lvl="1" marL="914400" algn="l">
              <a:spcBef>
                <a:spcPts val="240"/>
              </a:spcBef>
              <a:spcAft>
                <a:spcPts val="0"/>
              </a:spcAft>
              <a:buClr>
                <a:schemeClr val="dk1"/>
              </a:buClr>
              <a:buSzPts val="2400"/>
              <a:buNone/>
              <a:defRPr sz="2400"/>
            </a:lvl2pPr>
            <a:lvl3pPr indent="-228600" lvl="2" marL="1371600" algn="l">
              <a:spcBef>
                <a:spcPts val="200"/>
              </a:spcBef>
              <a:spcAft>
                <a:spcPts val="0"/>
              </a:spcAft>
              <a:buClr>
                <a:schemeClr val="dk1"/>
              </a:buClr>
              <a:buSzPts val="2400"/>
              <a:buNone/>
              <a:defRPr/>
            </a:lvl3pPr>
            <a:lvl4pPr indent="-228600" lvl="3" marL="1828800" algn="l">
              <a:spcBef>
                <a:spcPts val="180"/>
              </a:spcBef>
              <a:spcAft>
                <a:spcPts val="0"/>
              </a:spcAft>
              <a:buClr>
                <a:schemeClr val="dk1"/>
              </a:buClr>
              <a:buSzPts val="2400"/>
              <a:buNone/>
              <a:defRPr sz="2400"/>
            </a:lvl4pPr>
            <a:lvl5pPr indent="-228600" lvl="4" marL="2286000" algn="l">
              <a:spcBef>
                <a:spcPts val="180"/>
              </a:spcBef>
              <a:spcAft>
                <a:spcPts val="0"/>
              </a:spcAft>
              <a:buClr>
                <a:schemeClr val="dk1"/>
              </a:buClr>
              <a:buSzPts val="2400"/>
              <a:buNone/>
              <a:defRPr sz="2400"/>
            </a:lvl5pPr>
            <a:lvl6pPr indent="-228600" lvl="5" marL="2743200" algn="l">
              <a:spcBef>
                <a:spcPts val="180"/>
              </a:spcBef>
              <a:spcAft>
                <a:spcPts val="0"/>
              </a:spcAft>
              <a:buClr>
                <a:schemeClr val="dk1"/>
              </a:buClr>
              <a:buSzPts val="2400"/>
              <a:buNone/>
              <a:defRPr sz="2400"/>
            </a:lvl6pPr>
            <a:lvl7pPr indent="-228600" lvl="6" marL="3200400" algn="l">
              <a:spcBef>
                <a:spcPts val="180"/>
              </a:spcBef>
              <a:spcAft>
                <a:spcPts val="0"/>
              </a:spcAft>
              <a:buClr>
                <a:schemeClr val="dk1"/>
              </a:buClr>
              <a:buSzPts val="2400"/>
              <a:buNone/>
              <a:defRPr sz="2400"/>
            </a:lvl7pPr>
            <a:lvl8pPr indent="-228600" lvl="7" marL="3657600" algn="l">
              <a:spcBef>
                <a:spcPts val="180"/>
              </a:spcBef>
              <a:spcAft>
                <a:spcPts val="0"/>
              </a:spcAft>
              <a:buClr>
                <a:schemeClr val="dk1"/>
              </a:buClr>
              <a:buSzPts val="2400"/>
              <a:buNone/>
              <a:defRPr sz="2400"/>
            </a:lvl8pPr>
            <a:lvl9pPr indent="-228600" lvl="8" marL="4114800" algn="l">
              <a:spcBef>
                <a:spcPts val="180"/>
              </a:spcBef>
              <a:spcAft>
                <a:spcPts val="0"/>
              </a:spcAft>
              <a:buClr>
                <a:schemeClr val="dk1"/>
              </a:buClr>
              <a:buSzPts val="2400"/>
              <a:buNone/>
              <a:defRPr sz="2400"/>
            </a:lvl9pPr>
          </a:lstStyle>
          <a:p/>
        </p:txBody>
      </p:sp>
      <p:sp>
        <p:nvSpPr>
          <p:cNvPr id="42" name="Google Shape;42;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1284050" y="1344675"/>
            <a:ext cx="108810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8000"/>
              <a:buFont typeface="Bebas Neue"/>
              <a:buNone/>
              <a:defRPr i="0" sz="8000" u="none" cap="none" strike="noStrike">
                <a:solidFill>
                  <a:schemeClr val="dk1"/>
                </a:solidFill>
                <a:latin typeface="Bebas Neue"/>
                <a:ea typeface="Bebas Neue"/>
                <a:cs typeface="Bebas Neue"/>
                <a:sym typeface="Bebas Neu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1705575" y="2880450"/>
            <a:ext cx="8229600" cy="4526100"/>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Inter"/>
              <a:buChar char="•"/>
              <a:defRPr i="0" sz="3200" u="none" cap="none" strike="noStrike">
                <a:solidFill>
                  <a:schemeClr val="dk1"/>
                </a:solidFill>
                <a:latin typeface="Inter"/>
                <a:ea typeface="Inter"/>
                <a:cs typeface="Inter"/>
                <a:sym typeface="Inter"/>
              </a:defRPr>
            </a:lvl1pPr>
            <a:lvl2pPr indent="-406400" lvl="1" marL="914400" marR="0" rtl="0" algn="l">
              <a:spcBef>
                <a:spcPts val="560"/>
              </a:spcBef>
              <a:spcAft>
                <a:spcPts val="0"/>
              </a:spcAft>
              <a:buClr>
                <a:schemeClr val="dk1"/>
              </a:buClr>
              <a:buSzPts val="2800"/>
              <a:buFont typeface="Inter"/>
              <a:buChar char="–"/>
              <a:defRPr i="0" sz="2800" u="none" cap="none" strike="noStrike">
                <a:solidFill>
                  <a:schemeClr val="dk1"/>
                </a:solidFill>
                <a:latin typeface="Inter"/>
                <a:ea typeface="Inter"/>
                <a:cs typeface="Inter"/>
                <a:sym typeface="Inter"/>
              </a:defRPr>
            </a:lvl2pPr>
            <a:lvl3pPr indent="-381000" lvl="2" marL="1371600" marR="0" rtl="0" algn="l">
              <a:spcBef>
                <a:spcPts val="480"/>
              </a:spcBef>
              <a:spcAft>
                <a:spcPts val="0"/>
              </a:spcAft>
              <a:buClr>
                <a:schemeClr val="dk1"/>
              </a:buClr>
              <a:buSzPts val="2400"/>
              <a:buFont typeface="Inter"/>
              <a:buChar char="•"/>
              <a:defRPr i="0" sz="2400" u="none" cap="none" strike="noStrike">
                <a:solidFill>
                  <a:schemeClr val="dk1"/>
                </a:solidFill>
                <a:latin typeface="Inter"/>
                <a:ea typeface="Inter"/>
                <a:cs typeface="Inter"/>
                <a:sym typeface="Inter"/>
              </a:defRPr>
            </a:lvl3pPr>
            <a:lvl4pPr indent="-355600" lvl="3" marL="1828800" marR="0" rtl="0" algn="l">
              <a:spcBef>
                <a:spcPts val="400"/>
              </a:spcBef>
              <a:spcAft>
                <a:spcPts val="0"/>
              </a:spcAft>
              <a:buClr>
                <a:schemeClr val="dk1"/>
              </a:buClr>
              <a:buSzPts val="2000"/>
              <a:buFont typeface="Inter"/>
              <a:buChar char="–"/>
              <a:defRPr i="0" sz="2000" u="none" cap="none" strike="noStrike">
                <a:solidFill>
                  <a:schemeClr val="dk1"/>
                </a:solidFill>
                <a:latin typeface="Inter"/>
                <a:ea typeface="Inter"/>
                <a:cs typeface="Inter"/>
                <a:sym typeface="Inter"/>
              </a:defRPr>
            </a:lvl4pPr>
            <a:lvl5pPr indent="-355600" lvl="4" marL="2286000" marR="0" rtl="0" algn="l">
              <a:spcBef>
                <a:spcPts val="400"/>
              </a:spcBef>
              <a:spcAft>
                <a:spcPts val="0"/>
              </a:spcAft>
              <a:buClr>
                <a:schemeClr val="dk1"/>
              </a:buClr>
              <a:buSzPts val="2000"/>
              <a:buFont typeface="Inter"/>
              <a:buChar char="»"/>
              <a:defRPr i="0" sz="2000" u="none" cap="none" strike="noStrike">
                <a:solidFill>
                  <a:schemeClr val="dk1"/>
                </a:solidFill>
                <a:latin typeface="Inter"/>
                <a:ea typeface="Inter"/>
                <a:cs typeface="Inter"/>
                <a:sym typeface="Inter"/>
              </a:defRPr>
            </a:lvl5pPr>
            <a:lvl6pPr indent="-355600" lvl="5" marL="2743200" marR="0" rtl="0" algn="l">
              <a:spcBef>
                <a:spcPts val="400"/>
              </a:spcBef>
              <a:spcAft>
                <a:spcPts val="0"/>
              </a:spcAft>
              <a:buClr>
                <a:schemeClr val="dk1"/>
              </a:buClr>
              <a:buSzPts val="2000"/>
              <a:buFont typeface="Inter"/>
              <a:buChar char="•"/>
              <a:defRPr i="0" sz="2000" u="none" cap="none" strike="noStrike">
                <a:solidFill>
                  <a:schemeClr val="dk1"/>
                </a:solidFill>
                <a:latin typeface="Inter"/>
                <a:ea typeface="Inter"/>
                <a:cs typeface="Inter"/>
                <a:sym typeface="Inter"/>
              </a:defRPr>
            </a:lvl6pPr>
            <a:lvl7pPr indent="-355600" lvl="6" marL="3200400" marR="0" rtl="0" algn="l">
              <a:spcBef>
                <a:spcPts val="400"/>
              </a:spcBef>
              <a:spcAft>
                <a:spcPts val="0"/>
              </a:spcAft>
              <a:buClr>
                <a:schemeClr val="dk1"/>
              </a:buClr>
              <a:buSzPts val="2000"/>
              <a:buFont typeface="Inter"/>
              <a:buChar char="•"/>
              <a:defRPr i="0" sz="2000" u="none" cap="none" strike="noStrike">
                <a:solidFill>
                  <a:schemeClr val="dk1"/>
                </a:solidFill>
                <a:latin typeface="Inter"/>
                <a:ea typeface="Inter"/>
                <a:cs typeface="Inter"/>
                <a:sym typeface="Inter"/>
              </a:defRPr>
            </a:lvl7pPr>
            <a:lvl8pPr indent="-355600" lvl="7" marL="3657600" marR="0" rtl="0" algn="l">
              <a:spcBef>
                <a:spcPts val="400"/>
              </a:spcBef>
              <a:spcAft>
                <a:spcPts val="0"/>
              </a:spcAft>
              <a:buClr>
                <a:schemeClr val="dk1"/>
              </a:buClr>
              <a:buSzPts val="2000"/>
              <a:buFont typeface="Inter"/>
              <a:buChar char="•"/>
              <a:defRPr i="0" sz="2000" u="none" cap="none" strike="noStrike">
                <a:solidFill>
                  <a:schemeClr val="dk1"/>
                </a:solidFill>
                <a:latin typeface="Inter"/>
                <a:ea typeface="Inter"/>
                <a:cs typeface="Inter"/>
                <a:sym typeface="Inter"/>
              </a:defRPr>
            </a:lvl8pPr>
            <a:lvl9pPr indent="-355600" lvl="8" marL="4114800" marR="0" rtl="0" algn="l">
              <a:spcBef>
                <a:spcPts val="400"/>
              </a:spcBef>
              <a:spcAft>
                <a:spcPts val="0"/>
              </a:spcAft>
              <a:buClr>
                <a:schemeClr val="dk1"/>
              </a:buClr>
              <a:buSzPts val="2000"/>
              <a:buFont typeface="Inter"/>
              <a:buChar char="•"/>
              <a:defRPr i="0" sz="2000" u="none" cap="none" strike="noStrike">
                <a:solidFill>
                  <a:schemeClr val="dk1"/>
                </a:solidFill>
                <a:latin typeface="Inter"/>
                <a:ea typeface="Inter"/>
                <a:cs typeface="Inter"/>
                <a:sym typeface="Inter"/>
              </a:defRPr>
            </a:lvl9pPr>
          </a:lstStyle>
          <a:p/>
        </p:txBody>
      </p:sp>
      <p:sp>
        <p:nvSpPr>
          <p:cNvPr id="8" name="Google Shape;8;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image" Target="../media/image13.png"/><Relationship Id="rId6" Type="http://schemas.openxmlformats.org/officeDocument/2006/relationships/image" Target="../media/image2.png"/><Relationship Id="rId7"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2.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7.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2.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0.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2.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20.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1.png"/><Relationship Id="rId4" Type="http://schemas.openxmlformats.org/officeDocument/2006/relationships/image" Target="../media/image15.png"/><Relationship Id="rId5" Type="http://schemas.openxmlformats.org/officeDocument/2006/relationships/image" Target="../media/image24.png"/><Relationship Id="rId6"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1.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2.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33.jpg"/><Relationship Id="rId4" Type="http://schemas.openxmlformats.org/officeDocument/2006/relationships/image" Target="../media/image10.png"/><Relationship Id="rId5" Type="http://schemas.openxmlformats.org/officeDocument/2006/relationships/image" Target="../media/image3.png"/><Relationship Id="rId6"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30.png"/><Relationship Id="rId4" Type="http://schemas.openxmlformats.org/officeDocument/2006/relationships/image" Target="../media/image26.png"/><Relationship Id="rId5"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30.png"/><Relationship Id="rId4" Type="http://schemas.openxmlformats.org/officeDocument/2006/relationships/image" Target="../media/image11.png"/><Relationship Id="rId5"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30.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2.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32.png"/><Relationship Id="rId4" Type="http://schemas.openxmlformats.org/officeDocument/2006/relationships/image" Target="../media/image18.png"/><Relationship Id="rId11" Type="http://schemas.openxmlformats.org/officeDocument/2006/relationships/image" Target="../media/image25.png"/><Relationship Id="rId10" Type="http://schemas.openxmlformats.org/officeDocument/2006/relationships/image" Target="../media/image29.png"/><Relationship Id="rId12" Type="http://schemas.openxmlformats.org/officeDocument/2006/relationships/image" Target="../media/image11.png"/><Relationship Id="rId9" Type="http://schemas.openxmlformats.org/officeDocument/2006/relationships/image" Target="../media/image21.png"/><Relationship Id="rId5" Type="http://schemas.openxmlformats.org/officeDocument/2006/relationships/image" Target="../media/image17.png"/><Relationship Id="rId6" Type="http://schemas.openxmlformats.org/officeDocument/2006/relationships/image" Target="../media/image27.png"/><Relationship Id="rId7" Type="http://schemas.openxmlformats.org/officeDocument/2006/relationships/image" Target="../media/image19.png"/><Relationship Id="rId8" Type="http://schemas.openxmlformats.org/officeDocument/2006/relationships/image" Target="../media/image3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2.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35.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2.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2.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 name="Shape 46"/>
        <p:cNvGrpSpPr/>
        <p:nvPr/>
      </p:nvGrpSpPr>
      <p:grpSpPr>
        <a:xfrm>
          <a:off x="0" y="0"/>
          <a:ext cx="0" cy="0"/>
          <a:chOff x="0" y="0"/>
          <a:chExt cx="0" cy="0"/>
        </a:xfrm>
      </p:grpSpPr>
      <p:pic>
        <p:nvPicPr>
          <p:cNvPr id="47" name="Google Shape;47;p10"/>
          <p:cNvPicPr preferRelativeResize="0"/>
          <p:nvPr/>
        </p:nvPicPr>
        <p:blipFill rotWithShape="1">
          <a:blip r:embed="rId3">
            <a:alphaModFix/>
          </a:blip>
          <a:srcRect b="3478" l="32470" r="11559" t="40696"/>
          <a:stretch/>
        </p:blipFill>
        <p:spPr>
          <a:xfrm>
            <a:off x="0" y="0"/>
            <a:ext cx="18288000" cy="10287000"/>
          </a:xfrm>
          <a:prstGeom prst="rect">
            <a:avLst/>
          </a:prstGeom>
          <a:noFill/>
          <a:ln>
            <a:noFill/>
          </a:ln>
        </p:spPr>
      </p:pic>
      <p:sp>
        <p:nvSpPr>
          <p:cNvPr id="48" name="Google Shape;48;p10"/>
          <p:cNvSpPr/>
          <p:nvPr/>
        </p:nvSpPr>
        <p:spPr>
          <a:xfrm rot="-5400000">
            <a:off x="785278" y="-778072"/>
            <a:ext cx="10279794" cy="11850348"/>
          </a:xfrm>
          <a:custGeom>
            <a:rect b="b" l="l" r="r" t="t"/>
            <a:pathLst>
              <a:path extrusionOk="0" h="15800464" w="15173127">
                <a:moveTo>
                  <a:pt x="0" y="0"/>
                </a:moveTo>
                <a:lnTo>
                  <a:pt x="15173126" y="0"/>
                </a:lnTo>
                <a:lnTo>
                  <a:pt x="15173126" y="15800464"/>
                </a:lnTo>
                <a:lnTo>
                  <a:pt x="0" y="15800464"/>
                </a:lnTo>
                <a:lnTo>
                  <a:pt x="0" y="0"/>
                </a:lnTo>
                <a:close/>
              </a:path>
            </a:pathLst>
          </a:custGeom>
          <a:blipFill rotWithShape="1">
            <a:blip r:embed="rId4">
              <a:alphaModFix amt="7000"/>
            </a:blip>
            <a:stretch>
              <a:fillRect b="0" l="0" r="-4129"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9" name="Google Shape;49;p10"/>
          <p:cNvSpPr/>
          <p:nvPr/>
        </p:nvSpPr>
        <p:spPr>
          <a:xfrm>
            <a:off x="11887087" y="815724"/>
            <a:ext cx="4989361" cy="10112233"/>
          </a:xfrm>
          <a:custGeom>
            <a:rect b="b" l="l" r="r" t="t"/>
            <a:pathLst>
              <a:path extrusionOk="0" h="10112233" w="4989361">
                <a:moveTo>
                  <a:pt x="0" y="0"/>
                </a:moveTo>
                <a:lnTo>
                  <a:pt x="4989361" y="0"/>
                </a:lnTo>
                <a:lnTo>
                  <a:pt x="4989361" y="10112233"/>
                </a:lnTo>
                <a:lnTo>
                  <a:pt x="0" y="10112233"/>
                </a:lnTo>
                <a:lnTo>
                  <a:pt x="0" y="0"/>
                </a:lnTo>
                <a:close/>
              </a:path>
            </a:pathLst>
          </a:custGeom>
          <a:blipFill rotWithShape="1">
            <a:blip r:embed="rId5">
              <a:alphaModFix/>
            </a:blip>
            <a:stretch>
              <a:fillRect b="0" l="0" r="0" t="0"/>
            </a:stretch>
          </a:blipFill>
          <a:ln>
            <a:noFill/>
          </a:ln>
        </p:spPr>
      </p:sp>
      <p:grpSp>
        <p:nvGrpSpPr>
          <p:cNvPr id="50" name="Google Shape;50;p10"/>
          <p:cNvGrpSpPr/>
          <p:nvPr/>
        </p:nvGrpSpPr>
        <p:grpSpPr>
          <a:xfrm>
            <a:off x="12796461" y="4146938"/>
            <a:ext cx="419148" cy="404912"/>
            <a:chOff x="20222" y="-47625"/>
            <a:chExt cx="772356" cy="746125"/>
          </a:xfrm>
        </p:grpSpPr>
        <p:sp>
          <p:nvSpPr>
            <p:cNvPr id="51" name="Google Shape;51;p10"/>
            <p:cNvSpPr/>
            <p:nvPr/>
          </p:nvSpPr>
          <p:spPr>
            <a:xfrm>
              <a:off x="20222" y="0"/>
              <a:ext cx="772356" cy="698500"/>
            </a:xfrm>
            <a:custGeom>
              <a:rect b="b" l="l" r="r" t="t"/>
              <a:pathLst>
                <a:path extrusionOk="0" h="698500" w="772356">
                  <a:moveTo>
                    <a:pt x="739619" y="440274"/>
                  </a:moveTo>
                  <a:lnTo>
                    <a:pt x="642337" y="607476"/>
                  </a:lnTo>
                  <a:cubicBezTo>
                    <a:pt x="609549" y="663831"/>
                    <a:pt x="549268" y="698500"/>
                    <a:pt x="484069" y="698500"/>
                  </a:cubicBezTo>
                  <a:lnTo>
                    <a:pt x="288287" y="698500"/>
                  </a:lnTo>
                  <a:cubicBezTo>
                    <a:pt x="223088" y="698500"/>
                    <a:pt x="162807" y="663831"/>
                    <a:pt x="130019" y="607476"/>
                  </a:cubicBezTo>
                  <a:lnTo>
                    <a:pt x="32737" y="440274"/>
                  </a:lnTo>
                  <a:cubicBezTo>
                    <a:pt x="0" y="384007"/>
                    <a:pt x="0" y="314493"/>
                    <a:pt x="32737" y="258226"/>
                  </a:cubicBezTo>
                  <a:lnTo>
                    <a:pt x="130019" y="91024"/>
                  </a:lnTo>
                  <a:cubicBezTo>
                    <a:pt x="162807" y="34669"/>
                    <a:pt x="223088" y="0"/>
                    <a:pt x="288287" y="0"/>
                  </a:cubicBezTo>
                  <a:lnTo>
                    <a:pt x="484069" y="0"/>
                  </a:lnTo>
                  <a:cubicBezTo>
                    <a:pt x="549268" y="0"/>
                    <a:pt x="609549" y="34669"/>
                    <a:pt x="642337" y="91024"/>
                  </a:cubicBezTo>
                  <a:lnTo>
                    <a:pt x="739619" y="258226"/>
                  </a:lnTo>
                  <a:cubicBezTo>
                    <a:pt x="772356" y="314493"/>
                    <a:pt x="772356" y="384007"/>
                    <a:pt x="739619" y="440274"/>
                  </a:cubicBezTo>
                  <a:close/>
                </a:path>
              </a:pathLst>
            </a:custGeom>
            <a:solidFill>
              <a:srgbClr val="F5F5F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0"/>
            <p:cNvSpPr txBox="1"/>
            <p:nvPr/>
          </p:nvSpPr>
          <p:spPr>
            <a:xfrm>
              <a:off x="114300" y="-47625"/>
              <a:ext cx="584200" cy="746125"/>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53" name="Google Shape;53;p10"/>
          <p:cNvSpPr txBox="1"/>
          <p:nvPr/>
        </p:nvSpPr>
        <p:spPr>
          <a:xfrm>
            <a:off x="678776" y="2758025"/>
            <a:ext cx="10550100" cy="5501100"/>
          </a:xfrm>
          <a:prstGeom prst="rect">
            <a:avLst/>
          </a:prstGeom>
          <a:noFill/>
          <a:ln>
            <a:noFill/>
          </a:ln>
        </p:spPr>
        <p:txBody>
          <a:bodyPr anchorCtr="0" anchor="t" bIns="0" lIns="0" spcFirstLastPara="1" rIns="0" wrap="square" tIns="0">
            <a:spAutoFit/>
          </a:bodyPr>
          <a:lstStyle/>
          <a:p>
            <a:pPr indent="0" lvl="0" marL="0" marR="0" rtl="0" algn="l">
              <a:lnSpc>
                <a:spcPct val="79998"/>
              </a:lnSpc>
              <a:spcBef>
                <a:spcPts val="0"/>
              </a:spcBef>
              <a:spcAft>
                <a:spcPts val="0"/>
              </a:spcAft>
              <a:buNone/>
            </a:pPr>
            <a:r>
              <a:rPr b="1" lang="en-US" sz="22338">
                <a:solidFill>
                  <a:srgbClr val="F5F5F7"/>
                </a:solidFill>
                <a:latin typeface="Bebas Neue"/>
                <a:ea typeface="Bebas Neue"/>
                <a:cs typeface="Bebas Neue"/>
                <a:sym typeface="Bebas Neue"/>
              </a:rPr>
              <a:t>we help</a:t>
            </a:r>
            <a:endParaRPr/>
          </a:p>
          <a:p>
            <a:pPr indent="0" lvl="0" marL="0" marR="0" rtl="0" algn="l">
              <a:lnSpc>
                <a:spcPct val="79998"/>
              </a:lnSpc>
              <a:spcBef>
                <a:spcPts val="0"/>
              </a:spcBef>
              <a:spcAft>
                <a:spcPts val="0"/>
              </a:spcAft>
              <a:buNone/>
            </a:pPr>
            <a:r>
              <a:rPr b="1" lang="en-US" sz="22338">
                <a:solidFill>
                  <a:srgbClr val="F5F5F7"/>
                </a:solidFill>
                <a:latin typeface="Bebas Neue"/>
                <a:ea typeface="Bebas Neue"/>
                <a:cs typeface="Bebas Neue"/>
                <a:sym typeface="Bebas Neue"/>
              </a:rPr>
              <a:t>you travl</a:t>
            </a:r>
            <a:r>
              <a:rPr b="1" lang="en-US" sz="22338">
                <a:solidFill>
                  <a:srgbClr val="00FFA3"/>
                </a:solidFill>
                <a:latin typeface="Bebas Neue"/>
                <a:ea typeface="Bebas Neue"/>
                <a:cs typeface="Bebas Neue"/>
                <a:sym typeface="Bebas Neue"/>
              </a:rPr>
              <a:t>.</a:t>
            </a:r>
            <a:endParaRPr/>
          </a:p>
        </p:txBody>
      </p:sp>
      <p:sp>
        <p:nvSpPr>
          <p:cNvPr id="54" name="Google Shape;54;p10"/>
          <p:cNvSpPr txBox="1"/>
          <p:nvPr/>
        </p:nvSpPr>
        <p:spPr>
          <a:xfrm>
            <a:off x="885569" y="8622657"/>
            <a:ext cx="10138500" cy="4311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2800">
                <a:solidFill>
                  <a:srgbClr val="F5F5F7"/>
                </a:solidFill>
                <a:latin typeface="Inter"/>
                <a:ea typeface="Inter"/>
                <a:cs typeface="Inter"/>
                <a:sym typeface="Inter"/>
              </a:rPr>
              <a:t>TOURPULSE</a:t>
            </a:r>
            <a:endParaRPr/>
          </a:p>
        </p:txBody>
      </p:sp>
      <p:pic>
        <p:nvPicPr>
          <p:cNvPr id="55" name="Google Shape;55;p10"/>
          <p:cNvPicPr preferRelativeResize="0"/>
          <p:nvPr/>
        </p:nvPicPr>
        <p:blipFill>
          <a:blip r:embed="rId6">
            <a:alphaModFix/>
          </a:blip>
          <a:stretch>
            <a:fillRect/>
          </a:stretch>
        </p:blipFill>
        <p:spPr>
          <a:xfrm>
            <a:off x="678775" y="-690750"/>
            <a:ext cx="5719075" cy="4575250"/>
          </a:xfrm>
          <a:prstGeom prst="rect">
            <a:avLst/>
          </a:prstGeom>
          <a:noFill/>
          <a:ln>
            <a:noFill/>
          </a:ln>
        </p:spPr>
      </p:pic>
      <p:pic>
        <p:nvPicPr>
          <p:cNvPr id="56" name="Google Shape;56;p10"/>
          <p:cNvPicPr preferRelativeResize="0"/>
          <p:nvPr/>
        </p:nvPicPr>
        <p:blipFill>
          <a:blip r:embed="rId7">
            <a:alphaModFix/>
          </a:blip>
          <a:stretch>
            <a:fillRect/>
          </a:stretch>
        </p:blipFill>
        <p:spPr>
          <a:xfrm>
            <a:off x="12796449" y="8922175"/>
            <a:ext cx="3309901" cy="1039525"/>
          </a:xfrm>
          <a:prstGeom prst="rect">
            <a:avLst/>
          </a:prstGeom>
          <a:noFill/>
          <a:ln>
            <a:noFill/>
          </a:ln>
          <a:effectLst>
            <a:outerShdw blurRad="57150" rotWithShape="0" algn="bl" dir="5400000" dist="19050">
              <a:srgbClr val="000000">
                <a:alpha val="50000"/>
              </a:srgbClr>
            </a:outerShdw>
            <a:reflection blurRad="0" dir="5400000" dist="38100" endA="0" endPos="30000" fadeDir="5400012" kx="0" rotWithShape="0" algn="bl" stPos="0" sy="-100000" ky="0"/>
          </a:effectLst>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D2243"/>
        </a:solidFill>
      </p:bgPr>
    </p:bg>
    <p:spTree>
      <p:nvGrpSpPr>
        <p:cNvPr id="184" name="Shape 184"/>
        <p:cNvGrpSpPr/>
        <p:nvPr/>
      </p:nvGrpSpPr>
      <p:grpSpPr>
        <a:xfrm>
          <a:off x="0" y="0"/>
          <a:ext cx="0" cy="0"/>
          <a:chOff x="0" y="0"/>
          <a:chExt cx="0" cy="0"/>
        </a:xfrm>
      </p:grpSpPr>
      <p:sp>
        <p:nvSpPr>
          <p:cNvPr id="185" name="Google Shape;185;p19"/>
          <p:cNvSpPr/>
          <p:nvPr/>
        </p:nvSpPr>
        <p:spPr>
          <a:xfrm>
            <a:off x="0" y="-91440"/>
            <a:ext cx="10595486" cy="10413700"/>
          </a:xfrm>
          <a:custGeom>
            <a:rect b="b" l="l" r="r" t="t"/>
            <a:pathLst>
              <a:path extrusionOk="0" h="10387731" w="10387731">
                <a:moveTo>
                  <a:pt x="0" y="0"/>
                </a:moveTo>
                <a:lnTo>
                  <a:pt x="10387731" y="0"/>
                </a:lnTo>
                <a:lnTo>
                  <a:pt x="10387731" y="10387731"/>
                </a:lnTo>
                <a:lnTo>
                  <a:pt x="0" y="10387731"/>
                </a:lnTo>
                <a:lnTo>
                  <a:pt x="0" y="0"/>
                </a:lnTo>
                <a:close/>
              </a:path>
            </a:pathLst>
          </a:custGeom>
          <a:blipFill rotWithShape="1">
            <a:blip r:embed="rId3">
              <a:alphaModFix amt="5000"/>
            </a:blip>
            <a:stretch>
              <a:fillRect b="1249" l="-7899" r="9969" t="-899"/>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6" name="Google Shape;186;p19"/>
          <p:cNvSpPr/>
          <p:nvPr/>
        </p:nvSpPr>
        <p:spPr>
          <a:xfrm rot="-5400000">
            <a:off x="7671228" y="-143120"/>
            <a:ext cx="10412558" cy="10813443"/>
          </a:xfrm>
          <a:custGeom>
            <a:rect b="b" l="l" r="r" t="t"/>
            <a:pathLst>
              <a:path extrusionOk="0" h="11850348" w="11379845">
                <a:moveTo>
                  <a:pt x="0" y="0"/>
                </a:moveTo>
                <a:lnTo>
                  <a:pt x="11379845" y="0"/>
                </a:lnTo>
                <a:lnTo>
                  <a:pt x="11379845" y="11850349"/>
                </a:lnTo>
                <a:lnTo>
                  <a:pt x="0" y="11850349"/>
                </a:lnTo>
                <a:lnTo>
                  <a:pt x="0" y="0"/>
                </a:lnTo>
                <a:close/>
              </a:path>
            </a:pathLst>
          </a:custGeom>
          <a:blipFill rotWithShape="1">
            <a:blip r:embed="rId3">
              <a:alphaModFix/>
            </a:blip>
            <a:stretch>
              <a:fillRect b="0" l="1849" r="-2289"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7" name="Google Shape;187;p19"/>
          <p:cNvSpPr txBox="1"/>
          <p:nvPr/>
        </p:nvSpPr>
        <p:spPr>
          <a:xfrm>
            <a:off x="1687705" y="577004"/>
            <a:ext cx="94800" cy="2154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t/>
            </a:r>
            <a:endParaRPr/>
          </a:p>
        </p:txBody>
      </p:sp>
      <p:sp>
        <p:nvSpPr>
          <p:cNvPr id="188" name="Google Shape;188;p19"/>
          <p:cNvSpPr/>
          <p:nvPr/>
        </p:nvSpPr>
        <p:spPr>
          <a:xfrm rot="5400000">
            <a:off x="5237827" y="-2812357"/>
            <a:ext cx="10237816" cy="15862531"/>
          </a:xfrm>
          <a:custGeom>
            <a:rect b="b" l="l" r="r" t="t"/>
            <a:pathLst>
              <a:path extrusionOk="0" h="12155196" w="21553296">
                <a:moveTo>
                  <a:pt x="0" y="0"/>
                </a:moveTo>
                <a:lnTo>
                  <a:pt x="21553296" y="0"/>
                </a:lnTo>
                <a:lnTo>
                  <a:pt x="21553296" y="12155195"/>
                </a:lnTo>
                <a:lnTo>
                  <a:pt x="0" y="12155195"/>
                </a:lnTo>
                <a:lnTo>
                  <a:pt x="0" y="0"/>
                </a:lnTo>
                <a:close/>
              </a:path>
            </a:pathLst>
          </a:custGeom>
          <a:blipFill rotWithShape="1">
            <a:blip r:embed="rId4">
              <a:alphaModFix/>
            </a:blip>
            <a:stretch>
              <a:fillRect b="30649" l="219" r="-1109" t="-31150"/>
            </a:stretch>
          </a:blipFill>
          <a:ln>
            <a:noFill/>
          </a:ln>
        </p:spPr>
      </p:sp>
      <p:sp>
        <p:nvSpPr>
          <p:cNvPr id="189" name="Google Shape;189;p19"/>
          <p:cNvSpPr txBox="1"/>
          <p:nvPr/>
        </p:nvSpPr>
        <p:spPr>
          <a:xfrm>
            <a:off x="3620515" y="4800801"/>
            <a:ext cx="11499600" cy="1967700"/>
          </a:xfrm>
          <a:prstGeom prst="rect">
            <a:avLst/>
          </a:prstGeom>
          <a:noFill/>
          <a:ln>
            <a:noFill/>
          </a:ln>
        </p:spPr>
        <p:txBody>
          <a:bodyPr anchorCtr="0" anchor="t" bIns="0" lIns="0" spcFirstLastPara="1" rIns="0" wrap="square" tIns="0">
            <a:spAutoFit/>
          </a:bodyPr>
          <a:lstStyle/>
          <a:p>
            <a:pPr indent="0" lvl="0" marL="0" marR="0" rtl="0" algn="ctr">
              <a:lnSpc>
                <a:spcPct val="80000"/>
              </a:lnSpc>
              <a:spcBef>
                <a:spcPts val="0"/>
              </a:spcBef>
              <a:spcAft>
                <a:spcPts val="0"/>
              </a:spcAft>
              <a:buNone/>
            </a:pPr>
            <a:r>
              <a:rPr b="1" lang="en-US" sz="15980">
                <a:solidFill>
                  <a:srgbClr val="F5F5F7"/>
                </a:solidFill>
                <a:latin typeface="Bebas Neue"/>
                <a:ea typeface="Bebas Neue"/>
                <a:cs typeface="Bebas Neue"/>
                <a:sym typeface="Bebas Neue"/>
              </a:rPr>
              <a:t>Approach</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5F5F7"/>
        </a:solidFill>
      </p:bgPr>
    </p:bg>
    <p:spTree>
      <p:nvGrpSpPr>
        <p:cNvPr id="193" name="Shape 193"/>
        <p:cNvGrpSpPr/>
        <p:nvPr/>
      </p:nvGrpSpPr>
      <p:grpSpPr>
        <a:xfrm>
          <a:off x="0" y="0"/>
          <a:ext cx="0" cy="0"/>
          <a:chOff x="0" y="0"/>
          <a:chExt cx="0" cy="0"/>
        </a:xfrm>
      </p:grpSpPr>
      <p:sp>
        <p:nvSpPr>
          <p:cNvPr id="194" name="Google Shape;194;p20"/>
          <p:cNvSpPr/>
          <p:nvPr/>
        </p:nvSpPr>
        <p:spPr>
          <a:xfrm>
            <a:off x="4897727" y="3868401"/>
            <a:ext cx="4478115" cy="3939540"/>
          </a:xfrm>
          <a:custGeom>
            <a:rect b="b" l="l" r="r" t="t"/>
            <a:pathLst>
              <a:path extrusionOk="0" h="698500" w="793992">
                <a:moveTo>
                  <a:pt x="778768" y="391580"/>
                </a:moveTo>
                <a:lnTo>
                  <a:pt x="624824" y="656170"/>
                </a:lnTo>
                <a:cubicBezTo>
                  <a:pt x="609576" y="682377"/>
                  <a:pt x="581543" y="698500"/>
                  <a:pt x="551223" y="698500"/>
                </a:cubicBezTo>
                <a:lnTo>
                  <a:pt x="242769" y="698500"/>
                </a:lnTo>
                <a:cubicBezTo>
                  <a:pt x="212449" y="698500"/>
                  <a:pt x="184416" y="682377"/>
                  <a:pt x="169168" y="656170"/>
                </a:cubicBezTo>
                <a:lnTo>
                  <a:pt x="15224" y="391580"/>
                </a:lnTo>
                <a:cubicBezTo>
                  <a:pt x="0" y="365413"/>
                  <a:pt x="0" y="333087"/>
                  <a:pt x="15224" y="306920"/>
                </a:cubicBezTo>
                <a:lnTo>
                  <a:pt x="169168" y="42330"/>
                </a:lnTo>
                <a:cubicBezTo>
                  <a:pt x="184416" y="16123"/>
                  <a:pt x="212449" y="0"/>
                  <a:pt x="242769" y="0"/>
                </a:cubicBezTo>
                <a:lnTo>
                  <a:pt x="551223" y="0"/>
                </a:lnTo>
                <a:cubicBezTo>
                  <a:pt x="581543" y="0"/>
                  <a:pt x="609576" y="16123"/>
                  <a:pt x="624824" y="42330"/>
                </a:cubicBezTo>
                <a:lnTo>
                  <a:pt x="778768" y="306920"/>
                </a:lnTo>
                <a:cubicBezTo>
                  <a:pt x="793992" y="333087"/>
                  <a:pt x="793992" y="365413"/>
                  <a:pt x="778768" y="391580"/>
                </a:cubicBezTo>
                <a:close/>
              </a:path>
            </a:pathLst>
          </a:custGeom>
          <a:solidFill>
            <a:srgbClr val="0D224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5" name="Google Shape;195;p20"/>
          <p:cNvSpPr/>
          <p:nvPr/>
        </p:nvSpPr>
        <p:spPr>
          <a:xfrm>
            <a:off x="9062700" y="2478833"/>
            <a:ext cx="3148804" cy="2778284"/>
          </a:xfrm>
          <a:custGeom>
            <a:rect b="b" l="l" r="r" t="t"/>
            <a:pathLst>
              <a:path extrusionOk="0" h="698500" w="791654">
                <a:moveTo>
                  <a:pt x="774537" y="396842"/>
                </a:moveTo>
                <a:lnTo>
                  <a:pt x="626717" y="650908"/>
                </a:lnTo>
                <a:cubicBezTo>
                  <a:pt x="609574" y="680373"/>
                  <a:pt x="578055" y="698500"/>
                  <a:pt x="543965" y="698500"/>
                </a:cubicBezTo>
                <a:lnTo>
                  <a:pt x="247689" y="698500"/>
                </a:lnTo>
                <a:cubicBezTo>
                  <a:pt x="213599" y="698500"/>
                  <a:pt x="182080" y="680373"/>
                  <a:pt x="164937" y="650908"/>
                </a:cubicBezTo>
                <a:lnTo>
                  <a:pt x="17117" y="396842"/>
                </a:lnTo>
                <a:cubicBezTo>
                  <a:pt x="0" y="367423"/>
                  <a:pt x="0" y="331077"/>
                  <a:pt x="17117" y="301658"/>
                </a:cubicBezTo>
                <a:lnTo>
                  <a:pt x="164937" y="47592"/>
                </a:lnTo>
                <a:cubicBezTo>
                  <a:pt x="182080" y="18127"/>
                  <a:pt x="213599" y="0"/>
                  <a:pt x="247689" y="0"/>
                </a:cubicBezTo>
                <a:lnTo>
                  <a:pt x="543965" y="0"/>
                </a:lnTo>
                <a:cubicBezTo>
                  <a:pt x="578055" y="0"/>
                  <a:pt x="609574" y="18127"/>
                  <a:pt x="626717" y="47592"/>
                </a:cubicBezTo>
                <a:lnTo>
                  <a:pt x="774537" y="301658"/>
                </a:lnTo>
                <a:cubicBezTo>
                  <a:pt x="791654" y="331077"/>
                  <a:pt x="791654" y="367423"/>
                  <a:pt x="774537" y="396842"/>
                </a:cubicBezTo>
                <a:close/>
              </a:path>
            </a:pathLst>
          </a:custGeom>
          <a:solidFill>
            <a:srgbClr val="00FFA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6" name="Google Shape;196;p20"/>
          <p:cNvSpPr txBox="1"/>
          <p:nvPr/>
        </p:nvSpPr>
        <p:spPr>
          <a:xfrm>
            <a:off x="9475401" y="2289346"/>
            <a:ext cx="2324400" cy="29685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nvGrpSpPr>
          <p:cNvPr id="197" name="Google Shape;197;p20"/>
          <p:cNvGrpSpPr/>
          <p:nvPr/>
        </p:nvGrpSpPr>
        <p:grpSpPr>
          <a:xfrm>
            <a:off x="9590421" y="5711925"/>
            <a:ext cx="2094333" cy="1979619"/>
            <a:chOff x="11719" y="-47625"/>
            <a:chExt cx="789361" cy="746125"/>
          </a:xfrm>
        </p:grpSpPr>
        <p:sp>
          <p:nvSpPr>
            <p:cNvPr id="198" name="Google Shape;198;p20"/>
            <p:cNvSpPr/>
            <p:nvPr/>
          </p:nvSpPr>
          <p:spPr>
            <a:xfrm>
              <a:off x="11719" y="0"/>
              <a:ext cx="789361" cy="698500"/>
            </a:xfrm>
            <a:custGeom>
              <a:rect b="b" l="l" r="r" t="t"/>
              <a:pathLst>
                <a:path extrusionOk="0" h="698500" w="789361">
                  <a:moveTo>
                    <a:pt x="770389" y="402001"/>
                  </a:moveTo>
                  <a:lnTo>
                    <a:pt x="628573" y="645749"/>
                  </a:lnTo>
                  <a:cubicBezTo>
                    <a:pt x="609571" y="678408"/>
                    <a:pt x="574636" y="698500"/>
                    <a:pt x="536851" y="698500"/>
                  </a:cubicBezTo>
                  <a:lnTo>
                    <a:pt x="252511" y="698500"/>
                  </a:lnTo>
                  <a:cubicBezTo>
                    <a:pt x="214726" y="698500"/>
                    <a:pt x="179791" y="678408"/>
                    <a:pt x="160789" y="645749"/>
                  </a:cubicBezTo>
                  <a:lnTo>
                    <a:pt x="18973" y="402001"/>
                  </a:lnTo>
                  <a:cubicBezTo>
                    <a:pt x="0" y="369393"/>
                    <a:pt x="0" y="329107"/>
                    <a:pt x="18973" y="296499"/>
                  </a:cubicBezTo>
                  <a:lnTo>
                    <a:pt x="160789" y="52751"/>
                  </a:lnTo>
                  <a:cubicBezTo>
                    <a:pt x="179791" y="20092"/>
                    <a:pt x="214726" y="0"/>
                    <a:pt x="252511" y="0"/>
                  </a:cubicBezTo>
                  <a:lnTo>
                    <a:pt x="536851" y="0"/>
                  </a:lnTo>
                  <a:cubicBezTo>
                    <a:pt x="574636" y="0"/>
                    <a:pt x="609571" y="20092"/>
                    <a:pt x="628573" y="52751"/>
                  </a:cubicBezTo>
                  <a:lnTo>
                    <a:pt x="770389" y="296499"/>
                  </a:lnTo>
                  <a:cubicBezTo>
                    <a:pt x="789362" y="329107"/>
                    <a:pt x="789362" y="369393"/>
                    <a:pt x="770389" y="402001"/>
                  </a:cubicBezTo>
                  <a:close/>
                </a:path>
              </a:pathLst>
            </a:custGeom>
            <a:solidFill>
              <a:srgbClr val="98A1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20"/>
            <p:cNvSpPr txBox="1"/>
            <p:nvPr/>
          </p:nvSpPr>
          <p:spPr>
            <a:xfrm>
              <a:off x="114300" y="-47625"/>
              <a:ext cx="584100" cy="7461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00" name="Google Shape;200;p20"/>
          <p:cNvGrpSpPr/>
          <p:nvPr/>
        </p:nvGrpSpPr>
        <p:grpSpPr>
          <a:xfrm>
            <a:off x="11878457" y="4905956"/>
            <a:ext cx="1563818" cy="1489265"/>
            <a:chOff x="14662" y="-47625"/>
            <a:chExt cx="783476" cy="746125"/>
          </a:xfrm>
        </p:grpSpPr>
        <p:sp>
          <p:nvSpPr>
            <p:cNvPr id="201" name="Google Shape;201;p20"/>
            <p:cNvSpPr/>
            <p:nvPr/>
          </p:nvSpPr>
          <p:spPr>
            <a:xfrm>
              <a:off x="14662" y="0"/>
              <a:ext cx="783476" cy="698500"/>
            </a:xfrm>
            <a:custGeom>
              <a:rect b="b" l="l" r="r" t="t"/>
              <a:pathLst>
                <a:path extrusionOk="0" h="698500" w="783476">
                  <a:moveTo>
                    <a:pt x="759740" y="415246"/>
                  </a:moveTo>
                  <a:lnTo>
                    <a:pt x="633336" y="632504"/>
                  </a:lnTo>
                  <a:cubicBezTo>
                    <a:pt x="609563" y="673364"/>
                    <a:pt x="565857" y="698500"/>
                    <a:pt x="518585" y="698500"/>
                  </a:cubicBezTo>
                  <a:lnTo>
                    <a:pt x="264891" y="698500"/>
                  </a:lnTo>
                  <a:cubicBezTo>
                    <a:pt x="217619" y="698500"/>
                    <a:pt x="173913" y="673364"/>
                    <a:pt x="150140" y="632504"/>
                  </a:cubicBezTo>
                  <a:lnTo>
                    <a:pt x="23736" y="415246"/>
                  </a:lnTo>
                  <a:cubicBezTo>
                    <a:pt x="0" y="374450"/>
                    <a:pt x="0" y="324050"/>
                    <a:pt x="23736" y="283254"/>
                  </a:cubicBezTo>
                  <a:lnTo>
                    <a:pt x="150140" y="65996"/>
                  </a:lnTo>
                  <a:cubicBezTo>
                    <a:pt x="173913" y="25136"/>
                    <a:pt x="217619" y="0"/>
                    <a:pt x="264891" y="0"/>
                  </a:cubicBezTo>
                  <a:lnTo>
                    <a:pt x="518585" y="0"/>
                  </a:lnTo>
                  <a:cubicBezTo>
                    <a:pt x="565857" y="0"/>
                    <a:pt x="609563" y="25136"/>
                    <a:pt x="633336" y="65996"/>
                  </a:cubicBezTo>
                  <a:lnTo>
                    <a:pt x="759740" y="283254"/>
                  </a:lnTo>
                  <a:cubicBezTo>
                    <a:pt x="783476" y="324050"/>
                    <a:pt x="783476" y="374450"/>
                    <a:pt x="759740" y="415246"/>
                  </a:cubicBezTo>
                  <a:close/>
                </a:path>
              </a:pathLst>
            </a:custGeom>
            <a:solidFill>
              <a:srgbClr val="F5F5F7"/>
            </a:solidFill>
            <a:ln cap="flat" cmpd="sng" w="9525">
              <a:solidFill>
                <a:srgbClr val="98A1A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20"/>
            <p:cNvSpPr txBox="1"/>
            <p:nvPr/>
          </p:nvSpPr>
          <p:spPr>
            <a:xfrm>
              <a:off x="114300" y="-47625"/>
              <a:ext cx="584100" cy="7461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03" name="Google Shape;203;p20"/>
          <p:cNvGrpSpPr/>
          <p:nvPr/>
        </p:nvGrpSpPr>
        <p:grpSpPr>
          <a:xfrm>
            <a:off x="4591516" y="7418294"/>
            <a:ext cx="909601" cy="865207"/>
            <a:chOff x="14195" y="-47625"/>
            <a:chExt cx="784409" cy="746125"/>
          </a:xfrm>
        </p:grpSpPr>
        <p:sp>
          <p:nvSpPr>
            <p:cNvPr id="204" name="Google Shape;204;p20"/>
            <p:cNvSpPr/>
            <p:nvPr/>
          </p:nvSpPr>
          <p:spPr>
            <a:xfrm>
              <a:off x="14195" y="0"/>
              <a:ext cx="784409" cy="698500"/>
            </a:xfrm>
            <a:custGeom>
              <a:rect b="b" l="l" r="r" t="t"/>
              <a:pathLst>
                <a:path extrusionOk="0" h="698500" w="784409">
                  <a:moveTo>
                    <a:pt x="761429" y="413147"/>
                  </a:moveTo>
                  <a:lnTo>
                    <a:pt x="632581" y="634603"/>
                  </a:lnTo>
                  <a:cubicBezTo>
                    <a:pt x="609565" y="674163"/>
                    <a:pt x="567249" y="698500"/>
                    <a:pt x="521480" y="698500"/>
                  </a:cubicBezTo>
                  <a:lnTo>
                    <a:pt x="262930" y="698500"/>
                  </a:lnTo>
                  <a:cubicBezTo>
                    <a:pt x="217161" y="698500"/>
                    <a:pt x="174845" y="674163"/>
                    <a:pt x="151829" y="634603"/>
                  </a:cubicBezTo>
                  <a:lnTo>
                    <a:pt x="22981" y="413147"/>
                  </a:lnTo>
                  <a:cubicBezTo>
                    <a:pt x="0" y="373648"/>
                    <a:pt x="0" y="324852"/>
                    <a:pt x="22981" y="285353"/>
                  </a:cubicBezTo>
                  <a:lnTo>
                    <a:pt x="151829" y="63897"/>
                  </a:lnTo>
                  <a:cubicBezTo>
                    <a:pt x="174845" y="24337"/>
                    <a:pt x="217161" y="0"/>
                    <a:pt x="262930" y="0"/>
                  </a:cubicBezTo>
                  <a:lnTo>
                    <a:pt x="521480" y="0"/>
                  </a:lnTo>
                  <a:cubicBezTo>
                    <a:pt x="567249" y="0"/>
                    <a:pt x="609565" y="24337"/>
                    <a:pt x="632581" y="63897"/>
                  </a:cubicBezTo>
                  <a:lnTo>
                    <a:pt x="761429" y="285353"/>
                  </a:lnTo>
                  <a:cubicBezTo>
                    <a:pt x="784410" y="324852"/>
                    <a:pt x="784410" y="373648"/>
                    <a:pt x="761429" y="413147"/>
                  </a:cubicBezTo>
                  <a:close/>
                </a:path>
              </a:pathLst>
            </a:custGeom>
            <a:solidFill>
              <a:srgbClr val="FFFFFF"/>
            </a:solidFill>
            <a:ln cap="flat" cmpd="sng" w="9525">
              <a:solidFill>
                <a:srgbClr val="98A1A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20"/>
            <p:cNvSpPr txBox="1"/>
            <p:nvPr/>
          </p:nvSpPr>
          <p:spPr>
            <a:xfrm>
              <a:off x="114300" y="-47625"/>
              <a:ext cx="584100" cy="7461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06" name="Google Shape;206;p20"/>
          <p:cNvSpPr txBox="1"/>
          <p:nvPr/>
        </p:nvSpPr>
        <p:spPr>
          <a:xfrm>
            <a:off x="5061913" y="657225"/>
            <a:ext cx="6792600" cy="769500"/>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None/>
            </a:pPr>
            <a:r>
              <a:rPr b="1" lang="en-US" sz="5000">
                <a:solidFill>
                  <a:srgbClr val="0D2243"/>
                </a:solidFill>
                <a:latin typeface="Inter"/>
                <a:ea typeface="Inter"/>
                <a:cs typeface="Inter"/>
                <a:sym typeface="Inter"/>
              </a:rPr>
              <a:t>Agile Methodology</a:t>
            </a:r>
            <a:endParaRPr/>
          </a:p>
        </p:txBody>
      </p:sp>
      <p:sp>
        <p:nvSpPr>
          <p:cNvPr id="207" name="Google Shape;207;p20"/>
          <p:cNvSpPr txBox="1"/>
          <p:nvPr/>
        </p:nvSpPr>
        <p:spPr>
          <a:xfrm>
            <a:off x="1865974" y="2991025"/>
            <a:ext cx="4233900" cy="1637400"/>
          </a:xfrm>
          <a:prstGeom prst="rect">
            <a:avLst/>
          </a:prstGeom>
          <a:noFill/>
          <a:ln>
            <a:noFill/>
          </a:ln>
        </p:spPr>
        <p:txBody>
          <a:bodyPr anchorCtr="0" anchor="t" bIns="0" lIns="0" spcFirstLastPara="1" rIns="0" wrap="square" tIns="0">
            <a:spAutoFit/>
          </a:bodyPr>
          <a:lstStyle/>
          <a:p>
            <a:pPr indent="-406336" lvl="0" marL="457200" marR="0" rtl="0" algn="l">
              <a:lnSpc>
                <a:spcPct val="140014"/>
              </a:lnSpc>
              <a:spcBef>
                <a:spcPts val="0"/>
              </a:spcBef>
              <a:spcAft>
                <a:spcPts val="0"/>
              </a:spcAft>
              <a:buClr>
                <a:srgbClr val="0D2243"/>
              </a:buClr>
              <a:buSzPts val="2799"/>
              <a:buFont typeface="Inter"/>
              <a:buChar char="◆"/>
            </a:pPr>
            <a:r>
              <a:rPr b="1" lang="en-US" sz="2799">
                <a:solidFill>
                  <a:srgbClr val="0D2243"/>
                </a:solidFill>
                <a:latin typeface="Inter"/>
                <a:ea typeface="Inter"/>
                <a:cs typeface="Inter"/>
                <a:sym typeface="Inter"/>
              </a:rPr>
              <a:t>dynamic approach that adapts to changes</a:t>
            </a:r>
            <a:endParaRPr/>
          </a:p>
        </p:txBody>
      </p:sp>
      <p:sp>
        <p:nvSpPr>
          <p:cNvPr id="208" name="Google Shape;208;p20"/>
          <p:cNvSpPr txBox="1"/>
          <p:nvPr/>
        </p:nvSpPr>
        <p:spPr>
          <a:xfrm>
            <a:off x="11989950" y="7406850"/>
            <a:ext cx="3277800" cy="1034100"/>
          </a:xfrm>
          <a:prstGeom prst="rect">
            <a:avLst/>
          </a:prstGeom>
          <a:noFill/>
          <a:ln>
            <a:noFill/>
          </a:ln>
        </p:spPr>
        <p:txBody>
          <a:bodyPr anchorCtr="0" anchor="t" bIns="0" lIns="0" spcFirstLastPara="1" rIns="0" wrap="square" tIns="0">
            <a:spAutoFit/>
          </a:bodyPr>
          <a:lstStyle/>
          <a:p>
            <a:pPr indent="-406336" lvl="0" marL="457200" marR="0" rtl="0" algn="l">
              <a:lnSpc>
                <a:spcPct val="140014"/>
              </a:lnSpc>
              <a:spcBef>
                <a:spcPts val="0"/>
              </a:spcBef>
              <a:spcAft>
                <a:spcPts val="0"/>
              </a:spcAft>
              <a:buClr>
                <a:srgbClr val="0D2243"/>
              </a:buClr>
              <a:buSzPts val="2799"/>
              <a:buFont typeface="Inter"/>
              <a:buChar char="◆"/>
            </a:pPr>
            <a:r>
              <a:rPr b="1" lang="en-US" sz="2799">
                <a:solidFill>
                  <a:srgbClr val="0D2243"/>
                </a:solidFill>
                <a:latin typeface="Inter"/>
                <a:ea typeface="Inter"/>
                <a:cs typeface="Inter"/>
                <a:sym typeface="Inter"/>
              </a:rPr>
              <a:t>Perfect for teamwork</a:t>
            </a:r>
            <a:endParaRPr/>
          </a:p>
        </p:txBody>
      </p:sp>
      <p:sp>
        <p:nvSpPr>
          <p:cNvPr id="209" name="Google Shape;209;p20"/>
          <p:cNvSpPr txBox="1"/>
          <p:nvPr/>
        </p:nvSpPr>
        <p:spPr>
          <a:xfrm>
            <a:off x="12476199" y="2860225"/>
            <a:ext cx="4696500" cy="1034100"/>
          </a:xfrm>
          <a:prstGeom prst="rect">
            <a:avLst/>
          </a:prstGeom>
          <a:noFill/>
          <a:ln>
            <a:noFill/>
          </a:ln>
        </p:spPr>
        <p:txBody>
          <a:bodyPr anchorCtr="0" anchor="t" bIns="0" lIns="0" spcFirstLastPara="1" rIns="0" wrap="square" tIns="0">
            <a:spAutoFit/>
          </a:bodyPr>
          <a:lstStyle/>
          <a:p>
            <a:pPr indent="-406336" lvl="0" marL="457200" marR="0" rtl="0" algn="l">
              <a:lnSpc>
                <a:spcPct val="140014"/>
              </a:lnSpc>
              <a:spcBef>
                <a:spcPts val="0"/>
              </a:spcBef>
              <a:spcAft>
                <a:spcPts val="0"/>
              </a:spcAft>
              <a:buClr>
                <a:srgbClr val="0D2243"/>
              </a:buClr>
              <a:buSzPts val="2799"/>
              <a:buFont typeface="Inter"/>
              <a:buChar char="◆"/>
            </a:pPr>
            <a:r>
              <a:rPr b="1" lang="en-US" sz="2799">
                <a:solidFill>
                  <a:srgbClr val="0D2243"/>
                </a:solidFill>
                <a:latin typeface="Inter"/>
                <a:ea typeface="Inter"/>
                <a:cs typeface="Inter"/>
                <a:sym typeface="Inter"/>
              </a:rPr>
              <a:t>need to produce prototypes (iterations)</a:t>
            </a:r>
            <a:endParaRPr/>
          </a:p>
        </p:txBody>
      </p:sp>
      <p:pic>
        <p:nvPicPr>
          <p:cNvPr id="210" name="Google Shape;210;p20"/>
          <p:cNvPicPr preferRelativeResize="0"/>
          <p:nvPr/>
        </p:nvPicPr>
        <p:blipFill rotWithShape="1">
          <a:blip r:embed="rId3">
            <a:alphaModFix/>
          </a:blip>
          <a:srcRect b="0" l="9454" r="8328" t="0"/>
          <a:stretch/>
        </p:blipFill>
        <p:spPr>
          <a:xfrm>
            <a:off x="5209813" y="4197975"/>
            <a:ext cx="3689400" cy="3294000"/>
          </a:xfrm>
          <a:prstGeom prst="ellipse">
            <a:avLst/>
          </a:prstGeom>
          <a:noFill/>
          <a:ln>
            <a:noFill/>
          </a:ln>
        </p:spPr>
      </p:pic>
      <p:pic>
        <p:nvPicPr>
          <p:cNvPr id="211" name="Google Shape;211;p20"/>
          <p:cNvPicPr preferRelativeResize="0"/>
          <p:nvPr/>
        </p:nvPicPr>
        <p:blipFill>
          <a:blip r:embed="rId4">
            <a:alphaModFix/>
          </a:blip>
          <a:stretch>
            <a:fillRect/>
          </a:stretch>
        </p:blipFill>
        <p:spPr>
          <a:xfrm>
            <a:off x="3794337" y="352413"/>
            <a:ext cx="1555325" cy="137913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D2243"/>
        </a:solidFill>
      </p:bgPr>
    </p:bg>
    <p:spTree>
      <p:nvGrpSpPr>
        <p:cNvPr id="215" name="Shape 215"/>
        <p:cNvGrpSpPr/>
        <p:nvPr/>
      </p:nvGrpSpPr>
      <p:grpSpPr>
        <a:xfrm>
          <a:off x="0" y="0"/>
          <a:ext cx="0" cy="0"/>
          <a:chOff x="0" y="0"/>
          <a:chExt cx="0" cy="0"/>
        </a:xfrm>
      </p:grpSpPr>
      <p:sp>
        <p:nvSpPr>
          <p:cNvPr id="216" name="Google Shape;216;p21"/>
          <p:cNvSpPr/>
          <p:nvPr/>
        </p:nvSpPr>
        <p:spPr>
          <a:xfrm>
            <a:off x="0" y="-91440"/>
            <a:ext cx="10595486" cy="10413700"/>
          </a:xfrm>
          <a:custGeom>
            <a:rect b="b" l="l" r="r" t="t"/>
            <a:pathLst>
              <a:path extrusionOk="0" h="10387731" w="10387731">
                <a:moveTo>
                  <a:pt x="0" y="0"/>
                </a:moveTo>
                <a:lnTo>
                  <a:pt x="10387731" y="0"/>
                </a:lnTo>
                <a:lnTo>
                  <a:pt x="10387731" y="10387731"/>
                </a:lnTo>
                <a:lnTo>
                  <a:pt x="0" y="10387731"/>
                </a:lnTo>
                <a:lnTo>
                  <a:pt x="0" y="0"/>
                </a:lnTo>
                <a:close/>
              </a:path>
            </a:pathLst>
          </a:custGeom>
          <a:blipFill rotWithShape="1">
            <a:blip r:embed="rId3">
              <a:alphaModFix amt="5000"/>
            </a:blip>
            <a:stretch>
              <a:fillRect b="1249" l="-7899" r="9969" t="-899"/>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7" name="Google Shape;217;p21"/>
          <p:cNvSpPr/>
          <p:nvPr/>
        </p:nvSpPr>
        <p:spPr>
          <a:xfrm rot="-5400000">
            <a:off x="7671228" y="-143120"/>
            <a:ext cx="10412558" cy="10813443"/>
          </a:xfrm>
          <a:custGeom>
            <a:rect b="b" l="l" r="r" t="t"/>
            <a:pathLst>
              <a:path extrusionOk="0" h="11850348" w="11379845">
                <a:moveTo>
                  <a:pt x="0" y="0"/>
                </a:moveTo>
                <a:lnTo>
                  <a:pt x="11379845" y="0"/>
                </a:lnTo>
                <a:lnTo>
                  <a:pt x="11379845" y="11850349"/>
                </a:lnTo>
                <a:lnTo>
                  <a:pt x="0" y="11850349"/>
                </a:lnTo>
                <a:lnTo>
                  <a:pt x="0" y="0"/>
                </a:lnTo>
                <a:close/>
              </a:path>
            </a:pathLst>
          </a:custGeom>
          <a:blipFill rotWithShape="1">
            <a:blip r:embed="rId3">
              <a:alphaModFix/>
            </a:blip>
            <a:stretch>
              <a:fillRect b="0" l="1849" r="-2289"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8" name="Google Shape;218;p21"/>
          <p:cNvSpPr txBox="1"/>
          <p:nvPr/>
        </p:nvSpPr>
        <p:spPr>
          <a:xfrm>
            <a:off x="1687705" y="577004"/>
            <a:ext cx="94800" cy="2154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t/>
            </a:r>
            <a:endParaRPr/>
          </a:p>
        </p:txBody>
      </p:sp>
      <p:sp>
        <p:nvSpPr>
          <p:cNvPr id="219" name="Google Shape;219;p21"/>
          <p:cNvSpPr/>
          <p:nvPr/>
        </p:nvSpPr>
        <p:spPr>
          <a:xfrm rot="5400000">
            <a:off x="5237827" y="-2736157"/>
            <a:ext cx="10237816" cy="15862531"/>
          </a:xfrm>
          <a:custGeom>
            <a:rect b="b" l="l" r="r" t="t"/>
            <a:pathLst>
              <a:path extrusionOk="0" h="12155196" w="21553296">
                <a:moveTo>
                  <a:pt x="0" y="0"/>
                </a:moveTo>
                <a:lnTo>
                  <a:pt x="21553296" y="0"/>
                </a:lnTo>
                <a:lnTo>
                  <a:pt x="21553296" y="12155195"/>
                </a:lnTo>
                <a:lnTo>
                  <a:pt x="0" y="12155195"/>
                </a:lnTo>
                <a:lnTo>
                  <a:pt x="0" y="0"/>
                </a:lnTo>
                <a:close/>
              </a:path>
            </a:pathLst>
          </a:custGeom>
          <a:blipFill rotWithShape="1">
            <a:blip r:embed="rId4">
              <a:alphaModFix/>
            </a:blip>
            <a:stretch>
              <a:fillRect b="30649" l="219" r="-1109" t="-31150"/>
            </a:stretch>
          </a:blipFill>
          <a:ln>
            <a:noFill/>
          </a:ln>
        </p:spPr>
      </p:sp>
      <p:sp>
        <p:nvSpPr>
          <p:cNvPr id="220" name="Google Shape;220;p21"/>
          <p:cNvSpPr txBox="1"/>
          <p:nvPr/>
        </p:nvSpPr>
        <p:spPr>
          <a:xfrm>
            <a:off x="3620515" y="4800801"/>
            <a:ext cx="11499600" cy="1967700"/>
          </a:xfrm>
          <a:prstGeom prst="rect">
            <a:avLst/>
          </a:prstGeom>
          <a:noFill/>
          <a:ln>
            <a:noFill/>
          </a:ln>
        </p:spPr>
        <p:txBody>
          <a:bodyPr anchorCtr="0" anchor="t" bIns="0" lIns="0" spcFirstLastPara="1" rIns="0" wrap="square" tIns="0">
            <a:spAutoFit/>
          </a:bodyPr>
          <a:lstStyle/>
          <a:p>
            <a:pPr indent="0" lvl="0" marL="0" marR="0" rtl="0" algn="ctr">
              <a:lnSpc>
                <a:spcPct val="80000"/>
              </a:lnSpc>
              <a:spcBef>
                <a:spcPts val="0"/>
              </a:spcBef>
              <a:spcAft>
                <a:spcPts val="0"/>
              </a:spcAft>
              <a:buNone/>
            </a:pPr>
            <a:r>
              <a:rPr b="1" lang="en-US" sz="15980">
                <a:solidFill>
                  <a:srgbClr val="F5F5F7"/>
                </a:solidFill>
                <a:latin typeface="Bebas Neue"/>
                <a:ea typeface="Bebas Neue"/>
                <a:cs typeface="Bebas Neue"/>
                <a:sym typeface="Bebas Neue"/>
              </a:rPr>
              <a:t>Users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5F5F7"/>
        </a:solidFill>
      </p:bgPr>
    </p:bg>
    <p:spTree>
      <p:nvGrpSpPr>
        <p:cNvPr id="224" name="Shape 224"/>
        <p:cNvGrpSpPr/>
        <p:nvPr/>
      </p:nvGrpSpPr>
      <p:grpSpPr>
        <a:xfrm>
          <a:off x="0" y="0"/>
          <a:ext cx="0" cy="0"/>
          <a:chOff x="0" y="0"/>
          <a:chExt cx="0" cy="0"/>
        </a:xfrm>
      </p:grpSpPr>
      <p:sp>
        <p:nvSpPr>
          <p:cNvPr id="225" name="Google Shape;225;p22"/>
          <p:cNvSpPr/>
          <p:nvPr/>
        </p:nvSpPr>
        <p:spPr>
          <a:xfrm>
            <a:off x="-9075" y="3514550"/>
            <a:ext cx="18306154" cy="7023946"/>
          </a:xfrm>
          <a:custGeom>
            <a:rect b="b" l="l" r="r" t="t"/>
            <a:pathLst>
              <a:path extrusionOk="0" h="2709333" w="4907816">
                <a:moveTo>
                  <a:pt x="0" y="0"/>
                </a:moveTo>
                <a:lnTo>
                  <a:pt x="4907816" y="0"/>
                </a:lnTo>
                <a:lnTo>
                  <a:pt x="4907816" y="2709333"/>
                </a:lnTo>
                <a:lnTo>
                  <a:pt x="0" y="2709333"/>
                </a:lnTo>
                <a:close/>
              </a:path>
            </a:pathLst>
          </a:custGeom>
          <a:solidFill>
            <a:srgbClr val="FFFFFF"/>
          </a:solidFill>
          <a:ln>
            <a:noFill/>
          </a:ln>
        </p:spPr>
      </p:sp>
      <p:sp>
        <p:nvSpPr>
          <p:cNvPr id="226" name="Google Shape;226;p22"/>
          <p:cNvSpPr txBox="1"/>
          <p:nvPr/>
        </p:nvSpPr>
        <p:spPr>
          <a:xfrm>
            <a:off x="-19050" y="5293807"/>
            <a:ext cx="3086100" cy="32670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sp>
        <p:nvSpPr>
          <p:cNvPr id="227" name="Google Shape;227;p22"/>
          <p:cNvSpPr/>
          <p:nvPr/>
        </p:nvSpPr>
        <p:spPr>
          <a:xfrm>
            <a:off x="-19050" y="3516091"/>
            <a:ext cx="9772650" cy="7020877"/>
          </a:xfrm>
          <a:custGeom>
            <a:rect b="b" l="l" r="r" t="t"/>
            <a:pathLst>
              <a:path extrusionOk="0" h="10287000" w="10287000">
                <a:moveTo>
                  <a:pt x="0" y="0"/>
                </a:moveTo>
                <a:lnTo>
                  <a:pt x="10287000" y="0"/>
                </a:lnTo>
                <a:lnTo>
                  <a:pt x="10287000" y="10287000"/>
                </a:lnTo>
                <a:lnTo>
                  <a:pt x="0" y="10287000"/>
                </a:lnTo>
                <a:lnTo>
                  <a:pt x="0" y="0"/>
                </a:lnTo>
                <a:close/>
              </a:path>
            </a:pathLst>
          </a:custGeom>
          <a:blipFill rotWithShape="1">
            <a:blip r:embed="rId3">
              <a:alphaModFix amt="1000"/>
            </a:blip>
            <a:stretch>
              <a:fillRect b="-100896" l="0" r="-5139" t="0"/>
            </a:stretch>
          </a:blipFill>
          <a:ln>
            <a:noFill/>
          </a:ln>
        </p:spPr>
      </p:sp>
      <p:sp>
        <p:nvSpPr>
          <p:cNvPr id="228" name="Google Shape;228;p22"/>
          <p:cNvSpPr txBox="1"/>
          <p:nvPr/>
        </p:nvSpPr>
        <p:spPr>
          <a:xfrm>
            <a:off x="0" y="4062300"/>
            <a:ext cx="6035700" cy="3752700"/>
          </a:xfrm>
          <a:prstGeom prst="rect">
            <a:avLst/>
          </a:prstGeom>
          <a:noFill/>
          <a:ln>
            <a:noFill/>
          </a:ln>
        </p:spPr>
        <p:txBody>
          <a:bodyPr anchorCtr="0" anchor="t" bIns="0" lIns="0" spcFirstLastPara="1" rIns="0" wrap="square" tIns="0">
            <a:spAutoFit/>
          </a:bodyPr>
          <a:lstStyle/>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Sign up/Sign in</a:t>
            </a:r>
            <a:endParaRPr sz="2300">
              <a:solidFill>
                <a:srgbClr val="0D2243"/>
              </a:solidFill>
              <a:latin typeface="Inter"/>
              <a:ea typeface="Inter"/>
              <a:cs typeface="Inter"/>
              <a:sym typeface="Inter"/>
            </a:endParaRPr>
          </a:p>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Manage personal profile.</a:t>
            </a:r>
            <a:endParaRPr sz="2300">
              <a:solidFill>
                <a:srgbClr val="0D2243"/>
              </a:solidFill>
              <a:latin typeface="Inter"/>
              <a:ea typeface="Inter"/>
              <a:cs typeface="Inter"/>
              <a:sym typeface="Inter"/>
            </a:endParaRPr>
          </a:p>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Update password through email verification.</a:t>
            </a:r>
            <a:endParaRPr sz="2300">
              <a:solidFill>
                <a:srgbClr val="0D2243"/>
              </a:solidFill>
              <a:latin typeface="Inter"/>
              <a:ea typeface="Inter"/>
              <a:cs typeface="Inter"/>
              <a:sym typeface="Inter"/>
            </a:endParaRPr>
          </a:p>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Sort, search, and filter tour packages, </a:t>
            </a:r>
            <a:r>
              <a:rPr lang="en-US" sz="2300">
                <a:solidFill>
                  <a:schemeClr val="dk1"/>
                </a:solidFill>
                <a:latin typeface="Inter"/>
                <a:ea typeface="Inter"/>
                <a:cs typeface="Inter"/>
                <a:sym typeface="Inter"/>
              </a:rPr>
              <a:t>operators</a:t>
            </a:r>
            <a:r>
              <a:rPr lang="en-US" sz="2300">
                <a:solidFill>
                  <a:srgbClr val="0D2243"/>
                </a:solidFill>
                <a:latin typeface="Inter"/>
                <a:ea typeface="Inter"/>
                <a:cs typeface="Inter"/>
                <a:sym typeface="Inter"/>
              </a:rPr>
              <a:t>.</a:t>
            </a:r>
            <a:endParaRPr sz="2300">
              <a:solidFill>
                <a:srgbClr val="0D2243"/>
              </a:solidFill>
              <a:latin typeface="Inter"/>
              <a:ea typeface="Inter"/>
              <a:cs typeface="Inter"/>
              <a:sym typeface="Inter"/>
            </a:endParaRPr>
          </a:p>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Rate and review tour packages and operators.</a:t>
            </a:r>
            <a:endParaRPr sz="2300">
              <a:solidFill>
                <a:srgbClr val="0D2243"/>
              </a:solidFill>
              <a:latin typeface="Inter"/>
              <a:ea typeface="Inter"/>
              <a:cs typeface="Inter"/>
              <a:sym typeface="Inter"/>
            </a:endParaRPr>
          </a:p>
          <a:p>
            <a:pPr indent="0" lvl="0" marL="914400" marR="0" rtl="0" algn="l">
              <a:lnSpc>
                <a:spcPct val="120000"/>
              </a:lnSpc>
              <a:spcBef>
                <a:spcPts val="0"/>
              </a:spcBef>
              <a:spcAft>
                <a:spcPts val="0"/>
              </a:spcAft>
              <a:buNone/>
            </a:pPr>
            <a:r>
              <a:t/>
            </a:r>
            <a:endParaRPr sz="2300">
              <a:solidFill>
                <a:srgbClr val="0D2243"/>
              </a:solidFill>
              <a:latin typeface="Inter"/>
              <a:ea typeface="Inter"/>
              <a:cs typeface="Inter"/>
              <a:sym typeface="Inter"/>
            </a:endParaRPr>
          </a:p>
        </p:txBody>
      </p:sp>
      <p:sp>
        <p:nvSpPr>
          <p:cNvPr id="229" name="Google Shape;229;p22"/>
          <p:cNvSpPr txBox="1"/>
          <p:nvPr/>
        </p:nvSpPr>
        <p:spPr>
          <a:xfrm>
            <a:off x="2426288" y="2308753"/>
            <a:ext cx="2985300" cy="507900"/>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rPr b="1" lang="en-US" sz="3300">
                <a:solidFill>
                  <a:srgbClr val="0D2243"/>
                </a:solidFill>
                <a:latin typeface="Inter"/>
                <a:ea typeface="Inter"/>
                <a:cs typeface="Inter"/>
                <a:sym typeface="Inter"/>
              </a:rPr>
              <a:t>USER</a:t>
            </a:r>
            <a:endParaRPr sz="1200"/>
          </a:p>
        </p:txBody>
      </p:sp>
      <p:sp>
        <p:nvSpPr>
          <p:cNvPr id="230" name="Google Shape;230;p22"/>
          <p:cNvSpPr txBox="1"/>
          <p:nvPr/>
        </p:nvSpPr>
        <p:spPr>
          <a:xfrm>
            <a:off x="6415200" y="4062300"/>
            <a:ext cx="5457600" cy="3250800"/>
          </a:xfrm>
          <a:prstGeom prst="rect">
            <a:avLst/>
          </a:prstGeom>
          <a:noFill/>
          <a:ln>
            <a:noFill/>
          </a:ln>
        </p:spPr>
        <p:txBody>
          <a:bodyPr anchorCtr="0" anchor="t" bIns="0" lIns="0" spcFirstLastPara="1" rIns="0" wrap="square" tIns="0">
            <a:spAutoFit/>
          </a:bodyPr>
          <a:lstStyle/>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Sign in</a:t>
            </a:r>
            <a:endParaRPr sz="2300">
              <a:solidFill>
                <a:srgbClr val="0D2243"/>
              </a:solidFill>
              <a:latin typeface="Inter"/>
              <a:ea typeface="Inter"/>
              <a:cs typeface="Inter"/>
              <a:sym typeface="Inter"/>
            </a:endParaRPr>
          </a:p>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Add new tour packages.</a:t>
            </a:r>
            <a:endParaRPr sz="2300">
              <a:solidFill>
                <a:srgbClr val="0D2243"/>
              </a:solidFill>
              <a:latin typeface="Inter"/>
              <a:ea typeface="Inter"/>
              <a:cs typeface="Inter"/>
              <a:sym typeface="Inter"/>
            </a:endParaRPr>
          </a:p>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Delete tour packages.</a:t>
            </a:r>
            <a:endParaRPr sz="2300">
              <a:solidFill>
                <a:srgbClr val="0D2243"/>
              </a:solidFill>
              <a:latin typeface="Inter"/>
              <a:ea typeface="Inter"/>
              <a:cs typeface="Inter"/>
              <a:sym typeface="Inter"/>
            </a:endParaRPr>
          </a:p>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Update tour package details.</a:t>
            </a:r>
            <a:endParaRPr sz="2300">
              <a:solidFill>
                <a:srgbClr val="0D2243"/>
              </a:solidFill>
              <a:latin typeface="Inter"/>
              <a:ea typeface="Inter"/>
              <a:cs typeface="Inter"/>
              <a:sym typeface="Inter"/>
            </a:endParaRPr>
          </a:p>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Edit profile information.</a:t>
            </a:r>
            <a:endParaRPr sz="2300">
              <a:solidFill>
                <a:srgbClr val="0D2243"/>
              </a:solidFill>
              <a:latin typeface="Inter"/>
              <a:ea typeface="Inter"/>
              <a:cs typeface="Inter"/>
              <a:sym typeface="Inter"/>
            </a:endParaRPr>
          </a:p>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Request restoration of deleted tour packages.</a:t>
            </a:r>
            <a:endParaRPr sz="2300">
              <a:solidFill>
                <a:srgbClr val="0D2243"/>
              </a:solidFill>
              <a:latin typeface="Inter"/>
              <a:ea typeface="Inter"/>
              <a:cs typeface="Inter"/>
              <a:sym typeface="Inter"/>
            </a:endParaRPr>
          </a:p>
          <a:p>
            <a:pPr indent="0" lvl="0" marL="914400" marR="0" rtl="0" algn="l">
              <a:lnSpc>
                <a:spcPct val="120000"/>
              </a:lnSpc>
              <a:spcBef>
                <a:spcPts val="0"/>
              </a:spcBef>
              <a:spcAft>
                <a:spcPts val="0"/>
              </a:spcAft>
              <a:buNone/>
            </a:pPr>
            <a:r>
              <a:t/>
            </a:r>
            <a:endParaRPr sz="1800">
              <a:solidFill>
                <a:srgbClr val="0D2243"/>
              </a:solidFill>
              <a:latin typeface="Inter"/>
              <a:ea typeface="Inter"/>
              <a:cs typeface="Inter"/>
              <a:sym typeface="Inter"/>
            </a:endParaRPr>
          </a:p>
        </p:txBody>
      </p:sp>
      <p:sp>
        <p:nvSpPr>
          <p:cNvPr id="231" name="Google Shape;231;p22"/>
          <p:cNvSpPr txBox="1"/>
          <p:nvPr/>
        </p:nvSpPr>
        <p:spPr>
          <a:xfrm>
            <a:off x="7091757" y="2308738"/>
            <a:ext cx="4571400" cy="507900"/>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rPr b="1" lang="en-US" sz="3300">
                <a:solidFill>
                  <a:srgbClr val="0D2243"/>
                </a:solidFill>
                <a:latin typeface="Inter"/>
                <a:ea typeface="Inter"/>
                <a:cs typeface="Inter"/>
                <a:sym typeface="Inter"/>
              </a:rPr>
              <a:t>TOUR OPERATOR</a:t>
            </a:r>
            <a:endParaRPr sz="1200"/>
          </a:p>
        </p:txBody>
      </p:sp>
      <p:sp>
        <p:nvSpPr>
          <p:cNvPr id="232" name="Google Shape;232;p22"/>
          <p:cNvSpPr txBox="1"/>
          <p:nvPr/>
        </p:nvSpPr>
        <p:spPr>
          <a:xfrm>
            <a:off x="11900075" y="4062300"/>
            <a:ext cx="6035700" cy="6224700"/>
          </a:xfrm>
          <a:prstGeom prst="rect">
            <a:avLst/>
          </a:prstGeom>
          <a:noFill/>
          <a:ln>
            <a:noFill/>
          </a:ln>
        </p:spPr>
        <p:txBody>
          <a:bodyPr anchorCtr="0" anchor="t" bIns="0" lIns="0" spcFirstLastPara="1" rIns="0" wrap="square" tIns="0">
            <a:spAutoFit/>
          </a:bodyPr>
          <a:lstStyle/>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Sign in</a:t>
            </a:r>
            <a:endParaRPr sz="2300">
              <a:solidFill>
                <a:srgbClr val="0D2243"/>
              </a:solidFill>
              <a:latin typeface="Inter"/>
              <a:ea typeface="Inter"/>
              <a:cs typeface="Inter"/>
              <a:sym typeface="Inter"/>
            </a:endParaRPr>
          </a:p>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Create tour operator profiles.</a:t>
            </a:r>
            <a:endParaRPr sz="2300">
              <a:solidFill>
                <a:srgbClr val="0D2243"/>
              </a:solidFill>
              <a:latin typeface="Inter"/>
              <a:ea typeface="Inter"/>
              <a:cs typeface="Inter"/>
              <a:sym typeface="Inter"/>
            </a:endParaRPr>
          </a:p>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Manage admin profiles (Super Admin exclusive).</a:t>
            </a:r>
            <a:endParaRPr sz="2300">
              <a:solidFill>
                <a:srgbClr val="0D2243"/>
              </a:solidFill>
              <a:latin typeface="Inter"/>
              <a:ea typeface="Inter"/>
              <a:cs typeface="Inter"/>
              <a:sym typeface="Inter"/>
            </a:endParaRPr>
          </a:p>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Create and manage tour package categories.</a:t>
            </a:r>
            <a:endParaRPr sz="2300">
              <a:solidFill>
                <a:srgbClr val="0D2243"/>
              </a:solidFill>
              <a:latin typeface="Inter"/>
              <a:ea typeface="Inter"/>
              <a:cs typeface="Inter"/>
              <a:sym typeface="Inter"/>
            </a:endParaRPr>
          </a:p>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Manage the lifecycle of tour packages.</a:t>
            </a:r>
            <a:endParaRPr sz="2300">
              <a:solidFill>
                <a:srgbClr val="0D2243"/>
              </a:solidFill>
              <a:latin typeface="Inter"/>
              <a:ea typeface="Inter"/>
              <a:cs typeface="Inter"/>
              <a:sym typeface="Inter"/>
            </a:endParaRPr>
          </a:p>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Change status of users and tour operators.</a:t>
            </a:r>
            <a:endParaRPr sz="2300">
              <a:solidFill>
                <a:srgbClr val="0D2243"/>
              </a:solidFill>
              <a:latin typeface="Inter"/>
              <a:ea typeface="Inter"/>
              <a:cs typeface="Inter"/>
              <a:sym typeface="Inter"/>
            </a:endParaRPr>
          </a:p>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Publish tourism blogs.</a:t>
            </a:r>
            <a:endParaRPr sz="2300">
              <a:solidFill>
                <a:srgbClr val="0D2243"/>
              </a:solidFill>
              <a:latin typeface="Inter"/>
              <a:ea typeface="Inter"/>
              <a:cs typeface="Inter"/>
              <a:sym typeface="Inter"/>
            </a:endParaRPr>
          </a:p>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Update own profile information.</a:t>
            </a:r>
            <a:endParaRPr sz="2300">
              <a:solidFill>
                <a:srgbClr val="0D2243"/>
              </a:solidFill>
              <a:latin typeface="Inter"/>
              <a:ea typeface="Inter"/>
              <a:cs typeface="Inter"/>
              <a:sym typeface="Inter"/>
            </a:endParaRPr>
          </a:p>
          <a:p>
            <a:pPr indent="-374650" lvl="1" marL="914400" rtl="0" algn="l">
              <a:lnSpc>
                <a:spcPct val="120000"/>
              </a:lnSpc>
              <a:spcBef>
                <a:spcPts val="0"/>
              </a:spcBef>
              <a:spcAft>
                <a:spcPts val="0"/>
              </a:spcAft>
              <a:buClr>
                <a:srgbClr val="0D2243"/>
              </a:buClr>
              <a:buSzPts val="2300"/>
              <a:buChar char="•"/>
            </a:pPr>
            <a:r>
              <a:rPr lang="en-US" sz="2300">
                <a:solidFill>
                  <a:srgbClr val="0D2243"/>
                </a:solidFill>
                <a:latin typeface="Inter"/>
                <a:ea typeface="Inter"/>
                <a:cs typeface="Inter"/>
                <a:sym typeface="Inter"/>
              </a:rPr>
              <a:t>Search, sort, and filter tour packages and operators.</a:t>
            </a:r>
            <a:endParaRPr sz="2300">
              <a:solidFill>
                <a:srgbClr val="0D2243"/>
              </a:solidFill>
              <a:latin typeface="Inter"/>
              <a:ea typeface="Inter"/>
              <a:cs typeface="Inter"/>
              <a:sym typeface="Inter"/>
            </a:endParaRPr>
          </a:p>
          <a:p>
            <a:pPr indent="0" lvl="0" marL="914400" marR="0" rtl="0" algn="l">
              <a:lnSpc>
                <a:spcPct val="120000"/>
              </a:lnSpc>
              <a:spcBef>
                <a:spcPts val="0"/>
              </a:spcBef>
              <a:spcAft>
                <a:spcPts val="0"/>
              </a:spcAft>
              <a:buNone/>
            </a:pPr>
            <a:r>
              <a:t/>
            </a:r>
            <a:endParaRPr sz="1800">
              <a:solidFill>
                <a:srgbClr val="0D2243"/>
              </a:solidFill>
              <a:latin typeface="Inter"/>
              <a:ea typeface="Inter"/>
              <a:cs typeface="Inter"/>
              <a:sym typeface="Inter"/>
            </a:endParaRPr>
          </a:p>
        </p:txBody>
      </p:sp>
      <p:sp>
        <p:nvSpPr>
          <p:cNvPr id="233" name="Google Shape;233;p22"/>
          <p:cNvSpPr txBox="1"/>
          <p:nvPr/>
        </p:nvSpPr>
        <p:spPr>
          <a:xfrm>
            <a:off x="13178725" y="2308775"/>
            <a:ext cx="5707200" cy="507900"/>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rPr b="1" lang="en-US" sz="3300">
                <a:solidFill>
                  <a:srgbClr val="0D2243"/>
                </a:solidFill>
                <a:latin typeface="Inter"/>
                <a:ea typeface="Inter"/>
                <a:cs typeface="Inter"/>
                <a:sym typeface="Inter"/>
              </a:rPr>
              <a:t>SUPER ADMIN/ADMIN</a:t>
            </a:r>
            <a:endParaRPr sz="1200"/>
          </a:p>
        </p:txBody>
      </p:sp>
      <p:sp>
        <p:nvSpPr>
          <p:cNvPr id="234" name="Google Shape;234;p22"/>
          <p:cNvSpPr/>
          <p:nvPr/>
        </p:nvSpPr>
        <p:spPr>
          <a:xfrm>
            <a:off x="9698350" y="3516097"/>
            <a:ext cx="8589645" cy="7020878"/>
          </a:xfrm>
          <a:custGeom>
            <a:rect b="b" l="l" r="r" t="t"/>
            <a:pathLst>
              <a:path extrusionOk="0" h="10287000" w="10287000">
                <a:moveTo>
                  <a:pt x="0" y="0"/>
                </a:moveTo>
                <a:lnTo>
                  <a:pt x="10287000" y="0"/>
                </a:lnTo>
                <a:lnTo>
                  <a:pt x="10287000" y="10287000"/>
                </a:lnTo>
                <a:lnTo>
                  <a:pt x="0" y="10287000"/>
                </a:lnTo>
                <a:lnTo>
                  <a:pt x="0" y="0"/>
                </a:lnTo>
                <a:close/>
              </a:path>
            </a:pathLst>
          </a:custGeom>
          <a:blipFill rotWithShape="1">
            <a:blip r:embed="rId3">
              <a:alphaModFix amt="1000"/>
            </a:blip>
            <a:stretch>
              <a:fillRect b="-98366" l="1139" r="-20819" t="-2529"/>
            </a:stretch>
          </a:blipFill>
          <a:ln>
            <a:noFill/>
          </a:ln>
        </p:spPr>
      </p:sp>
      <p:pic>
        <p:nvPicPr>
          <p:cNvPr id="235" name="Google Shape;235;p22"/>
          <p:cNvPicPr preferRelativeResize="0"/>
          <p:nvPr/>
        </p:nvPicPr>
        <p:blipFill>
          <a:blip r:embed="rId4">
            <a:alphaModFix/>
          </a:blip>
          <a:stretch>
            <a:fillRect/>
          </a:stretch>
        </p:blipFill>
        <p:spPr>
          <a:xfrm>
            <a:off x="1146888" y="2051213"/>
            <a:ext cx="1188576" cy="1053924"/>
          </a:xfrm>
          <a:prstGeom prst="rect">
            <a:avLst/>
          </a:prstGeom>
          <a:noFill/>
          <a:ln>
            <a:noFill/>
          </a:ln>
        </p:spPr>
      </p:pic>
      <p:pic>
        <p:nvPicPr>
          <p:cNvPr id="236" name="Google Shape;236;p22"/>
          <p:cNvPicPr preferRelativeResize="0"/>
          <p:nvPr/>
        </p:nvPicPr>
        <p:blipFill>
          <a:blip r:embed="rId4">
            <a:alphaModFix/>
          </a:blip>
          <a:stretch>
            <a:fillRect/>
          </a:stretch>
        </p:blipFill>
        <p:spPr>
          <a:xfrm>
            <a:off x="5903163" y="2035738"/>
            <a:ext cx="1188576" cy="1053924"/>
          </a:xfrm>
          <a:prstGeom prst="rect">
            <a:avLst/>
          </a:prstGeom>
          <a:noFill/>
          <a:ln>
            <a:noFill/>
          </a:ln>
        </p:spPr>
      </p:pic>
      <p:pic>
        <p:nvPicPr>
          <p:cNvPr id="237" name="Google Shape;237;p22"/>
          <p:cNvPicPr preferRelativeResize="0"/>
          <p:nvPr/>
        </p:nvPicPr>
        <p:blipFill>
          <a:blip r:embed="rId4">
            <a:alphaModFix/>
          </a:blip>
          <a:stretch>
            <a:fillRect/>
          </a:stretch>
        </p:blipFill>
        <p:spPr>
          <a:xfrm>
            <a:off x="11900063" y="2051213"/>
            <a:ext cx="1188576" cy="105392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D2243"/>
        </a:solidFill>
      </p:bgPr>
    </p:bg>
    <p:spTree>
      <p:nvGrpSpPr>
        <p:cNvPr id="241" name="Shape 241"/>
        <p:cNvGrpSpPr/>
        <p:nvPr/>
      </p:nvGrpSpPr>
      <p:grpSpPr>
        <a:xfrm>
          <a:off x="0" y="0"/>
          <a:ext cx="0" cy="0"/>
          <a:chOff x="0" y="0"/>
          <a:chExt cx="0" cy="0"/>
        </a:xfrm>
      </p:grpSpPr>
      <p:sp>
        <p:nvSpPr>
          <p:cNvPr id="242" name="Google Shape;242;p23"/>
          <p:cNvSpPr/>
          <p:nvPr/>
        </p:nvSpPr>
        <p:spPr>
          <a:xfrm>
            <a:off x="0" y="-91440"/>
            <a:ext cx="10595486" cy="10413700"/>
          </a:xfrm>
          <a:custGeom>
            <a:rect b="b" l="l" r="r" t="t"/>
            <a:pathLst>
              <a:path extrusionOk="0" h="10387731" w="10387731">
                <a:moveTo>
                  <a:pt x="0" y="0"/>
                </a:moveTo>
                <a:lnTo>
                  <a:pt x="10387731" y="0"/>
                </a:lnTo>
                <a:lnTo>
                  <a:pt x="10387731" y="10387731"/>
                </a:lnTo>
                <a:lnTo>
                  <a:pt x="0" y="10387731"/>
                </a:lnTo>
                <a:lnTo>
                  <a:pt x="0" y="0"/>
                </a:lnTo>
                <a:close/>
              </a:path>
            </a:pathLst>
          </a:custGeom>
          <a:blipFill rotWithShape="1">
            <a:blip r:embed="rId3">
              <a:alphaModFix amt="5000"/>
            </a:blip>
            <a:stretch>
              <a:fillRect b="1249" l="-7899" r="9969" t="-899"/>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3" name="Google Shape;243;p23"/>
          <p:cNvSpPr/>
          <p:nvPr/>
        </p:nvSpPr>
        <p:spPr>
          <a:xfrm rot="-5400000">
            <a:off x="7671228" y="-143120"/>
            <a:ext cx="10412558" cy="10813443"/>
          </a:xfrm>
          <a:custGeom>
            <a:rect b="b" l="l" r="r" t="t"/>
            <a:pathLst>
              <a:path extrusionOk="0" h="11850348" w="11379845">
                <a:moveTo>
                  <a:pt x="0" y="0"/>
                </a:moveTo>
                <a:lnTo>
                  <a:pt x="11379845" y="0"/>
                </a:lnTo>
                <a:lnTo>
                  <a:pt x="11379845" y="11850349"/>
                </a:lnTo>
                <a:lnTo>
                  <a:pt x="0" y="11850349"/>
                </a:lnTo>
                <a:lnTo>
                  <a:pt x="0" y="0"/>
                </a:lnTo>
                <a:close/>
              </a:path>
            </a:pathLst>
          </a:custGeom>
          <a:blipFill rotWithShape="1">
            <a:blip r:embed="rId3">
              <a:alphaModFix/>
            </a:blip>
            <a:stretch>
              <a:fillRect b="0" l="1849" r="-2289"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4" name="Google Shape;244;p23"/>
          <p:cNvSpPr txBox="1"/>
          <p:nvPr/>
        </p:nvSpPr>
        <p:spPr>
          <a:xfrm>
            <a:off x="1687705" y="577004"/>
            <a:ext cx="94800" cy="2154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t/>
            </a:r>
            <a:endParaRPr/>
          </a:p>
        </p:txBody>
      </p:sp>
      <p:sp>
        <p:nvSpPr>
          <p:cNvPr id="245" name="Google Shape;245;p23"/>
          <p:cNvSpPr/>
          <p:nvPr/>
        </p:nvSpPr>
        <p:spPr>
          <a:xfrm rot="5400000">
            <a:off x="5237827" y="-2812357"/>
            <a:ext cx="10237816" cy="15862531"/>
          </a:xfrm>
          <a:custGeom>
            <a:rect b="b" l="l" r="r" t="t"/>
            <a:pathLst>
              <a:path extrusionOk="0" h="12155196" w="21553296">
                <a:moveTo>
                  <a:pt x="0" y="0"/>
                </a:moveTo>
                <a:lnTo>
                  <a:pt x="21553296" y="0"/>
                </a:lnTo>
                <a:lnTo>
                  <a:pt x="21553296" y="12155195"/>
                </a:lnTo>
                <a:lnTo>
                  <a:pt x="0" y="12155195"/>
                </a:lnTo>
                <a:lnTo>
                  <a:pt x="0" y="0"/>
                </a:lnTo>
                <a:close/>
              </a:path>
            </a:pathLst>
          </a:custGeom>
          <a:blipFill rotWithShape="1">
            <a:blip r:embed="rId4">
              <a:alphaModFix/>
            </a:blip>
            <a:stretch>
              <a:fillRect b="30649" l="219" r="-1109" t="-31150"/>
            </a:stretch>
          </a:blipFill>
          <a:ln>
            <a:noFill/>
          </a:ln>
        </p:spPr>
      </p:sp>
      <p:sp>
        <p:nvSpPr>
          <p:cNvPr id="246" name="Google Shape;246;p23"/>
          <p:cNvSpPr txBox="1"/>
          <p:nvPr/>
        </p:nvSpPr>
        <p:spPr>
          <a:xfrm>
            <a:off x="1893753" y="4334425"/>
            <a:ext cx="14500500" cy="5903400"/>
          </a:xfrm>
          <a:prstGeom prst="rect">
            <a:avLst/>
          </a:prstGeom>
          <a:noFill/>
          <a:ln>
            <a:noFill/>
          </a:ln>
        </p:spPr>
        <p:txBody>
          <a:bodyPr anchorCtr="0" anchor="t" bIns="0" lIns="0" spcFirstLastPara="1" rIns="0" wrap="square" tIns="0">
            <a:spAutoFit/>
          </a:bodyPr>
          <a:lstStyle/>
          <a:p>
            <a:pPr indent="0" lvl="0" marL="0" rtl="0" algn="ctr">
              <a:lnSpc>
                <a:spcPct val="80000"/>
              </a:lnSpc>
              <a:spcBef>
                <a:spcPts val="0"/>
              </a:spcBef>
              <a:spcAft>
                <a:spcPts val="0"/>
              </a:spcAft>
              <a:buNone/>
            </a:pPr>
            <a:r>
              <a:rPr b="1" lang="en-US" sz="15980">
                <a:solidFill>
                  <a:srgbClr val="F5F5F7"/>
                </a:solidFill>
                <a:latin typeface="Bebas Neue"/>
                <a:ea typeface="Bebas Neue"/>
                <a:cs typeface="Bebas Neue"/>
                <a:sym typeface="Bebas Neue"/>
              </a:rPr>
              <a:t>Architectural Design </a:t>
            </a:r>
            <a:endParaRPr b="1" sz="15980">
              <a:solidFill>
                <a:srgbClr val="F5F5F7"/>
              </a:solidFill>
              <a:latin typeface="Bebas Neue"/>
              <a:ea typeface="Bebas Neue"/>
              <a:cs typeface="Bebas Neue"/>
              <a:sym typeface="Bebas Neue"/>
            </a:endParaRPr>
          </a:p>
          <a:p>
            <a:pPr indent="0" lvl="0" marL="0" rtl="0" algn="ctr">
              <a:lnSpc>
                <a:spcPct val="80000"/>
              </a:lnSpc>
              <a:spcBef>
                <a:spcPts val="0"/>
              </a:spcBef>
              <a:spcAft>
                <a:spcPts val="0"/>
              </a:spcAft>
              <a:buNone/>
            </a:pPr>
            <a:r>
              <a:t/>
            </a:r>
            <a:endParaRPr b="1" sz="15980">
              <a:solidFill>
                <a:srgbClr val="F5F5F7"/>
              </a:solidFill>
              <a:latin typeface="Bebas Neue"/>
              <a:ea typeface="Bebas Neue"/>
              <a:cs typeface="Bebas Neue"/>
              <a:sym typeface="Bebas Neue"/>
            </a:endParaRPr>
          </a:p>
          <a:p>
            <a:pPr indent="0" lvl="0" marL="0" marR="0" rtl="0" algn="ctr">
              <a:lnSpc>
                <a:spcPct val="80000"/>
              </a:lnSpc>
              <a:spcBef>
                <a:spcPts val="0"/>
              </a:spcBef>
              <a:spcAft>
                <a:spcPts val="0"/>
              </a:spcAft>
              <a:buNone/>
            </a:pPr>
            <a:r>
              <a:t/>
            </a:r>
            <a:endParaRPr b="1" sz="15980">
              <a:solidFill>
                <a:srgbClr val="F5F5F7"/>
              </a:solidFill>
              <a:latin typeface="Bebas Neue"/>
              <a:ea typeface="Bebas Neue"/>
              <a:cs typeface="Bebas Neue"/>
              <a:sym typeface="Bebas Neue"/>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pic>
        <p:nvPicPr>
          <p:cNvPr id="251" name="Google Shape;251;p24"/>
          <p:cNvPicPr preferRelativeResize="0"/>
          <p:nvPr/>
        </p:nvPicPr>
        <p:blipFill>
          <a:blip r:embed="rId3">
            <a:alphaModFix/>
          </a:blip>
          <a:stretch>
            <a:fillRect/>
          </a:stretch>
        </p:blipFill>
        <p:spPr>
          <a:xfrm>
            <a:off x="3521425" y="2225600"/>
            <a:ext cx="11245150" cy="7082050"/>
          </a:xfrm>
          <a:prstGeom prst="rect">
            <a:avLst/>
          </a:prstGeom>
          <a:noFill/>
          <a:ln>
            <a:noFill/>
          </a:ln>
        </p:spPr>
      </p:pic>
      <p:sp>
        <p:nvSpPr>
          <p:cNvPr id="252" name="Google Shape;252;p24"/>
          <p:cNvSpPr txBox="1"/>
          <p:nvPr/>
        </p:nvSpPr>
        <p:spPr>
          <a:xfrm>
            <a:off x="3054406" y="1124075"/>
            <a:ext cx="4314600" cy="507900"/>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rPr b="1" lang="en-US" sz="3300">
                <a:solidFill>
                  <a:srgbClr val="0D2243"/>
                </a:solidFill>
                <a:latin typeface="Inter"/>
                <a:ea typeface="Inter"/>
                <a:cs typeface="Inter"/>
                <a:sym typeface="Inter"/>
              </a:rPr>
              <a:t>System Environment</a:t>
            </a:r>
            <a:endParaRPr sz="1200"/>
          </a:p>
        </p:txBody>
      </p:sp>
      <p:pic>
        <p:nvPicPr>
          <p:cNvPr id="253" name="Google Shape;253;p24"/>
          <p:cNvPicPr preferRelativeResize="0"/>
          <p:nvPr/>
        </p:nvPicPr>
        <p:blipFill>
          <a:blip r:embed="rId4">
            <a:alphaModFix/>
          </a:blip>
          <a:stretch>
            <a:fillRect/>
          </a:stretch>
        </p:blipFill>
        <p:spPr>
          <a:xfrm>
            <a:off x="1774988" y="866538"/>
            <a:ext cx="1188576" cy="105392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25"/>
          <p:cNvSpPr txBox="1"/>
          <p:nvPr/>
        </p:nvSpPr>
        <p:spPr>
          <a:xfrm>
            <a:off x="3054406" y="1124075"/>
            <a:ext cx="4314600" cy="507900"/>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rPr b="1" lang="en-US" sz="3300">
                <a:solidFill>
                  <a:srgbClr val="0D2243"/>
                </a:solidFill>
                <a:latin typeface="Inter"/>
                <a:ea typeface="Inter"/>
                <a:cs typeface="Inter"/>
                <a:sym typeface="Inter"/>
              </a:rPr>
              <a:t>Use Case Diagram </a:t>
            </a:r>
            <a:endParaRPr sz="1200"/>
          </a:p>
        </p:txBody>
      </p:sp>
      <p:pic>
        <p:nvPicPr>
          <p:cNvPr id="259" name="Google Shape;259;p25"/>
          <p:cNvPicPr preferRelativeResize="0"/>
          <p:nvPr/>
        </p:nvPicPr>
        <p:blipFill>
          <a:blip r:embed="rId3">
            <a:alphaModFix/>
          </a:blip>
          <a:stretch>
            <a:fillRect/>
          </a:stretch>
        </p:blipFill>
        <p:spPr>
          <a:xfrm>
            <a:off x="1774988" y="866538"/>
            <a:ext cx="1188576" cy="1053924"/>
          </a:xfrm>
          <a:prstGeom prst="rect">
            <a:avLst/>
          </a:prstGeom>
          <a:noFill/>
          <a:ln>
            <a:noFill/>
          </a:ln>
        </p:spPr>
      </p:pic>
      <p:pic>
        <p:nvPicPr>
          <p:cNvPr id="260" name="Google Shape;260;p25"/>
          <p:cNvPicPr preferRelativeResize="0"/>
          <p:nvPr/>
        </p:nvPicPr>
        <p:blipFill>
          <a:blip r:embed="rId4">
            <a:alphaModFix/>
          </a:blip>
          <a:stretch>
            <a:fillRect/>
          </a:stretch>
        </p:blipFill>
        <p:spPr>
          <a:xfrm>
            <a:off x="377775" y="2823150"/>
            <a:ext cx="9008876" cy="2871225"/>
          </a:xfrm>
          <a:prstGeom prst="rect">
            <a:avLst/>
          </a:prstGeom>
          <a:noFill/>
          <a:ln>
            <a:noFill/>
          </a:ln>
        </p:spPr>
      </p:pic>
      <p:pic>
        <p:nvPicPr>
          <p:cNvPr id="261" name="Google Shape;261;p25"/>
          <p:cNvPicPr preferRelativeResize="0"/>
          <p:nvPr/>
        </p:nvPicPr>
        <p:blipFill>
          <a:blip r:embed="rId5">
            <a:alphaModFix/>
          </a:blip>
          <a:stretch>
            <a:fillRect/>
          </a:stretch>
        </p:blipFill>
        <p:spPr>
          <a:xfrm>
            <a:off x="377775" y="6302000"/>
            <a:ext cx="9008875" cy="2684375"/>
          </a:xfrm>
          <a:prstGeom prst="rect">
            <a:avLst/>
          </a:prstGeom>
          <a:noFill/>
          <a:ln>
            <a:noFill/>
          </a:ln>
        </p:spPr>
      </p:pic>
      <p:sp>
        <p:nvSpPr>
          <p:cNvPr id="262" name="Google Shape;262;p25"/>
          <p:cNvSpPr/>
          <p:nvPr/>
        </p:nvSpPr>
        <p:spPr>
          <a:xfrm rot="5400000">
            <a:off x="8815517" y="817291"/>
            <a:ext cx="10281875" cy="8663092"/>
          </a:xfrm>
          <a:custGeom>
            <a:rect b="b" l="l" r="r" t="t"/>
            <a:pathLst>
              <a:path extrusionOk="0" h="2709333" w="4907816">
                <a:moveTo>
                  <a:pt x="0" y="0"/>
                </a:moveTo>
                <a:lnTo>
                  <a:pt x="4907816" y="0"/>
                </a:lnTo>
                <a:lnTo>
                  <a:pt x="4907816" y="2709333"/>
                </a:lnTo>
                <a:lnTo>
                  <a:pt x="0" y="2709333"/>
                </a:lnTo>
                <a:close/>
              </a:path>
            </a:pathLst>
          </a:custGeom>
          <a:solidFill>
            <a:srgbClr val="FFFFFF"/>
          </a:solidFill>
          <a:ln>
            <a:noFill/>
          </a:ln>
        </p:spPr>
      </p:sp>
      <p:pic>
        <p:nvPicPr>
          <p:cNvPr id="263" name="Google Shape;263;p25"/>
          <p:cNvPicPr preferRelativeResize="0"/>
          <p:nvPr/>
        </p:nvPicPr>
        <p:blipFill>
          <a:blip r:embed="rId6">
            <a:alphaModFix/>
          </a:blip>
          <a:stretch>
            <a:fillRect/>
          </a:stretch>
        </p:blipFill>
        <p:spPr>
          <a:xfrm>
            <a:off x="9722300" y="2823150"/>
            <a:ext cx="8373825" cy="616322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26"/>
          <p:cNvSpPr txBox="1"/>
          <p:nvPr/>
        </p:nvSpPr>
        <p:spPr>
          <a:xfrm>
            <a:off x="1544778" y="1183332"/>
            <a:ext cx="6400500" cy="1168200"/>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rPr b="1" lang="en-US" sz="3300">
                <a:solidFill>
                  <a:srgbClr val="0D2243"/>
                </a:solidFill>
                <a:latin typeface="Inter"/>
                <a:ea typeface="Inter"/>
                <a:cs typeface="Inter"/>
                <a:sym typeface="Inter"/>
              </a:rPr>
              <a:t>Collection-Relationship Diagram</a:t>
            </a:r>
            <a:endParaRPr sz="1200"/>
          </a:p>
        </p:txBody>
      </p:sp>
      <p:pic>
        <p:nvPicPr>
          <p:cNvPr id="269" name="Google Shape;269;p26"/>
          <p:cNvPicPr preferRelativeResize="0"/>
          <p:nvPr/>
        </p:nvPicPr>
        <p:blipFill>
          <a:blip r:embed="rId3">
            <a:alphaModFix/>
          </a:blip>
          <a:stretch>
            <a:fillRect/>
          </a:stretch>
        </p:blipFill>
        <p:spPr>
          <a:xfrm>
            <a:off x="355399" y="925800"/>
            <a:ext cx="1104934" cy="1053901"/>
          </a:xfrm>
          <a:prstGeom prst="rect">
            <a:avLst/>
          </a:prstGeom>
          <a:noFill/>
          <a:ln>
            <a:noFill/>
          </a:ln>
        </p:spPr>
      </p:pic>
      <p:pic>
        <p:nvPicPr>
          <p:cNvPr id="270" name="Google Shape;270;p26"/>
          <p:cNvPicPr preferRelativeResize="0"/>
          <p:nvPr/>
        </p:nvPicPr>
        <p:blipFill>
          <a:blip r:embed="rId4">
            <a:alphaModFix/>
          </a:blip>
          <a:stretch>
            <a:fillRect/>
          </a:stretch>
        </p:blipFill>
        <p:spPr>
          <a:xfrm>
            <a:off x="7589875" y="0"/>
            <a:ext cx="10698126" cy="1028699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D2243"/>
        </a:solidFill>
      </p:bgPr>
    </p:bg>
    <p:spTree>
      <p:nvGrpSpPr>
        <p:cNvPr id="274" name="Shape 274"/>
        <p:cNvGrpSpPr/>
        <p:nvPr/>
      </p:nvGrpSpPr>
      <p:grpSpPr>
        <a:xfrm>
          <a:off x="0" y="0"/>
          <a:ext cx="0" cy="0"/>
          <a:chOff x="0" y="0"/>
          <a:chExt cx="0" cy="0"/>
        </a:xfrm>
      </p:grpSpPr>
      <p:sp>
        <p:nvSpPr>
          <p:cNvPr id="275" name="Google Shape;275;p27"/>
          <p:cNvSpPr/>
          <p:nvPr/>
        </p:nvSpPr>
        <p:spPr>
          <a:xfrm>
            <a:off x="0" y="-91440"/>
            <a:ext cx="10595486" cy="10413700"/>
          </a:xfrm>
          <a:custGeom>
            <a:rect b="b" l="l" r="r" t="t"/>
            <a:pathLst>
              <a:path extrusionOk="0" h="10387731" w="10387731">
                <a:moveTo>
                  <a:pt x="0" y="0"/>
                </a:moveTo>
                <a:lnTo>
                  <a:pt x="10387731" y="0"/>
                </a:lnTo>
                <a:lnTo>
                  <a:pt x="10387731" y="10387731"/>
                </a:lnTo>
                <a:lnTo>
                  <a:pt x="0" y="10387731"/>
                </a:lnTo>
                <a:lnTo>
                  <a:pt x="0" y="0"/>
                </a:lnTo>
                <a:close/>
              </a:path>
            </a:pathLst>
          </a:custGeom>
          <a:blipFill rotWithShape="1">
            <a:blip r:embed="rId3">
              <a:alphaModFix amt="5000"/>
            </a:blip>
            <a:stretch>
              <a:fillRect b="1249" l="-7899" r="9969" t="-899"/>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6" name="Google Shape;276;p27"/>
          <p:cNvSpPr/>
          <p:nvPr/>
        </p:nvSpPr>
        <p:spPr>
          <a:xfrm rot="-5400000">
            <a:off x="7671228" y="-143120"/>
            <a:ext cx="10412558" cy="10813443"/>
          </a:xfrm>
          <a:custGeom>
            <a:rect b="b" l="l" r="r" t="t"/>
            <a:pathLst>
              <a:path extrusionOk="0" h="11850348" w="11379845">
                <a:moveTo>
                  <a:pt x="0" y="0"/>
                </a:moveTo>
                <a:lnTo>
                  <a:pt x="11379845" y="0"/>
                </a:lnTo>
                <a:lnTo>
                  <a:pt x="11379845" y="11850349"/>
                </a:lnTo>
                <a:lnTo>
                  <a:pt x="0" y="11850349"/>
                </a:lnTo>
                <a:lnTo>
                  <a:pt x="0" y="0"/>
                </a:lnTo>
                <a:close/>
              </a:path>
            </a:pathLst>
          </a:custGeom>
          <a:blipFill rotWithShape="1">
            <a:blip r:embed="rId3">
              <a:alphaModFix/>
            </a:blip>
            <a:stretch>
              <a:fillRect b="0" l="1849" r="-2289"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7" name="Google Shape;277;p27"/>
          <p:cNvSpPr txBox="1"/>
          <p:nvPr/>
        </p:nvSpPr>
        <p:spPr>
          <a:xfrm>
            <a:off x="1687705" y="577004"/>
            <a:ext cx="94800" cy="2154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t/>
            </a:r>
            <a:endParaRPr/>
          </a:p>
        </p:txBody>
      </p:sp>
      <p:sp>
        <p:nvSpPr>
          <p:cNvPr id="278" name="Google Shape;278;p27"/>
          <p:cNvSpPr/>
          <p:nvPr/>
        </p:nvSpPr>
        <p:spPr>
          <a:xfrm rot="5400000">
            <a:off x="5237827" y="-2812357"/>
            <a:ext cx="10237816" cy="15862531"/>
          </a:xfrm>
          <a:custGeom>
            <a:rect b="b" l="l" r="r" t="t"/>
            <a:pathLst>
              <a:path extrusionOk="0" h="12155196" w="21553296">
                <a:moveTo>
                  <a:pt x="0" y="0"/>
                </a:moveTo>
                <a:lnTo>
                  <a:pt x="21553296" y="0"/>
                </a:lnTo>
                <a:lnTo>
                  <a:pt x="21553296" y="12155195"/>
                </a:lnTo>
                <a:lnTo>
                  <a:pt x="0" y="12155195"/>
                </a:lnTo>
                <a:lnTo>
                  <a:pt x="0" y="0"/>
                </a:lnTo>
                <a:close/>
              </a:path>
            </a:pathLst>
          </a:custGeom>
          <a:blipFill rotWithShape="1">
            <a:blip r:embed="rId4">
              <a:alphaModFix/>
            </a:blip>
            <a:stretch>
              <a:fillRect b="30649" l="219" r="-1109" t="-31150"/>
            </a:stretch>
          </a:blipFill>
          <a:ln>
            <a:noFill/>
          </a:ln>
        </p:spPr>
      </p:sp>
      <p:sp>
        <p:nvSpPr>
          <p:cNvPr id="279" name="Google Shape;279;p27"/>
          <p:cNvSpPr txBox="1"/>
          <p:nvPr/>
        </p:nvSpPr>
        <p:spPr>
          <a:xfrm>
            <a:off x="1212750" y="4844775"/>
            <a:ext cx="15862500" cy="5903400"/>
          </a:xfrm>
          <a:prstGeom prst="rect">
            <a:avLst/>
          </a:prstGeom>
          <a:noFill/>
          <a:ln>
            <a:noFill/>
          </a:ln>
        </p:spPr>
        <p:txBody>
          <a:bodyPr anchorCtr="0" anchor="t" bIns="0" lIns="0" spcFirstLastPara="1" rIns="0" wrap="square" tIns="0">
            <a:spAutoFit/>
          </a:bodyPr>
          <a:lstStyle/>
          <a:p>
            <a:pPr indent="0" lvl="0" marL="0" rtl="0" algn="ctr">
              <a:lnSpc>
                <a:spcPct val="80000"/>
              </a:lnSpc>
              <a:spcBef>
                <a:spcPts val="0"/>
              </a:spcBef>
              <a:spcAft>
                <a:spcPts val="0"/>
              </a:spcAft>
              <a:buNone/>
            </a:pPr>
            <a:r>
              <a:rPr b="1" lang="en-US" sz="15980">
                <a:solidFill>
                  <a:srgbClr val="F5F5F7"/>
                </a:solidFill>
                <a:latin typeface="Bebas Neue"/>
                <a:ea typeface="Bebas Neue"/>
                <a:cs typeface="Bebas Neue"/>
                <a:sym typeface="Bebas Neue"/>
              </a:rPr>
              <a:t>Recommender System</a:t>
            </a:r>
            <a:endParaRPr b="1" sz="15980">
              <a:solidFill>
                <a:srgbClr val="F5F5F7"/>
              </a:solidFill>
              <a:latin typeface="Bebas Neue"/>
              <a:ea typeface="Bebas Neue"/>
              <a:cs typeface="Bebas Neue"/>
              <a:sym typeface="Bebas Neue"/>
            </a:endParaRPr>
          </a:p>
          <a:p>
            <a:pPr indent="0" lvl="0" marL="0" rtl="0" algn="ctr">
              <a:lnSpc>
                <a:spcPct val="80000"/>
              </a:lnSpc>
              <a:spcBef>
                <a:spcPts val="0"/>
              </a:spcBef>
              <a:spcAft>
                <a:spcPts val="0"/>
              </a:spcAft>
              <a:buNone/>
            </a:pPr>
            <a:r>
              <a:t/>
            </a:r>
            <a:endParaRPr b="1" sz="15980">
              <a:solidFill>
                <a:srgbClr val="F5F5F7"/>
              </a:solidFill>
              <a:latin typeface="Bebas Neue"/>
              <a:ea typeface="Bebas Neue"/>
              <a:cs typeface="Bebas Neue"/>
              <a:sym typeface="Bebas Neue"/>
            </a:endParaRPr>
          </a:p>
          <a:p>
            <a:pPr indent="0" lvl="0" marL="0" marR="0" rtl="0" algn="ctr">
              <a:lnSpc>
                <a:spcPct val="80000"/>
              </a:lnSpc>
              <a:spcBef>
                <a:spcPts val="0"/>
              </a:spcBef>
              <a:spcAft>
                <a:spcPts val="0"/>
              </a:spcAft>
              <a:buNone/>
            </a:pPr>
            <a:r>
              <a:t/>
            </a:r>
            <a:endParaRPr b="1" sz="15980">
              <a:solidFill>
                <a:srgbClr val="F5F5F7"/>
              </a:solidFill>
              <a:latin typeface="Bebas Neue"/>
              <a:ea typeface="Bebas Neue"/>
              <a:cs typeface="Bebas Neue"/>
              <a:sym typeface="Bebas Neue"/>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5F5F7"/>
        </a:solidFill>
      </p:bgPr>
    </p:bg>
    <p:spTree>
      <p:nvGrpSpPr>
        <p:cNvPr id="283" name="Shape 283"/>
        <p:cNvGrpSpPr/>
        <p:nvPr/>
      </p:nvGrpSpPr>
      <p:grpSpPr>
        <a:xfrm>
          <a:off x="0" y="0"/>
          <a:ext cx="0" cy="0"/>
          <a:chOff x="0" y="0"/>
          <a:chExt cx="0" cy="0"/>
        </a:xfrm>
      </p:grpSpPr>
      <p:grpSp>
        <p:nvGrpSpPr>
          <p:cNvPr id="284" name="Google Shape;284;p28"/>
          <p:cNvGrpSpPr/>
          <p:nvPr/>
        </p:nvGrpSpPr>
        <p:grpSpPr>
          <a:xfrm>
            <a:off x="959736" y="5169477"/>
            <a:ext cx="137964" cy="138582"/>
            <a:chOff x="1813" y="0"/>
            <a:chExt cx="809173" cy="812800"/>
          </a:xfrm>
        </p:grpSpPr>
        <p:sp>
          <p:nvSpPr>
            <p:cNvPr id="285" name="Google Shape;285;p28"/>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0FFA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28"/>
            <p:cNvSpPr txBox="1"/>
            <p:nvPr/>
          </p:nvSpPr>
          <p:spPr>
            <a:xfrm>
              <a:off x="76200" y="28575"/>
              <a:ext cx="660300" cy="7080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87" name="Google Shape;287;p28"/>
          <p:cNvGrpSpPr/>
          <p:nvPr/>
        </p:nvGrpSpPr>
        <p:grpSpPr>
          <a:xfrm>
            <a:off x="17190336" y="5169477"/>
            <a:ext cx="137964" cy="138582"/>
            <a:chOff x="1813" y="0"/>
            <a:chExt cx="809173" cy="812800"/>
          </a:xfrm>
        </p:grpSpPr>
        <p:sp>
          <p:nvSpPr>
            <p:cNvPr id="288" name="Google Shape;288;p28"/>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0FFA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28"/>
            <p:cNvSpPr txBox="1"/>
            <p:nvPr/>
          </p:nvSpPr>
          <p:spPr>
            <a:xfrm>
              <a:off x="76200" y="28575"/>
              <a:ext cx="660300" cy="7080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290" name="Google Shape;290;p28"/>
          <p:cNvCxnSpPr/>
          <p:nvPr/>
        </p:nvCxnSpPr>
        <p:spPr>
          <a:xfrm>
            <a:off x="1097973" y="5238750"/>
            <a:ext cx="16092000" cy="0"/>
          </a:xfrm>
          <a:prstGeom prst="straightConnector1">
            <a:avLst/>
          </a:prstGeom>
          <a:noFill/>
          <a:ln cap="flat" cmpd="sng" w="9525">
            <a:solidFill>
              <a:srgbClr val="0D2243">
                <a:alpha val="40000"/>
              </a:srgbClr>
            </a:solidFill>
            <a:prstDash val="solid"/>
            <a:round/>
            <a:headEnd len="sm" w="sm" type="none"/>
            <a:tailEnd len="sm" w="sm" type="none"/>
          </a:ln>
        </p:spPr>
      </p:cxnSp>
      <p:sp>
        <p:nvSpPr>
          <p:cNvPr id="291" name="Google Shape;291;p28"/>
          <p:cNvSpPr txBox="1"/>
          <p:nvPr/>
        </p:nvSpPr>
        <p:spPr>
          <a:xfrm>
            <a:off x="1028700" y="657225"/>
            <a:ext cx="16230600" cy="769500"/>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None/>
            </a:pPr>
            <a:r>
              <a:rPr b="1" lang="en-US" sz="5000">
                <a:solidFill>
                  <a:srgbClr val="0D2243"/>
                </a:solidFill>
                <a:latin typeface="Inter"/>
                <a:ea typeface="Inter"/>
                <a:cs typeface="Inter"/>
                <a:sym typeface="Inter"/>
              </a:rPr>
              <a:t>Hybrid Recommendation System</a:t>
            </a:r>
            <a:endParaRPr/>
          </a:p>
        </p:txBody>
      </p:sp>
      <p:sp>
        <p:nvSpPr>
          <p:cNvPr id="292" name="Google Shape;292;p28"/>
          <p:cNvSpPr txBox="1"/>
          <p:nvPr/>
        </p:nvSpPr>
        <p:spPr>
          <a:xfrm>
            <a:off x="3475350" y="6233875"/>
            <a:ext cx="2469000" cy="677400"/>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None/>
            </a:pPr>
            <a:r>
              <a:rPr b="1" lang="en-US" sz="2000">
                <a:solidFill>
                  <a:srgbClr val="0D2243"/>
                </a:solidFill>
                <a:latin typeface="Inter"/>
                <a:ea typeface="Inter"/>
                <a:cs typeface="Inter"/>
                <a:sym typeface="Inter"/>
              </a:rPr>
              <a:t>Matching Tours to Preferences</a:t>
            </a:r>
            <a:endParaRPr sz="1600"/>
          </a:p>
        </p:txBody>
      </p:sp>
      <p:sp>
        <p:nvSpPr>
          <p:cNvPr id="293" name="Google Shape;293;p28"/>
          <p:cNvSpPr txBox="1"/>
          <p:nvPr/>
        </p:nvSpPr>
        <p:spPr>
          <a:xfrm>
            <a:off x="8205751" y="6049229"/>
            <a:ext cx="1876500" cy="1046700"/>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None/>
            </a:pPr>
            <a:r>
              <a:rPr b="1" lang="en-US" sz="2000">
                <a:solidFill>
                  <a:srgbClr val="0D2243"/>
                </a:solidFill>
                <a:latin typeface="Inter"/>
                <a:ea typeface="Inter"/>
                <a:cs typeface="Inter"/>
                <a:sym typeface="Inter"/>
              </a:rPr>
              <a:t>User Similarities</a:t>
            </a:r>
            <a:br>
              <a:rPr b="1" lang="en-US" sz="2000">
                <a:solidFill>
                  <a:srgbClr val="0D2243"/>
                </a:solidFill>
                <a:latin typeface="Inter"/>
                <a:ea typeface="Inter"/>
                <a:cs typeface="Inter"/>
                <a:sym typeface="Inter"/>
              </a:rPr>
            </a:br>
            <a:r>
              <a:rPr b="1" lang="en-US" sz="2000">
                <a:solidFill>
                  <a:srgbClr val="0D2243"/>
                </a:solidFill>
                <a:latin typeface="Inter"/>
                <a:ea typeface="Inter"/>
                <a:cs typeface="Inter"/>
                <a:sym typeface="Inter"/>
              </a:rPr>
              <a:t>Rating</a:t>
            </a:r>
            <a:r>
              <a:rPr b="1" lang="en-US" sz="2000">
                <a:solidFill>
                  <a:srgbClr val="0D2243"/>
                </a:solidFill>
                <a:latin typeface="Inter"/>
                <a:ea typeface="Inter"/>
                <a:cs typeface="Inter"/>
                <a:sym typeface="Inter"/>
              </a:rPr>
              <a:t> Matrix</a:t>
            </a:r>
            <a:endParaRPr sz="1600"/>
          </a:p>
        </p:txBody>
      </p:sp>
      <p:sp>
        <p:nvSpPr>
          <p:cNvPr id="294" name="Google Shape;294;p28"/>
          <p:cNvSpPr txBox="1"/>
          <p:nvPr/>
        </p:nvSpPr>
        <p:spPr>
          <a:xfrm>
            <a:off x="12555050" y="6049225"/>
            <a:ext cx="2367900" cy="1046700"/>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None/>
            </a:pPr>
            <a:r>
              <a:rPr b="1" lang="en-US" sz="2000">
                <a:solidFill>
                  <a:srgbClr val="0D2243"/>
                </a:solidFill>
                <a:latin typeface="Inter"/>
                <a:ea typeface="Inter"/>
                <a:cs typeface="Inter"/>
                <a:sym typeface="Inter"/>
              </a:rPr>
              <a:t>Combining Both for Better Recommendations</a:t>
            </a:r>
            <a:endParaRPr sz="1600"/>
          </a:p>
        </p:txBody>
      </p:sp>
      <p:grpSp>
        <p:nvGrpSpPr>
          <p:cNvPr id="295" name="Google Shape;295;p28"/>
          <p:cNvGrpSpPr/>
          <p:nvPr/>
        </p:nvGrpSpPr>
        <p:grpSpPr>
          <a:xfrm>
            <a:off x="3044025" y="4716651"/>
            <a:ext cx="3331651" cy="1229238"/>
            <a:chOff x="-498789" y="-80177"/>
            <a:chExt cx="3943249" cy="1638983"/>
          </a:xfrm>
        </p:grpSpPr>
        <p:grpSp>
          <p:nvGrpSpPr>
            <p:cNvPr id="296" name="Google Shape;296;p28"/>
            <p:cNvGrpSpPr/>
            <p:nvPr/>
          </p:nvGrpSpPr>
          <p:grpSpPr>
            <a:xfrm>
              <a:off x="0" y="-80177"/>
              <a:ext cx="2943122" cy="1448483"/>
              <a:chOff x="0" y="-47625"/>
              <a:chExt cx="1748216" cy="860400"/>
            </a:xfrm>
          </p:grpSpPr>
          <p:sp>
            <p:nvSpPr>
              <p:cNvPr id="297" name="Google Shape;297;p28"/>
              <p:cNvSpPr/>
              <p:nvPr/>
            </p:nvSpPr>
            <p:spPr>
              <a:xfrm>
                <a:off x="0" y="0"/>
                <a:ext cx="1748216" cy="739274"/>
              </a:xfrm>
              <a:custGeom>
                <a:rect b="b" l="l" r="r" t="t"/>
                <a:pathLst>
                  <a:path extrusionOk="0" h="739274" w="1748216">
                    <a:moveTo>
                      <a:pt x="350726" y="0"/>
                    </a:moveTo>
                    <a:lnTo>
                      <a:pt x="1397489" y="0"/>
                    </a:lnTo>
                    <a:cubicBezTo>
                      <a:pt x="1490508" y="0"/>
                      <a:pt x="1579716" y="36951"/>
                      <a:pt x="1645490" y="102725"/>
                    </a:cubicBezTo>
                    <a:cubicBezTo>
                      <a:pt x="1711264" y="168499"/>
                      <a:pt x="1748216" y="257708"/>
                      <a:pt x="1748216" y="350726"/>
                    </a:cubicBezTo>
                    <a:lnTo>
                      <a:pt x="1748216" y="388548"/>
                    </a:lnTo>
                    <a:cubicBezTo>
                      <a:pt x="1748216" y="582249"/>
                      <a:pt x="1591190" y="739274"/>
                      <a:pt x="1397489" y="739274"/>
                    </a:cubicBezTo>
                    <a:lnTo>
                      <a:pt x="350726" y="739274"/>
                    </a:lnTo>
                    <a:cubicBezTo>
                      <a:pt x="157025" y="739274"/>
                      <a:pt x="0" y="582249"/>
                      <a:pt x="0" y="388548"/>
                    </a:cubicBezTo>
                    <a:lnTo>
                      <a:pt x="0" y="350726"/>
                    </a:lnTo>
                    <a:cubicBezTo>
                      <a:pt x="0" y="157025"/>
                      <a:pt x="157025" y="0"/>
                      <a:pt x="350726" y="0"/>
                    </a:cubicBezTo>
                    <a:close/>
                  </a:path>
                </a:pathLst>
              </a:custGeom>
              <a:solidFill>
                <a:srgbClr val="0D2243">
                  <a:alpha val="3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28"/>
              <p:cNvSpPr txBox="1"/>
              <p:nvPr/>
            </p:nvSpPr>
            <p:spPr>
              <a:xfrm>
                <a:off x="0" y="-47625"/>
                <a:ext cx="812700" cy="8604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99" name="Google Shape;299;p28"/>
            <p:cNvGrpSpPr/>
            <p:nvPr/>
          </p:nvGrpSpPr>
          <p:grpSpPr>
            <a:xfrm>
              <a:off x="-498789" y="110323"/>
              <a:ext cx="3943249" cy="1448483"/>
              <a:chOff x="-416030" y="-47625"/>
              <a:chExt cx="2342292" cy="860400"/>
            </a:xfrm>
          </p:grpSpPr>
          <p:sp>
            <p:nvSpPr>
              <p:cNvPr id="300" name="Google Shape;300;p28"/>
              <p:cNvSpPr/>
              <p:nvPr/>
            </p:nvSpPr>
            <p:spPr>
              <a:xfrm>
                <a:off x="-416030" y="-6"/>
                <a:ext cx="2342292" cy="512966"/>
              </a:xfrm>
              <a:custGeom>
                <a:rect b="b" l="l" r="r" t="t"/>
                <a:pathLst>
                  <a:path extrusionOk="0" h="512966" w="1508723">
                    <a:moveTo>
                      <a:pt x="256483" y="0"/>
                    </a:moveTo>
                    <a:lnTo>
                      <a:pt x="1252240" y="0"/>
                    </a:lnTo>
                    <a:cubicBezTo>
                      <a:pt x="1393892" y="0"/>
                      <a:pt x="1508723" y="114831"/>
                      <a:pt x="1508723" y="256483"/>
                    </a:cubicBezTo>
                    <a:lnTo>
                      <a:pt x="1508723" y="256483"/>
                    </a:lnTo>
                    <a:cubicBezTo>
                      <a:pt x="1508723" y="324506"/>
                      <a:pt x="1481701" y="389744"/>
                      <a:pt x="1433601" y="437844"/>
                    </a:cubicBezTo>
                    <a:cubicBezTo>
                      <a:pt x="1385501" y="485944"/>
                      <a:pt x="1320264" y="512966"/>
                      <a:pt x="1252240" y="512966"/>
                    </a:cubicBezTo>
                    <a:lnTo>
                      <a:pt x="256483" y="512966"/>
                    </a:lnTo>
                    <a:cubicBezTo>
                      <a:pt x="114831" y="512966"/>
                      <a:pt x="0" y="398135"/>
                      <a:pt x="0" y="256483"/>
                    </a:cubicBezTo>
                    <a:lnTo>
                      <a:pt x="0" y="256483"/>
                    </a:lnTo>
                    <a:cubicBezTo>
                      <a:pt x="0" y="114831"/>
                      <a:pt x="114831" y="0"/>
                      <a:pt x="256483"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28"/>
              <p:cNvSpPr txBox="1"/>
              <p:nvPr/>
            </p:nvSpPr>
            <p:spPr>
              <a:xfrm>
                <a:off x="0" y="-47625"/>
                <a:ext cx="812700" cy="8604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02" name="Google Shape;302;p28"/>
            <p:cNvSpPr txBox="1"/>
            <p:nvPr/>
          </p:nvSpPr>
          <p:spPr>
            <a:xfrm>
              <a:off x="56" y="369799"/>
              <a:ext cx="2943000" cy="492300"/>
            </a:xfrm>
            <a:prstGeom prst="rect">
              <a:avLst/>
            </a:prstGeom>
            <a:noFill/>
            <a:ln>
              <a:noFill/>
            </a:ln>
          </p:spPr>
          <p:txBody>
            <a:bodyPr anchorCtr="0" anchor="t" bIns="0" lIns="0" spcFirstLastPara="1" rIns="0" wrap="square" tIns="0">
              <a:spAutoFit/>
            </a:bodyPr>
            <a:lstStyle/>
            <a:p>
              <a:pPr indent="0" lvl="0" marL="0" marR="0" rtl="0" algn="ctr">
                <a:lnSpc>
                  <a:spcPct val="120008"/>
                </a:lnSpc>
                <a:spcBef>
                  <a:spcPts val="0"/>
                </a:spcBef>
                <a:spcAft>
                  <a:spcPts val="0"/>
                </a:spcAft>
                <a:buNone/>
              </a:pPr>
              <a:r>
                <a:rPr b="1" lang="en-US" sz="2399">
                  <a:solidFill>
                    <a:srgbClr val="0D2243"/>
                  </a:solidFill>
                  <a:latin typeface="Inter"/>
                  <a:ea typeface="Inter"/>
                  <a:cs typeface="Inter"/>
                  <a:sym typeface="Inter"/>
                </a:rPr>
                <a:t>Content-Based</a:t>
              </a:r>
              <a:endParaRPr/>
            </a:p>
          </p:txBody>
        </p:sp>
      </p:grpSp>
      <p:grpSp>
        <p:nvGrpSpPr>
          <p:cNvPr id="303" name="Google Shape;303;p28"/>
          <p:cNvGrpSpPr/>
          <p:nvPr/>
        </p:nvGrpSpPr>
        <p:grpSpPr>
          <a:xfrm>
            <a:off x="12073175" y="4624138"/>
            <a:ext cx="3331651" cy="1229238"/>
            <a:chOff x="-498789" y="-80177"/>
            <a:chExt cx="3943249" cy="1638983"/>
          </a:xfrm>
        </p:grpSpPr>
        <p:grpSp>
          <p:nvGrpSpPr>
            <p:cNvPr id="304" name="Google Shape;304;p28"/>
            <p:cNvGrpSpPr/>
            <p:nvPr/>
          </p:nvGrpSpPr>
          <p:grpSpPr>
            <a:xfrm>
              <a:off x="0" y="-80177"/>
              <a:ext cx="2943122" cy="1448483"/>
              <a:chOff x="0" y="-47625"/>
              <a:chExt cx="1748216" cy="860400"/>
            </a:xfrm>
          </p:grpSpPr>
          <p:sp>
            <p:nvSpPr>
              <p:cNvPr id="305" name="Google Shape;305;p28"/>
              <p:cNvSpPr/>
              <p:nvPr/>
            </p:nvSpPr>
            <p:spPr>
              <a:xfrm>
                <a:off x="0" y="0"/>
                <a:ext cx="1748216" cy="739274"/>
              </a:xfrm>
              <a:custGeom>
                <a:rect b="b" l="l" r="r" t="t"/>
                <a:pathLst>
                  <a:path extrusionOk="0" h="739274" w="1748216">
                    <a:moveTo>
                      <a:pt x="350726" y="0"/>
                    </a:moveTo>
                    <a:lnTo>
                      <a:pt x="1397489" y="0"/>
                    </a:lnTo>
                    <a:cubicBezTo>
                      <a:pt x="1490508" y="0"/>
                      <a:pt x="1579716" y="36951"/>
                      <a:pt x="1645490" y="102725"/>
                    </a:cubicBezTo>
                    <a:cubicBezTo>
                      <a:pt x="1711264" y="168499"/>
                      <a:pt x="1748216" y="257708"/>
                      <a:pt x="1748216" y="350726"/>
                    </a:cubicBezTo>
                    <a:lnTo>
                      <a:pt x="1748216" y="388548"/>
                    </a:lnTo>
                    <a:cubicBezTo>
                      <a:pt x="1748216" y="582249"/>
                      <a:pt x="1591190" y="739274"/>
                      <a:pt x="1397489" y="739274"/>
                    </a:cubicBezTo>
                    <a:lnTo>
                      <a:pt x="350726" y="739274"/>
                    </a:lnTo>
                    <a:cubicBezTo>
                      <a:pt x="157025" y="739274"/>
                      <a:pt x="0" y="582249"/>
                      <a:pt x="0" y="388548"/>
                    </a:cubicBezTo>
                    <a:lnTo>
                      <a:pt x="0" y="350726"/>
                    </a:lnTo>
                    <a:cubicBezTo>
                      <a:pt x="0" y="157025"/>
                      <a:pt x="157025" y="0"/>
                      <a:pt x="350726" y="0"/>
                    </a:cubicBezTo>
                    <a:close/>
                  </a:path>
                </a:pathLst>
              </a:custGeom>
              <a:solidFill>
                <a:srgbClr val="0D2243">
                  <a:alpha val="3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28"/>
              <p:cNvSpPr txBox="1"/>
              <p:nvPr/>
            </p:nvSpPr>
            <p:spPr>
              <a:xfrm>
                <a:off x="0" y="-47625"/>
                <a:ext cx="812700" cy="8604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07" name="Google Shape;307;p28"/>
            <p:cNvGrpSpPr/>
            <p:nvPr/>
          </p:nvGrpSpPr>
          <p:grpSpPr>
            <a:xfrm>
              <a:off x="-498789" y="110323"/>
              <a:ext cx="3943249" cy="1448483"/>
              <a:chOff x="-416030" y="-47625"/>
              <a:chExt cx="2342292" cy="860400"/>
            </a:xfrm>
          </p:grpSpPr>
          <p:sp>
            <p:nvSpPr>
              <p:cNvPr id="308" name="Google Shape;308;p28"/>
              <p:cNvSpPr/>
              <p:nvPr/>
            </p:nvSpPr>
            <p:spPr>
              <a:xfrm>
                <a:off x="-416030" y="-6"/>
                <a:ext cx="2342292" cy="512966"/>
              </a:xfrm>
              <a:custGeom>
                <a:rect b="b" l="l" r="r" t="t"/>
                <a:pathLst>
                  <a:path extrusionOk="0" h="512966" w="1508723">
                    <a:moveTo>
                      <a:pt x="256483" y="0"/>
                    </a:moveTo>
                    <a:lnTo>
                      <a:pt x="1252240" y="0"/>
                    </a:lnTo>
                    <a:cubicBezTo>
                      <a:pt x="1393892" y="0"/>
                      <a:pt x="1508723" y="114831"/>
                      <a:pt x="1508723" y="256483"/>
                    </a:cubicBezTo>
                    <a:lnTo>
                      <a:pt x="1508723" y="256483"/>
                    </a:lnTo>
                    <a:cubicBezTo>
                      <a:pt x="1508723" y="324506"/>
                      <a:pt x="1481701" y="389744"/>
                      <a:pt x="1433601" y="437844"/>
                    </a:cubicBezTo>
                    <a:cubicBezTo>
                      <a:pt x="1385501" y="485944"/>
                      <a:pt x="1320264" y="512966"/>
                      <a:pt x="1252240" y="512966"/>
                    </a:cubicBezTo>
                    <a:lnTo>
                      <a:pt x="256483" y="512966"/>
                    </a:lnTo>
                    <a:cubicBezTo>
                      <a:pt x="114831" y="512966"/>
                      <a:pt x="0" y="398135"/>
                      <a:pt x="0" y="256483"/>
                    </a:cubicBezTo>
                    <a:lnTo>
                      <a:pt x="0" y="256483"/>
                    </a:lnTo>
                    <a:cubicBezTo>
                      <a:pt x="0" y="114831"/>
                      <a:pt x="114831" y="0"/>
                      <a:pt x="256483"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p28"/>
              <p:cNvSpPr txBox="1"/>
              <p:nvPr/>
            </p:nvSpPr>
            <p:spPr>
              <a:xfrm>
                <a:off x="0" y="-47625"/>
                <a:ext cx="812700" cy="8604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10" name="Google Shape;310;p28"/>
            <p:cNvSpPr txBox="1"/>
            <p:nvPr/>
          </p:nvSpPr>
          <p:spPr>
            <a:xfrm>
              <a:off x="56" y="369799"/>
              <a:ext cx="2943000" cy="492300"/>
            </a:xfrm>
            <a:prstGeom prst="rect">
              <a:avLst/>
            </a:prstGeom>
            <a:noFill/>
            <a:ln>
              <a:noFill/>
            </a:ln>
          </p:spPr>
          <p:txBody>
            <a:bodyPr anchorCtr="0" anchor="t" bIns="0" lIns="0" spcFirstLastPara="1" rIns="0" wrap="square" tIns="0">
              <a:spAutoFit/>
            </a:bodyPr>
            <a:lstStyle/>
            <a:p>
              <a:pPr indent="0" lvl="0" marL="0" marR="0" rtl="0" algn="ctr">
                <a:lnSpc>
                  <a:spcPct val="120008"/>
                </a:lnSpc>
                <a:spcBef>
                  <a:spcPts val="0"/>
                </a:spcBef>
                <a:spcAft>
                  <a:spcPts val="0"/>
                </a:spcAft>
                <a:buNone/>
              </a:pPr>
              <a:r>
                <a:rPr b="1" lang="en-US" sz="2399">
                  <a:solidFill>
                    <a:srgbClr val="0D2243"/>
                  </a:solidFill>
                  <a:latin typeface="Inter"/>
                  <a:ea typeface="Inter"/>
                  <a:cs typeface="Inter"/>
                  <a:sym typeface="Inter"/>
                </a:rPr>
                <a:t>Hybrid</a:t>
              </a:r>
              <a:endParaRPr/>
            </a:p>
          </p:txBody>
        </p:sp>
      </p:grpSp>
      <p:grpSp>
        <p:nvGrpSpPr>
          <p:cNvPr id="311" name="Google Shape;311;p28"/>
          <p:cNvGrpSpPr/>
          <p:nvPr/>
        </p:nvGrpSpPr>
        <p:grpSpPr>
          <a:xfrm>
            <a:off x="6946675" y="4624126"/>
            <a:ext cx="4394669" cy="1229238"/>
            <a:chOff x="0" y="-80177"/>
            <a:chExt cx="2943122" cy="1638983"/>
          </a:xfrm>
        </p:grpSpPr>
        <p:grpSp>
          <p:nvGrpSpPr>
            <p:cNvPr id="312" name="Google Shape;312;p28"/>
            <p:cNvGrpSpPr/>
            <p:nvPr/>
          </p:nvGrpSpPr>
          <p:grpSpPr>
            <a:xfrm>
              <a:off x="0" y="-80177"/>
              <a:ext cx="2943122" cy="1448483"/>
              <a:chOff x="0" y="-47625"/>
              <a:chExt cx="1748216" cy="860400"/>
            </a:xfrm>
          </p:grpSpPr>
          <p:sp>
            <p:nvSpPr>
              <p:cNvPr id="313" name="Google Shape;313;p28"/>
              <p:cNvSpPr/>
              <p:nvPr/>
            </p:nvSpPr>
            <p:spPr>
              <a:xfrm>
                <a:off x="0" y="0"/>
                <a:ext cx="1748216" cy="739274"/>
              </a:xfrm>
              <a:custGeom>
                <a:rect b="b" l="l" r="r" t="t"/>
                <a:pathLst>
                  <a:path extrusionOk="0" h="739274" w="1748216">
                    <a:moveTo>
                      <a:pt x="350726" y="0"/>
                    </a:moveTo>
                    <a:lnTo>
                      <a:pt x="1397489" y="0"/>
                    </a:lnTo>
                    <a:cubicBezTo>
                      <a:pt x="1490508" y="0"/>
                      <a:pt x="1579716" y="36951"/>
                      <a:pt x="1645490" y="102725"/>
                    </a:cubicBezTo>
                    <a:cubicBezTo>
                      <a:pt x="1711264" y="168499"/>
                      <a:pt x="1748216" y="257708"/>
                      <a:pt x="1748216" y="350726"/>
                    </a:cubicBezTo>
                    <a:lnTo>
                      <a:pt x="1748216" y="388548"/>
                    </a:lnTo>
                    <a:cubicBezTo>
                      <a:pt x="1748216" y="582249"/>
                      <a:pt x="1591190" y="739274"/>
                      <a:pt x="1397489" y="739274"/>
                    </a:cubicBezTo>
                    <a:lnTo>
                      <a:pt x="350726" y="739274"/>
                    </a:lnTo>
                    <a:cubicBezTo>
                      <a:pt x="157025" y="739274"/>
                      <a:pt x="0" y="582249"/>
                      <a:pt x="0" y="388548"/>
                    </a:cubicBezTo>
                    <a:lnTo>
                      <a:pt x="0" y="350726"/>
                    </a:lnTo>
                    <a:cubicBezTo>
                      <a:pt x="0" y="157025"/>
                      <a:pt x="157025" y="0"/>
                      <a:pt x="350726" y="0"/>
                    </a:cubicBezTo>
                    <a:close/>
                  </a:path>
                </a:pathLst>
              </a:custGeom>
              <a:solidFill>
                <a:srgbClr val="0D2243">
                  <a:alpha val="3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28"/>
              <p:cNvSpPr txBox="1"/>
              <p:nvPr/>
            </p:nvSpPr>
            <p:spPr>
              <a:xfrm>
                <a:off x="0" y="-47625"/>
                <a:ext cx="812700" cy="8604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15" name="Google Shape;315;p28"/>
            <p:cNvGrpSpPr/>
            <p:nvPr/>
          </p:nvGrpSpPr>
          <p:grpSpPr>
            <a:xfrm>
              <a:off x="201598" y="110323"/>
              <a:ext cx="2539935" cy="1448483"/>
              <a:chOff x="0" y="-47625"/>
              <a:chExt cx="1508723" cy="860400"/>
            </a:xfrm>
          </p:grpSpPr>
          <p:sp>
            <p:nvSpPr>
              <p:cNvPr id="316" name="Google Shape;316;p28"/>
              <p:cNvSpPr/>
              <p:nvPr/>
            </p:nvSpPr>
            <p:spPr>
              <a:xfrm>
                <a:off x="0" y="0"/>
                <a:ext cx="1508723" cy="512966"/>
              </a:xfrm>
              <a:custGeom>
                <a:rect b="b" l="l" r="r" t="t"/>
                <a:pathLst>
                  <a:path extrusionOk="0" h="512966" w="1508723">
                    <a:moveTo>
                      <a:pt x="256483" y="0"/>
                    </a:moveTo>
                    <a:lnTo>
                      <a:pt x="1252240" y="0"/>
                    </a:lnTo>
                    <a:cubicBezTo>
                      <a:pt x="1393892" y="0"/>
                      <a:pt x="1508723" y="114831"/>
                      <a:pt x="1508723" y="256483"/>
                    </a:cubicBezTo>
                    <a:lnTo>
                      <a:pt x="1508723" y="256483"/>
                    </a:lnTo>
                    <a:cubicBezTo>
                      <a:pt x="1508723" y="324506"/>
                      <a:pt x="1481701" y="389744"/>
                      <a:pt x="1433601" y="437844"/>
                    </a:cubicBezTo>
                    <a:cubicBezTo>
                      <a:pt x="1385501" y="485944"/>
                      <a:pt x="1320264" y="512966"/>
                      <a:pt x="1252240" y="512966"/>
                    </a:cubicBezTo>
                    <a:lnTo>
                      <a:pt x="256483" y="512966"/>
                    </a:lnTo>
                    <a:cubicBezTo>
                      <a:pt x="114831" y="512966"/>
                      <a:pt x="0" y="398135"/>
                      <a:pt x="0" y="256483"/>
                    </a:cubicBezTo>
                    <a:lnTo>
                      <a:pt x="0" y="256483"/>
                    </a:lnTo>
                    <a:cubicBezTo>
                      <a:pt x="0" y="114831"/>
                      <a:pt x="114831" y="0"/>
                      <a:pt x="256483"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28"/>
              <p:cNvSpPr txBox="1"/>
              <p:nvPr/>
            </p:nvSpPr>
            <p:spPr>
              <a:xfrm>
                <a:off x="0" y="-47625"/>
                <a:ext cx="812700" cy="8604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18" name="Google Shape;318;p28"/>
            <p:cNvSpPr txBox="1"/>
            <p:nvPr/>
          </p:nvSpPr>
          <p:spPr>
            <a:xfrm>
              <a:off x="201657" y="369806"/>
              <a:ext cx="2539800" cy="492300"/>
            </a:xfrm>
            <a:prstGeom prst="rect">
              <a:avLst/>
            </a:prstGeom>
            <a:noFill/>
            <a:ln>
              <a:noFill/>
            </a:ln>
          </p:spPr>
          <p:txBody>
            <a:bodyPr anchorCtr="0" anchor="t" bIns="0" lIns="0" spcFirstLastPara="1" rIns="0" wrap="square" tIns="0">
              <a:spAutoFit/>
            </a:bodyPr>
            <a:lstStyle/>
            <a:p>
              <a:pPr indent="0" lvl="0" marL="0" marR="0" rtl="0" algn="ctr">
                <a:lnSpc>
                  <a:spcPct val="120008"/>
                </a:lnSpc>
                <a:spcBef>
                  <a:spcPts val="0"/>
                </a:spcBef>
                <a:spcAft>
                  <a:spcPts val="0"/>
                </a:spcAft>
                <a:buNone/>
              </a:pPr>
              <a:r>
                <a:rPr b="1" lang="en-US" sz="2399">
                  <a:solidFill>
                    <a:srgbClr val="0D2243"/>
                  </a:solidFill>
                  <a:latin typeface="Inter"/>
                  <a:ea typeface="Inter"/>
                  <a:cs typeface="Inter"/>
                  <a:sym typeface="Inter"/>
                </a:rPr>
                <a:t>Collaborative Filtering</a:t>
              </a:r>
              <a:endParaRPr/>
            </a:p>
          </p:txBody>
        </p:sp>
      </p:grpSp>
      <p:pic>
        <p:nvPicPr>
          <p:cNvPr id="319" name="Google Shape;319;p28"/>
          <p:cNvPicPr preferRelativeResize="0"/>
          <p:nvPr/>
        </p:nvPicPr>
        <p:blipFill>
          <a:blip r:embed="rId3">
            <a:alphaModFix/>
          </a:blip>
          <a:stretch>
            <a:fillRect/>
          </a:stretch>
        </p:blipFill>
        <p:spPr>
          <a:xfrm>
            <a:off x="2297899" y="352413"/>
            <a:ext cx="1555325" cy="137913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5F5F7"/>
        </a:solidFill>
      </p:bgPr>
    </p:bg>
    <p:spTree>
      <p:nvGrpSpPr>
        <p:cNvPr id="60" name="Shape 60"/>
        <p:cNvGrpSpPr/>
        <p:nvPr/>
      </p:nvGrpSpPr>
      <p:grpSpPr>
        <a:xfrm>
          <a:off x="0" y="0"/>
          <a:ext cx="0" cy="0"/>
          <a:chOff x="0" y="0"/>
          <a:chExt cx="0" cy="0"/>
        </a:xfrm>
      </p:grpSpPr>
      <p:sp>
        <p:nvSpPr>
          <p:cNvPr id="61" name="Google Shape;61;p11"/>
          <p:cNvSpPr txBox="1"/>
          <p:nvPr/>
        </p:nvSpPr>
        <p:spPr>
          <a:xfrm>
            <a:off x="2171684" y="657225"/>
            <a:ext cx="13944600" cy="769500"/>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None/>
            </a:pPr>
            <a:r>
              <a:rPr b="1" lang="en-US" sz="5000" u="none" strike="noStrike">
                <a:solidFill>
                  <a:srgbClr val="0D2243"/>
                </a:solidFill>
                <a:latin typeface="Inter"/>
                <a:ea typeface="Inter"/>
                <a:cs typeface="Inter"/>
                <a:sym typeface="Inter"/>
              </a:rPr>
              <a:t>Our </a:t>
            </a:r>
            <a:r>
              <a:rPr b="1" lang="en-US" sz="5000">
                <a:solidFill>
                  <a:srgbClr val="0D2243"/>
                </a:solidFill>
                <a:latin typeface="Inter"/>
                <a:ea typeface="Inter"/>
                <a:cs typeface="Inter"/>
                <a:sym typeface="Inter"/>
              </a:rPr>
              <a:t>Team</a:t>
            </a:r>
            <a:endParaRPr/>
          </a:p>
        </p:txBody>
      </p:sp>
      <p:sp>
        <p:nvSpPr>
          <p:cNvPr id="62" name="Google Shape;62;p11"/>
          <p:cNvSpPr txBox="1"/>
          <p:nvPr/>
        </p:nvSpPr>
        <p:spPr>
          <a:xfrm>
            <a:off x="2171670" y="6913983"/>
            <a:ext cx="2429700" cy="400200"/>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None/>
            </a:pPr>
            <a:r>
              <a:rPr b="1" lang="en-US" sz="2600">
                <a:solidFill>
                  <a:srgbClr val="0D2243"/>
                </a:solidFill>
                <a:latin typeface="Inter"/>
                <a:ea typeface="Inter"/>
                <a:cs typeface="Inter"/>
                <a:sym typeface="Inter"/>
              </a:rPr>
              <a:t>Sameh Essa</a:t>
            </a:r>
            <a:endParaRPr sz="2200"/>
          </a:p>
        </p:txBody>
      </p:sp>
      <p:sp>
        <p:nvSpPr>
          <p:cNvPr id="63" name="Google Shape;63;p11"/>
          <p:cNvSpPr txBox="1"/>
          <p:nvPr/>
        </p:nvSpPr>
        <p:spPr>
          <a:xfrm>
            <a:off x="7929142" y="6913983"/>
            <a:ext cx="2429700" cy="400200"/>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None/>
            </a:pPr>
            <a:r>
              <a:rPr b="1" lang="en-US" sz="2600">
                <a:solidFill>
                  <a:srgbClr val="0D2243"/>
                </a:solidFill>
                <a:latin typeface="Inter"/>
                <a:ea typeface="Inter"/>
                <a:cs typeface="Inter"/>
                <a:sym typeface="Inter"/>
              </a:rPr>
              <a:t>Ghazal Masri</a:t>
            </a:r>
            <a:endParaRPr sz="2600"/>
          </a:p>
        </p:txBody>
      </p:sp>
      <p:sp>
        <p:nvSpPr>
          <p:cNvPr id="64" name="Google Shape;64;p11"/>
          <p:cNvSpPr txBox="1"/>
          <p:nvPr/>
        </p:nvSpPr>
        <p:spPr>
          <a:xfrm>
            <a:off x="13166125" y="6913975"/>
            <a:ext cx="2996700" cy="400200"/>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None/>
            </a:pPr>
            <a:r>
              <a:rPr b="1" lang="en-US" sz="2600">
                <a:solidFill>
                  <a:srgbClr val="0D2243"/>
                </a:solidFill>
                <a:latin typeface="Inter"/>
                <a:ea typeface="Inter"/>
                <a:cs typeface="Inter"/>
                <a:sym typeface="Inter"/>
              </a:rPr>
              <a:t>Motasem Ayyash</a:t>
            </a:r>
            <a:endParaRPr sz="2600"/>
          </a:p>
        </p:txBody>
      </p:sp>
      <p:pic>
        <p:nvPicPr>
          <p:cNvPr id="65" name="Google Shape;65;p11"/>
          <p:cNvPicPr preferRelativeResize="0"/>
          <p:nvPr/>
        </p:nvPicPr>
        <p:blipFill>
          <a:blip r:embed="rId3">
            <a:alphaModFix/>
          </a:blip>
          <a:stretch>
            <a:fillRect/>
          </a:stretch>
        </p:blipFill>
        <p:spPr>
          <a:xfrm>
            <a:off x="7312800" y="2906750"/>
            <a:ext cx="3662400" cy="3662400"/>
          </a:xfrm>
          <a:prstGeom prst="ellipse">
            <a:avLst/>
          </a:prstGeom>
          <a:noFill/>
          <a:ln>
            <a:noFill/>
          </a:ln>
        </p:spPr>
      </p:pic>
      <p:pic>
        <p:nvPicPr>
          <p:cNvPr id="66" name="Google Shape;66;p11"/>
          <p:cNvPicPr preferRelativeResize="0"/>
          <p:nvPr/>
        </p:nvPicPr>
        <p:blipFill>
          <a:blip r:embed="rId4">
            <a:alphaModFix/>
          </a:blip>
          <a:stretch>
            <a:fillRect/>
          </a:stretch>
        </p:blipFill>
        <p:spPr>
          <a:xfrm>
            <a:off x="1555322" y="2861088"/>
            <a:ext cx="3662400" cy="3563700"/>
          </a:xfrm>
          <a:prstGeom prst="ellipse">
            <a:avLst/>
          </a:prstGeom>
          <a:noFill/>
          <a:ln>
            <a:noFill/>
          </a:ln>
        </p:spPr>
      </p:pic>
      <p:pic>
        <p:nvPicPr>
          <p:cNvPr id="67" name="Google Shape;67;p11"/>
          <p:cNvPicPr preferRelativeResize="0"/>
          <p:nvPr/>
        </p:nvPicPr>
        <p:blipFill>
          <a:blip r:embed="rId5">
            <a:alphaModFix/>
          </a:blip>
          <a:stretch>
            <a:fillRect/>
          </a:stretch>
        </p:blipFill>
        <p:spPr>
          <a:xfrm>
            <a:off x="12882625" y="2902100"/>
            <a:ext cx="3563700" cy="3671700"/>
          </a:xfrm>
          <a:prstGeom prst="ellipse">
            <a:avLst/>
          </a:prstGeom>
          <a:noFill/>
          <a:ln>
            <a:noFill/>
          </a:ln>
        </p:spPr>
      </p:pic>
      <p:pic>
        <p:nvPicPr>
          <p:cNvPr id="68" name="Google Shape;68;p11"/>
          <p:cNvPicPr preferRelativeResize="0"/>
          <p:nvPr/>
        </p:nvPicPr>
        <p:blipFill>
          <a:blip r:embed="rId6">
            <a:alphaModFix/>
          </a:blip>
          <a:stretch>
            <a:fillRect/>
          </a:stretch>
        </p:blipFill>
        <p:spPr>
          <a:xfrm>
            <a:off x="5869749" y="352413"/>
            <a:ext cx="1555325" cy="1379133"/>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5F5F7"/>
        </a:solidFill>
      </p:bgPr>
    </p:bg>
    <p:spTree>
      <p:nvGrpSpPr>
        <p:cNvPr id="323" name="Shape 323"/>
        <p:cNvGrpSpPr/>
        <p:nvPr/>
      </p:nvGrpSpPr>
      <p:grpSpPr>
        <a:xfrm>
          <a:off x="0" y="0"/>
          <a:ext cx="0" cy="0"/>
          <a:chOff x="0" y="0"/>
          <a:chExt cx="0" cy="0"/>
        </a:xfrm>
      </p:grpSpPr>
      <p:grpSp>
        <p:nvGrpSpPr>
          <p:cNvPr id="324" name="Google Shape;324;p29"/>
          <p:cNvGrpSpPr/>
          <p:nvPr/>
        </p:nvGrpSpPr>
        <p:grpSpPr>
          <a:xfrm>
            <a:off x="11775278" y="-180825"/>
            <a:ext cx="6512755" cy="10467894"/>
            <a:chOff x="0" y="-47625"/>
            <a:chExt cx="2408296" cy="2756958"/>
          </a:xfrm>
        </p:grpSpPr>
        <p:sp>
          <p:nvSpPr>
            <p:cNvPr id="325" name="Google Shape;325;p29"/>
            <p:cNvSpPr/>
            <p:nvPr/>
          </p:nvSpPr>
          <p:spPr>
            <a:xfrm>
              <a:off x="0" y="0"/>
              <a:ext cx="2408296" cy="2709333"/>
            </a:xfrm>
            <a:custGeom>
              <a:rect b="b" l="l" r="r" t="t"/>
              <a:pathLst>
                <a:path extrusionOk="0" h="2709333" w="2408296">
                  <a:moveTo>
                    <a:pt x="0" y="0"/>
                  </a:moveTo>
                  <a:lnTo>
                    <a:pt x="2408296" y="0"/>
                  </a:lnTo>
                  <a:lnTo>
                    <a:pt x="2408296" y="2709333"/>
                  </a:lnTo>
                  <a:lnTo>
                    <a:pt x="0" y="2709333"/>
                  </a:lnTo>
                  <a:close/>
                </a:path>
              </a:pathLst>
            </a:custGeom>
            <a:solidFill>
              <a:srgbClr val="FFFFFF"/>
            </a:solidFill>
            <a:ln>
              <a:noFill/>
            </a:ln>
          </p:spPr>
        </p:sp>
        <p:sp>
          <p:nvSpPr>
            <p:cNvPr id="326" name="Google Shape;326;p29"/>
            <p:cNvSpPr txBox="1"/>
            <p:nvPr/>
          </p:nvSpPr>
          <p:spPr>
            <a:xfrm>
              <a:off x="0" y="-47625"/>
              <a:ext cx="812700" cy="8604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27" name="Google Shape;327;p29"/>
          <p:cNvSpPr/>
          <p:nvPr/>
        </p:nvSpPr>
        <p:spPr>
          <a:xfrm>
            <a:off x="12251525" y="0"/>
            <a:ext cx="7252335" cy="10287000"/>
          </a:xfrm>
          <a:custGeom>
            <a:rect b="b" l="l" r="r" t="t"/>
            <a:pathLst>
              <a:path extrusionOk="0" h="10287000" w="10287000">
                <a:moveTo>
                  <a:pt x="0" y="0"/>
                </a:moveTo>
                <a:lnTo>
                  <a:pt x="10287000" y="0"/>
                </a:lnTo>
                <a:lnTo>
                  <a:pt x="10287000" y="10287000"/>
                </a:lnTo>
                <a:lnTo>
                  <a:pt x="0" y="10287000"/>
                </a:lnTo>
                <a:lnTo>
                  <a:pt x="0" y="0"/>
                </a:lnTo>
                <a:close/>
              </a:path>
            </a:pathLst>
          </a:custGeom>
          <a:blipFill rotWithShape="1">
            <a:blip r:embed="rId3">
              <a:alphaModFix amt="1000"/>
            </a:blip>
            <a:stretch>
              <a:fillRect b="0" l="0" r="0" t="0"/>
            </a:stretch>
          </a:blipFill>
          <a:ln>
            <a:noFill/>
          </a:ln>
        </p:spPr>
      </p:sp>
      <p:sp>
        <p:nvSpPr>
          <p:cNvPr id="328" name="Google Shape;328;p29"/>
          <p:cNvSpPr txBox="1"/>
          <p:nvPr/>
        </p:nvSpPr>
        <p:spPr>
          <a:xfrm>
            <a:off x="1392382" y="8520225"/>
            <a:ext cx="2341500" cy="195600"/>
          </a:xfrm>
          <a:prstGeom prst="rect">
            <a:avLst/>
          </a:prstGeom>
          <a:noFill/>
          <a:ln>
            <a:noFill/>
          </a:ln>
        </p:spPr>
        <p:txBody>
          <a:bodyPr anchorCtr="0" anchor="t" bIns="0" lIns="0" spcFirstLastPara="1" rIns="0" wrap="square" tIns="0">
            <a:spAutoFit/>
          </a:bodyPr>
          <a:lstStyle/>
          <a:p>
            <a:pPr indent="0" lvl="0" marL="0" marR="0" rtl="0" algn="l">
              <a:lnSpc>
                <a:spcPct val="90750"/>
              </a:lnSpc>
              <a:spcBef>
                <a:spcPts val="0"/>
              </a:spcBef>
              <a:spcAft>
                <a:spcPts val="0"/>
              </a:spcAft>
              <a:buNone/>
            </a:pPr>
            <a:r>
              <a:t/>
            </a:r>
            <a:endParaRPr/>
          </a:p>
        </p:txBody>
      </p:sp>
      <p:sp>
        <p:nvSpPr>
          <p:cNvPr id="329" name="Google Shape;329;p29"/>
          <p:cNvSpPr txBox="1"/>
          <p:nvPr/>
        </p:nvSpPr>
        <p:spPr>
          <a:xfrm>
            <a:off x="1392382" y="2213642"/>
            <a:ext cx="3856500" cy="215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t/>
            </a:r>
            <a:endParaRPr/>
          </a:p>
        </p:txBody>
      </p:sp>
      <p:sp>
        <p:nvSpPr>
          <p:cNvPr id="330" name="Google Shape;330;p29"/>
          <p:cNvSpPr txBox="1"/>
          <p:nvPr/>
        </p:nvSpPr>
        <p:spPr>
          <a:xfrm>
            <a:off x="1392382" y="3436017"/>
            <a:ext cx="6690900" cy="215400"/>
          </a:xfrm>
          <a:prstGeom prst="rect">
            <a:avLst/>
          </a:prstGeom>
          <a:noFill/>
          <a:ln>
            <a:noFill/>
          </a:ln>
        </p:spPr>
        <p:txBody>
          <a:bodyPr anchorCtr="0" anchor="t" bIns="0" lIns="0" spcFirstLastPara="1" rIns="0" wrap="square" tIns="0">
            <a:spAutoFit/>
          </a:bodyPr>
          <a:lstStyle/>
          <a:p>
            <a:pPr indent="0" lvl="0" marL="0" marR="0" rtl="0" algn="l">
              <a:lnSpc>
                <a:spcPct val="130010"/>
              </a:lnSpc>
              <a:spcBef>
                <a:spcPts val="0"/>
              </a:spcBef>
              <a:spcAft>
                <a:spcPts val="0"/>
              </a:spcAft>
              <a:buNone/>
            </a:pPr>
            <a:r>
              <a:t/>
            </a:r>
            <a:endParaRPr/>
          </a:p>
        </p:txBody>
      </p:sp>
      <p:sp>
        <p:nvSpPr>
          <p:cNvPr id="331" name="Google Shape;331;p29"/>
          <p:cNvSpPr txBox="1"/>
          <p:nvPr/>
        </p:nvSpPr>
        <p:spPr>
          <a:xfrm>
            <a:off x="1392375" y="3140525"/>
            <a:ext cx="9450300" cy="7388400"/>
          </a:xfrm>
          <a:prstGeom prst="rect">
            <a:avLst/>
          </a:prstGeom>
          <a:noFill/>
          <a:ln>
            <a:noFill/>
          </a:ln>
        </p:spPr>
        <p:txBody>
          <a:bodyPr anchorCtr="0" anchor="t" bIns="0" lIns="0" spcFirstLastPara="1" rIns="0" wrap="square" tIns="0">
            <a:spAutoFit/>
          </a:bodyPr>
          <a:lstStyle/>
          <a:p>
            <a:pPr indent="-349250" lvl="0" marL="457200" rtl="0" algn="l">
              <a:lnSpc>
                <a:spcPct val="120000"/>
              </a:lnSpc>
              <a:spcBef>
                <a:spcPts val="0"/>
              </a:spcBef>
              <a:spcAft>
                <a:spcPts val="0"/>
              </a:spcAft>
              <a:buClr>
                <a:srgbClr val="0D2243"/>
              </a:buClr>
              <a:buSzPts val="1900"/>
              <a:buFont typeface="Inter"/>
              <a:buChar char="●"/>
            </a:pPr>
            <a:r>
              <a:rPr lang="en-US" sz="1900">
                <a:solidFill>
                  <a:srgbClr val="0D2243"/>
                </a:solidFill>
                <a:latin typeface="Inter"/>
                <a:ea typeface="Inter"/>
                <a:cs typeface="Inter"/>
                <a:sym typeface="Inter"/>
              </a:rPr>
              <a:t>Collect user preferences, including:</a:t>
            </a:r>
            <a:endParaRPr sz="1900">
              <a:solidFill>
                <a:srgbClr val="0D2243"/>
              </a:solidFill>
              <a:latin typeface="Inter"/>
              <a:ea typeface="Inter"/>
              <a:cs typeface="Inter"/>
              <a:sym typeface="Inter"/>
            </a:endParaRPr>
          </a:p>
          <a:p>
            <a:pPr indent="457200" lvl="0" marL="0" rtl="0" algn="l">
              <a:lnSpc>
                <a:spcPct val="120000"/>
              </a:lnSpc>
              <a:spcBef>
                <a:spcPts val="0"/>
              </a:spcBef>
              <a:spcAft>
                <a:spcPts val="0"/>
              </a:spcAft>
              <a:buNone/>
            </a:pPr>
            <a:r>
              <a:rPr lang="en-US" sz="1900">
                <a:solidFill>
                  <a:srgbClr val="0D2243"/>
                </a:solidFill>
                <a:latin typeface="Inter"/>
                <a:ea typeface="Inter"/>
                <a:cs typeface="Inter"/>
                <a:sym typeface="Inter"/>
              </a:rPr>
              <a:t>Top 3 interests.</a:t>
            </a:r>
            <a:endParaRPr sz="1900">
              <a:solidFill>
                <a:srgbClr val="0D2243"/>
              </a:solidFill>
              <a:latin typeface="Inter"/>
              <a:ea typeface="Inter"/>
              <a:cs typeface="Inter"/>
              <a:sym typeface="Inter"/>
            </a:endParaRPr>
          </a:p>
          <a:p>
            <a:pPr indent="457200" lvl="0" marL="0" rtl="0" algn="l">
              <a:lnSpc>
                <a:spcPct val="120000"/>
              </a:lnSpc>
              <a:spcBef>
                <a:spcPts val="0"/>
              </a:spcBef>
              <a:spcAft>
                <a:spcPts val="0"/>
              </a:spcAft>
              <a:buNone/>
            </a:pPr>
            <a:r>
              <a:rPr lang="en-US" sz="1900">
                <a:solidFill>
                  <a:srgbClr val="0D2243"/>
                </a:solidFill>
                <a:latin typeface="Inter"/>
                <a:ea typeface="Inter"/>
                <a:cs typeface="Inter"/>
                <a:sym typeface="Inter"/>
              </a:rPr>
              <a:t>Last 5 search keywords.</a:t>
            </a:r>
            <a:endParaRPr sz="1900">
              <a:solidFill>
                <a:srgbClr val="0D2243"/>
              </a:solidFill>
              <a:latin typeface="Inter"/>
              <a:ea typeface="Inter"/>
              <a:cs typeface="Inter"/>
              <a:sym typeface="Inter"/>
            </a:endParaRPr>
          </a:p>
          <a:p>
            <a:pPr indent="457200" lvl="0" marL="0" rtl="0" algn="l">
              <a:lnSpc>
                <a:spcPct val="120000"/>
              </a:lnSpc>
              <a:spcBef>
                <a:spcPts val="0"/>
              </a:spcBef>
              <a:spcAft>
                <a:spcPts val="0"/>
              </a:spcAft>
              <a:buNone/>
            </a:pPr>
            <a:r>
              <a:rPr lang="en-US" sz="1900">
                <a:solidFill>
                  <a:srgbClr val="0D2243"/>
                </a:solidFill>
                <a:latin typeface="Inter"/>
                <a:ea typeface="Inter"/>
                <a:cs typeface="Inter"/>
                <a:sym typeface="Inter"/>
              </a:rPr>
              <a:t>Combine user preferences into a single comprehensive string.</a:t>
            </a:r>
            <a:br>
              <a:rPr lang="en-US" sz="1900">
                <a:solidFill>
                  <a:srgbClr val="0D2243"/>
                </a:solidFill>
                <a:latin typeface="Inter"/>
                <a:ea typeface="Inter"/>
                <a:cs typeface="Inter"/>
                <a:sym typeface="Inter"/>
              </a:rPr>
            </a:br>
            <a:endParaRPr sz="1900">
              <a:solidFill>
                <a:srgbClr val="0D2243"/>
              </a:solidFill>
              <a:latin typeface="Inter"/>
              <a:ea typeface="Inter"/>
              <a:cs typeface="Inter"/>
              <a:sym typeface="Inter"/>
            </a:endParaRPr>
          </a:p>
          <a:p>
            <a:pPr indent="-349250" lvl="0" marL="457200" rtl="0" algn="l">
              <a:lnSpc>
                <a:spcPct val="120000"/>
              </a:lnSpc>
              <a:spcBef>
                <a:spcPts val="0"/>
              </a:spcBef>
              <a:spcAft>
                <a:spcPts val="0"/>
              </a:spcAft>
              <a:buClr>
                <a:srgbClr val="0D2243"/>
              </a:buClr>
              <a:buSzPts val="1900"/>
              <a:buFont typeface="Inter"/>
              <a:buChar char="●"/>
            </a:pPr>
            <a:r>
              <a:rPr lang="en-US" sz="1900">
                <a:solidFill>
                  <a:srgbClr val="0D2243"/>
                </a:solidFill>
                <a:latin typeface="Inter"/>
                <a:ea typeface="Inter"/>
                <a:cs typeface="Inter"/>
                <a:sym typeface="Inter"/>
              </a:rPr>
              <a:t>Fetch tour data for similarity comparison, including:</a:t>
            </a:r>
            <a:endParaRPr sz="1900">
              <a:solidFill>
                <a:srgbClr val="0D2243"/>
              </a:solidFill>
              <a:latin typeface="Inter"/>
              <a:ea typeface="Inter"/>
              <a:cs typeface="Inter"/>
              <a:sym typeface="Inter"/>
            </a:endParaRPr>
          </a:p>
          <a:p>
            <a:pPr indent="457200" lvl="0" marL="0" rtl="0" algn="l">
              <a:lnSpc>
                <a:spcPct val="120000"/>
              </a:lnSpc>
              <a:spcBef>
                <a:spcPts val="0"/>
              </a:spcBef>
              <a:spcAft>
                <a:spcPts val="0"/>
              </a:spcAft>
              <a:buNone/>
            </a:pPr>
            <a:r>
              <a:rPr lang="en-US" sz="1900">
                <a:solidFill>
                  <a:srgbClr val="0D2243"/>
                </a:solidFill>
                <a:latin typeface="Inter"/>
                <a:ea typeface="Inter"/>
                <a:cs typeface="Inter"/>
                <a:sym typeface="Inter"/>
              </a:rPr>
              <a:t>Tour name.</a:t>
            </a:r>
            <a:endParaRPr sz="1900">
              <a:solidFill>
                <a:srgbClr val="0D2243"/>
              </a:solidFill>
              <a:latin typeface="Inter"/>
              <a:ea typeface="Inter"/>
              <a:cs typeface="Inter"/>
              <a:sym typeface="Inter"/>
            </a:endParaRPr>
          </a:p>
          <a:p>
            <a:pPr indent="457200" lvl="0" marL="0" rtl="0" algn="l">
              <a:lnSpc>
                <a:spcPct val="120000"/>
              </a:lnSpc>
              <a:spcBef>
                <a:spcPts val="0"/>
              </a:spcBef>
              <a:spcAft>
                <a:spcPts val="0"/>
              </a:spcAft>
              <a:buNone/>
            </a:pPr>
            <a:r>
              <a:rPr lang="en-US" sz="1900">
                <a:solidFill>
                  <a:srgbClr val="0D2243"/>
                </a:solidFill>
                <a:latin typeface="Inter"/>
                <a:ea typeface="Inter"/>
                <a:cs typeface="Inter"/>
                <a:sym typeface="Inter"/>
              </a:rPr>
              <a:t>Tour description.</a:t>
            </a:r>
            <a:endParaRPr sz="1900">
              <a:solidFill>
                <a:srgbClr val="0D2243"/>
              </a:solidFill>
              <a:latin typeface="Inter"/>
              <a:ea typeface="Inter"/>
              <a:cs typeface="Inter"/>
              <a:sym typeface="Inter"/>
            </a:endParaRPr>
          </a:p>
          <a:p>
            <a:pPr indent="457200" lvl="0" marL="0" rtl="0" algn="l">
              <a:lnSpc>
                <a:spcPct val="120000"/>
              </a:lnSpc>
              <a:spcBef>
                <a:spcPts val="0"/>
              </a:spcBef>
              <a:spcAft>
                <a:spcPts val="0"/>
              </a:spcAft>
              <a:buNone/>
            </a:pPr>
            <a:r>
              <a:rPr lang="en-US" sz="1900">
                <a:solidFill>
                  <a:srgbClr val="0D2243"/>
                </a:solidFill>
                <a:latin typeface="Inter"/>
                <a:ea typeface="Inter"/>
                <a:cs typeface="Inter"/>
                <a:sym typeface="Inter"/>
              </a:rPr>
              <a:t>Tour plan.</a:t>
            </a:r>
            <a:endParaRPr sz="1900">
              <a:solidFill>
                <a:srgbClr val="0D2243"/>
              </a:solidFill>
              <a:latin typeface="Inter"/>
              <a:ea typeface="Inter"/>
              <a:cs typeface="Inter"/>
              <a:sym typeface="Inter"/>
            </a:endParaRPr>
          </a:p>
          <a:p>
            <a:pPr indent="0" lvl="0" marL="0" rtl="0" algn="l">
              <a:lnSpc>
                <a:spcPct val="120000"/>
              </a:lnSpc>
              <a:spcBef>
                <a:spcPts val="0"/>
              </a:spcBef>
              <a:spcAft>
                <a:spcPts val="0"/>
              </a:spcAft>
              <a:buNone/>
            </a:pPr>
            <a:r>
              <a:t/>
            </a:r>
            <a:endParaRPr sz="1900">
              <a:solidFill>
                <a:srgbClr val="0D2243"/>
              </a:solidFill>
              <a:latin typeface="Inter"/>
              <a:ea typeface="Inter"/>
              <a:cs typeface="Inter"/>
              <a:sym typeface="Inter"/>
            </a:endParaRPr>
          </a:p>
          <a:p>
            <a:pPr indent="-349250" lvl="0" marL="457200" rtl="0" algn="l">
              <a:lnSpc>
                <a:spcPct val="120000"/>
              </a:lnSpc>
              <a:spcBef>
                <a:spcPts val="0"/>
              </a:spcBef>
              <a:spcAft>
                <a:spcPts val="0"/>
              </a:spcAft>
              <a:buClr>
                <a:srgbClr val="0D2243"/>
              </a:buClr>
              <a:buSzPts val="1900"/>
              <a:buFont typeface="Inter"/>
              <a:buChar char="●"/>
            </a:pPr>
            <a:r>
              <a:rPr lang="en-US" sz="1900">
                <a:solidFill>
                  <a:srgbClr val="0D2243"/>
                </a:solidFill>
                <a:latin typeface="Inter"/>
                <a:ea typeface="Inter"/>
                <a:cs typeface="Inter"/>
                <a:sym typeface="Inter"/>
              </a:rPr>
              <a:t>Subject the combined user preferences and tour data to TF-IDF vectorization, converting textual information into numerical TF-IDF feature vectors.</a:t>
            </a:r>
            <a:endParaRPr sz="1900">
              <a:solidFill>
                <a:srgbClr val="0D2243"/>
              </a:solidFill>
              <a:latin typeface="Inter"/>
              <a:ea typeface="Inter"/>
              <a:cs typeface="Inter"/>
              <a:sym typeface="Inter"/>
            </a:endParaRPr>
          </a:p>
          <a:p>
            <a:pPr indent="0" lvl="0" marL="0" rtl="0" algn="l">
              <a:lnSpc>
                <a:spcPct val="120000"/>
              </a:lnSpc>
              <a:spcBef>
                <a:spcPts val="0"/>
              </a:spcBef>
              <a:spcAft>
                <a:spcPts val="0"/>
              </a:spcAft>
              <a:buNone/>
            </a:pPr>
            <a:r>
              <a:t/>
            </a:r>
            <a:endParaRPr sz="1900">
              <a:solidFill>
                <a:srgbClr val="0D2243"/>
              </a:solidFill>
              <a:latin typeface="Inter"/>
              <a:ea typeface="Inter"/>
              <a:cs typeface="Inter"/>
              <a:sym typeface="Inter"/>
            </a:endParaRPr>
          </a:p>
          <a:p>
            <a:pPr indent="-349250" lvl="0" marL="457200" rtl="0" algn="l">
              <a:lnSpc>
                <a:spcPct val="120000"/>
              </a:lnSpc>
              <a:spcBef>
                <a:spcPts val="0"/>
              </a:spcBef>
              <a:spcAft>
                <a:spcPts val="0"/>
              </a:spcAft>
              <a:buClr>
                <a:srgbClr val="0D2243"/>
              </a:buClr>
              <a:buSzPts val="1900"/>
              <a:buFont typeface="Inter"/>
              <a:buChar char="●"/>
            </a:pPr>
            <a:r>
              <a:rPr lang="en-US" sz="1900">
                <a:solidFill>
                  <a:srgbClr val="0D2243"/>
                </a:solidFill>
                <a:latin typeface="Inter"/>
                <a:ea typeface="Inter"/>
                <a:cs typeface="Inter"/>
                <a:sym typeface="Inter"/>
              </a:rPr>
              <a:t>Calculate cosine similarity between the user's preference vector and each tour's feature vector to assess similarity.</a:t>
            </a:r>
            <a:endParaRPr sz="1900">
              <a:solidFill>
                <a:srgbClr val="0D2243"/>
              </a:solidFill>
              <a:latin typeface="Inter"/>
              <a:ea typeface="Inter"/>
              <a:cs typeface="Inter"/>
              <a:sym typeface="Inter"/>
            </a:endParaRPr>
          </a:p>
          <a:p>
            <a:pPr indent="0" lvl="0" marL="0" rtl="0" algn="l">
              <a:lnSpc>
                <a:spcPct val="120000"/>
              </a:lnSpc>
              <a:spcBef>
                <a:spcPts val="0"/>
              </a:spcBef>
              <a:spcAft>
                <a:spcPts val="0"/>
              </a:spcAft>
              <a:buNone/>
            </a:pPr>
            <a:r>
              <a:t/>
            </a:r>
            <a:endParaRPr sz="1900">
              <a:solidFill>
                <a:srgbClr val="0D2243"/>
              </a:solidFill>
              <a:latin typeface="Inter"/>
              <a:ea typeface="Inter"/>
              <a:cs typeface="Inter"/>
              <a:sym typeface="Inter"/>
            </a:endParaRPr>
          </a:p>
          <a:p>
            <a:pPr indent="-349250" lvl="0" marL="457200" rtl="0" algn="l">
              <a:lnSpc>
                <a:spcPct val="120000"/>
              </a:lnSpc>
              <a:spcBef>
                <a:spcPts val="0"/>
              </a:spcBef>
              <a:spcAft>
                <a:spcPts val="0"/>
              </a:spcAft>
              <a:buClr>
                <a:srgbClr val="0D2243"/>
              </a:buClr>
              <a:buSzPts val="1900"/>
              <a:buFont typeface="Inter"/>
              <a:buChar char="●"/>
            </a:pPr>
            <a:r>
              <a:rPr lang="en-US" sz="1900">
                <a:solidFill>
                  <a:srgbClr val="0D2243"/>
                </a:solidFill>
                <a:latin typeface="Inter"/>
                <a:ea typeface="Inter"/>
                <a:cs typeface="Inter"/>
                <a:sym typeface="Inter"/>
              </a:rPr>
              <a:t>Sort the tours based on their cosine similarity scores in descending order.</a:t>
            </a:r>
            <a:endParaRPr sz="1900">
              <a:solidFill>
                <a:srgbClr val="0D2243"/>
              </a:solidFill>
              <a:latin typeface="Inter"/>
              <a:ea typeface="Inter"/>
              <a:cs typeface="Inter"/>
              <a:sym typeface="Inter"/>
            </a:endParaRPr>
          </a:p>
          <a:p>
            <a:pPr indent="0" lvl="0" marL="0" rtl="0" algn="l">
              <a:lnSpc>
                <a:spcPct val="120000"/>
              </a:lnSpc>
              <a:spcBef>
                <a:spcPts val="0"/>
              </a:spcBef>
              <a:spcAft>
                <a:spcPts val="0"/>
              </a:spcAft>
              <a:buNone/>
            </a:pPr>
            <a:r>
              <a:t/>
            </a:r>
            <a:endParaRPr sz="1900">
              <a:solidFill>
                <a:srgbClr val="0D2243"/>
              </a:solidFill>
              <a:latin typeface="Inter"/>
              <a:ea typeface="Inter"/>
              <a:cs typeface="Inter"/>
              <a:sym typeface="Inter"/>
            </a:endParaRPr>
          </a:p>
          <a:p>
            <a:pPr indent="-349250" lvl="0" marL="457200" rtl="0" algn="l">
              <a:lnSpc>
                <a:spcPct val="120000"/>
              </a:lnSpc>
              <a:spcBef>
                <a:spcPts val="0"/>
              </a:spcBef>
              <a:spcAft>
                <a:spcPts val="0"/>
              </a:spcAft>
              <a:buClr>
                <a:srgbClr val="0D2243"/>
              </a:buClr>
              <a:buSzPts val="1900"/>
              <a:buFont typeface="Inter"/>
              <a:buChar char="●"/>
            </a:pPr>
            <a:r>
              <a:rPr lang="en-US" sz="1900">
                <a:solidFill>
                  <a:srgbClr val="0D2243"/>
                </a:solidFill>
                <a:latin typeface="Inter"/>
                <a:ea typeface="Inter"/>
                <a:cs typeface="Inter"/>
                <a:sym typeface="Inter"/>
              </a:rPr>
              <a:t>Return the top 10 tours with the highest similarity to the user's preferences for personalized recommendations.</a:t>
            </a:r>
            <a:endParaRPr sz="1900">
              <a:solidFill>
                <a:srgbClr val="0D2243"/>
              </a:solidFill>
              <a:latin typeface="Inter"/>
              <a:ea typeface="Inter"/>
              <a:cs typeface="Inter"/>
              <a:sym typeface="Inter"/>
            </a:endParaRPr>
          </a:p>
          <a:p>
            <a:pPr indent="0" lvl="0" marL="0" marR="0" rtl="0" algn="l">
              <a:lnSpc>
                <a:spcPct val="120000"/>
              </a:lnSpc>
              <a:spcBef>
                <a:spcPts val="0"/>
              </a:spcBef>
              <a:spcAft>
                <a:spcPts val="0"/>
              </a:spcAft>
              <a:buNone/>
            </a:pPr>
            <a:r>
              <a:t/>
            </a:r>
            <a:endParaRPr sz="2400">
              <a:solidFill>
                <a:srgbClr val="0D2243"/>
              </a:solidFill>
              <a:latin typeface="Inter"/>
              <a:ea typeface="Inter"/>
              <a:cs typeface="Inter"/>
              <a:sym typeface="Inter"/>
            </a:endParaRPr>
          </a:p>
        </p:txBody>
      </p:sp>
      <p:sp>
        <p:nvSpPr>
          <p:cNvPr id="332" name="Google Shape;332;p29"/>
          <p:cNvSpPr txBox="1"/>
          <p:nvPr/>
        </p:nvSpPr>
        <p:spPr>
          <a:xfrm>
            <a:off x="17478470" y="-970511"/>
            <a:ext cx="422100" cy="25806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16765">
                <a:solidFill>
                  <a:srgbClr val="00FFA3"/>
                </a:solidFill>
                <a:latin typeface="Arial"/>
                <a:ea typeface="Arial"/>
                <a:cs typeface="Arial"/>
                <a:sym typeface="Arial"/>
              </a:rPr>
              <a:t>•</a:t>
            </a:r>
            <a:endParaRPr/>
          </a:p>
        </p:txBody>
      </p:sp>
      <p:pic>
        <p:nvPicPr>
          <p:cNvPr id="333" name="Google Shape;333;p29"/>
          <p:cNvPicPr preferRelativeResize="0"/>
          <p:nvPr/>
        </p:nvPicPr>
        <p:blipFill>
          <a:blip r:embed="rId4">
            <a:alphaModFix/>
          </a:blip>
          <a:stretch>
            <a:fillRect/>
          </a:stretch>
        </p:blipFill>
        <p:spPr>
          <a:xfrm>
            <a:off x="12533240" y="850404"/>
            <a:ext cx="5024626" cy="8756626"/>
          </a:xfrm>
          <a:prstGeom prst="rect">
            <a:avLst/>
          </a:prstGeom>
          <a:noFill/>
          <a:ln>
            <a:noFill/>
          </a:ln>
        </p:spPr>
      </p:pic>
      <p:sp>
        <p:nvSpPr>
          <p:cNvPr id="334" name="Google Shape;334;p29"/>
          <p:cNvSpPr txBox="1"/>
          <p:nvPr/>
        </p:nvSpPr>
        <p:spPr>
          <a:xfrm>
            <a:off x="1803031" y="964400"/>
            <a:ext cx="4314600" cy="507900"/>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rPr b="1" lang="en-US" sz="3300">
                <a:solidFill>
                  <a:srgbClr val="0D2243"/>
                </a:solidFill>
                <a:latin typeface="Inter"/>
                <a:ea typeface="Inter"/>
                <a:cs typeface="Inter"/>
                <a:sym typeface="Inter"/>
              </a:rPr>
              <a:t>Content-Based</a:t>
            </a:r>
            <a:endParaRPr sz="1200"/>
          </a:p>
        </p:txBody>
      </p:sp>
      <p:pic>
        <p:nvPicPr>
          <p:cNvPr id="335" name="Google Shape;335;p29"/>
          <p:cNvPicPr preferRelativeResize="0"/>
          <p:nvPr/>
        </p:nvPicPr>
        <p:blipFill>
          <a:blip r:embed="rId5">
            <a:alphaModFix/>
          </a:blip>
          <a:stretch>
            <a:fillRect/>
          </a:stretch>
        </p:blipFill>
        <p:spPr>
          <a:xfrm>
            <a:off x="523613" y="706863"/>
            <a:ext cx="1188576" cy="1053924"/>
          </a:xfrm>
          <a:prstGeom prst="rect">
            <a:avLst/>
          </a:prstGeom>
          <a:noFill/>
          <a:ln>
            <a:noFill/>
          </a:ln>
        </p:spPr>
      </p:pic>
      <p:sp>
        <p:nvSpPr>
          <p:cNvPr id="336" name="Google Shape;336;p29"/>
          <p:cNvSpPr txBox="1"/>
          <p:nvPr/>
        </p:nvSpPr>
        <p:spPr>
          <a:xfrm>
            <a:off x="1392375" y="1808788"/>
            <a:ext cx="9192300" cy="1283700"/>
          </a:xfrm>
          <a:prstGeom prst="rect">
            <a:avLst/>
          </a:prstGeom>
          <a:noFill/>
          <a:ln>
            <a:noFill/>
          </a:ln>
        </p:spPr>
        <p:txBody>
          <a:bodyPr anchorCtr="0" anchor="t" bIns="91425" lIns="91425" spcFirstLastPara="1" rIns="91425" wrap="square" tIns="91425">
            <a:spAutoFit/>
          </a:bodyPr>
          <a:lstStyle/>
          <a:p>
            <a:pPr indent="457200" lvl="0" marL="0" rtl="0" algn="l">
              <a:lnSpc>
                <a:spcPct val="120000"/>
              </a:lnSpc>
              <a:spcBef>
                <a:spcPts val="0"/>
              </a:spcBef>
              <a:spcAft>
                <a:spcPts val="0"/>
              </a:spcAft>
              <a:buNone/>
            </a:pPr>
            <a:r>
              <a:rPr b="1" lang="en-US" sz="2100">
                <a:solidFill>
                  <a:schemeClr val="dk1"/>
                </a:solidFill>
                <a:latin typeface="Inter"/>
                <a:ea typeface="Inter"/>
                <a:cs typeface="Inter"/>
                <a:sym typeface="Inter"/>
              </a:rPr>
              <a:t>content-based filtering by vectorizing user preferences and tour descriptions to compute similarity scores using cosine similarity and generate personalized tour recommendations.</a:t>
            </a:r>
            <a:endParaRPr sz="17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5F5F7"/>
        </a:solidFill>
      </p:bgPr>
    </p:bg>
    <p:spTree>
      <p:nvGrpSpPr>
        <p:cNvPr id="340" name="Shape 340"/>
        <p:cNvGrpSpPr/>
        <p:nvPr/>
      </p:nvGrpSpPr>
      <p:grpSpPr>
        <a:xfrm>
          <a:off x="0" y="0"/>
          <a:ext cx="0" cy="0"/>
          <a:chOff x="0" y="0"/>
          <a:chExt cx="0" cy="0"/>
        </a:xfrm>
      </p:grpSpPr>
      <p:grpSp>
        <p:nvGrpSpPr>
          <p:cNvPr id="341" name="Google Shape;341;p30"/>
          <p:cNvGrpSpPr/>
          <p:nvPr/>
        </p:nvGrpSpPr>
        <p:grpSpPr>
          <a:xfrm>
            <a:off x="11775278" y="-180825"/>
            <a:ext cx="6512755" cy="10467894"/>
            <a:chOff x="0" y="-47625"/>
            <a:chExt cx="2408296" cy="2756958"/>
          </a:xfrm>
        </p:grpSpPr>
        <p:sp>
          <p:nvSpPr>
            <p:cNvPr id="342" name="Google Shape;342;p30"/>
            <p:cNvSpPr/>
            <p:nvPr/>
          </p:nvSpPr>
          <p:spPr>
            <a:xfrm>
              <a:off x="0" y="0"/>
              <a:ext cx="2408296" cy="2709333"/>
            </a:xfrm>
            <a:custGeom>
              <a:rect b="b" l="l" r="r" t="t"/>
              <a:pathLst>
                <a:path extrusionOk="0" h="2709333" w="2408296">
                  <a:moveTo>
                    <a:pt x="0" y="0"/>
                  </a:moveTo>
                  <a:lnTo>
                    <a:pt x="2408296" y="0"/>
                  </a:lnTo>
                  <a:lnTo>
                    <a:pt x="2408296" y="2709333"/>
                  </a:lnTo>
                  <a:lnTo>
                    <a:pt x="0" y="2709333"/>
                  </a:lnTo>
                  <a:close/>
                </a:path>
              </a:pathLst>
            </a:custGeom>
            <a:solidFill>
              <a:srgbClr val="FFFFFF"/>
            </a:solidFill>
            <a:ln>
              <a:noFill/>
            </a:ln>
          </p:spPr>
        </p:sp>
        <p:sp>
          <p:nvSpPr>
            <p:cNvPr id="343" name="Google Shape;343;p30"/>
            <p:cNvSpPr txBox="1"/>
            <p:nvPr/>
          </p:nvSpPr>
          <p:spPr>
            <a:xfrm>
              <a:off x="0" y="-47625"/>
              <a:ext cx="812700" cy="8604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44" name="Google Shape;344;p30"/>
          <p:cNvSpPr/>
          <p:nvPr/>
        </p:nvSpPr>
        <p:spPr>
          <a:xfrm>
            <a:off x="12251525" y="0"/>
            <a:ext cx="7252335" cy="10287000"/>
          </a:xfrm>
          <a:custGeom>
            <a:rect b="b" l="l" r="r" t="t"/>
            <a:pathLst>
              <a:path extrusionOk="0" h="10287000" w="10287000">
                <a:moveTo>
                  <a:pt x="0" y="0"/>
                </a:moveTo>
                <a:lnTo>
                  <a:pt x="10287000" y="0"/>
                </a:lnTo>
                <a:lnTo>
                  <a:pt x="10287000" y="10287000"/>
                </a:lnTo>
                <a:lnTo>
                  <a:pt x="0" y="10287000"/>
                </a:lnTo>
                <a:lnTo>
                  <a:pt x="0" y="0"/>
                </a:lnTo>
                <a:close/>
              </a:path>
            </a:pathLst>
          </a:custGeom>
          <a:blipFill rotWithShape="1">
            <a:blip r:embed="rId3">
              <a:alphaModFix amt="1000"/>
            </a:blip>
            <a:stretch>
              <a:fillRect b="0" l="0" r="0" t="0"/>
            </a:stretch>
          </a:blipFill>
          <a:ln>
            <a:noFill/>
          </a:ln>
        </p:spPr>
      </p:sp>
      <p:sp>
        <p:nvSpPr>
          <p:cNvPr id="345" name="Google Shape;345;p30"/>
          <p:cNvSpPr txBox="1"/>
          <p:nvPr/>
        </p:nvSpPr>
        <p:spPr>
          <a:xfrm>
            <a:off x="1392382" y="8520225"/>
            <a:ext cx="2341500" cy="195600"/>
          </a:xfrm>
          <a:prstGeom prst="rect">
            <a:avLst/>
          </a:prstGeom>
          <a:noFill/>
          <a:ln>
            <a:noFill/>
          </a:ln>
        </p:spPr>
        <p:txBody>
          <a:bodyPr anchorCtr="0" anchor="t" bIns="0" lIns="0" spcFirstLastPara="1" rIns="0" wrap="square" tIns="0">
            <a:spAutoFit/>
          </a:bodyPr>
          <a:lstStyle/>
          <a:p>
            <a:pPr indent="0" lvl="0" marL="0" marR="0" rtl="0" algn="l">
              <a:lnSpc>
                <a:spcPct val="90750"/>
              </a:lnSpc>
              <a:spcBef>
                <a:spcPts val="0"/>
              </a:spcBef>
              <a:spcAft>
                <a:spcPts val="0"/>
              </a:spcAft>
              <a:buNone/>
            </a:pPr>
            <a:r>
              <a:t/>
            </a:r>
            <a:endParaRPr/>
          </a:p>
        </p:txBody>
      </p:sp>
      <p:sp>
        <p:nvSpPr>
          <p:cNvPr id="346" name="Google Shape;346;p30"/>
          <p:cNvSpPr txBox="1"/>
          <p:nvPr/>
        </p:nvSpPr>
        <p:spPr>
          <a:xfrm>
            <a:off x="1392382" y="2213642"/>
            <a:ext cx="3856500" cy="215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t/>
            </a:r>
            <a:endParaRPr/>
          </a:p>
        </p:txBody>
      </p:sp>
      <p:sp>
        <p:nvSpPr>
          <p:cNvPr id="347" name="Google Shape;347;p30"/>
          <p:cNvSpPr txBox="1"/>
          <p:nvPr/>
        </p:nvSpPr>
        <p:spPr>
          <a:xfrm>
            <a:off x="1392382" y="3436017"/>
            <a:ext cx="6690900" cy="215400"/>
          </a:xfrm>
          <a:prstGeom prst="rect">
            <a:avLst/>
          </a:prstGeom>
          <a:noFill/>
          <a:ln>
            <a:noFill/>
          </a:ln>
        </p:spPr>
        <p:txBody>
          <a:bodyPr anchorCtr="0" anchor="t" bIns="0" lIns="0" spcFirstLastPara="1" rIns="0" wrap="square" tIns="0">
            <a:spAutoFit/>
          </a:bodyPr>
          <a:lstStyle/>
          <a:p>
            <a:pPr indent="0" lvl="0" marL="0" marR="0" rtl="0" algn="l">
              <a:lnSpc>
                <a:spcPct val="130010"/>
              </a:lnSpc>
              <a:spcBef>
                <a:spcPts val="0"/>
              </a:spcBef>
              <a:spcAft>
                <a:spcPts val="0"/>
              </a:spcAft>
              <a:buNone/>
            </a:pPr>
            <a:r>
              <a:t/>
            </a:r>
            <a:endParaRPr/>
          </a:p>
        </p:txBody>
      </p:sp>
      <p:sp>
        <p:nvSpPr>
          <p:cNvPr id="348" name="Google Shape;348;p30"/>
          <p:cNvSpPr txBox="1"/>
          <p:nvPr/>
        </p:nvSpPr>
        <p:spPr>
          <a:xfrm>
            <a:off x="1392375" y="3528425"/>
            <a:ext cx="9450300" cy="6960300"/>
          </a:xfrm>
          <a:prstGeom prst="rect">
            <a:avLst/>
          </a:prstGeom>
          <a:noFill/>
          <a:ln>
            <a:noFill/>
          </a:ln>
        </p:spPr>
        <p:txBody>
          <a:bodyPr anchorCtr="0" anchor="t" bIns="0" lIns="0" spcFirstLastPara="1" rIns="0" wrap="square" tIns="0">
            <a:spAutoFit/>
          </a:bodyPr>
          <a:lstStyle/>
          <a:p>
            <a:pPr indent="-349250" lvl="0" marL="457200" rtl="0" algn="l">
              <a:lnSpc>
                <a:spcPct val="120000"/>
              </a:lnSpc>
              <a:spcBef>
                <a:spcPts val="0"/>
              </a:spcBef>
              <a:spcAft>
                <a:spcPts val="0"/>
              </a:spcAft>
              <a:buClr>
                <a:srgbClr val="0D2243"/>
              </a:buClr>
              <a:buSzPts val="1900"/>
              <a:buFont typeface="Inter"/>
              <a:buChar char="●"/>
            </a:pPr>
            <a:r>
              <a:rPr lang="en-US" sz="1900">
                <a:solidFill>
                  <a:srgbClr val="0D2243"/>
                </a:solidFill>
                <a:latin typeface="Inter"/>
                <a:ea typeface="Inter"/>
                <a:cs typeface="Inter"/>
                <a:sym typeface="Inter"/>
              </a:rPr>
              <a:t>Build User-Item Ratings Matrix:</a:t>
            </a:r>
            <a:endParaRPr sz="1900">
              <a:solidFill>
                <a:srgbClr val="0D2243"/>
              </a:solidFill>
              <a:latin typeface="Inter"/>
              <a:ea typeface="Inter"/>
              <a:cs typeface="Inter"/>
              <a:sym typeface="Inter"/>
            </a:endParaRPr>
          </a:p>
          <a:p>
            <a:pPr indent="0" lvl="0" marL="0" rtl="0" algn="l">
              <a:lnSpc>
                <a:spcPct val="120000"/>
              </a:lnSpc>
              <a:spcBef>
                <a:spcPts val="0"/>
              </a:spcBef>
              <a:spcAft>
                <a:spcPts val="0"/>
              </a:spcAft>
              <a:buNone/>
            </a:pPr>
            <a:r>
              <a:rPr lang="en-US" sz="1900">
                <a:solidFill>
                  <a:srgbClr val="0D2243"/>
                </a:solidFill>
                <a:latin typeface="Inter"/>
                <a:ea typeface="Inter"/>
                <a:cs typeface="Inter"/>
                <a:sym typeface="Inter"/>
              </a:rPr>
              <a:t>Construct a matrix from user reviews where rows represent users and columns represent tours. Each cell contains the rating a user has given to a tour.</a:t>
            </a:r>
            <a:br>
              <a:rPr lang="en-US" sz="1900">
                <a:solidFill>
                  <a:srgbClr val="0D2243"/>
                </a:solidFill>
                <a:latin typeface="Inter"/>
                <a:ea typeface="Inter"/>
                <a:cs typeface="Inter"/>
                <a:sym typeface="Inter"/>
              </a:rPr>
            </a:br>
            <a:endParaRPr sz="1900">
              <a:solidFill>
                <a:srgbClr val="0D2243"/>
              </a:solidFill>
              <a:latin typeface="Inter"/>
              <a:ea typeface="Inter"/>
              <a:cs typeface="Inter"/>
              <a:sym typeface="Inter"/>
            </a:endParaRPr>
          </a:p>
          <a:p>
            <a:pPr indent="-349250" lvl="0" marL="457200" rtl="0" algn="l">
              <a:lnSpc>
                <a:spcPct val="120000"/>
              </a:lnSpc>
              <a:spcBef>
                <a:spcPts val="0"/>
              </a:spcBef>
              <a:spcAft>
                <a:spcPts val="0"/>
              </a:spcAft>
              <a:buClr>
                <a:srgbClr val="0D2243"/>
              </a:buClr>
              <a:buSzPts val="1900"/>
              <a:buFont typeface="Inter"/>
              <a:buChar char="●"/>
            </a:pPr>
            <a:r>
              <a:rPr lang="en-US" sz="1900">
                <a:solidFill>
                  <a:srgbClr val="0D2243"/>
                </a:solidFill>
                <a:latin typeface="Inter"/>
                <a:ea typeface="Inter"/>
                <a:cs typeface="Inter"/>
                <a:sym typeface="Inter"/>
              </a:rPr>
              <a:t>Apply Dimensionality Reduction (SVD):</a:t>
            </a:r>
            <a:endParaRPr sz="1900">
              <a:solidFill>
                <a:srgbClr val="0D2243"/>
              </a:solidFill>
              <a:latin typeface="Inter"/>
              <a:ea typeface="Inter"/>
              <a:cs typeface="Inter"/>
              <a:sym typeface="Inter"/>
            </a:endParaRPr>
          </a:p>
          <a:p>
            <a:pPr indent="0" lvl="0" marL="0" rtl="0" algn="l">
              <a:lnSpc>
                <a:spcPct val="120000"/>
              </a:lnSpc>
              <a:spcBef>
                <a:spcPts val="0"/>
              </a:spcBef>
              <a:spcAft>
                <a:spcPts val="0"/>
              </a:spcAft>
              <a:buNone/>
            </a:pPr>
            <a:r>
              <a:rPr lang="en-US" sz="1900">
                <a:solidFill>
                  <a:srgbClr val="0D2243"/>
                </a:solidFill>
                <a:latin typeface="Inter"/>
                <a:ea typeface="Inter"/>
                <a:cs typeface="Inter"/>
                <a:sym typeface="Inter"/>
              </a:rPr>
              <a:t>Use Singular Value Decomposition (SVD) to reduce the dimensionality of the ratings matrix, simplifying the dataset.</a:t>
            </a:r>
            <a:br>
              <a:rPr lang="en-US" sz="1900">
                <a:solidFill>
                  <a:srgbClr val="0D2243"/>
                </a:solidFill>
                <a:latin typeface="Inter"/>
                <a:ea typeface="Inter"/>
                <a:cs typeface="Inter"/>
                <a:sym typeface="Inter"/>
              </a:rPr>
            </a:br>
            <a:endParaRPr sz="1900">
              <a:solidFill>
                <a:srgbClr val="0D2243"/>
              </a:solidFill>
              <a:latin typeface="Inter"/>
              <a:ea typeface="Inter"/>
              <a:cs typeface="Inter"/>
              <a:sym typeface="Inter"/>
            </a:endParaRPr>
          </a:p>
          <a:p>
            <a:pPr indent="-349250" lvl="0" marL="457200" rtl="0" algn="l">
              <a:lnSpc>
                <a:spcPct val="120000"/>
              </a:lnSpc>
              <a:spcBef>
                <a:spcPts val="0"/>
              </a:spcBef>
              <a:spcAft>
                <a:spcPts val="0"/>
              </a:spcAft>
              <a:buClr>
                <a:srgbClr val="0D2243"/>
              </a:buClr>
              <a:buSzPts val="1900"/>
              <a:buFont typeface="Inter"/>
              <a:buChar char="●"/>
            </a:pPr>
            <a:r>
              <a:rPr lang="en-US" sz="1900">
                <a:solidFill>
                  <a:srgbClr val="0D2243"/>
                </a:solidFill>
                <a:latin typeface="Inter"/>
                <a:ea typeface="Inter"/>
                <a:cs typeface="Inter"/>
                <a:sym typeface="Inter"/>
              </a:rPr>
              <a:t>Compute User Similarities (Cosine Similarity):</a:t>
            </a:r>
            <a:endParaRPr sz="1900">
              <a:solidFill>
                <a:srgbClr val="0D2243"/>
              </a:solidFill>
              <a:latin typeface="Inter"/>
              <a:ea typeface="Inter"/>
              <a:cs typeface="Inter"/>
              <a:sym typeface="Inter"/>
            </a:endParaRPr>
          </a:p>
          <a:p>
            <a:pPr indent="0" lvl="0" marL="0" rtl="0" algn="l">
              <a:lnSpc>
                <a:spcPct val="120000"/>
              </a:lnSpc>
              <a:spcBef>
                <a:spcPts val="0"/>
              </a:spcBef>
              <a:spcAft>
                <a:spcPts val="0"/>
              </a:spcAft>
              <a:buNone/>
            </a:pPr>
            <a:r>
              <a:rPr lang="en-US" sz="1900">
                <a:solidFill>
                  <a:srgbClr val="0D2243"/>
                </a:solidFill>
                <a:latin typeface="Inter"/>
                <a:ea typeface="Inter"/>
                <a:cs typeface="Inter"/>
                <a:sym typeface="Inter"/>
              </a:rPr>
              <a:t>Calculate the cosine similarity between users based on their interactions in the reduced space.</a:t>
            </a:r>
            <a:br>
              <a:rPr lang="en-US" sz="1900">
                <a:solidFill>
                  <a:srgbClr val="0D2243"/>
                </a:solidFill>
                <a:latin typeface="Inter"/>
                <a:ea typeface="Inter"/>
                <a:cs typeface="Inter"/>
                <a:sym typeface="Inter"/>
              </a:rPr>
            </a:br>
            <a:endParaRPr sz="1900">
              <a:solidFill>
                <a:srgbClr val="0D2243"/>
              </a:solidFill>
              <a:latin typeface="Inter"/>
              <a:ea typeface="Inter"/>
              <a:cs typeface="Inter"/>
              <a:sym typeface="Inter"/>
            </a:endParaRPr>
          </a:p>
          <a:p>
            <a:pPr indent="-349250" lvl="0" marL="457200" rtl="0" algn="l">
              <a:lnSpc>
                <a:spcPct val="120000"/>
              </a:lnSpc>
              <a:spcBef>
                <a:spcPts val="0"/>
              </a:spcBef>
              <a:spcAft>
                <a:spcPts val="0"/>
              </a:spcAft>
              <a:buClr>
                <a:srgbClr val="0D2243"/>
              </a:buClr>
              <a:buSzPts val="1900"/>
              <a:buFont typeface="Inter"/>
              <a:buChar char="●"/>
            </a:pPr>
            <a:r>
              <a:rPr lang="en-US" sz="1900">
                <a:solidFill>
                  <a:srgbClr val="0D2243"/>
                </a:solidFill>
                <a:latin typeface="Inter"/>
                <a:ea typeface="Inter"/>
                <a:cs typeface="Inter"/>
                <a:sym typeface="Inter"/>
              </a:rPr>
              <a:t>Predict Preferences and Score Tours</a:t>
            </a:r>
            <a:endParaRPr sz="1900">
              <a:solidFill>
                <a:srgbClr val="0D2243"/>
              </a:solidFill>
              <a:latin typeface="Inter"/>
              <a:ea typeface="Inter"/>
              <a:cs typeface="Inter"/>
              <a:sym typeface="Inter"/>
            </a:endParaRPr>
          </a:p>
          <a:p>
            <a:pPr indent="0" lvl="0" marL="0" rtl="0" algn="l">
              <a:lnSpc>
                <a:spcPct val="120000"/>
              </a:lnSpc>
              <a:spcBef>
                <a:spcPts val="0"/>
              </a:spcBef>
              <a:spcAft>
                <a:spcPts val="0"/>
              </a:spcAft>
              <a:buNone/>
            </a:pPr>
            <a:r>
              <a:rPr lang="en-US" sz="1900">
                <a:solidFill>
                  <a:srgbClr val="0D2243"/>
                </a:solidFill>
                <a:latin typeface="Inter"/>
                <a:ea typeface="Inter"/>
                <a:cs typeface="Inter"/>
                <a:sym typeface="Inter"/>
              </a:rPr>
              <a:t>Infer the preferences of the target user by aggregating ratings across similar users, generating a score for each tour that reflects its potential relevance to the user.</a:t>
            </a:r>
            <a:br>
              <a:rPr lang="en-US" sz="1900">
                <a:solidFill>
                  <a:srgbClr val="0D2243"/>
                </a:solidFill>
                <a:latin typeface="Inter"/>
                <a:ea typeface="Inter"/>
                <a:cs typeface="Inter"/>
                <a:sym typeface="Inter"/>
              </a:rPr>
            </a:br>
            <a:endParaRPr sz="1900">
              <a:solidFill>
                <a:srgbClr val="0D2243"/>
              </a:solidFill>
              <a:latin typeface="Inter"/>
              <a:ea typeface="Inter"/>
              <a:cs typeface="Inter"/>
              <a:sym typeface="Inter"/>
            </a:endParaRPr>
          </a:p>
          <a:p>
            <a:pPr indent="-349250" lvl="0" marL="457200" rtl="0" algn="l">
              <a:lnSpc>
                <a:spcPct val="120000"/>
              </a:lnSpc>
              <a:spcBef>
                <a:spcPts val="0"/>
              </a:spcBef>
              <a:spcAft>
                <a:spcPts val="0"/>
              </a:spcAft>
              <a:buClr>
                <a:srgbClr val="0D2243"/>
              </a:buClr>
              <a:buSzPts val="1900"/>
              <a:buFont typeface="Inter"/>
              <a:buChar char="●"/>
            </a:pPr>
            <a:r>
              <a:rPr lang="en-US" sz="1900">
                <a:solidFill>
                  <a:srgbClr val="0D2243"/>
                </a:solidFill>
                <a:latin typeface="Inter"/>
                <a:ea typeface="Inter"/>
                <a:cs typeface="Inter"/>
                <a:sym typeface="Inter"/>
              </a:rPr>
              <a:t>Select Top Tours Based on Scores</a:t>
            </a:r>
            <a:endParaRPr sz="1900">
              <a:solidFill>
                <a:srgbClr val="0D2243"/>
              </a:solidFill>
              <a:latin typeface="Inter"/>
              <a:ea typeface="Inter"/>
              <a:cs typeface="Inter"/>
              <a:sym typeface="Inter"/>
            </a:endParaRPr>
          </a:p>
          <a:p>
            <a:pPr indent="0" lvl="0" marL="0" rtl="0" algn="l">
              <a:lnSpc>
                <a:spcPct val="120000"/>
              </a:lnSpc>
              <a:spcBef>
                <a:spcPts val="0"/>
              </a:spcBef>
              <a:spcAft>
                <a:spcPts val="0"/>
              </a:spcAft>
              <a:buNone/>
            </a:pPr>
            <a:r>
              <a:rPr lang="en-US" sz="1900">
                <a:solidFill>
                  <a:srgbClr val="0D2243"/>
                </a:solidFill>
                <a:latin typeface="Inter"/>
                <a:ea typeface="Inter"/>
                <a:cs typeface="Inter"/>
                <a:sym typeface="Inter"/>
              </a:rPr>
              <a:t>Sort the tours</a:t>
            </a:r>
            <a:r>
              <a:rPr lang="en-US" sz="1900">
                <a:solidFill>
                  <a:srgbClr val="0D2243"/>
                </a:solidFill>
                <a:latin typeface="Inter"/>
                <a:ea typeface="Inter"/>
                <a:cs typeface="Inter"/>
                <a:sym typeface="Inter"/>
              </a:rPr>
              <a:t> by their scores, </a:t>
            </a:r>
            <a:r>
              <a:rPr lang="en-US" sz="1900">
                <a:solidFill>
                  <a:srgbClr val="0D2243"/>
                </a:solidFill>
                <a:latin typeface="Inter"/>
                <a:ea typeface="Inter"/>
                <a:cs typeface="Inter"/>
                <a:sym typeface="Inter"/>
              </a:rPr>
              <a:t>Select and return the top tours </a:t>
            </a:r>
            <a:endParaRPr sz="1900">
              <a:solidFill>
                <a:srgbClr val="0D2243"/>
              </a:solidFill>
              <a:latin typeface="Inter"/>
              <a:ea typeface="Inter"/>
              <a:cs typeface="Inter"/>
              <a:sym typeface="Inter"/>
            </a:endParaRPr>
          </a:p>
          <a:p>
            <a:pPr indent="0" lvl="0" marL="0" marR="0" rtl="0" algn="l">
              <a:lnSpc>
                <a:spcPct val="120000"/>
              </a:lnSpc>
              <a:spcBef>
                <a:spcPts val="0"/>
              </a:spcBef>
              <a:spcAft>
                <a:spcPts val="0"/>
              </a:spcAft>
              <a:buNone/>
            </a:pPr>
            <a:r>
              <a:t/>
            </a:r>
            <a:endParaRPr sz="1900">
              <a:solidFill>
                <a:srgbClr val="0D2243"/>
              </a:solidFill>
              <a:latin typeface="Inter"/>
              <a:ea typeface="Inter"/>
              <a:cs typeface="Inter"/>
              <a:sym typeface="Inter"/>
            </a:endParaRPr>
          </a:p>
        </p:txBody>
      </p:sp>
      <p:sp>
        <p:nvSpPr>
          <p:cNvPr id="349" name="Google Shape;349;p30"/>
          <p:cNvSpPr txBox="1"/>
          <p:nvPr/>
        </p:nvSpPr>
        <p:spPr>
          <a:xfrm>
            <a:off x="17478470" y="-970511"/>
            <a:ext cx="422100" cy="25806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16765">
                <a:solidFill>
                  <a:srgbClr val="00FFA3"/>
                </a:solidFill>
                <a:latin typeface="Arial"/>
                <a:ea typeface="Arial"/>
                <a:cs typeface="Arial"/>
                <a:sym typeface="Arial"/>
              </a:rPr>
              <a:t>•</a:t>
            </a:r>
            <a:endParaRPr/>
          </a:p>
        </p:txBody>
      </p:sp>
      <p:sp>
        <p:nvSpPr>
          <p:cNvPr id="350" name="Google Shape;350;p30"/>
          <p:cNvSpPr txBox="1"/>
          <p:nvPr/>
        </p:nvSpPr>
        <p:spPr>
          <a:xfrm>
            <a:off x="1803023" y="964400"/>
            <a:ext cx="6012600" cy="1828500"/>
          </a:xfrm>
          <a:prstGeom prst="rect">
            <a:avLst/>
          </a:prstGeom>
          <a:noFill/>
          <a:ln>
            <a:noFill/>
          </a:ln>
        </p:spPr>
        <p:txBody>
          <a:bodyPr anchorCtr="0" anchor="t" bIns="0" lIns="0" spcFirstLastPara="1" rIns="0" wrap="square" tIns="0">
            <a:spAutoFit/>
          </a:bodyPr>
          <a:lstStyle/>
          <a:p>
            <a:pPr indent="0" lvl="0" marL="0" rtl="0" algn="l">
              <a:lnSpc>
                <a:spcPct val="130000"/>
              </a:lnSpc>
              <a:spcBef>
                <a:spcPts val="0"/>
              </a:spcBef>
              <a:spcAft>
                <a:spcPts val="0"/>
              </a:spcAft>
              <a:buNone/>
            </a:pPr>
            <a:r>
              <a:rPr b="1" lang="en-US" sz="3300">
                <a:solidFill>
                  <a:srgbClr val="0D2243"/>
                </a:solidFill>
                <a:latin typeface="Inter"/>
                <a:ea typeface="Inter"/>
                <a:cs typeface="Inter"/>
                <a:sym typeface="Inter"/>
              </a:rPr>
              <a:t>Collaborative Filtering</a:t>
            </a:r>
            <a:endParaRPr b="1" sz="3300">
              <a:solidFill>
                <a:srgbClr val="0D2243"/>
              </a:solidFill>
              <a:latin typeface="Inter"/>
              <a:ea typeface="Inter"/>
              <a:cs typeface="Inter"/>
              <a:sym typeface="Inter"/>
            </a:endParaRPr>
          </a:p>
          <a:p>
            <a:pPr indent="0" lvl="0" marL="0" rtl="0" algn="l">
              <a:lnSpc>
                <a:spcPct val="130000"/>
              </a:lnSpc>
              <a:spcBef>
                <a:spcPts val="0"/>
              </a:spcBef>
              <a:spcAft>
                <a:spcPts val="0"/>
              </a:spcAft>
              <a:buNone/>
            </a:pPr>
            <a:r>
              <a:t/>
            </a:r>
            <a:endParaRPr b="1" sz="3300">
              <a:solidFill>
                <a:srgbClr val="0D2243"/>
              </a:solidFill>
              <a:latin typeface="Inter"/>
              <a:ea typeface="Inter"/>
              <a:cs typeface="Inter"/>
              <a:sym typeface="Inter"/>
            </a:endParaRPr>
          </a:p>
          <a:p>
            <a:pPr indent="0" lvl="0" marL="0" marR="0" rtl="0" algn="l">
              <a:lnSpc>
                <a:spcPct val="130000"/>
              </a:lnSpc>
              <a:spcBef>
                <a:spcPts val="0"/>
              </a:spcBef>
              <a:spcAft>
                <a:spcPts val="0"/>
              </a:spcAft>
              <a:buNone/>
            </a:pPr>
            <a:r>
              <a:t/>
            </a:r>
            <a:endParaRPr b="1" sz="3300">
              <a:solidFill>
                <a:srgbClr val="0D2243"/>
              </a:solidFill>
              <a:latin typeface="Inter"/>
              <a:ea typeface="Inter"/>
              <a:cs typeface="Inter"/>
              <a:sym typeface="Inter"/>
            </a:endParaRPr>
          </a:p>
        </p:txBody>
      </p:sp>
      <p:pic>
        <p:nvPicPr>
          <p:cNvPr id="351" name="Google Shape;351;p30"/>
          <p:cNvPicPr preferRelativeResize="0"/>
          <p:nvPr/>
        </p:nvPicPr>
        <p:blipFill>
          <a:blip r:embed="rId4">
            <a:alphaModFix/>
          </a:blip>
          <a:stretch>
            <a:fillRect/>
          </a:stretch>
        </p:blipFill>
        <p:spPr>
          <a:xfrm>
            <a:off x="523613" y="706863"/>
            <a:ext cx="1188576" cy="1053924"/>
          </a:xfrm>
          <a:prstGeom prst="rect">
            <a:avLst/>
          </a:prstGeom>
          <a:noFill/>
          <a:ln>
            <a:noFill/>
          </a:ln>
        </p:spPr>
      </p:pic>
      <p:sp>
        <p:nvSpPr>
          <p:cNvPr id="352" name="Google Shape;352;p30"/>
          <p:cNvSpPr txBox="1"/>
          <p:nvPr/>
        </p:nvSpPr>
        <p:spPr>
          <a:xfrm>
            <a:off x="1392375" y="1808788"/>
            <a:ext cx="9192300" cy="1671600"/>
          </a:xfrm>
          <a:prstGeom prst="rect">
            <a:avLst/>
          </a:prstGeom>
          <a:noFill/>
          <a:ln>
            <a:noFill/>
          </a:ln>
        </p:spPr>
        <p:txBody>
          <a:bodyPr anchorCtr="0" anchor="t" bIns="91425" lIns="91425" spcFirstLastPara="1" rIns="91425" wrap="square" tIns="91425">
            <a:spAutoFit/>
          </a:bodyPr>
          <a:lstStyle/>
          <a:p>
            <a:pPr indent="457200" lvl="0" marL="0" rtl="0" algn="l">
              <a:lnSpc>
                <a:spcPct val="120000"/>
              </a:lnSpc>
              <a:spcBef>
                <a:spcPts val="0"/>
              </a:spcBef>
              <a:spcAft>
                <a:spcPts val="0"/>
              </a:spcAft>
              <a:buNone/>
            </a:pPr>
            <a:r>
              <a:rPr b="1" lang="en-US" sz="2100">
                <a:solidFill>
                  <a:schemeClr val="dk1"/>
                </a:solidFill>
                <a:latin typeface="Inter"/>
                <a:ea typeface="Inter"/>
                <a:cs typeface="Inter"/>
                <a:sym typeface="Inter"/>
              </a:rPr>
              <a:t> User-Item Ratings Matrix from user reviews, applies dimensionality reduction via SVD, computes user similarities with cosine similarity, and generates personalized tour recommendations based on the preferences of similar users.</a:t>
            </a:r>
            <a:endParaRPr sz="1700"/>
          </a:p>
        </p:txBody>
      </p:sp>
      <p:pic>
        <p:nvPicPr>
          <p:cNvPr id="353" name="Google Shape;353;p30"/>
          <p:cNvPicPr preferRelativeResize="0"/>
          <p:nvPr/>
        </p:nvPicPr>
        <p:blipFill rotWithShape="1">
          <a:blip r:embed="rId5">
            <a:alphaModFix/>
          </a:blip>
          <a:srcRect b="0" l="4445" r="5024" t="0"/>
          <a:stretch/>
        </p:blipFill>
        <p:spPr>
          <a:xfrm>
            <a:off x="12112675" y="627050"/>
            <a:ext cx="6012599" cy="9564526"/>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5F5F7"/>
        </a:solidFill>
      </p:bgPr>
    </p:bg>
    <p:spTree>
      <p:nvGrpSpPr>
        <p:cNvPr id="357" name="Shape 357"/>
        <p:cNvGrpSpPr/>
        <p:nvPr/>
      </p:nvGrpSpPr>
      <p:grpSpPr>
        <a:xfrm>
          <a:off x="0" y="0"/>
          <a:ext cx="0" cy="0"/>
          <a:chOff x="0" y="0"/>
          <a:chExt cx="0" cy="0"/>
        </a:xfrm>
      </p:grpSpPr>
      <p:grpSp>
        <p:nvGrpSpPr>
          <p:cNvPr id="358" name="Google Shape;358;p31"/>
          <p:cNvGrpSpPr/>
          <p:nvPr/>
        </p:nvGrpSpPr>
        <p:grpSpPr>
          <a:xfrm>
            <a:off x="10029023" y="-180825"/>
            <a:ext cx="8259010" cy="10467894"/>
            <a:chOff x="0" y="-47625"/>
            <a:chExt cx="2408296" cy="2756958"/>
          </a:xfrm>
        </p:grpSpPr>
        <p:sp>
          <p:nvSpPr>
            <p:cNvPr id="359" name="Google Shape;359;p31"/>
            <p:cNvSpPr/>
            <p:nvPr/>
          </p:nvSpPr>
          <p:spPr>
            <a:xfrm>
              <a:off x="0" y="0"/>
              <a:ext cx="2408296" cy="2709333"/>
            </a:xfrm>
            <a:custGeom>
              <a:rect b="b" l="l" r="r" t="t"/>
              <a:pathLst>
                <a:path extrusionOk="0" h="2709333" w="2408296">
                  <a:moveTo>
                    <a:pt x="0" y="0"/>
                  </a:moveTo>
                  <a:lnTo>
                    <a:pt x="2408296" y="0"/>
                  </a:lnTo>
                  <a:lnTo>
                    <a:pt x="2408296" y="2709333"/>
                  </a:lnTo>
                  <a:lnTo>
                    <a:pt x="0" y="2709333"/>
                  </a:lnTo>
                  <a:close/>
                </a:path>
              </a:pathLst>
            </a:custGeom>
            <a:solidFill>
              <a:srgbClr val="FFFFFF"/>
            </a:solidFill>
            <a:ln>
              <a:noFill/>
            </a:ln>
          </p:spPr>
        </p:sp>
        <p:sp>
          <p:nvSpPr>
            <p:cNvPr id="360" name="Google Shape;360;p31"/>
            <p:cNvSpPr txBox="1"/>
            <p:nvPr/>
          </p:nvSpPr>
          <p:spPr>
            <a:xfrm>
              <a:off x="0" y="-47625"/>
              <a:ext cx="812700" cy="8604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61" name="Google Shape;361;p31"/>
          <p:cNvSpPr/>
          <p:nvPr/>
        </p:nvSpPr>
        <p:spPr>
          <a:xfrm>
            <a:off x="12251525" y="0"/>
            <a:ext cx="7252335" cy="10287000"/>
          </a:xfrm>
          <a:custGeom>
            <a:rect b="b" l="l" r="r" t="t"/>
            <a:pathLst>
              <a:path extrusionOk="0" h="10287000" w="10287000">
                <a:moveTo>
                  <a:pt x="0" y="0"/>
                </a:moveTo>
                <a:lnTo>
                  <a:pt x="10287000" y="0"/>
                </a:lnTo>
                <a:lnTo>
                  <a:pt x="10287000" y="10287000"/>
                </a:lnTo>
                <a:lnTo>
                  <a:pt x="0" y="10287000"/>
                </a:lnTo>
                <a:lnTo>
                  <a:pt x="0" y="0"/>
                </a:lnTo>
                <a:close/>
              </a:path>
            </a:pathLst>
          </a:custGeom>
          <a:blipFill rotWithShape="1">
            <a:blip r:embed="rId3">
              <a:alphaModFix amt="1000"/>
            </a:blip>
            <a:stretch>
              <a:fillRect b="0" l="0" r="0" t="0"/>
            </a:stretch>
          </a:blipFill>
          <a:ln>
            <a:noFill/>
          </a:ln>
        </p:spPr>
      </p:sp>
      <p:sp>
        <p:nvSpPr>
          <p:cNvPr id="362" name="Google Shape;362;p31"/>
          <p:cNvSpPr txBox="1"/>
          <p:nvPr/>
        </p:nvSpPr>
        <p:spPr>
          <a:xfrm>
            <a:off x="1392382" y="8520225"/>
            <a:ext cx="2341500" cy="195600"/>
          </a:xfrm>
          <a:prstGeom prst="rect">
            <a:avLst/>
          </a:prstGeom>
          <a:noFill/>
          <a:ln>
            <a:noFill/>
          </a:ln>
        </p:spPr>
        <p:txBody>
          <a:bodyPr anchorCtr="0" anchor="t" bIns="0" lIns="0" spcFirstLastPara="1" rIns="0" wrap="square" tIns="0">
            <a:spAutoFit/>
          </a:bodyPr>
          <a:lstStyle/>
          <a:p>
            <a:pPr indent="0" lvl="0" marL="0" marR="0" rtl="0" algn="l">
              <a:lnSpc>
                <a:spcPct val="90750"/>
              </a:lnSpc>
              <a:spcBef>
                <a:spcPts val="0"/>
              </a:spcBef>
              <a:spcAft>
                <a:spcPts val="0"/>
              </a:spcAft>
              <a:buNone/>
            </a:pPr>
            <a:r>
              <a:t/>
            </a:r>
            <a:endParaRPr/>
          </a:p>
        </p:txBody>
      </p:sp>
      <p:sp>
        <p:nvSpPr>
          <p:cNvPr id="363" name="Google Shape;363;p31"/>
          <p:cNvSpPr txBox="1"/>
          <p:nvPr/>
        </p:nvSpPr>
        <p:spPr>
          <a:xfrm>
            <a:off x="1392382" y="2213642"/>
            <a:ext cx="3856500" cy="215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t/>
            </a:r>
            <a:endParaRPr/>
          </a:p>
        </p:txBody>
      </p:sp>
      <p:sp>
        <p:nvSpPr>
          <p:cNvPr id="364" name="Google Shape;364;p31"/>
          <p:cNvSpPr txBox="1"/>
          <p:nvPr/>
        </p:nvSpPr>
        <p:spPr>
          <a:xfrm>
            <a:off x="1392382" y="3436017"/>
            <a:ext cx="6690900" cy="215400"/>
          </a:xfrm>
          <a:prstGeom prst="rect">
            <a:avLst/>
          </a:prstGeom>
          <a:noFill/>
          <a:ln>
            <a:noFill/>
          </a:ln>
        </p:spPr>
        <p:txBody>
          <a:bodyPr anchorCtr="0" anchor="t" bIns="0" lIns="0" spcFirstLastPara="1" rIns="0" wrap="square" tIns="0">
            <a:spAutoFit/>
          </a:bodyPr>
          <a:lstStyle/>
          <a:p>
            <a:pPr indent="0" lvl="0" marL="0" marR="0" rtl="0" algn="l">
              <a:lnSpc>
                <a:spcPct val="130010"/>
              </a:lnSpc>
              <a:spcBef>
                <a:spcPts val="0"/>
              </a:spcBef>
              <a:spcAft>
                <a:spcPts val="0"/>
              </a:spcAft>
              <a:buNone/>
            </a:pPr>
            <a:r>
              <a:t/>
            </a:r>
            <a:endParaRPr/>
          </a:p>
        </p:txBody>
      </p:sp>
      <p:sp>
        <p:nvSpPr>
          <p:cNvPr id="365" name="Google Shape;365;p31"/>
          <p:cNvSpPr txBox="1"/>
          <p:nvPr/>
        </p:nvSpPr>
        <p:spPr>
          <a:xfrm>
            <a:off x="1392375" y="2598075"/>
            <a:ext cx="7446000" cy="4910100"/>
          </a:xfrm>
          <a:prstGeom prst="rect">
            <a:avLst/>
          </a:prstGeom>
          <a:noFill/>
          <a:ln>
            <a:noFill/>
          </a:ln>
        </p:spPr>
        <p:txBody>
          <a:bodyPr anchorCtr="0" anchor="t" bIns="0" lIns="0" spcFirstLastPara="1" rIns="0" wrap="square" tIns="0">
            <a:spAutoFit/>
          </a:bodyPr>
          <a:lstStyle/>
          <a:p>
            <a:pPr indent="0" lvl="0" marL="0" rtl="0" algn="l">
              <a:lnSpc>
                <a:spcPct val="120000"/>
              </a:lnSpc>
              <a:spcBef>
                <a:spcPts val="0"/>
              </a:spcBef>
              <a:spcAft>
                <a:spcPts val="0"/>
              </a:spcAft>
              <a:buNone/>
            </a:pPr>
            <a:r>
              <a:t/>
            </a:r>
            <a:endParaRPr sz="1900">
              <a:solidFill>
                <a:srgbClr val="0D2243"/>
              </a:solidFill>
              <a:latin typeface="Inter"/>
              <a:ea typeface="Inter"/>
              <a:cs typeface="Inter"/>
              <a:sym typeface="Inter"/>
            </a:endParaRPr>
          </a:p>
          <a:p>
            <a:pPr indent="-361950" lvl="0" marL="457200" rtl="0" algn="l">
              <a:lnSpc>
                <a:spcPct val="120000"/>
              </a:lnSpc>
              <a:spcBef>
                <a:spcPts val="0"/>
              </a:spcBef>
              <a:spcAft>
                <a:spcPts val="0"/>
              </a:spcAft>
              <a:buClr>
                <a:srgbClr val="0D2243"/>
              </a:buClr>
              <a:buSzPts val="2100"/>
              <a:buFont typeface="Inter"/>
              <a:buChar char="●"/>
            </a:pPr>
            <a:r>
              <a:rPr lang="en-US" sz="2100">
                <a:solidFill>
                  <a:srgbClr val="0D2243"/>
                </a:solidFill>
                <a:latin typeface="Inter"/>
                <a:ea typeface="Inter"/>
                <a:cs typeface="Inter"/>
                <a:sym typeface="Inter"/>
              </a:rPr>
              <a:t>The hybrid approach seamlessly combines content-based and collaborative filtering to offer personalized tour recommendations, leveraging the strengths of both methods to enhance accuracy and relevance.</a:t>
            </a:r>
            <a:endParaRPr sz="2100">
              <a:solidFill>
                <a:srgbClr val="0D2243"/>
              </a:solidFill>
              <a:latin typeface="Inter"/>
              <a:ea typeface="Inter"/>
              <a:cs typeface="Inter"/>
              <a:sym typeface="Inter"/>
            </a:endParaRPr>
          </a:p>
          <a:p>
            <a:pPr indent="0" lvl="0" marL="0" rtl="0" algn="l">
              <a:lnSpc>
                <a:spcPct val="120000"/>
              </a:lnSpc>
              <a:spcBef>
                <a:spcPts val="0"/>
              </a:spcBef>
              <a:spcAft>
                <a:spcPts val="0"/>
              </a:spcAft>
              <a:buNone/>
            </a:pPr>
            <a:r>
              <a:t/>
            </a:r>
            <a:endParaRPr sz="2100">
              <a:solidFill>
                <a:srgbClr val="0D2243"/>
              </a:solidFill>
              <a:latin typeface="Inter"/>
              <a:ea typeface="Inter"/>
              <a:cs typeface="Inter"/>
              <a:sym typeface="Inter"/>
            </a:endParaRPr>
          </a:p>
          <a:p>
            <a:pPr indent="-361950" lvl="0" marL="457200" rtl="0" algn="l">
              <a:lnSpc>
                <a:spcPct val="120000"/>
              </a:lnSpc>
              <a:spcBef>
                <a:spcPts val="0"/>
              </a:spcBef>
              <a:spcAft>
                <a:spcPts val="0"/>
              </a:spcAft>
              <a:buClr>
                <a:srgbClr val="0D2243"/>
              </a:buClr>
              <a:buSzPts val="2100"/>
              <a:buFont typeface="Inter"/>
              <a:buChar char="●"/>
            </a:pPr>
            <a:r>
              <a:rPr lang="en-US" sz="2100">
                <a:solidFill>
                  <a:srgbClr val="0D2243"/>
                </a:solidFill>
                <a:latin typeface="Inter"/>
                <a:ea typeface="Inter"/>
                <a:cs typeface="Inter"/>
                <a:sym typeface="Inter"/>
              </a:rPr>
              <a:t>To address computational demands, a cache-node is introduced, updating personalized recommendations every 6 hours. This strategy optimizes system performance while ensuring recommendations remain current.</a:t>
            </a:r>
            <a:endParaRPr sz="2100">
              <a:solidFill>
                <a:srgbClr val="0D2243"/>
              </a:solidFill>
              <a:latin typeface="Inter"/>
              <a:ea typeface="Inter"/>
              <a:cs typeface="Inter"/>
              <a:sym typeface="Inter"/>
            </a:endParaRPr>
          </a:p>
          <a:p>
            <a:pPr indent="0" lvl="0" marL="0" marR="0" rtl="0" algn="l">
              <a:lnSpc>
                <a:spcPct val="120000"/>
              </a:lnSpc>
              <a:spcBef>
                <a:spcPts val="0"/>
              </a:spcBef>
              <a:spcAft>
                <a:spcPts val="0"/>
              </a:spcAft>
              <a:buNone/>
            </a:pPr>
            <a:r>
              <a:t/>
            </a:r>
            <a:endParaRPr sz="1900">
              <a:solidFill>
                <a:srgbClr val="0D2243"/>
              </a:solidFill>
              <a:latin typeface="Inter"/>
              <a:ea typeface="Inter"/>
              <a:cs typeface="Inter"/>
              <a:sym typeface="Inter"/>
            </a:endParaRPr>
          </a:p>
        </p:txBody>
      </p:sp>
      <p:sp>
        <p:nvSpPr>
          <p:cNvPr id="366" name="Google Shape;366;p31"/>
          <p:cNvSpPr txBox="1"/>
          <p:nvPr/>
        </p:nvSpPr>
        <p:spPr>
          <a:xfrm>
            <a:off x="17478470" y="-970511"/>
            <a:ext cx="422100" cy="25806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16765">
                <a:solidFill>
                  <a:srgbClr val="00FFA3"/>
                </a:solidFill>
                <a:latin typeface="Arial"/>
                <a:ea typeface="Arial"/>
                <a:cs typeface="Arial"/>
                <a:sym typeface="Arial"/>
              </a:rPr>
              <a:t>•</a:t>
            </a:r>
            <a:endParaRPr/>
          </a:p>
        </p:txBody>
      </p:sp>
      <p:sp>
        <p:nvSpPr>
          <p:cNvPr id="367" name="Google Shape;367;p31"/>
          <p:cNvSpPr txBox="1"/>
          <p:nvPr/>
        </p:nvSpPr>
        <p:spPr>
          <a:xfrm>
            <a:off x="1803024" y="964400"/>
            <a:ext cx="5388300" cy="1828500"/>
          </a:xfrm>
          <a:prstGeom prst="rect">
            <a:avLst/>
          </a:prstGeom>
          <a:noFill/>
          <a:ln>
            <a:noFill/>
          </a:ln>
        </p:spPr>
        <p:txBody>
          <a:bodyPr anchorCtr="0" anchor="t" bIns="0" lIns="0" spcFirstLastPara="1" rIns="0" wrap="square" tIns="0">
            <a:spAutoFit/>
          </a:bodyPr>
          <a:lstStyle/>
          <a:p>
            <a:pPr indent="0" lvl="0" marL="0" rtl="0" algn="l">
              <a:lnSpc>
                <a:spcPct val="130000"/>
              </a:lnSpc>
              <a:spcBef>
                <a:spcPts val="0"/>
              </a:spcBef>
              <a:spcAft>
                <a:spcPts val="0"/>
              </a:spcAft>
              <a:buNone/>
            </a:pPr>
            <a:r>
              <a:rPr b="1" lang="en-US" sz="3300">
                <a:solidFill>
                  <a:srgbClr val="0D2243"/>
                </a:solidFill>
                <a:latin typeface="Inter"/>
                <a:ea typeface="Inter"/>
                <a:cs typeface="Inter"/>
                <a:sym typeface="Inter"/>
              </a:rPr>
              <a:t>Hybrid</a:t>
            </a:r>
            <a:endParaRPr b="1" sz="3300">
              <a:solidFill>
                <a:srgbClr val="0D2243"/>
              </a:solidFill>
              <a:latin typeface="Inter"/>
              <a:ea typeface="Inter"/>
              <a:cs typeface="Inter"/>
              <a:sym typeface="Inter"/>
            </a:endParaRPr>
          </a:p>
          <a:p>
            <a:pPr indent="0" lvl="0" marL="0" rtl="0" algn="l">
              <a:lnSpc>
                <a:spcPct val="130000"/>
              </a:lnSpc>
              <a:spcBef>
                <a:spcPts val="0"/>
              </a:spcBef>
              <a:spcAft>
                <a:spcPts val="0"/>
              </a:spcAft>
              <a:buNone/>
            </a:pPr>
            <a:r>
              <a:t/>
            </a:r>
            <a:endParaRPr b="1" sz="3300">
              <a:solidFill>
                <a:srgbClr val="0D2243"/>
              </a:solidFill>
              <a:latin typeface="Inter"/>
              <a:ea typeface="Inter"/>
              <a:cs typeface="Inter"/>
              <a:sym typeface="Inter"/>
            </a:endParaRPr>
          </a:p>
          <a:p>
            <a:pPr indent="0" lvl="0" marL="0" marR="0" rtl="0" algn="l">
              <a:lnSpc>
                <a:spcPct val="130000"/>
              </a:lnSpc>
              <a:spcBef>
                <a:spcPts val="0"/>
              </a:spcBef>
              <a:spcAft>
                <a:spcPts val="0"/>
              </a:spcAft>
              <a:buNone/>
            </a:pPr>
            <a:r>
              <a:t/>
            </a:r>
            <a:endParaRPr b="1" sz="3300">
              <a:solidFill>
                <a:srgbClr val="0D2243"/>
              </a:solidFill>
              <a:latin typeface="Inter"/>
              <a:ea typeface="Inter"/>
              <a:cs typeface="Inter"/>
              <a:sym typeface="Inter"/>
            </a:endParaRPr>
          </a:p>
        </p:txBody>
      </p:sp>
      <p:pic>
        <p:nvPicPr>
          <p:cNvPr id="368" name="Google Shape;368;p31"/>
          <p:cNvPicPr preferRelativeResize="0"/>
          <p:nvPr/>
        </p:nvPicPr>
        <p:blipFill>
          <a:blip r:embed="rId4">
            <a:alphaModFix/>
          </a:blip>
          <a:stretch>
            <a:fillRect/>
          </a:stretch>
        </p:blipFill>
        <p:spPr>
          <a:xfrm>
            <a:off x="523613" y="706863"/>
            <a:ext cx="1188576" cy="1053924"/>
          </a:xfrm>
          <a:prstGeom prst="rect">
            <a:avLst/>
          </a:prstGeom>
          <a:noFill/>
          <a:ln>
            <a:noFill/>
          </a:ln>
        </p:spPr>
      </p:pic>
      <p:sp>
        <p:nvSpPr>
          <p:cNvPr id="369" name="Google Shape;369;p31"/>
          <p:cNvSpPr txBox="1"/>
          <p:nvPr/>
        </p:nvSpPr>
        <p:spPr>
          <a:xfrm>
            <a:off x="10311550" y="979863"/>
            <a:ext cx="9192300" cy="554100"/>
          </a:xfrm>
          <a:prstGeom prst="rect">
            <a:avLst/>
          </a:prstGeom>
          <a:noFill/>
          <a:ln>
            <a:noFill/>
          </a:ln>
        </p:spPr>
        <p:txBody>
          <a:bodyPr anchorCtr="0" anchor="t" bIns="91425" lIns="91425" spcFirstLastPara="1" rIns="91425" wrap="square" tIns="91425">
            <a:spAutoFit/>
          </a:bodyPr>
          <a:lstStyle/>
          <a:p>
            <a:pPr indent="457200" lvl="0" marL="0" rtl="0" algn="l">
              <a:lnSpc>
                <a:spcPct val="120000"/>
              </a:lnSpc>
              <a:spcBef>
                <a:spcPts val="0"/>
              </a:spcBef>
              <a:spcAft>
                <a:spcPts val="0"/>
              </a:spcAft>
              <a:buNone/>
            </a:pPr>
            <a:r>
              <a:rPr b="1" lang="en-US" sz="2400">
                <a:solidFill>
                  <a:schemeClr val="dk1"/>
                </a:solidFill>
                <a:latin typeface="Inter"/>
                <a:ea typeface="Inter"/>
                <a:cs typeface="Inter"/>
                <a:sym typeface="Inter"/>
              </a:rPr>
              <a:t>Why We Used These Algorithms?</a:t>
            </a:r>
            <a:endParaRPr sz="2000"/>
          </a:p>
        </p:txBody>
      </p:sp>
      <p:sp>
        <p:nvSpPr>
          <p:cNvPr id="370" name="Google Shape;370;p31"/>
          <p:cNvSpPr txBox="1"/>
          <p:nvPr/>
        </p:nvSpPr>
        <p:spPr>
          <a:xfrm>
            <a:off x="10658875" y="2019000"/>
            <a:ext cx="6999300" cy="8124000"/>
          </a:xfrm>
          <a:prstGeom prst="rect">
            <a:avLst/>
          </a:prstGeom>
          <a:noFill/>
          <a:ln>
            <a:noFill/>
          </a:ln>
        </p:spPr>
        <p:txBody>
          <a:bodyPr anchorCtr="0" anchor="t" bIns="91425" lIns="91425" spcFirstLastPara="1" rIns="91425" wrap="square" tIns="91425">
            <a:spAutoFit/>
          </a:bodyPr>
          <a:lstStyle/>
          <a:p>
            <a:pPr indent="-374650" lvl="0" marL="457200" rtl="0" algn="l">
              <a:lnSpc>
                <a:spcPct val="120000"/>
              </a:lnSpc>
              <a:spcBef>
                <a:spcPts val="0"/>
              </a:spcBef>
              <a:spcAft>
                <a:spcPts val="0"/>
              </a:spcAft>
              <a:buClr>
                <a:schemeClr val="dk1"/>
              </a:buClr>
              <a:buSzPts val="2300"/>
              <a:buFont typeface="Inter"/>
              <a:buAutoNum type="arabicPeriod"/>
            </a:pPr>
            <a:r>
              <a:rPr lang="en-US" sz="2300">
                <a:solidFill>
                  <a:schemeClr val="dk1"/>
                </a:solidFill>
                <a:latin typeface="Inter"/>
                <a:ea typeface="Inter"/>
                <a:cs typeface="Inter"/>
                <a:sym typeface="Inter"/>
              </a:rPr>
              <a:t>TF-IDF: Enhances the content-based filtering by weighting the importance of words in tour descriptions relative to their frequency across all descriptions</a:t>
            </a:r>
            <a:endParaRPr sz="2300">
              <a:solidFill>
                <a:schemeClr val="dk1"/>
              </a:solidFill>
              <a:latin typeface="Inter"/>
              <a:ea typeface="Inter"/>
              <a:cs typeface="Inter"/>
              <a:sym typeface="Inter"/>
            </a:endParaRPr>
          </a:p>
          <a:p>
            <a:pPr indent="0" lvl="0" marL="457200" rtl="0" algn="l">
              <a:lnSpc>
                <a:spcPct val="120000"/>
              </a:lnSpc>
              <a:spcBef>
                <a:spcPts val="0"/>
              </a:spcBef>
              <a:spcAft>
                <a:spcPts val="0"/>
              </a:spcAft>
              <a:buNone/>
            </a:pPr>
            <a:r>
              <a:t/>
            </a:r>
            <a:endParaRPr sz="2300">
              <a:solidFill>
                <a:schemeClr val="dk1"/>
              </a:solidFill>
              <a:latin typeface="Inter"/>
              <a:ea typeface="Inter"/>
              <a:cs typeface="Inter"/>
              <a:sym typeface="Inter"/>
            </a:endParaRPr>
          </a:p>
          <a:p>
            <a:pPr indent="-374650" lvl="0" marL="457200" rtl="0" algn="l">
              <a:lnSpc>
                <a:spcPct val="120000"/>
              </a:lnSpc>
              <a:spcBef>
                <a:spcPts val="0"/>
              </a:spcBef>
              <a:spcAft>
                <a:spcPts val="0"/>
              </a:spcAft>
              <a:buClr>
                <a:schemeClr val="dk1"/>
              </a:buClr>
              <a:buSzPts val="2300"/>
              <a:buFont typeface="Inter"/>
              <a:buAutoNum type="arabicPeriod"/>
            </a:pPr>
            <a:r>
              <a:rPr lang="en-US" sz="2300">
                <a:solidFill>
                  <a:schemeClr val="dk1"/>
                </a:solidFill>
                <a:latin typeface="Inter"/>
                <a:ea typeface="Inter"/>
                <a:cs typeface="Inter"/>
                <a:sym typeface="Inter"/>
              </a:rPr>
              <a:t>Cosine Similarity: Effectively measures the similarity between user preferences and tour descriptions, or between users in collaborative filtering</a:t>
            </a:r>
            <a:endParaRPr sz="2300">
              <a:solidFill>
                <a:schemeClr val="dk1"/>
              </a:solidFill>
              <a:latin typeface="Inter"/>
              <a:ea typeface="Inter"/>
              <a:cs typeface="Inter"/>
              <a:sym typeface="Inter"/>
            </a:endParaRPr>
          </a:p>
          <a:p>
            <a:pPr indent="0" lvl="0" marL="457200" rtl="0" algn="l">
              <a:lnSpc>
                <a:spcPct val="120000"/>
              </a:lnSpc>
              <a:spcBef>
                <a:spcPts val="0"/>
              </a:spcBef>
              <a:spcAft>
                <a:spcPts val="0"/>
              </a:spcAft>
              <a:buNone/>
            </a:pPr>
            <a:r>
              <a:t/>
            </a:r>
            <a:endParaRPr sz="2300">
              <a:solidFill>
                <a:schemeClr val="dk1"/>
              </a:solidFill>
              <a:latin typeface="Inter"/>
              <a:ea typeface="Inter"/>
              <a:cs typeface="Inter"/>
              <a:sym typeface="Inter"/>
            </a:endParaRPr>
          </a:p>
          <a:p>
            <a:pPr indent="-374650" lvl="0" marL="457200" rtl="0" algn="l">
              <a:lnSpc>
                <a:spcPct val="120000"/>
              </a:lnSpc>
              <a:spcBef>
                <a:spcPts val="0"/>
              </a:spcBef>
              <a:spcAft>
                <a:spcPts val="0"/>
              </a:spcAft>
              <a:buClr>
                <a:schemeClr val="dk1"/>
              </a:buClr>
              <a:buSzPts val="2300"/>
              <a:buFont typeface="Inter"/>
              <a:buAutoNum type="arabicPeriod"/>
            </a:pPr>
            <a:r>
              <a:rPr lang="en-US" sz="2300">
                <a:solidFill>
                  <a:schemeClr val="dk1"/>
                </a:solidFill>
                <a:latin typeface="Inter"/>
                <a:ea typeface="Inter"/>
                <a:cs typeface="Inter"/>
                <a:sym typeface="Inter"/>
              </a:rPr>
              <a:t>SVD: Reduces the dimensionality of the user-item ratings matrix, preserving essential patterns while minimizing noise and computational complexity</a:t>
            </a:r>
            <a:endParaRPr sz="2300">
              <a:solidFill>
                <a:schemeClr val="dk1"/>
              </a:solidFill>
              <a:latin typeface="Inter"/>
              <a:ea typeface="Inter"/>
              <a:cs typeface="Inter"/>
              <a:sym typeface="Inter"/>
            </a:endParaRPr>
          </a:p>
          <a:p>
            <a:pPr indent="0" lvl="0" marL="457200" rtl="0" algn="l">
              <a:lnSpc>
                <a:spcPct val="120000"/>
              </a:lnSpc>
              <a:spcBef>
                <a:spcPts val="0"/>
              </a:spcBef>
              <a:spcAft>
                <a:spcPts val="0"/>
              </a:spcAft>
              <a:buNone/>
            </a:pPr>
            <a:r>
              <a:t/>
            </a:r>
            <a:endParaRPr sz="2300">
              <a:solidFill>
                <a:schemeClr val="dk1"/>
              </a:solidFill>
              <a:latin typeface="Inter"/>
              <a:ea typeface="Inter"/>
              <a:cs typeface="Inter"/>
              <a:sym typeface="Inter"/>
            </a:endParaRPr>
          </a:p>
          <a:p>
            <a:pPr indent="-374650" lvl="0" marL="457200" rtl="0" algn="l">
              <a:lnSpc>
                <a:spcPct val="120000"/>
              </a:lnSpc>
              <a:spcBef>
                <a:spcPts val="0"/>
              </a:spcBef>
              <a:spcAft>
                <a:spcPts val="0"/>
              </a:spcAft>
              <a:buClr>
                <a:schemeClr val="dk1"/>
              </a:buClr>
              <a:buSzPts val="2300"/>
              <a:buFont typeface="Inter"/>
              <a:buAutoNum type="arabicPeriod"/>
            </a:pPr>
            <a:r>
              <a:rPr lang="en-US" sz="2300">
                <a:solidFill>
                  <a:schemeClr val="dk1"/>
                </a:solidFill>
                <a:latin typeface="Inter"/>
                <a:ea typeface="Inter"/>
                <a:cs typeface="Inter"/>
                <a:sym typeface="Inter"/>
              </a:rPr>
              <a:t>Cache Node: Reduces computational load and ensures quick access to recommendations.</a:t>
            </a:r>
            <a:endParaRPr sz="2300">
              <a:solidFill>
                <a:schemeClr val="dk1"/>
              </a:solidFill>
              <a:latin typeface="Inter"/>
              <a:ea typeface="Inter"/>
              <a:cs typeface="Inter"/>
              <a:sym typeface="Inter"/>
            </a:endParaRPr>
          </a:p>
          <a:p>
            <a:pPr indent="0" lvl="0" marL="0" rtl="0" algn="l">
              <a:lnSpc>
                <a:spcPct val="120000"/>
              </a:lnSpc>
              <a:spcBef>
                <a:spcPts val="0"/>
              </a:spcBef>
              <a:spcAft>
                <a:spcPts val="0"/>
              </a:spcAft>
              <a:buNone/>
            </a:pPr>
            <a:r>
              <a:t/>
            </a:r>
            <a:endParaRPr sz="1900">
              <a:solidFill>
                <a:schemeClr val="dk1"/>
              </a:solidFill>
              <a:latin typeface="Inter"/>
              <a:ea typeface="Inter"/>
              <a:cs typeface="Inter"/>
              <a:sym typeface="Inte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D2243"/>
        </a:solidFill>
      </p:bgPr>
    </p:bg>
    <p:spTree>
      <p:nvGrpSpPr>
        <p:cNvPr id="374" name="Shape 374"/>
        <p:cNvGrpSpPr/>
        <p:nvPr/>
      </p:nvGrpSpPr>
      <p:grpSpPr>
        <a:xfrm>
          <a:off x="0" y="0"/>
          <a:ext cx="0" cy="0"/>
          <a:chOff x="0" y="0"/>
          <a:chExt cx="0" cy="0"/>
        </a:xfrm>
      </p:grpSpPr>
      <p:sp>
        <p:nvSpPr>
          <p:cNvPr id="375" name="Google Shape;375;p32"/>
          <p:cNvSpPr/>
          <p:nvPr/>
        </p:nvSpPr>
        <p:spPr>
          <a:xfrm>
            <a:off x="0" y="-91440"/>
            <a:ext cx="10595486" cy="10413700"/>
          </a:xfrm>
          <a:custGeom>
            <a:rect b="b" l="l" r="r" t="t"/>
            <a:pathLst>
              <a:path extrusionOk="0" h="10387731" w="10387731">
                <a:moveTo>
                  <a:pt x="0" y="0"/>
                </a:moveTo>
                <a:lnTo>
                  <a:pt x="10387731" y="0"/>
                </a:lnTo>
                <a:lnTo>
                  <a:pt x="10387731" y="10387731"/>
                </a:lnTo>
                <a:lnTo>
                  <a:pt x="0" y="10387731"/>
                </a:lnTo>
                <a:lnTo>
                  <a:pt x="0" y="0"/>
                </a:lnTo>
                <a:close/>
              </a:path>
            </a:pathLst>
          </a:custGeom>
          <a:blipFill rotWithShape="1">
            <a:blip r:embed="rId3">
              <a:alphaModFix amt="5000"/>
            </a:blip>
            <a:stretch>
              <a:fillRect b="1249" l="-7899" r="9969" t="-899"/>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6" name="Google Shape;376;p32"/>
          <p:cNvSpPr/>
          <p:nvPr/>
        </p:nvSpPr>
        <p:spPr>
          <a:xfrm rot="-5400000">
            <a:off x="7671228" y="-143120"/>
            <a:ext cx="10412558" cy="10813443"/>
          </a:xfrm>
          <a:custGeom>
            <a:rect b="b" l="l" r="r" t="t"/>
            <a:pathLst>
              <a:path extrusionOk="0" h="11850348" w="11379845">
                <a:moveTo>
                  <a:pt x="0" y="0"/>
                </a:moveTo>
                <a:lnTo>
                  <a:pt x="11379845" y="0"/>
                </a:lnTo>
                <a:lnTo>
                  <a:pt x="11379845" y="11850349"/>
                </a:lnTo>
                <a:lnTo>
                  <a:pt x="0" y="11850349"/>
                </a:lnTo>
                <a:lnTo>
                  <a:pt x="0" y="0"/>
                </a:lnTo>
                <a:close/>
              </a:path>
            </a:pathLst>
          </a:custGeom>
          <a:blipFill rotWithShape="1">
            <a:blip r:embed="rId3">
              <a:alphaModFix/>
            </a:blip>
            <a:stretch>
              <a:fillRect b="0" l="1849" r="-2289"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7" name="Google Shape;377;p32"/>
          <p:cNvSpPr txBox="1"/>
          <p:nvPr/>
        </p:nvSpPr>
        <p:spPr>
          <a:xfrm>
            <a:off x="1687705" y="577004"/>
            <a:ext cx="94800" cy="2154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t/>
            </a:r>
            <a:endParaRPr/>
          </a:p>
        </p:txBody>
      </p:sp>
      <p:sp>
        <p:nvSpPr>
          <p:cNvPr id="378" name="Google Shape;378;p32"/>
          <p:cNvSpPr/>
          <p:nvPr/>
        </p:nvSpPr>
        <p:spPr>
          <a:xfrm rot="5400000">
            <a:off x="5237827" y="-2812357"/>
            <a:ext cx="10237816" cy="15862531"/>
          </a:xfrm>
          <a:custGeom>
            <a:rect b="b" l="l" r="r" t="t"/>
            <a:pathLst>
              <a:path extrusionOk="0" h="12155196" w="21553296">
                <a:moveTo>
                  <a:pt x="0" y="0"/>
                </a:moveTo>
                <a:lnTo>
                  <a:pt x="21553296" y="0"/>
                </a:lnTo>
                <a:lnTo>
                  <a:pt x="21553296" y="12155195"/>
                </a:lnTo>
                <a:lnTo>
                  <a:pt x="0" y="12155195"/>
                </a:lnTo>
                <a:lnTo>
                  <a:pt x="0" y="0"/>
                </a:lnTo>
                <a:close/>
              </a:path>
            </a:pathLst>
          </a:custGeom>
          <a:blipFill rotWithShape="1">
            <a:blip r:embed="rId4">
              <a:alphaModFix/>
            </a:blip>
            <a:stretch>
              <a:fillRect b="30649" l="219" r="-1109" t="-31150"/>
            </a:stretch>
          </a:blipFill>
          <a:ln>
            <a:noFill/>
          </a:ln>
        </p:spPr>
      </p:sp>
      <p:sp>
        <p:nvSpPr>
          <p:cNvPr id="379" name="Google Shape;379;p32"/>
          <p:cNvSpPr txBox="1"/>
          <p:nvPr/>
        </p:nvSpPr>
        <p:spPr>
          <a:xfrm>
            <a:off x="3620515" y="4800801"/>
            <a:ext cx="11499600" cy="5903400"/>
          </a:xfrm>
          <a:prstGeom prst="rect">
            <a:avLst/>
          </a:prstGeom>
          <a:noFill/>
          <a:ln>
            <a:noFill/>
          </a:ln>
        </p:spPr>
        <p:txBody>
          <a:bodyPr anchorCtr="0" anchor="t" bIns="0" lIns="0" spcFirstLastPara="1" rIns="0" wrap="square" tIns="0">
            <a:spAutoFit/>
          </a:bodyPr>
          <a:lstStyle/>
          <a:p>
            <a:pPr indent="0" lvl="0" marL="0" rtl="0" algn="ctr">
              <a:lnSpc>
                <a:spcPct val="80000"/>
              </a:lnSpc>
              <a:spcBef>
                <a:spcPts val="0"/>
              </a:spcBef>
              <a:spcAft>
                <a:spcPts val="0"/>
              </a:spcAft>
              <a:buNone/>
            </a:pPr>
            <a:r>
              <a:rPr b="1" lang="en-US" sz="15980">
                <a:solidFill>
                  <a:srgbClr val="F5F5F7"/>
                </a:solidFill>
                <a:latin typeface="Bebas Neue"/>
                <a:ea typeface="Bebas Neue"/>
                <a:cs typeface="Bebas Neue"/>
                <a:sym typeface="Bebas Neue"/>
              </a:rPr>
              <a:t>Technology Used</a:t>
            </a:r>
            <a:endParaRPr b="1" sz="15980">
              <a:solidFill>
                <a:srgbClr val="F5F5F7"/>
              </a:solidFill>
              <a:latin typeface="Bebas Neue"/>
              <a:ea typeface="Bebas Neue"/>
              <a:cs typeface="Bebas Neue"/>
              <a:sym typeface="Bebas Neue"/>
            </a:endParaRPr>
          </a:p>
          <a:p>
            <a:pPr indent="0" lvl="0" marL="0" rtl="0" algn="ctr">
              <a:lnSpc>
                <a:spcPct val="80000"/>
              </a:lnSpc>
              <a:spcBef>
                <a:spcPts val="0"/>
              </a:spcBef>
              <a:spcAft>
                <a:spcPts val="0"/>
              </a:spcAft>
              <a:buNone/>
            </a:pPr>
            <a:r>
              <a:t/>
            </a:r>
            <a:endParaRPr b="1" sz="15980">
              <a:solidFill>
                <a:srgbClr val="F5F5F7"/>
              </a:solidFill>
              <a:latin typeface="Bebas Neue"/>
              <a:ea typeface="Bebas Neue"/>
              <a:cs typeface="Bebas Neue"/>
              <a:sym typeface="Bebas Neue"/>
            </a:endParaRPr>
          </a:p>
          <a:p>
            <a:pPr indent="0" lvl="0" marL="0" marR="0" rtl="0" algn="ctr">
              <a:lnSpc>
                <a:spcPct val="80000"/>
              </a:lnSpc>
              <a:spcBef>
                <a:spcPts val="0"/>
              </a:spcBef>
              <a:spcAft>
                <a:spcPts val="0"/>
              </a:spcAft>
              <a:buNone/>
            </a:pPr>
            <a:r>
              <a:t/>
            </a:r>
            <a:endParaRPr b="1" sz="15980">
              <a:solidFill>
                <a:srgbClr val="F5F5F7"/>
              </a:solidFill>
              <a:latin typeface="Bebas Neue"/>
              <a:ea typeface="Bebas Neue"/>
              <a:cs typeface="Bebas Neue"/>
              <a:sym typeface="Bebas Neue"/>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5F5F7"/>
        </a:solidFill>
      </p:bgPr>
    </p:bg>
    <p:spTree>
      <p:nvGrpSpPr>
        <p:cNvPr id="383" name="Shape 383"/>
        <p:cNvGrpSpPr/>
        <p:nvPr/>
      </p:nvGrpSpPr>
      <p:grpSpPr>
        <a:xfrm>
          <a:off x="0" y="0"/>
          <a:ext cx="0" cy="0"/>
          <a:chOff x="0" y="0"/>
          <a:chExt cx="0" cy="0"/>
        </a:xfrm>
      </p:grpSpPr>
      <p:sp>
        <p:nvSpPr>
          <p:cNvPr id="384" name="Google Shape;384;p33"/>
          <p:cNvSpPr txBox="1"/>
          <p:nvPr/>
        </p:nvSpPr>
        <p:spPr>
          <a:xfrm>
            <a:off x="2171684" y="657225"/>
            <a:ext cx="13944600" cy="769500"/>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None/>
            </a:pPr>
            <a:r>
              <a:rPr b="1" lang="en-US" sz="5000">
                <a:solidFill>
                  <a:srgbClr val="0D2243"/>
                </a:solidFill>
                <a:latin typeface="Inter"/>
                <a:ea typeface="Inter"/>
                <a:cs typeface="Inter"/>
                <a:sym typeface="Inter"/>
              </a:rPr>
              <a:t>Tools</a:t>
            </a:r>
            <a:endParaRPr/>
          </a:p>
        </p:txBody>
      </p:sp>
      <p:pic>
        <p:nvPicPr>
          <p:cNvPr id="385" name="Google Shape;385;p33"/>
          <p:cNvPicPr preferRelativeResize="0"/>
          <p:nvPr/>
        </p:nvPicPr>
        <p:blipFill>
          <a:blip r:embed="rId3">
            <a:alphaModFix/>
          </a:blip>
          <a:stretch>
            <a:fillRect/>
          </a:stretch>
        </p:blipFill>
        <p:spPr>
          <a:xfrm>
            <a:off x="3939259" y="2576975"/>
            <a:ext cx="1952309" cy="1952309"/>
          </a:xfrm>
          <a:prstGeom prst="rect">
            <a:avLst/>
          </a:prstGeom>
          <a:noFill/>
          <a:ln>
            <a:noFill/>
          </a:ln>
        </p:spPr>
      </p:pic>
      <p:pic>
        <p:nvPicPr>
          <p:cNvPr id="386" name="Google Shape;386;p33"/>
          <p:cNvPicPr preferRelativeResize="0"/>
          <p:nvPr/>
        </p:nvPicPr>
        <p:blipFill>
          <a:blip r:embed="rId4">
            <a:alphaModFix/>
          </a:blip>
          <a:stretch>
            <a:fillRect/>
          </a:stretch>
        </p:blipFill>
        <p:spPr>
          <a:xfrm>
            <a:off x="6485325" y="2330925"/>
            <a:ext cx="2444399" cy="2444401"/>
          </a:xfrm>
          <a:prstGeom prst="rect">
            <a:avLst/>
          </a:prstGeom>
          <a:noFill/>
          <a:ln>
            <a:noFill/>
          </a:ln>
        </p:spPr>
      </p:pic>
      <p:pic>
        <p:nvPicPr>
          <p:cNvPr id="387" name="Google Shape;387;p33"/>
          <p:cNvPicPr preferRelativeResize="0"/>
          <p:nvPr/>
        </p:nvPicPr>
        <p:blipFill>
          <a:blip r:embed="rId5">
            <a:alphaModFix/>
          </a:blip>
          <a:stretch>
            <a:fillRect/>
          </a:stretch>
        </p:blipFill>
        <p:spPr>
          <a:xfrm>
            <a:off x="12082163" y="2330925"/>
            <a:ext cx="2444400" cy="2444400"/>
          </a:xfrm>
          <a:prstGeom prst="rect">
            <a:avLst/>
          </a:prstGeom>
          <a:noFill/>
          <a:ln>
            <a:noFill/>
          </a:ln>
        </p:spPr>
      </p:pic>
      <p:pic>
        <p:nvPicPr>
          <p:cNvPr id="388" name="Google Shape;388;p33"/>
          <p:cNvPicPr preferRelativeResize="0"/>
          <p:nvPr/>
        </p:nvPicPr>
        <p:blipFill>
          <a:blip r:embed="rId6">
            <a:alphaModFix/>
          </a:blip>
          <a:stretch>
            <a:fillRect/>
          </a:stretch>
        </p:blipFill>
        <p:spPr>
          <a:xfrm>
            <a:off x="9285350" y="2459975"/>
            <a:ext cx="2186301" cy="2186301"/>
          </a:xfrm>
          <a:prstGeom prst="rect">
            <a:avLst/>
          </a:prstGeom>
          <a:noFill/>
          <a:ln>
            <a:noFill/>
          </a:ln>
        </p:spPr>
      </p:pic>
      <p:pic>
        <p:nvPicPr>
          <p:cNvPr id="389" name="Google Shape;389;p33"/>
          <p:cNvPicPr preferRelativeResize="0"/>
          <p:nvPr/>
        </p:nvPicPr>
        <p:blipFill>
          <a:blip r:embed="rId7">
            <a:alphaModFix/>
          </a:blip>
          <a:stretch>
            <a:fillRect/>
          </a:stretch>
        </p:blipFill>
        <p:spPr>
          <a:xfrm>
            <a:off x="14623913" y="2602950"/>
            <a:ext cx="3470761" cy="1952300"/>
          </a:xfrm>
          <a:prstGeom prst="rect">
            <a:avLst/>
          </a:prstGeom>
          <a:noFill/>
          <a:ln>
            <a:noFill/>
          </a:ln>
        </p:spPr>
      </p:pic>
      <p:pic>
        <p:nvPicPr>
          <p:cNvPr id="390" name="Google Shape;390;p33"/>
          <p:cNvPicPr preferRelativeResize="0"/>
          <p:nvPr/>
        </p:nvPicPr>
        <p:blipFill>
          <a:blip r:embed="rId8">
            <a:alphaModFix/>
          </a:blip>
          <a:stretch>
            <a:fillRect/>
          </a:stretch>
        </p:blipFill>
        <p:spPr>
          <a:xfrm>
            <a:off x="2156163" y="5731475"/>
            <a:ext cx="2662451" cy="2121629"/>
          </a:xfrm>
          <a:prstGeom prst="rect">
            <a:avLst/>
          </a:prstGeom>
          <a:noFill/>
          <a:ln>
            <a:noFill/>
          </a:ln>
        </p:spPr>
      </p:pic>
      <p:pic>
        <p:nvPicPr>
          <p:cNvPr id="391" name="Google Shape;391;p33"/>
          <p:cNvPicPr preferRelativeResize="0"/>
          <p:nvPr/>
        </p:nvPicPr>
        <p:blipFill>
          <a:blip r:embed="rId9">
            <a:alphaModFix/>
          </a:blip>
          <a:stretch>
            <a:fillRect/>
          </a:stretch>
        </p:blipFill>
        <p:spPr>
          <a:xfrm>
            <a:off x="457513" y="2395450"/>
            <a:ext cx="2662461" cy="2315349"/>
          </a:xfrm>
          <a:prstGeom prst="rect">
            <a:avLst/>
          </a:prstGeom>
          <a:noFill/>
          <a:ln>
            <a:noFill/>
          </a:ln>
        </p:spPr>
      </p:pic>
      <p:pic>
        <p:nvPicPr>
          <p:cNvPr id="392" name="Google Shape;392;p33"/>
          <p:cNvPicPr preferRelativeResize="0"/>
          <p:nvPr/>
        </p:nvPicPr>
        <p:blipFill>
          <a:blip r:embed="rId10">
            <a:alphaModFix/>
          </a:blip>
          <a:stretch>
            <a:fillRect/>
          </a:stretch>
        </p:blipFill>
        <p:spPr>
          <a:xfrm>
            <a:off x="5903663" y="5537337"/>
            <a:ext cx="1952301" cy="2509901"/>
          </a:xfrm>
          <a:prstGeom prst="rect">
            <a:avLst/>
          </a:prstGeom>
          <a:noFill/>
          <a:ln>
            <a:noFill/>
          </a:ln>
        </p:spPr>
      </p:pic>
      <p:pic>
        <p:nvPicPr>
          <p:cNvPr id="393" name="Google Shape;393;p33"/>
          <p:cNvPicPr preferRelativeResize="0"/>
          <p:nvPr/>
        </p:nvPicPr>
        <p:blipFill>
          <a:blip r:embed="rId11">
            <a:alphaModFix/>
          </a:blip>
          <a:stretch>
            <a:fillRect/>
          </a:stretch>
        </p:blipFill>
        <p:spPr>
          <a:xfrm>
            <a:off x="9218838" y="5731475"/>
            <a:ext cx="6912955" cy="2121625"/>
          </a:xfrm>
          <a:prstGeom prst="rect">
            <a:avLst/>
          </a:prstGeom>
          <a:noFill/>
          <a:ln>
            <a:noFill/>
          </a:ln>
        </p:spPr>
      </p:pic>
      <p:pic>
        <p:nvPicPr>
          <p:cNvPr id="394" name="Google Shape;394;p33"/>
          <p:cNvPicPr preferRelativeResize="0"/>
          <p:nvPr/>
        </p:nvPicPr>
        <p:blipFill>
          <a:blip r:embed="rId12">
            <a:alphaModFix/>
          </a:blip>
          <a:stretch>
            <a:fillRect/>
          </a:stretch>
        </p:blipFill>
        <p:spPr>
          <a:xfrm>
            <a:off x="7052188" y="515013"/>
            <a:ext cx="1188576" cy="1053924"/>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D2243"/>
        </a:solidFill>
      </p:bgPr>
    </p:bg>
    <p:spTree>
      <p:nvGrpSpPr>
        <p:cNvPr id="398" name="Shape 398"/>
        <p:cNvGrpSpPr/>
        <p:nvPr/>
      </p:nvGrpSpPr>
      <p:grpSpPr>
        <a:xfrm>
          <a:off x="0" y="0"/>
          <a:ext cx="0" cy="0"/>
          <a:chOff x="0" y="0"/>
          <a:chExt cx="0" cy="0"/>
        </a:xfrm>
      </p:grpSpPr>
      <p:sp>
        <p:nvSpPr>
          <p:cNvPr id="399" name="Google Shape;399;p34"/>
          <p:cNvSpPr/>
          <p:nvPr/>
        </p:nvSpPr>
        <p:spPr>
          <a:xfrm>
            <a:off x="0" y="-63340"/>
            <a:ext cx="10595486" cy="10413700"/>
          </a:xfrm>
          <a:custGeom>
            <a:rect b="b" l="l" r="r" t="t"/>
            <a:pathLst>
              <a:path extrusionOk="0" h="10387731" w="10387731">
                <a:moveTo>
                  <a:pt x="0" y="0"/>
                </a:moveTo>
                <a:lnTo>
                  <a:pt x="10387731" y="0"/>
                </a:lnTo>
                <a:lnTo>
                  <a:pt x="10387731" y="10387731"/>
                </a:lnTo>
                <a:lnTo>
                  <a:pt x="0" y="10387731"/>
                </a:lnTo>
                <a:lnTo>
                  <a:pt x="0" y="0"/>
                </a:lnTo>
                <a:close/>
              </a:path>
            </a:pathLst>
          </a:custGeom>
          <a:blipFill rotWithShape="1">
            <a:blip r:embed="rId3">
              <a:alphaModFix amt="5000"/>
            </a:blip>
            <a:stretch>
              <a:fillRect b="1249" l="-7899" r="9969" t="-899"/>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0" name="Google Shape;400;p34"/>
          <p:cNvSpPr/>
          <p:nvPr/>
        </p:nvSpPr>
        <p:spPr>
          <a:xfrm rot="-5400000">
            <a:off x="7671228" y="-143120"/>
            <a:ext cx="10412558" cy="10813443"/>
          </a:xfrm>
          <a:custGeom>
            <a:rect b="b" l="l" r="r" t="t"/>
            <a:pathLst>
              <a:path extrusionOk="0" h="11850348" w="11379845">
                <a:moveTo>
                  <a:pt x="0" y="0"/>
                </a:moveTo>
                <a:lnTo>
                  <a:pt x="11379845" y="0"/>
                </a:lnTo>
                <a:lnTo>
                  <a:pt x="11379845" y="11850349"/>
                </a:lnTo>
                <a:lnTo>
                  <a:pt x="0" y="11850349"/>
                </a:lnTo>
                <a:lnTo>
                  <a:pt x="0" y="0"/>
                </a:lnTo>
                <a:close/>
              </a:path>
            </a:pathLst>
          </a:custGeom>
          <a:blipFill rotWithShape="1">
            <a:blip r:embed="rId3">
              <a:alphaModFix/>
            </a:blip>
            <a:stretch>
              <a:fillRect b="0" l="1849" r="-2289"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1" name="Google Shape;401;p34"/>
          <p:cNvSpPr txBox="1"/>
          <p:nvPr/>
        </p:nvSpPr>
        <p:spPr>
          <a:xfrm>
            <a:off x="1687705" y="577004"/>
            <a:ext cx="94800" cy="2154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t/>
            </a:r>
            <a:endParaRPr/>
          </a:p>
        </p:txBody>
      </p:sp>
      <p:sp>
        <p:nvSpPr>
          <p:cNvPr id="402" name="Google Shape;402;p34"/>
          <p:cNvSpPr/>
          <p:nvPr/>
        </p:nvSpPr>
        <p:spPr>
          <a:xfrm rot="5400000">
            <a:off x="5237827" y="-2812357"/>
            <a:ext cx="10237816" cy="15862531"/>
          </a:xfrm>
          <a:custGeom>
            <a:rect b="b" l="l" r="r" t="t"/>
            <a:pathLst>
              <a:path extrusionOk="0" h="12155196" w="21553296">
                <a:moveTo>
                  <a:pt x="0" y="0"/>
                </a:moveTo>
                <a:lnTo>
                  <a:pt x="21553296" y="0"/>
                </a:lnTo>
                <a:lnTo>
                  <a:pt x="21553296" y="12155195"/>
                </a:lnTo>
                <a:lnTo>
                  <a:pt x="0" y="12155195"/>
                </a:lnTo>
                <a:lnTo>
                  <a:pt x="0" y="0"/>
                </a:lnTo>
                <a:close/>
              </a:path>
            </a:pathLst>
          </a:custGeom>
          <a:blipFill rotWithShape="1">
            <a:blip r:embed="rId4">
              <a:alphaModFix/>
            </a:blip>
            <a:stretch>
              <a:fillRect b="30649" l="219" r="-1109" t="-31150"/>
            </a:stretch>
          </a:blipFill>
          <a:ln>
            <a:noFill/>
          </a:ln>
        </p:spPr>
      </p:sp>
      <p:sp>
        <p:nvSpPr>
          <p:cNvPr id="403" name="Google Shape;403;p34"/>
          <p:cNvSpPr txBox="1"/>
          <p:nvPr/>
        </p:nvSpPr>
        <p:spPr>
          <a:xfrm>
            <a:off x="1564053" y="3657800"/>
            <a:ext cx="15159900" cy="7871100"/>
          </a:xfrm>
          <a:prstGeom prst="rect">
            <a:avLst/>
          </a:prstGeom>
          <a:noFill/>
          <a:ln>
            <a:noFill/>
          </a:ln>
        </p:spPr>
        <p:txBody>
          <a:bodyPr anchorCtr="0" anchor="t" bIns="0" lIns="0" spcFirstLastPara="1" rIns="0" wrap="square" tIns="0">
            <a:spAutoFit/>
          </a:bodyPr>
          <a:lstStyle/>
          <a:p>
            <a:pPr indent="0" lvl="0" marL="0" rtl="0" algn="ctr">
              <a:lnSpc>
                <a:spcPct val="80000"/>
              </a:lnSpc>
              <a:spcBef>
                <a:spcPts val="0"/>
              </a:spcBef>
              <a:spcAft>
                <a:spcPts val="0"/>
              </a:spcAft>
              <a:buNone/>
            </a:pPr>
            <a:r>
              <a:rPr b="1" lang="en-US" sz="15980">
                <a:solidFill>
                  <a:srgbClr val="F5F5F7"/>
                </a:solidFill>
                <a:latin typeface="Bebas Neue"/>
                <a:ea typeface="Bebas Neue"/>
                <a:cs typeface="Bebas Neue"/>
                <a:sym typeface="Bebas Neue"/>
              </a:rPr>
              <a:t>Conclusion And Future Work</a:t>
            </a:r>
            <a:endParaRPr b="1" sz="15980">
              <a:solidFill>
                <a:srgbClr val="F5F5F7"/>
              </a:solidFill>
              <a:latin typeface="Bebas Neue"/>
              <a:ea typeface="Bebas Neue"/>
              <a:cs typeface="Bebas Neue"/>
              <a:sym typeface="Bebas Neue"/>
            </a:endParaRPr>
          </a:p>
          <a:p>
            <a:pPr indent="0" lvl="0" marL="0" rtl="0" algn="ctr">
              <a:lnSpc>
                <a:spcPct val="80000"/>
              </a:lnSpc>
              <a:spcBef>
                <a:spcPts val="0"/>
              </a:spcBef>
              <a:spcAft>
                <a:spcPts val="0"/>
              </a:spcAft>
              <a:buNone/>
            </a:pPr>
            <a:r>
              <a:t/>
            </a:r>
            <a:endParaRPr b="1" sz="15980">
              <a:solidFill>
                <a:srgbClr val="F5F5F7"/>
              </a:solidFill>
              <a:latin typeface="Bebas Neue"/>
              <a:ea typeface="Bebas Neue"/>
              <a:cs typeface="Bebas Neue"/>
              <a:sym typeface="Bebas Neue"/>
            </a:endParaRPr>
          </a:p>
          <a:p>
            <a:pPr indent="0" lvl="0" marL="0" marR="0" rtl="0" algn="ctr">
              <a:lnSpc>
                <a:spcPct val="80000"/>
              </a:lnSpc>
              <a:spcBef>
                <a:spcPts val="0"/>
              </a:spcBef>
              <a:spcAft>
                <a:spcPts val="0"/>
              </a:spcAft>
              <a:buNone/>
            </a:pPr>
            <a:r>
              <a:t/>
            </a:r>
            <a:endParaRPr b="1" sz="15980">
              <a:solidFill>
                <a:srgbClr val="F5F5F7"/>
              </a:solidFill>
              <a:latin typeface="Bebas Neue"/>
              <a:ea typeface="Bebas Neue"/>
              <a:cs typeface="Bebas Neue"/>
              <a:sym typeface="Bebas Neue"/>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D2243"/>
        </a:solidFill>
      </p:bgPr>
    </p:bg>
    <p:spTree>
      <p:nvGrpSpPr>
        <p:cNvPr id="407" name="Shape 407"/>
        <p:cNvGrpSpPr/>
        <p:nvPr/>
      </p:nvGrpSpPr>
      <p:grpSpPr>
        <a:xfrm>
          <a:off x="0" y="0"/>
          <a:ext cx="0" cy="0"/>
          <a:chOff x="0" y="0"/>
          <a:chExt cx="0" cy="0"/>
        </a:xfrm>
      </p:grpSpPr>
      <p:sp>
        <p:nvSpPr>
          <p:cNvPr id="408" name="Google Shape;408;p35"/>
          <p:cNvSpPr/>
          <p:nvPr/>
        </p:nvSpPr>
        <p:spPr>
          <a:xfrm>
            <a:off x="0" y="5124450"/>
            <a:ext cx="9141203" cy="5219835"/>
          </a:xfrm>
          <a:custGeom>
            <a:rect b="b" l="l" r="r" t="t"/>
            <a:pathLst>
              <a:path extrusionOk="0" h="10387731" w="10387731">
                <a:moveTo>
                  <a:pt x="0" y="0"/>
                </a:moveTo>
                <a:lnTo>
                  <a:pt x="10387731" y="0"/>
                </a:lnTo>
                <a:lnTo>
                  <a:pt x="10387731" y="10387731"/>
                </a:lnTo>
                <a:lnTo>
                  <a:pt x="0" y="10387731"/>
                </a:lnTo>
                <a:lnTo>
                  <a:pt x="0" y="0"/>
                </a:lnTo>
                <a:close/>
              </a:path>
            </a:pathLst>
          </a:custGeom>
          <a:blipFill rotWithShape="1">
            <a:blip r:embed="rId3">
              <a:alphaModFix amt="5000"/>
            </a:blip>
            <a:stretch>
              <a:fillRect b="-99290" l="0" r="-13597"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9" name="Google Shape;409;p35"/>
          <p:cNvSpPr/>
          <p:nvPr/>
        </p:nvSpPr>
        <p:spPr>
          <a:xfrm>
            <a:off x="-104075" y="-39550"/>
            <a:ext cx="18580004" cy="5164847"/>
          </a:xfrm>
          <a:custGeom>
            <a:rect b="b" l="l" r="r" t="t"/>
            <a:pathLst>
              <a:path extrusionOk="0" h="1360065" w="4816592">
                <a:moveTo>
                  <a:pt x="0" y="0"/>
                </a:moveTo>
                <a:lnTo>
                  <a:pt x="4816592" y="0"/>
                </a:lnTo>
                <a:lnTo>
                  <a:pt x="4816592" y="1360065"/>
                </a:lnTo>
                <a:lnTo>
                  <a:pt x="0" y="1360065"/>
                </a:lnTo>
                <a:close/>
              </a:path>
            </a:pathLst>
          </a:custGeom>
          <a:solidFill>
            <a:srgbClr val="FFFFFF"/>
          </a:solidFill>
          <a:ln>
            <a:noFill/>
          </a:ln>
        </p:spPr>
      </p:sp>
      <p:sp>
        <p:nvSpPr>
          <p:cNvPr id="410" name="Google Shape;410;p35"/>
          <p:cNvSpPr/>
          <p:nvPr/>
        </p:nvSpPr>
        <p:spPr>
          <a:xfrm>
            <a:off x="9144000" y="5143500"/>
            <a:ext cx="9144000" cy="5212080"/>
          </a:xfrm>
          <a:custGeom>
            <a:rect b="b" l="l" r="r" t="t"/>
            <a:pathLst>
              <a:path extrusionOk="0" h="10387731" w="10387731">
                <a:moveTo>
                  <a:pt x="0" y="0"/>
                </a:moveTo>
                <a:lnTo>
                  <a:pt x="10387731" y="0"/>
                </a:lnTo>
                <a:lnTo>
                  <a:pt x="10387731" y="10387731"/>
                </a:lnTo>
                <a:lnTo>
                  <a:pt x="0" y="10387731"/>
                </a:lnTo>
                <a:lnTo>
                  <a:pt x="0" y="0"/>
                </a:lnTo>
                <a:close/>
              </a:path>
            </a:pathLst>
          </a:custGeom>
          <a:blipFill rotWithShape="1">
            <a:blip r:embed="rId3">
              <a:alphaModFix amt="5000"/>
            </a:blip>
            <a:stretch>
              <a:fillRect b="-99290" l="0" r="-13597"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11" name="Google Shape;411;p35"/>
          <p:cNvGrpSpPr/>
          <p:nvPr/>
        </p:nvGrpSpPr>
        <p:grpSpPr>
          <a:xfrm>
            <a:off x="943408" y="6156582"/>
            <a:ext cx="7971405" cy="4928459"/>
            <a:chOff x="0" y="-47625"/>
            <a:chExt cx="1391674" cy="860425"/>
          </a:xfrm>
        </p:grpSpPr>
        <p:sp>
          <p:nvSpPr>
            <p:cNvPr id="412" name="Google Shape;412;p35"/>
            <p:cNvSpPr/>
            <p:nvPr/>
          </p:nvSpPr>
          <p:spPr>
            <a:xfrm>
              <a:off x="0" y="0"/>
              <a:ext cx="1391674" cy="200129"/>
            </a:xfrm>
            <a:custGeom>
              <a:rect b="b" l="l" r="r" t="t"/>
              <a:pathLst>
                <a:path extrusionOk="0" h="200129" w="1391674">
                  <a:moveTo>
                    <a:pt x="97121" y="0"/>
                  </a:moveTo>
                  <a:lnTo>
                    <a:pt x="1294553" y="0"/>
                  </a:lnTo>
                  <a:cubicBezTo>
                    <a:pt x="1320311" y="0"/>
                    <a:pt x="1345014" y="10232"/>
                    <a:pt x="1363228" y="28446"/>
                  </a:cubicBezTo>
                  <a:cubicBezTo>
                    <a:pt x="1381442" y="46660"/>
                    <a:pt x="1391674" y="71363"/>
                    <a:pt x="1391674" y="97121"/>
                  </a:cubicBezTo>
                  <a:lnTo>
                    <a:pt x="1391674" y="103008"/>
                  </a:lnTo>
                  <a:cubicBezTo>
                    <a:pt x="1391674" y="128766"/>
                    <a:pt x="1381442" y="153470"/>
                    <a:pt x="1363228" y="171683"/>
                  </a:cubicBezTo>
                  <a:cubicBezTo>
                    <a:pt x="1345014" y="189897"/>
                    <a:pt x="1320311" y="200129"/>
                    <a:pt x="1294553" y="200129"/>
                  </a:cubicBezTo>
                  <a:lnTo>
                    <a:pt x="97121" y="200129"/>
                  </a:lnTo>
                  <a:cubicBezTo>
                    <a:pt x="71363" y="200129"/>
                    <a:pt x="46660" y="189897"/>
                    <a:pt x="28446" y="171683"/>
                  </a:cubicBezTo>
                  <a:cubicBezTo>
                    <a:pt x="10232" y="153470"/>
                    <a:pt x="0" y="128766"/>
                    <a:pt x="0" y="103008"/>
                  </a:cubicBezTo>
                  <a:lnTo>
                    <a:pt x="0" y="97121"/>
                  </a:lnTo>
                  <a:cubicBezTo>
                    <a:pt x="0" y="71363"/>
                    <a:pt x="10232" y="46660"/>
                    <a:pt x="28446" y="28446"/>
                  </a:cubicBezTo>
                  <a:cubicBezTo>
                    <a:pt x="46660" y="10232"/>
                    <a:pt x="71363" y="0"/>
                    <a:pt x="97121"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3" name="Google Shape;413;p35"/>
            <p:cNvSpPr txBox="1"/>
            <p:nvPr/>
          </p:nvSpPr>
          <p:spPr>
            <a:xfrm>
              <a:off x="0" y="-47625"/>
              <a:ext cx="812800" cy="860425"/>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14" name="Google Shape;414;p35"/>
          <p:cNvGrpSpPr/>
          <p:nvPr/>
        </p:nvGrpSpPr>
        <p:grpSpPr>
          <a:xfrm>
            <a:off x="5200245" y="7868696"/>
            <a:ext cx="7971370" cy="4928428"/>
            <a:chOff x="0" y="-47625"/>
            <a:chExt cx="1391674" cy="860425"/>
          </a:xfrm>
        </p:grpSpPr>
        <p:sp>
          <p:nvSpPr>
            <p:cNvPr id="415" name="Google Shape;415;p35"/>
            <p:cNvSpPr/>
            <p:nvPr/>
          </p:nvSpPr>
          <p:spPr>
            <a:xfrm>
              <a:off x="0" y="0"/>
              <a:ext cx="1391674" cy="200129"/>
            </a:xfrm>
            <a:custGeom>
              <a:rect b="b" l="l" r="r" t="t"/>
              <a:pathLst>
                <a:path extrusionOk="0" h="200129" w="1391674">
                  <a:moveTo>
                    <a:pt x="97121" y="0"/>
                  </a:moveTo>
                  <a:lnTo>
                    <a:pt x="1294553" y="0"/>
                  </a:lnTo>
                  <a:cubicBezTo>
                    <a:pt x="1320311" y="0"/>
                    <a:pt x="1345014" y="10232"/>
                    <a:pt x="1363228" y="28446"/>
                  </a:cubicBezTo>
                  <a:cubicBezTo>
                    <a:pt x="1381442" y="46660"/>
                    <a:pt x="1391674" y="71363"/>
                    <a:pt x="1391674" y="97121"/>
                  </a:cubicBezTo>
                  <a:lnTo>
                    <a:pt x="1391674" y="103008"/>
                  </a:lnTo>
                  <a:cubicBezTo>
                    <a:pt x="1391674" y="128766"/>
                    <a:pt x="1381442" y="153470"/>
                    <a:pt x="1363228" y="171683"/>
                  </a:cubicBezTo>
                  <a:cubicBezTo>
                    <a:pt x="1345014" y="189897"/>
                    <a:pt x="1320311" y="200129"/>
                    <a:pt x="1294553" y="200129"/>
                  </a:cubicBezTo>
                  <a:lnTo>
                    <a:pt x="97121" y="200129"/>
                  </a:lnTo>
                  <a:cubicBezTo>
                    <a:pt x="71363" y="200129"/>
                    <a:pt x="46660" y="189897"/>
                    <a:pt x="28446" y="171683"/>
                  </a:cubicBezTo>
                  <a:cubicBezTo>
                    <a:pt x="10232" y="153470"/>
                    <a:pt x="0" y="128766"/>
                    <a:pt x="0" y="103008"/>
                  </a:cubicBezTo>
                  <a:lnTo>
                    <a:pt x="0" y="97121"/>
                  </a:lnTo>
                  <a:cubicBezTo>
                    <a:pt x="0" y="71363"/>
                    <a:pt x="10232" y="46660"/>
                    <a:pt x="28446" y="28446"/>
                  </a:cubicBezTo>
                  <a:cubicBezTo>
                    <a:pt x="46660" y="10232"/>
                    <a:pt x="71363" y="0"/>
                    <a:pt x="97121"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35"/>
            <p:cNvSpPr txBox="1"/>
            <p:nvPr/>
          </p:nvSpPr>
          <p:spPr>
            <a:xfrm>
              <a:off x="0" y="-47625"/>
              <a:ext cx="812800" cy="860425"/>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17" name="Google Shape;417;p35"/>
          <p:cNvGrpSpPr/>
          <p:nvPr/>
        </p:nvGrpSpPr>
        <p:grpSpPr>
          <a:xfrm>
            <a:off x="9373187" y="6429375"/>
            <a:ext cx="7971405" cy="4655666"/>
            <a:chOff x="0" y="0"/>
            <a:chExt cx="1391674" cy="812800"/>
          </a:xfrm>
        </p:grpSpPr>
        <p:sp>
          <p:nvSpPr>
            <p:cNvPr id="418" name="Google Shape;418;p35"/>
            <p:cNvSpPr/>
            <p:nvPr/>
          </p:nvSpPr>
          <p:spPr>
            <a:xfrm>
              <a:off x="0" y="0"/>
              <a:ext cx="1391674" cy="200129"/>
            </a:xfrm>
            <a:custGeom>
              <a:rect b="b" l="l" r="r" t="t"/>
              <a:pathLst>
                <a:path extrusionOk="0" h="200129" w="1391674">
                  <a:moveTo>
                    <a:pt x="97121" y="0"/>
                  </a:moveTo>
                  <a:lnTo>
                    <a:pt x="1294553" y="0"/>
                  </a:lnTo>
                  <a:cubicBezTo>
                    <a:pt x="1320311" y="0"/>
                    <a:pt x="1345014" y="10232"/>
                    <a:pt x="1363228" y="28446"/>
                  </a:cubicBezTo>
                  <a:cubicBezTo>
                    <a:pt x="1381442" y="46660"/>
                    <a:pt x="1391674" y="71363"/>
                    <a:pt x="1391674" y="97121"/>
                  </a:cubicBezTo>
                  <a:lnTo>
                    <a:pt x="1391674" y="103008"/>
                  </a:lnTo>
                  <a:cubicBezTo>
                    <a:pt x="1391674" y="128766"/>
                    <a:pt x="1381442" y="153470"/>
                    <a:pt x="1363228" y="171683"/>
                  </a:cubicBezTo>
                  <a:cubicBezTo>
                    <a:pt x="1345014" y="189897"/>
                    <a:pt x="1320311" y="200129"/>
                    <a:pt x="1294553" y="200129"/>
                  </a:cubicBezTo>
                  <a:lnTo>
                    <a:pt x="97121" y="200129"/>
                  </a:lnTo>
                  <a:cubicBezTo>
                    <a:pt x="71363" y="200129"/>
                    <a:pt x="46660" y="189897"/>
                    <a:pt x="28446" y="171683"/>
                  </a:cubicBezTo>
                  <a:cubicBezTo>
                    <a:pt x="10232" y="153470"/>
                    <a:pt x="0" y="128766"/>
                    <a:pt x="0" y="103008"/>
                  </a:cubicBezTo>
                  <a:lnTo>
                    <a:pt x="0" y="97121"/>
                  </a:lnTo>
                  <a:cubicBezTo>
                    <a:pt x="0" y="71363"/>
                    <a:pt x="10232" y="46660"/>
                    <a:pt x="28446" y="28446"/>
                  </a:cubicBezTo>
                  <a:cubicBezTo>
                    <a:pt x="46660" y="10232"/>
                    <a:pt x="71363" y="0"/>
                    <a:pt x="97121"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35"/>
            <p:cNvSpPr txBox="1"/>
            <p:nvPr/>
          </p:nvSpPr>
          <p:spPr>
            <a:xfrm>
              <a:off x="0" y="0"/>
              <a:ext cx="812800" cy="812800"/>
            </a:xfrm>
            <a:prstGeom prst="rect">
              <a:avLst/>
            </a:prstGeom>
            <a:noFill/>
            <a:ln>
              <a:noFill/>
            </a:ln>
          </p:spPr>
          <p:txBody>
            <a:bodyPr anchorCtr="0" anchor="ctr" bIns="50800" lIns="50800" spcFirstLastPara="1" rIns="50800" wrap="square" tIns="50800">
              <a:noAutofit/>
            </a:bodyPr>
            <a:lstStyle/>
            <a:p>
              <a:pPr indent="0" lvl="0" marL="0" marR="0" rtl="0" algn="ctr">
                <a:lnSpc>
                  <a:spcPct val="166611"/>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420" name="Google Shape;420;p35"/>
          <p:cNvSpPr txBox="1"/>
          <p:nvPr/>
        </p:nvSpPr>
        <p:spPr>
          <a:xfrm>
            <a:off x="1007145" y="6792988"/>
            <a:ext cx="7843800" cy="369300"/>
          </a:xfrm>
          <a:prstGeom prst="rect">
            <a:avLst/>
          </a:prstGeom>
          <a:noFill/>
          <a:ln>
            <a:noFill/>
          </a:ln>
        </p:spPr>
        <p:txBody>
          <a:bodyPr anchorCtr="0" anchor="t" bIns="0" lIns="0" spcFirstLastPara="1" rIns="0" wrap="square" tIns="0">
            <a:spAutoFit/>
          </a:bodyPr>
          <a:lstStyle/>
          <a:p>
            <a:pPr indent="0" lvl="0" marL="0" rtl="0" algn="ctr">
              <a:lnSpc>
                <a:spcPct val="120008"/>
              </a:lnSpc>
              <a:spcBef>
                <a:spcPts val="0"/>
              </a:spcBef>
              <a:spcAft>
                <a:spcPts val="0"/>
              </a:spcAft>
              <a:buNone/>
            </a:pPr>
            <a:r>
              <a:rPr b="1" lang="en-US" sz="2399">
                <a:solidFill>
                  <a:srgbClr val="0D2243"/>
                </a:solidFill>
                <a:latin typeface="Inter"/>
                <a:ea typeface="Inter"/>
                <a:cs typeface="Inter"/>
                <a:sym typeface="Inter"/>
              </a:rPr>
              <a:t>spreading in Palestine</a:t>
            </a:r>
            <a:endParaRPr b="1" sz="2399">
              <a:solidFill>
                <a:srgbClr val="0D2243"/>
              </a:solidFill>
              <a:latin typeface="Inter"/>
              <a:ea typeface="Inter"/>
              <a:cs typeface="Inter"/>
              <a:sym typeface="Inter"/>
            </a:endParaRPr>
          </a:p>
        </p:txBody>
      </p:sp>
      <p:sp>
        <p:nvSpPr>
          <p:cNvPr id="421" name="Google Shape;421;p35"/>
          <p:cNvSpPr txBox="1"/>
          <p:nvPr/>
        </p:nvSpPr>
        <p:spPr>
          <a:xfrm>
            <a:off x="5222108" y="8350988"/>
            <a:ext cx="7843800" cy="812400"/>
          </a:xfrm>
          <a:prstGeom prst="rect">
            <a:avLst/>
          </a:prstGeom>
          <a:noFill/>
          <a:ln>
            <a:noFill/>
          </a:ln>
        </p:spPr>
        <p:txBody>
          <a:bodyPr anchorCtr="0" anchor="t" bIns="0" lIns="0" spcFirstLastPara="1" rIns="0" wrap="square" tIns="0">
            <a:spAutoFit/>
          </a:bodyPr>
          <a:lstStyle/>
          <a:p>
            <a:pPr indent="0" lvl="0" marL="0" rtl="0" algn="ctr">
              <a:lnSpc>
                <a:spcPct val="120008"/>
              </a:lnSpc>
              <a:spcBef>
                <a:spcPts val="0"/>
              </a:spcBef>
              <a:spcAft>
                <a:spcPts val="0"/>
              </a:spcAft>
              <a:buNone/>
            </a:pPr>
            <a:r>
              <a:rPr b="1" lang="en-US" sz="2399">
                <a:solidFill>
                  <a:schemeClr val="dk1"/>
                </a:solidFill>
                <a:latin typeface="Inter"/>
                <a:ea typeface="Inter"/>
                <a:cs typeface="Inter"/>
                <a:sym typeface="Inter"/>
              </a:rPr>
              <a:t> Expanding to other countries &amp; integrating neighboring countries</a:t>
            </a:r>
            <a:endParaRPr/>
          </a:p>
        </p:txBody>
      </p:sp>
      <p:sp>
        <p:nvSpPr>
          <p:cNvPr id="422" name="Google Shape;422;p35"/>
          <p:cNvSpPr txBox="1"/>
          <p:nvPr/>
        </p:nvSpPr>
        <p:spPr>
          <a:xfrm>
            <a:off x="9441530" y="6816801"/>
            <a:ext cx="7834800" cy="369300"/>
          </a:xfrm>
          <a:prstGeom prst="rect">
            <a:avLst/>
          </a:prstGeom>
          <a:noFill/>
          <a:ln>
            <a:noFill/>
          </a:ln>
        </p:spPr>
        <p:txBody>
          <a:bodyPr anchorCtr="0" anchor="t" bIns="0" lIns="0" spcFirstLastPara="1" rIns="0" wrap="square" tIns="0">
            <a:spAutoFit/>
          </a:bodyPr>
          <a:lstStyle/>
          <a:p>
            <a:pPr indent="0" lvl="0" marL="0" rtl="0" algn="ctr">
              <a:lnSpc>
                <a:spcPct val="120008"/>
              </a:lnSpc>
              <a:spcBef>
                <a:spcPts val="0"/>
              </a:spcBef>
              <a:spcAft>
                <a:spcPts val="0"/>
              </a:spcAft>
              <a:buNone/>
            </a:pPr>
            <a:r>
              <a:rPr b="1" lang="en-US" sz="2399">
                <a:solidFill>
                  <a:schemeClr val="dk1"/>
                </a:solidFill>
                <a:latin typeface="Inter"/>
                <a:ea typeface="Inter"/>
                <a:cs typeface="Inter"/>
                <a:sym typeface="Inter"/>
              </a:rPr>
              <a:t>Add a reservation and payment system</a:t>
            </a:r>
            <a:endParaRPr/>
          </a:p>
        </p:txBody>
      </p:sp>
      <p:sp>
        <p:nvSpPr>
          <p:cNvPr id="423" name="Google Shape;423;p35"/>
          <p:cNvSpPr txBox="1"/>
          <p:nvPr/>
        </p:nvSpPr>
        <p:spPr>
          <a:xfrm>
            <a:off x="9441455" y="8469388"/>
            <a:ext cx="7834800" cy="215400"/>
          </a:xfrm>
          <a:prstGeom prst="rect">
            <a:avLst/>
          </a:prstGeom>
          <a:noFill/>
          <a:ln>
            <a:noFill/>
          </a:ln>
        </p:spPr>
        <p:txBody>
          <a:bodyPr anchorCtr="0" anchor="t" bIns="0" lIns="0" spcFirstLastPara="1" rIns="0" wrap="square" tIns="0">
            <a:spAutoFit/>
          </a:bodyPr>
          <a:lstStyle/>
          <a:p>
            <a:pPr indent="0" lvl="0" marL="0" marR="0" rtl="0" algn="ctr">
              <a:lnSpc>
                <a:spcPct val="120008"/>
              </a:lnSpc>
              <a:spcBef>
                <a:spcPts val="0"/>
              </a:spcBef>
              <a:spcAft>
                <a:spcPts val="0"/>
              </a:spcAft>
              <a:buNone/>
            </a:pPr>
            <a:r>
              <a:t/>
            </a:r>
            <a:endParaRPr/>
          </a:p>
        </p:txBody>
      </p:sp>
      <p:sp>
        <p:nvSpPr>
          <p:cNvPr id="424" name="Google Shape;424;p35"/>
          <p:cNvSpPr txBox="1"/>
          <p:nvPr/>
        </p:nvSpPr>
        <p:spPr>
          <a:xfrm>
            <a:off x="1688700" y="2043900"/>
            <a:ext cx="14910600" cy="2031900"/>
          </a:xfrm>
          <a:prstGeom prst="rect">
            <a:avLst/>
          </a:prstGeom>
          <a:noFill/>
          <a:ln>
            <a:noFill/>
          </a:ln>
        </p:spPr>
        <p:txBody>
          <a:bodyPr anchorCtr="0" anchor="t" bIns="91425" lIns="91425" spcFirstLastPara="1" rIns="91425" wrap="square" tIns="91425">
            <a:spAutoFit/>
          </a:bodyPr>
          <a:lstStyle/>
          <a:p>
            <a:pPr indent="457200" lvl="0" marL="0" rtl="0" algn="just">
              <a:spcBef>
                <a:spcPts val="0"/>
              </a:spcBef>
              <a:spcAft>
                <a:spcPts val="0"/>
              </a:spcAft>
              <a:buNone/>
            </a:pPr>
            <a:r>
              <a:rPr lang="en-US" sz="3000">
                <a:solidFill>
                  <a:schemeClr val="dk1"/>
                </a:solidFill>
                <a:latin typeface="Inter"/>
                <a:ea typeface="Inter"/>
                <a:cs typeface="Inter"/>
                <a:sym typeface="Inter"/>
              </a:rPr>
              <a:t>The tourism and travel sector is one of the most important active sectors in Palestine, However, this sector faces big problems in availability and marketing, as agencies suffer from weakness in marketing, and people suffer from a limited number of tours available to them.</a:t>
            </a:r>
            <a:endParaRPr sz="3000">
              <a:solidFill>
                <a:schemeClr val="dk1"/>
              </a:solidFill>
              <a:latin typeface="Inter"/>
              <a:ea typeface="Inter"/>
              <a:cs typeface="Inter"/>
              <a:sym typeface="Inter"/>
            </a:endParaRPr>
          </a:p>
        </p:txBody>
      </p:sp>
      <p:sp>
        <p:nvSpPr>
          <p:cNvPr id="425" name="Google Shape;425;p35"/>
          <p:cNvSpPr txBox="1"/>
          <p:nvPr/>
        </p:nvSpPr>
        <p:spPr>
          <a:xfrm>
            <a:off x="7259625" y="5392588"/>
            <a:ext cx="4789500" cy="7695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5000">
                <a:solidFill>
                  <a:schemeClr val="lt1"/>
                </a:solidFill>
                <a:latin typeface="Inter"/>
                <a:ea typeface="Inter"/>
                <a:cs typeface="Inter"/>
                <a:sym typeface="Inter"/>
              </a:rPr>
              <a:t>Future Work</a:t>
            </a:r>
            <a:endParaRPr>
              <a:solidFill>
                <a:schemeClr val="lt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D2243"/>
        </a:solidFill>
      </p:bgPr>
    </p:bg>
    <p:spTree>
      <p:nvGrpSpPr>
        <p:cNvPr id="429" name="Shape 429"/>
        <p:cNvGrpSpPr/>
        <p:nvPr/>
      </p:nvGrpSpPr>
      <p:grpSpPr>
        <a:xfrm>
          <a:off x="0" y="0"/>
          <a:ext cx="0" cy="0"/>
          <a:chOff x="0" y="0"/>
          <a:chExt cx="0" cy="0"/>
        </a:xfrm>
      </p:grpSpPr>
      <p:sp>
        <p:nvSpPr>
          <p:cNvPr id="430" name="Google Shape;430;p36"/>
          <p:cNvSpPr txBox="1"/>
          <p:nvPr/>
        </p:nvSpPr>
        <p:spPr>
          <a:xfrm>
            <a:off x="1108075" y="4423384"/>
            <a:ext cx="5562600" cy="10005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6500">
                <a:solidFill>
                  <a:srgbClr val="F5F5F7"/>
                </a:solidFill>
                <a:latin typeface="Inter"/>
                <a:ea typeface="Inter"/>
                <a:cs typeface="Inter"/>
                <a:sym typeface="Inter"/>
              </a:rPr>
              <a:t>THANK YOU</a:t>
            </a:r>
            <a:endParaRPr sz="2900"/>
          </a:p>
        </p:txBody>
      </p:sp>
      <p:sp>
        <p:nvSpPr>
          <p:cNvPr id="431" name="Google Shape;431;p36"/>
          <p:cNvSpPr/>
          <p:nvPr/>
        </p:nvSpPr>
        <p:spPr>
          <a:xfrm>
            <a:off x="8727346" y="1156930"/>
            <a:ext cx="8126863" cy="8126863"/>
          </a:xfrm>
          <a:custGeom>
            <a:rect b="b" l="l" r="r" t="t"/>
            <a:pathLst>
              <a:path extrusionOk="0" h="8126863" w="8126863">
                <a:moveTo>
                  <a:pt x="0" y="0"/>
                </a:moveTo>
                <a:lnTo>
                  <a:pt x="8126864" y="0"/>
                </a:lnTo>
                <a:lnTo>
                  <a:pt x="8126864" y="8126864"/>
                </a:lnTo>
                <a:lnTo>
                  <a:pt x="0" y="8126864"/>
                </a:lnTo>
                <a:lnTo>
                  <a:pt x="0" y="0"/>
                </a:lnTo>
                <a:close/>
              </a:path>
            </a:pathLst>
          </a:custGeom>
          <a:blipFill rotWithShape="1">
            <a:blip r:embed="rId3">
              <a:alphaModFix/>
            </a:blip>
            <a:stretch>
              <a:fillRect b="0" l="0" r="0" t="0"/>
            </a:stretch>
          </a:blipFill>
          <a:ln>
            <a:noFill/>
          </a:ln>
        </p:spPr>
      </p:sp>
      <p:sp>
        <p:nvSpPr>
          <p:cNvPr id="432" name="Google Shape;432;p36"/>
          <p:cNvSpPr txBox="1"/>
          <p:nvPr/>
        </p:nvSpPr>
        <p:spPr>
          <a:xfrm>
            <a:off x="14093351" y="2598232"/>
            <a:ext cx="422095" cy="2825644"/>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16765">
                <a:solidFill>
                  <a:srgbClr val="F5F5F7"/>
                </a:solidFill>
                <a:latin typeface="Arial"/>
                <a:ea typeface="Arial"/>
                <a:cs typeface="Arial"/>
                <a:sym typeface="Arial"/>
              </a:rPr>
              <a:t>•</a:t>
            </a:r>
            <a:endParaRPr/>
          </a:p>
        </p:txBody>
      </p:sp>
      <p:pic>
        <p:nvPicPr>
          <p:cNvPr id="433" name="Google Shape;433;p36"/>
          <p:cNvPicPr preferRelativeResize="0"/>
          <p:nvPr/>
        </p:nvPicPr>
        <p:blipFill>
          <a:blip r:embed="rId4">
            <a:alphaModFix/>
          </a:blip>
          <a:stretch>
            <a:fillRect/>
          </a:stretch>
        </p:blipFill>
        <p:spPr>
          <a:xfrm>
            <a:off x="0" y="-809825"/>
            <a:ext cx="8329651" cy="666372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5F5F7"/>
        </a:solidFill>
      </p:bgPr>
    </p:bg>
    <p:spTree>
      <p:nvGrpSpPr>
        <p:cNvPr id="72" name="Shape 72"/>
        <p:cNvGrpSpPr/>
        <p:nvPr/>
      </p:nvGrpSpPr>
      <p:grpSpPr>
        <a:xfrm>
          <a:off x="0" y="0"/>
          <a:ext cx="0" cy="0"/>
          <a:chOff x="0" y="0"/>
          <a:chExt cx="0" cy="0"/>
        </a:xfrm>
      </p:grpSpPr>
      <p:sp>
        <p:nvSpPr>
          <p:cNvPr id="73" name="Google Shape;73;p12"/>
          <p:cNvSpPr/>
          <p:nvPr/>
        </p:nvSpPr>
        <p:spPr>
          <a:xfrm>
            <a:off x="184441" y="2752927"/>
            <a:ext cx="8775112" cy="911588"/>
          </a:xfrm>
          <a:custGeom>
            <a:rect b="b" l="l" r="r" t="t"/>
            <a:pathLst>
              <a:path extrusionOk="0" h="200129" w="2263085">
                <a:moveTo>
                  <a:pt x="59724" y="0"/>
                </a:moveTo>
                <a:lnTo>
                  <a:pt x="2203360" y="0"/>
                </a:lnTo>
                <a:cubicBezTo>
                  <a:pt x="2236345" y="0"/>
                  <a:pt x="2263085" y="26739"/>
                  <a:pt x="2263085" y="59724"/>
                </a:cubicBezTo>
                <a:lnTo>
                  <a:pt x="2263085" y="140405"/>
                </a:lnTo>
                <a:cubicBezTo>
                  <a:pt x="2263085" y="156245"/>
                  <a:pt x="2256792" y="171436"/>
                  <a:pt x="2245592" y="182637"/>
                </a:cubicBezTo>
                <a:cubicBezTo>
                  <a:pt x="2234392" y="193837"/>
                  <a:pt x="2219200" y="200129"/>
                  <a:pt x="2203360" y="200129"/>
                </a:cubicBezTo>
                <a:lnTo>
                  <a:pt x="59724" y="200129"/>
                </a:lnTo>
                <a:cubicBezTo>
                  <a:pt x="26739" y="200129"/>
                  <a:pt x="0" y="173390"/>
                  <a:pt x="0" y="140405"/>
                </a:cubicBezTo>
                <a:lnTo>
                  <a:pt x="0" y="59724"/>
                </a:lnTo>
                <a:cubicBezTo>
                  <a:pt x="0" y="43884"/>
                  <a:pt x="6292" y="28693"/>
                  <a:pt x="17493" y="17493"/>
                </a:cubicBezTo>
                <a:cubicBezTo>
                  <a:pt x="28693" y="6292"/>
                  <a:pt x="43884" y="0"/>
                  <a:pt x="5972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2"/>
          <p:cNvSpPr/>
          <p:nvPr/>
        </p:nvSpPr>
        <p:spPr>
          <a:xfrm>
            <a:off x="184441" y="3937682"/>
            <a:ext cx="8775112" cy="911588"/>
          </a:xfrm>
          <a:custGeom>
            <a:rect b="b" l="l" r="r" t="t"/>
            <a:pathLst>
              <a:path extrusionOk="0" h="200129" w="2263085">
                <a:moveTo>
                  <a:pt x="59724" y="0"/>
                </a:moveTo>
                <a:lnTo>
                  <a:pt x="2203360" y="0"/>
                </a:lnTo>
                <a:cubicBezTo>
                  <a:pt x="2236345" y="0"/>
                  <a:pt x="2263085" y="26739"/>
                  <a:pt x="2263085" y="59724"/>
                </a:cubicBezTo>
                <a:lnTo>
                  <a:pt x="2263085" y="140405"/>
                </a:lnTo>
                <a:cubicBezTo>
                  <a:pt x="2263085" y="156245"/>
                  <a:pt x="2256792" y="171436"/>
                  <a:pt x="2245592" y="182637"/>
                </a:cubicBezTo>
                <a:cubicBezTo>
                  <a:pt x="2234392" y="193837"/>
                  <a:pt x="2219200" y="200129"/>
                  <a:pt x="2203360" y="200129"/>
                </a:cubicBezTo>
                <a:lnTo>
                  <a:pt x="59724" y="200129"/>
                </a:lnTo>
                <a:cubicBezTo>
                  <a:pt x="26739" y="200129"/>
                  <a:pt x="0" y="173390"/>
                  <a:pt x="0" y="140405"/>
                </a:cubicBezTo>
                <a:lnTo>
                  <a:pt x="0" y="59724"/>
                </a:lnTo>
                <a:cubicBezTo>
                  <a:pt x="0" y="43884"/>
                  <a:pt x="6292" y="28693"/>
                  <a:pt x="17493" y="17493"/>
                </a:cubicBezTo>
                <a:cubicBezTo>
                  <a:pt x="28693" y="6292"/>
                  <a:pt x="43884" y="0"/>
                  <a:pt x="5972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5" name="Google Shape;75;p12"/>
          <p:cNvGrpSpPr/>
          <p:nvPr/>
        </p:nvGrpSpPr>
        <p:grpSpPr>
          <a:xfrm>
            <a:off x="8309849" y="2920487"/>
            <a:ext cx="488740" cy="576763"/>
            <a:chOff x="1813" y="0"/>
            <a:chExt cx="809173" cy="812800"/>
          </a:xfrm>
        </p:grpSpPr>
        <p:sp>
          <p:nvSpPr>
            <p:cNvPr id="76" name="Google Shape;76;p12"/>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D22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2"/>
            <p:cNvSpPr txBox="1"/>
            <p:nvPr/>
          </p:nvSpPr>
          <p:spPr>
            <a:xfrm>
              <a:off x="76200" y="28575"/>
              <a:ext cx="660400" cy="708025"/>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8" name="Google Shape;78;p12"/>
          <p:cNvGrpSpPr/>
          <p:nvPr/>
        </p:nvGrpSpPr>
        <p:grpSpPr>
          <a:xfrm>
            <a:off x="8309849" y="4105242"/>
            <a:ext cx="488740" cy="576763"/>
            <a:chOff x="1813" y="0"/>
            <a:chExt cx="809173" cy="812800"/>
          </a:xfrm>
        </p:grpSpPr>
        <p:sp>
          <p:nvSpPr>
            <p:cNvPr id="79" name="Google Shape;79;p12"/>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D22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2"/>
            <p:cNvSpPr txBox="1"/>
            <p:nvPr/>
          </p:nvSpPr>
          <p:spPr>
            <a:xfrm>
              <a:off x="76200" y="28575"/>
              <a:ext cx="660400" cy="708025"/>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81" name="Google Shape;81;p12"/>
          <p:cNvSpPr txBox="1"/>
          <p:nvPr/>
        </p:nvSpPr>
        <p:spPr>
          <a:xfrm>
            <a:off x="592000" y="3008076"/>
            <a:ext cx="2351100" cy="1113600"/>
          </a:xfrm>
          <a:prstGeom prst="rect">
            <a:avLst/>
          </a:prstGeom>
          <a:noFill/>
          <a:ln>
            <a:noFill/>
          </a:ln>
        </p:spPr>
        <p:txBody>
          <a:bodyPr anchorCtr="0" anchor="t" bIns="0" lIns="0" spcFirstLastPara="1" rIns="0" wrap="square" tIns="0">
            <a:spAutoFit/>
          </a:bodyPr>
          <a:lstStyle/>
          <a:p>
            <a:pPr indent="0" lvl="0" marL="0" rtl="0" algn="l">
              <a:lnSpc>
                <a:spcPct val="115000"/>
              </a:lnSpc>
              <a:spcBef>
                <a:spcPts val="1200"/>
              </a:spcBef>
              <a:spcAft>
                <a:spcPts val="0"/>
              </a:spcAft>
              <a:buNone/>
            </a:pPr>
            <a:r>
              <a:rPr b="1" lang="en-US" sz="2900">
                <a:solidFill>
                  <a:srgbClr val="0D2243"/>
                </a:solidFill>
                <a:latin typeface="Inter SemiBold"/>
                <a:ea typeface="Inter SemiBold"/>
                <a:cs typeface="Inter SemiBold"/>
                <a:sym typeface="Inter SemiBold"/>
              </a:rPr>
              <a:t>Introduction</a:t>
            </a:r>
            <a:endParaRPr b="1" sz="2900">
              <a:solidFill>
                <a:srgbClr val="0D2243"/>
              </a:solidFill>
              <a:latin typeface="Inter SemiBold"/>
              <a:ea typeface="Inter SemiBold"/>
              <a:cs typeface="Inter SemiBold"/>
              <a:sym typeface="Inter SemiBold"/>
            </a:endParaRPr>
          </a:p>
          <a:p>
            <a:pPr indent="0" lvl="0" marL="0" marR="0" rtl="0" algn="l">
              <a:lnSpc>
                <a:spcPct val="120000"/>
              </a:lnSpc>
              <a:spcBef>
                <a:spcPts val="1200"/>
              </a:spcBef>
              <a:spcAft>
                <a:spcPts val="0"/>
              </a:spcAft>
              <a:buNone/>
            </a:pPr>
            <a:r>
              <a:t/>
            </a:r>
            <a:endParaRPr b="1" sz="2900">
              <a:solidFill>
                <a:srgbClr val="0D2243"/>
              </a:solidFill>
              <a:latin typeface="Inter SemiBold"/>
              <a:ea typeface="Inter SemiBold"/>
              <a:cs typeface="Inter SemiBold"/>
              <a:sym typeface="Inter SemiBold"/>
            </a:endParaRPr>
          </a:p>
        </p:txBody>
      </p:sp>
      <p:sp>
        <p:nvSpPr>
          <p:cNvPr id="82" name="Google Shape;82;p12"/>
          <p:cNvSpPr txBox="1"/>
          <p:nvPr/>
        </p:nvSpPr>
        <p:spPr>
          <a:xfrm>
            <a:off x="592016" y="4192825"/>
            <a:ext cx="3520800" cy="1159800"/>
          </a:xfrm>
          <a:prstGeom prst="rect">
            <a:avLst/>
          </a:prstGeom>
          <a:noFill/>
          <a:ln>
            <a:noFill/>
          </a:ln>
        </p:spPr>
        <p:txBody>
          <a:bodyPr anchorCtr="0" anchor="t" bIns="0" lIns="0" spcFirstLastPara="1" rIns="0" wrap="square" tIns="0">
            <a:spAutoFit/>
          </a:bodyPr>
          <a:lstStyle/>
          <a:p>
            <a:pPr indent="0" lvl="0" marL="0" rtl="0" algn="l">
              <a:lnSpc>
                <a:spcPct val="115000"/>
              </a:lnSpc>
              <a:spcBef>
                <a:spcPts val="1200"/>
              </a:spcBef>
              <a:spcAft>
                <a:spcPts val="0"/>
              </a:spcAft>
              <a:buNone/>
            </a:pPr>
            <a:r>
              <a:rPr b="1" lang="en-US" sz="2900">
                <a:solidFill>
                  <a:srgbClr val="0D2243"/>
                </a:solidFill>
                <a:latin typeface="Inter SemiBold"/>
                <a:ea typeface="Inter SemiBold"/>
                <a:cs typeface="Inter SemiBold"/>
                <a:sym typeface="Inter SemiBold"/>
              </a:rPr>
              <a:t>Value Proposition </a:t>
            </a:r>
            <a:endParaRPr b="1" sz="2900">
              <a:solidFill>
                <a:srgbClr val="0D2243"/>
              </a:solidFill>
              <a:latin typeface="Inter SemiBold"/>
              <a:ea typeface="Inter SemiBold"/>
              <a:cs typeface="Inter SemiBold"/>
              <a:sym typeface="Inter SemiBold"/>
            </a:endParaRPr>
          </a:p>
          <a:p>
            <a:pPr indent="0" lvl="0" marL="0" marR="0" rtl="0" algn="l">
              <a:lnSpc>
                <a:spcPct val="120000"/>
              </a:lnSpc>
              <a:spcBef>
                <a:spcPts val="1200"/>
              </a:spcBef>
              <a:spcAft>
                <a:spcPts val="0"/>
              </a:spcAft>
              <a:buNone/>
            </a:pPr>
            <a:r>
              <a:t/>
            </a:r>
            <a:endParaRPr b="1" sz="3200">
              <a:solidFill>
                <a:srgbClr val="0D2243"/>
              </a:solidFill>
              <a:latin typeface="Inter SemiBold"/>
              <a:ea typeface="Inter SemiBold"/>
              <a:cs typeface="Inter SemiBold"/>
              <a:sym typeface="Inter SemiBold"/>
            </a:endParaRPr>
          </a:p>
        </p:txBody>
      </p:sp>
      <p:sp>
        <p:nvSpPr>
          <p:cNvPr id="83" name="Google Shape;83;p12"/>
          <p:cNvSpPr txBox="1"/>
          <p:nvPr/>
        </p:nvSpPr>
        <p:spPr>
          <a:xfrm>
            <a:off x="6591077" y="847725"/>
            <a:ext cx="5105846" cy="577850"/>
          </a:xfrm>
          <a:prstGeom prst="rect">
            <a:avLst/>
          </a:prstGeom>
          <a:noFill/>
          <a:ln>
            <a:noFill/>
          </a:ln>
        </p:spPr>
        <p:txBody>
          <a:bodyPr anchorCtr="0" anchor="t" bIns="0" lIns="0" spcFirstLastPara="1" rIns="0" wrap="square" tIns="0">
            <a:spAutoFit/>
          </a:bodyPr>
          <a:lstStyle/>
          <a:p>
            <a:pPr indent="0" lvl="0" marL="0" marR="0" rtl="0" algn="ctr">
              <a:lnSpc>
                <a:spcPct val="80000"/>
              </a:lnSpc>
              <a:spcBef>
                <a:spcPts val="0"/>
              </a:spcBef>
              <a:spcAft>
                <a:spcPts val="0"/>
              </a:spcAft>
              <a:buNone/>
            </a:pPr>
            <a:r>
              <a:rPr b="1" lang="en-US" sz="5000" u="none" strike="noStrike">
                <a:solidFill>
                  <a:srgbClr val="0D2243"/>
                </a:solidFill>
                <a:latin typeface="Inter"/>
                <a:ea typeface="Inter"/>
                <a:cs typeface="Inter"/>
                <a:sym typeface="Inter"/>
              </a:rPr>
              <a:t>Table of content</a:t>
            </a:r>
            <a:endParaRPr/>
          </a:p>
        </p:txBody>
      </p:sp>
      <p:cxnSp>
        <p:nvCxnSpPr>
          <p:cNvPr id="84" name="Google Shape;84;p12"/>
          <p:cNvCxnSpPr/>
          <p:nvPr/>
        </p:nvCxnSpPr>
        <p:spPr>
          <a:xfrm>
            <a:off x="8419011" y="3208865"/>
            <a:ext cx="270300" cy="0"/>
          </a:xfrm>
          <a:prstGeom prst="straightConnector1">
            <a:avLst/>
          </a:prstGeom>
          <a:noFill/>
          <a:ln cap="flat" cmpd="sng" w="57150">
            <a:solidFill>
              <a:srgbClr val="F5F5F7"/>
            </a:solidFill>
            <a:prstDash val="solid"/>
            <a:round/>
            <a:headEnd len="sm" w="sm" type="none"/>
            <a:tailEnd len="med" w="med" type="stealth"/>
          </a:ln>
        </p:spPr>
      </p:cxnSp>
      <p:cxnSp>
        <p:nvCxnSpPr>
          <p:cNvPr id="85" name="Google Shape;85;p12"/>
          <p:cNvCxnSpPr/>
          <p:nvPr/>
        </p:nvCxnSpPr>
        <p:spPr>
          <a:xfrm>
            <a:off x="8419011" y="4393620"/>
            <a:ext cx="270300" cy="0"/>
          </a:xfrm>
          <a:prstGeom prst="straightConnector1">
            <a:avLst/>
          </a:prstGeom>
          <a:noFill/>
          <a:ln cap="flat" cmpd="sng" w="57150">
            <a:solidFill>
              <a:srgbClr val="F5F5F7"/>
            </a:solidFill>
            <a:prstDash val="solid"/>
            <a:round/>
            <a:headEnd len="sm" w="sm" type="none"/>
            <a:tailEnd len="med" w="med" type="stealth"/>
          </a:ln>
        </p:spPr>
      </p:cxnSp>
      <p:sp>
        <p:nvSpPr>
          <p:cNvPr id="86" name="Google Shape;86;p12"/>
          <p:cNvSpPr/>
          <p:nvPr/>
        </p:nvSpPr>
        <p:spPr>
          <a:xfrm>
            <a:off x="184441" y="5122437"/>
            <a:ext cx="8775112" cy="911588"/>
          </a:xfrm>
          <a:custGeom>
            <a:rect b="b" l="l" r="r" t="t"/>
            <a:pathLst>
              <a:path extrusionOk="0" h="200129" w="2263085">
                <a:moveTo>
                  <a:pt x="59724" y="0"/>
                </a:moveTo>
                <a:lnTo>
                  <a:pt x="2203360" y="0"/>
                </a:lnTo>
                <a:cubicBezTo>
                  <a:pt x="2236345" y="0"/>
                  <a:pt x="2263085" y="26739"/>
                  <a:pt x="2263085" y="59724"/>
                </a:cubicBezTo>
                <a:lnTo>
                  <a:pt x="2263085" y="140405"/>
                </a:lnTo>
                <a:cubicBezTo>
                  <a:pt x="2263085" y="156245"/>
                  <a:pt x="2256792" y="171436"/>
                  <a:pt x="2245592" y="182637"/>
                </a:cubicBezTo>
                <a:cubicBezTo>
                  <a:pt x="2234392" y="193837"/>
                  <a:pt x="2219200" y="200129"/>
                  <a:pt x="2203360" y="200129"/>
                </a:cubicBezTo>
                <a:lnTo>
                  <a:pt x="59724" y="200129"/>
                </a:lnTo>
                <a:cubicBezTo>
                  <a:pt x="26739" y="200129"/>
                  <a:pt x="0" y="173390"/>
                  <a:pt x="0" y="140405"/>
                </a:cubicBezTo>
                <a:lnTo>
                  <a:pt x="0" y="59724"/>
                </a:lnTo>
                <a:cubicBezTo>
                  <a:pt x="0" y="43884"/>
                  <a:pt x="6292" y="28693"/>
                  <a:pt x="17493" y="17493"/>
                </a:cubicBezTo>
                <a:cubicBezTo>
                  <a:pt x="28693" y="6292"/>
                  <a:pt x="43884" y="0"/>
                  <a:pt x="5972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7" name="Google Shape;87;p12"/>
          <p:cNvGrpSpPr/>
          <p:nvPr/>
        </p:nvGrpSpPr>
        <p:grpSpPr>
          <a:xfrm>
            <a:off x="8309849" y="5289998"/>
            <a:ext cx="488740" cy="576763"/>
            <a:chOff x="1813" y="0"/>
            <a:chExt cx="809173" cy="812800"/>
          </a:xfrm>
        </p:grpSpPr>
        <p:sp>
          <p:nvSpPr>
            <p:cNvPr id="88" name="Google Shape;88;p12"/>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D22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2"/>
            <p:cNvSpPr txBox="1"/>
            <p:nvPr/>
          </p:nvSpPr>
          <p:spPr>
            <a:xfrm>
              <a:off x="76200" y="28575"/>
              <a:ext cx="660400" cy="708025"/>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90" name="Google Shape;90;p12"/>
          <p:cNvSpPr txBox="1"/>
          <p:nvPr/>
        </p:nvSpPr>
        <p:spPr>
          <a:xfrm>
            <a:off x="592016" y="5377575"/>
            <a:ext cx="3708600" cy="1159800"/>
          </a:xfrm>
          <a:prstGeom prst="rect">
            <a:avLst/>
          </a:prstGeom>
          <a:noFill/>
          <a:ln>
            <a:noFill/>
          </a:ln>
        </p:spPr>
        <p:txBody>
          <a:bodyPr anchorCtr="0" anchor="t" bIns="0" lIns="0" spcFirstLastPara="1" rIns="0" wrap="square" tIns="0">
            <a:spAutoFit/>
          </a:bodyPr>
          <a:lstStyle/>
          <a:p>
            <a:pPr indent="0" lvl="0" marL="0" rtl="0" algn="l">
              <a:lnSpc>
                <a:spcPct val="115000"/>
              </a:lnSpc>
              <a:spcBef>
                <a:spcPts val="1200"/>
              </a:spcBef>
              <a:spcAft>
                <a:spcPts val="0"/>
              </a:spcAft>
              <a:buNone/>
            </a:pPr>
            <a:r>
              <a:rPr b="1" lang="en-US" sz="2900">
                <a:solidFill>
                  <a:srgbClr val="0D2243"/>
                </a:solidFill>
                <a:latin typeface="Inter SemiBold"/>
                <a:ea typeface="Inter SemiBold"/>
                <a:cs typeface="Inter SemiBold"/>
                <a:sym typeface="Inter SemiBold"/>
              </a:rPr>
              <a:t>Suggested Solution</a:t>
            </a:r>
            <a:endParaRPr b="1" sz="2900">
              <a:solidFill>
                <a:srgbClr val="0D2243"/>
              </a:solidFill>
              <a:latin typeface="Inter SemiBold"/>
              <a:ea typeface="Inter SemiBold"/>
              <a:cs typeface="Inter SemiBold"/>
              <a:sym typeface="Inter SemiBold"/>
            </a:endParaRPr>
          </a:p>
          <a:p>
            <a:pPr indent="0" lvl="0" marL="0" marR="0" rtl="0" algn="l">
              <a:lnSpc>
                <a:spcPct val="120000"/>
              </a:lnSpc>
              <a:spcBef>
                <a:spcPts val="1200"/>
              </a:spcBef>
              <a:spcAft>
                <a:spcPts val="0"/>
              </a:spcAft>
              <a:buNone/>
            </a:pPr>
            <a:r>
              <a:t/>
            </a:r>
            <a:endParaRPr b="1" sz="3200">
              <a:solidFill>
                <a:srgbClr val="0D2243"/>
              </a:solidFill>
              <a:latin typeface="Inter SemiBold"/>
              <a:ea typeface="Inter SemiBold"/>
              <a:cs typeface="Inter SemiBold"/>
              <a:sym typeface="Inter SemiBold"/>
            </a:endParaRPr>
          </a:p>
        </p:txBody>
      </p:sp>
      <p:cxnSp>
        <p:nvCxnSpPr>
          <p:cNvPr id="91" name="Google Shape;91;p12"/>
          <p:cNvCxnSpPr/>
          <p:nvPr/>
        </p:nvCxnSpPr>
        <p:spPr>
          <a:xfrm>
            <a:off x="8419011" y="5578375"/>
            <a:ext cx="270300" cy="0"/>
          </a:xfrm>
          <a:prstGeom prst="straightConnector1">
            <a:avLst/>
          </a:prstGeom>
          <a:noFill/>
          <a:ln cap="flat" cmpd="sng" w="57150">
            <a:solidFill>
              <a:srgbClr val="F5F5F7"/>
            </a:solidFill>
            <a:prstDash val="solid"/>
            <a:round/>
            <a:headEnd len="sm" w="sm" type="none"/>
            <a:tailEnd len="med" w="med" type="stealth"/>
          </a:ln>
        </p:spPr>
      </p:cxnSp>
      <p:sp>
        <p:nvSpPr>
          <p:cNvPr id="92" name="Google Shape;92;p12"/>
          <p:cNvSpPr/>
          <p:nvPr/>
        </p:nvSpPr>
        <p:spPr>
          <a:xfrm>
            <a:off x="184441" y="6307192"/>
            <a:ext cx="8775112" cy="911588"/>
          </a:xfrm>
          <a:custGeom>
            <a:rect b="b" l="l" r="r" t="t"/>
            <a:pathLst>
              <a:path extrusionOk="0" h="200129" w="2263085">
                <a:moveTo>
                  <a:pt x="59724" y="0"/>
                </a:moveTo>
                <a:lnTo>
                  <a:pt x="2203360" y="0"/>
                </a:lnTo>
                <a:cubicBezTo>
                  <a:pt x="2236345" y="0"/>
                  <a:pt x="2263085" y="26739"/>
                  <a:pt x="2263085" y="59724"/>
                </a:cubicBezTo>
                <a:lnTo>
                  <a:pt x="2263085" y="140405"/>
                </a:lnTo>
                <a:cubicBezTo>
                  <a:pt x="2263085" y="156245"/>
                  <a:pt x="2256792" y="171436"/>
                  <a:pt x="2245592" y="182637"/>
                </a:cubicBezTo>
                <a:cubicBezTo>
                  <a:pt x="2234392" y="193837"/>
                  <a:pt x="2219200" y="200129"/>
                  <a:pt x="2203360" y="200129"/>
                </a:cubicBezTo>
                <a:lnTo>
                  <a:pt x="59724" y="200129"/>
                </a:lnTo>
                <a:cubicBezTo>
                  <a:pt x="26739" y="200129"/>
                  <a:pt x="0" y="173390"/>
                  <a:pt x="0" y="140405"/>
                </a:cubicBezTo>
                <a:lnTo>
                  <a:pt x="0" y="59724"/>
                </a:lnTo>
                <a:cubicBezTo>
                  <a:pt x="0" y="43884"/>
                  <a:pt x="6292" y="28693"/>
                  <a:pt x="17493" y="17493"/>
                </a:cubicBezTo>
                <a:cubicBezTo>
                  <a:pt x="28693" y="6292"/>
                  <a:pt x="43884" y="0"/>
                  <a:pt x="5972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3" name="Google Shape;93;p12"/>
          <p:cNvGrpSpPr/>
          <p:nvPr/>
        </p:nvGrpSpPr>
        <p:grpSpPr>
          <a:xfrm>
            <a:off x="8309849" y="6474753"/>
            <a:ext cx="488740" cy="576763"/>
            <a:chOff x="1813" y="0"/>
            <a:chExt cx="809173" cy="812800"/>
          </a:xfrm>
        </p:grpSpPr>
        <p:sp>
          <p:nvSpPr>
            <p:cNvPr id="94" name="Google Shape;94;p12"/>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D22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2"/>
            <p:cNvSpPr txBox="1"/>
            <p:nvPr/>
          </p:nvSpPr>
          <p:spPr>
            <a:xfrm>
              <a:off x="76200" y="28575"/>
              <a:ext cx="660400" cy="708025"/>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96" name="Google Shape;96;p12"/>
          <p:cNvSpPr txBox="1"/>
          <p:nvPr/>
        </p:nvSpPr>
        <p:spPr>
          <a:xfrm>
            <a:off x="591981" y="6562350"/>
            <a:ext cx="2124000" cy="1159800"/>
          </a:xfrm>
          <a:prstGeom prst="rect">
            <a:avLst/>
          </a:prstGeom>
          <a:noFill/>
          <a:ln>
            <a:noFill/>
          </a:ln>
        </p:spPr>
        <p:txBody>
          <a:bodyPr anchorCtr="0" anchor="t" bIns="0" lIns="0" spcFirstLastPara="1" rIns="0" wrap="square" tIns="0">
            <a:spAutoFit/>
          </a:bodyPr>
          <a:lstStyle/>
          <a:p>
            <a:pPr indent="0" lvl="0" marL="0" rtl="0" algn="l">
              <a:lnSpc>
                <a:spcPct val="115000"/>
              </a:lnSpc>
              <a:spcBef>
                <a:spcPts val="1200"/>
              </a:spcBef>
              <a:spcAft>
                <a:spcPts val="0"/>
              </a:spcAft>
              <a:buNone/>
            </a:pPr>
            <a:r>
              <a:rPr b="1" lang="en-US" sz="2900">
                <a:solidFill>
                  <a:srgbClr val="0D2243"/>
                </a:solidFill>
                <a:latin typeface="Inter SemiBold"/>
                <a:ea typeface="Inter SemiBold"/>
                <a:cs typeface="Inter SemiBold"/>
                <a:sym typeface="Inter SemiBold"/>
              </a:rPr>
              <a:t>Approach</a:t>
            </a:r>
            <a:endParaRPr b="1" sz="2900">
              <a:solidFill>
                <a:srgbClr val="0D2243"/>
              </a:solidFill>
              <a:latin typeface="Inter SemiBold"/>
              <a:ea typeface="Inter SemiBold"/>
              <a:cs typeface="Inter SemiBold"/>
              <a:sym typeface="Inter SemiBold"/>
            </a:endParaRPr>
          </a:p>
          <a:p>
            <a:pPr indent="0" lvl="0" marL="0" marR="0" rtl="0" algn="l">
              <a:lnSpc>
                <a:spcPct val="120000"/>
              </a:lnSpc>
              <a:spcBef>
                <a:spcPts val="1200"/>
              </a:spcBef>
              <a:spcAft>
                <a:spcPts val="0"/>
              </a:spcAft>
              <a:buNone/>
            </a:pPr>
            <a:r>
              <a:t/>
            </a:r>
            <a:endParaRPr b="1" sz="3200">
              <a:solidFill>
                <a:srgbClr val="0D2243"/>
              </a:solidFill>
              <a:latin typeface="Inter SemiBold"/>
              <a:ea typeface="Inter SemiBold"/>
              <a:cs typeface="Inter SemiBold"/>
              <a:sym typeface="Inter SemiBold"/>
            </a:endParaRPr>
          </a:p>
        </p:txBody>
      </p:sp>
      <p:cxnSp>
        <p:nvCxnSpPr>
          <p:cNvPr id="97" name="Google Shape;97;p12"/>
          <p:cNvCxnSpPr/>
          <p:nvPr/>
        </p:nvCxnSpPr>
        <p:spPr>
          <a:xfrm>
            <a:off x="8419011" y="6763131"/>
            <a:ext cx="270300" cy="0"/>
          </a:xfrm>
          <a:prstGeom prst="straightConnector1">
            <a:avLst/>
          </a:prstGeom>
          <a:noFill/>
          <a:ln cap="flat" cmpd="sng" w="57150">
            <a:solidFill>
              <a:srgbClr val="F5F5F7"/>
            </a:solidFill>
            <a:prstDash val="solid"/>
            <a:round/>
            <a:headEnd len="sm" w="sm" type="none"/>
            <a:tailEnd len="med" w="med" type="stealth"/>
          </a:ln>
        </p:spPr>
      </p:cxnSp>
      <p:pic>
        <p:nvPicPr>
          <p:cNvPr id="98" name="Google Shape;98;p12"/>
          <p:cNvPicPr preferRelativeResize="0"/>
          <p:nvPr/>
        </p:nvPicPr>
        <p:blipFill>
          <a:blip r:embed="rId3">
            <a:alphaModFix/>
          </a:blip>
          <a:stretch>
            <a:fillRect/>
          </a:stretch>
        </p:blipFill>
        <p:spPr>
          <a:xfrm>
            <a:off x="4857749" y="447088"/>
            <a:ext cx="1555325" cy="1379133"/>
          </a:xfrm>
          <a:prstGeom prst="rect">
            <a:avLst/>
          </a:prstGeom>
          <a:noFill/>
          <a:ln>
            <a:noFill/>
          </a:ln>
        </p:spPr>
      </p:pic>
      <p:sp>
        <p:nvSpPr>
          <p:cNvPr id="99" name="Google Shape;99;p12"/>
          <p:cNvSpPr/>
          <p:nvPr/>
        </p:nvSpPr>
        <p:spPr>
          <a:xfrm>
            <a:off x="9255354" y="2657927"/>
            <a:ext cx="8775112" cy="911588"/>
          </a:xfrm>
          <a:custGeom>
            <a:rect b="b" l="l" r="r" t="t"/>
            <a:pathLst>
              <a:path extrusionOk="0" h="200129" w="2263085">
                <a:moveTo>
                  <a:pt x="59724" y="0"/>
                </a:moveTo>
                <a:lnTo>
                  <a:pt x="2203360" y="0"/>
                </a:lnTo>
                <a:cubicBezTo>
                  <a:pt x="2236345" y="0"/>
                  <a:pt x="2263085" y="26739"/>
                  <a:pt x="2263085" y="59724"/>
                </a:cubicBezTo>
                <a:lnTo>
                  <a:pt x="2263085" y="140405"/>
                </a:lnTo>
                <a:cubicBezTo>
                  <a:pt x="2263085" y="156245"/>
                  <a:pt x="2256792" y="171436"/>
                  <a:pt x="2245592" y="182637"/>
                </a:cubicBezTo>
                <a:cubicBezTo>
                  <a:pt x="2234392" y="193837"/>
                  <a:pt x="2219200" y="200129"/>
                  <a:pt x="2203360" y="200129"/>
                </a:cubicBezTo>
                <a:lnTo>
                  <a:pt x="59724" y="200129"/>
                </a:lnTo>
                <a:cubicBezTo>
                  <a:pt x="26739" y="200129"/>
                  <a:pt x="0" y="173390"/>
                  <a:pt x="0" y="140405"/>
                </a:cubicBezTo>
                <a:lnTo>
                  <a:pt x="0" y="59724"/>
                </a:lnTo>
                <a:cubicBezTo>
                  <a:pt x="0" y="43884"/>
                  <a:pt x="6292" y="28693"/>
                  <a:pt x="17493" y="17493"/>
                </a:cubicBezTo>
                <a:cubicBezTo>
                  <a:pt x="28693" y="6292"/>
                  <a:pt x="43884" y="0"/>
                  <a:pt x="5972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2"/>
          <p:cNvSpPr/>
          <p:nvPr/>
        </p:nvSpPr>
        <p:spPr>
          <a:xfrm>
            <a:off x="9255354" y="3842682"/>
            <a:ext cx="8775112" cy="911588"/>
          </a:xfrm>
          <a:custGeom>
            <a:rect b="b" l="l" r="r" t="t"/>
            <a:pathLst>
              <a:path extrusionOk="0" h="200129" w="2263085">
                <a:moveTo>
                  <a:pt x="59724" y="0"/>
                </a:moveTo>
                <a:lnTo>
                  <a:pt x="2203360" y="0"/>
                </a:lnTo>
                <a:cubicBezTo>
                  <a:pt x="2236345" y="0"/>
                  <a:pt x="2263085" y="26739"/>
                  <a:pt x="2263085" y="59724"/>
                </a:cubicBezTo>
                <a:lnTo>
                  <a:pt x="2263085" y="140405"/>
                </a:lnTo>
                <a:cubicBezTo>
                  <a:pt x="2263085" y="156245"/>
                  <a:pt x="2256792" y="171436"/>
                  <a:pt x="2245592" y="182637"/>
                </a:cubicBezTo>
                <a:cubicBezTo>
                  <a:pt x="2234392" y="193837"/>
                  <a:pt x="2219200" y="200129"/>
                  <a:pt x="2203360" y="200129"/>
                </a:cubicBezTo>
                <a:lnTo>
                  <a:pt x="59724" y="200129"/>
                </a:lnTo>
                <a:cubicBezTo>
                  <a:pt x="26739" y="200129"/>
                  <a:pt x="0" y="173390"/>
                  <a:pt x="0" y="140405"/>
                </a:cubicBezTo>
                <a:lnTo>
                  <a:pt x="0" y="59724"/>
                </a:lnTo>
                <a:cubicBezTo>
                  <a:pt x="0" y="43884"/>
                  <a:pt x="6292" y="28693"/>
                  <a:pt x="17493" y="17493"/>
                </a:cubicBezTo>
                <a:cubicBezTo>
                  <a:pt x="28693" y="6292"/>
                  <a:pt x="43884" y="0"/>
                  <a:pt x="5972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1" name="Google Shape;101;p12"/>
          <p:cNvGrpSpPr/>
          <p:nvPr/>
        </p:nvGrpSpPr>
        <p:grpSpPr>
          <a:xfrm>
            <a:off x="17380762" y="2825487"/>
            <a:ext cx="488740" cy="576763"/>
            <a:chOff x="1813" y="0"/>
            <a:chExt cx="809173" cy="812800"/>
          </a:xfrm>
        </p:grpSpPr>
        <p:sp>
          <p:nvSpPr>
            <p:cNvPr id="102" name="Google Shape;102;p12"/>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D22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2"/>
            <p:cNvSpPr txBox="1"/>
            <p:nvPr/>
          </p:nvSpPr>
          <p:spPr>
            <a:xfrm>
              <a:off x="76200" y="28575"/>
              <a:ext cx="660300" cy="7080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04" name="Google Shape;104;p12"/>
          <p:cNvGrpSpPr/>
          <p:nvPr/>
        </p:nvGrpSpPr>
        <p:grpSpPr>
          <a:xfrm>
            <a:off x="17380762" y="4010242"/>
            <a:ext cx="488740" cy="576763"/>
            <a:chOff x="1813" y="0"/>
            <a:chExt cx="809173" cy="812800"/>
          </a:xfrm>
        </p:grpSpPr>
        <p:sp>
          <p:nvSpPr>
            <p:cNvPr id="105" name="Google Shape;105;p12"/>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D22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2"/>
            <p:cNvSpPr txBox="1"/>
            <p:nvPr/>
          </p:nvSpPr>
          <p:spPr>
            <a:xfrm>
              <a:off x="76200" y="28575"/>
              <a:ext cx="660300" cy="7080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07" name="Google Shape;107;p12"/>
          <p:cNvSpPr txBox="1"/>
          <p:nvPr/>
        </p:nvSpPr>
        <p:spPr>
          <a:xfrm>
            <a:off x="9662912" y="2913076"/>
            <a:ext cx="2351100" cy="1113600"/>
          </a:xfrm>
          <a:prstGeom prst="rect">
            <a:avLst/>
          </a:prstGeom>
          <a:noFill/>
          <a:ln>
            <a:noFill/>
          </a:ln>
        </p:spPr>
        <p:txBody>
          <a:bodyPr anchorCtr="0" anchor="t" bIns="0" lIns="0" spcFirstLastPara="1" rIns="0" wrap="square" tIns="0">
            <a:spAutoFit/>
          </a:bodyPr>
          <a:lstStyle/>
          <a:p>
            <a:pPr indent="0" lvl="0" marL="0" rtl="0" algn="l">
              <a:lnSpc>
                <a:spcPct val="115000"/>
              </a:lnSpc>
              <a:spcBef>
                <a:spcPts val="1200"/>
              </a:spcBef>
              <a:spcAft>
                <a:spcPts val="0"/>
              </a:spcAft>
              <a:buNone/>
            </a:pPr>
            <a:r>
              <a:rPr b="1" lang="en-US" sz="2900">
                <a:solidFill>
                  <a:schemeClr val="dk1"/>
                </a:solidFill>
                <a:latin typeface="Inter SemiBold"/>
                <a:ea typeface="Inter SemiBold"/>
                <a:cs typeface="Inter SemiBold"/>
                <a:sym typeface="Inter SemiBold"/>
              </a:rPr>
              <a:t>Users</a:t>
            </a:r>
            <a:endParaRPr b="1" sz="2900">
              <a:solidFill>
                <a:srgbClr val="0D2243"/>
              </a:solidFill>
              <a:latin typeface="Inter SemiBold"/>
              <a:ea typeface="Inter SemiBold"/>
              <a:cs typeface="Inter SemiBold"/>
              <a:sym typeface="Inter SemiBold"/>
            </a:endParaRPr>
          </a:p>
          <a:p>
            <a:pPr indent="0" lvl="0" marL="0" marR="0" rtl="0" algn="l">
              <a:lnSpc>
                <a:spcPct val="120000"/>
              </a:lnSpc>
              <a:spcBef>
                <a:spcPts val="1200"/>
              </a:spcBef>
              <a:spcAft>
                <a:spcPts val="0"/>
              </a:spcAft>
              <a:buNone/>
            </a:pPr>
            <a:r>
              <a:t/>
            </a:r>
            <a:endParaRPr b="1" sz="2900">
              <a:solidFill>
                <a:srgbClr val="0D2243"/>
              </a:solidFill>
              <a:latin typeface="Inter SemiBold"/>
              <a:ea typeface="Inter SemiBold"/>
              <a:cs typeface="Inter SemiBold"/>
              <a:sym typeface="Inter SemiBold"/>
            </a:endParaRPr>
          </a:p>
        </p:txBody>
      </p:sp>
      <p:sp>
        <p:nvSpPr>
          <p:cNvPr id="108" name="Google Shape;108;p12"/>
          <p:cNvSpPr txBox="1"/>
          <p:nvPr/>
        </p:nvSpPr>
        <p:spPr>
          <a:xfrm>
            <a:off x="9662924" y="4097825"/>
            <a:ext cx="4105800" cy="2494200"/>
          </a:xfrm>
          <a:prstGeom prst="rect">
            <a:avLst/>
          </a:prstGeom>
          <a:noFill/>
          <a:ln>
            <a:noFill/>
          </a:ln>
        </p:spPr>
        <p:txBody>
          <a:bodyPr anchorCtr="0" anchor="t" bIns="0" lIns="0" spcFirstLastPara="1" rIns="0" wrap="square" tIns="0">
            <a:spAutoFit/>
          </a:bodyPr>
          <a:lstStyle/>
          <a:p>
            <a:pPr indent="0" lvl="0" marL="0" rtl="0" algn="l">
              <a:lnSpc>
                <a:spcPct val="115000"/>
              </a:lnSpc>
              <a:spcBef>
                <a:spcPts val="1200"/>
              </a:spcBef>
              <a:spcAft>
                <a:spcPts val="0"/>
              </a:spcAft>
              <a:buNone/>
            </a:pPr>
            <a:r>
              <a:rPr b="1" lang="en-US" sz="2900">
                <a:solidFill>
                  <a:srgbClr val="0D2243"/>
                </a:solidFill>
                <a:latin typeface="Inter SemiBold"/>
                <a:ea typeface="Inter SemiBold"/>
                <a:cs typeface="Inter SemiBold"/>
                <a:sym typeface="Inter SemiBold"/>
              </a:rPr>
              <a:t>Architectural Design </a:t>
            </a:r>
            <a:endParaRPr b="1" sz="2900">
              <a:solidFill>
                <a:srgbClr val="0D2243"/>
              </a:solidFill>
              <a:latin typeface="Inter SemiBold"/>
              <a:ea typeface="Inter SemiBold"/>
              <a:cs typeface="Inter SemiBold"/>
              <a:sym typeface="Inter SemiBold"/>
            </a:endParaRPr>
          </a:p>
          <a:p>
            <a:pPr indent="0" lvl="0" marL="0" rtl="0" algn="l">
              <a:lnSpc>
                <a:spcPct val="115000"/>
              </a:lnSpc>
              <a:spcBef>
                <a:spcPts val="1200"/>
              </a:spcBef>
              <a:spcAft>
                <a:spcPts val="0"/>
              </a:spcAft>
              <a:buNone/>
            </a:pPr>
            <a:r>
              <a:t/>
            </a:r>
            <a:endParaRPr b="1" sz="2900">
              <a:solidFill>
                <a:srgbClr val="0D2243"/>
              </a:solidFill>
              <a:latin typeface="Inter SemiBold"/>
              <a:ea typeface="Inter SemiBold"/>
              <a:cs typeface="Inter SemiBold"/>
              <a:sym typeface="Inter SemiBold"/>
            </a:endParaRPr>
          </a:p>
          <a:p>
            <a:pPr indent="0" lvl="0" marL="0" rtl="0" algn="l">
              <a:lnSpc>
                <a:spcPct val="115000"/>
              </a:lnSpc>
              <a:spcBef>
                <a:spcPts val="1200"/>
              </a:spcBef>
              <a:spcAft>
                <a:spcPts val="0"/>
              </a:spcAft>
              <a:buNone/>
            </a:pPr>
            <a:r>
              <a:t/>
            </a:r>
            <a:endParaRPr b="1" sz="2900">
              <a:solidFill>
                <a:srgbClr val="0D2243"/>
              </a:solidFill>
              <a:latin typeface="Inter SemiBold"/>
              <a:ea typeface="Inter SemiBold"/>
              <a:cs typeface="Inter SemiBold"/>
              <a:sym typeface="Inter SemiBold"/>
            </a:endParaRPr>
          </a:p>
          <a:p>
            <a:pPr indent="0" lvl="0" marL="0" marR="0" rtl="0" algn="l">
              <a:lnSpc>
                <a:spcPct val="120000"/>
              </a:lnSpc>
              <a:spcBef>
                <a:spcPts val="1200"/>
              </a:spcBef>
              <a:spcAft>
                <a:spcPts val="0"/>
              </a:spcAft>
              <a:buNone/>
            </a:pPr>
            <a:r>
              <a:t/>
            </a:r>
            <a:endParaRPr b="1" sz="3200">
              <a:solidFill>
                <a:srgbClr val="0D2243"/>
              </a:solidFill>
              <a:latin typeface="Inter SemiBold"/>
              <a:ea typeface="Inter SemiBold"/>
              <a:cs typeface="Inter SemiBold"/>
              <a:sym typeface="Inter SemiBold"/>
            </a:endParaRPr>
          </a:p>
        </p:txBody>
      </p:sp>
      <p:cxnSp>
        <p:nvCxnSpPr>
          <p:cNvPr id="109" name="Google Shape;109;p12"/>
          <p:cNvCxnSpPr/>
          <p:nvPr/>
        </p:nvCxnSpPr>
        <p:spPr>
          <a:xfrm>
            <a:off x="17489923" y="3113865"/>
            <a:ext cx="270300" cy="0"/>
          </a:xfrm>
          <a:prstGeom prst="straightConnector1">
            <a:avLst/>
          </a:prstGeom>
          <a:noFill/>
          <a:ln cap="flat" cmpd="sng" w="57150">
            <a:solidFill>
              <a:srgbClr val="F5F5F7"/>
            </a:solidFill>
            <a:prstDash val="solid"/>
            <a:round/>
            <a:headEnd len="sm" w="sm" type="none"/>
            <a:tailEnd len="med" w="med" type="stealth"/>
          </a:ln>
        </p:spPr>
      </p:cxnSp>
      <p:cxnSp>
        <p:nvCxnSpPr>
          <p:cNvPr id="110" name="Google Shape;110;p12"/>
          <p:cNvCxnSpPr/>
          <p:nvPr/>
        </p:nvCxnSpPr>
        <p:spPr>
          <a:xfrm>
            <a:off x="17489923" y="4298620"/>
            <a:ext cx="270300" cy="0"/>
          </a:xfrm>
          <a:prstGeom prst="straightConnector1">
            <a:avLst/>
          </a:prstGeom>
          <a:noFill/>
          <a:ln cap="flat" cmpd="sng" w="57150">
            <a:solidFill>
              <a:srgbClr val="F5F5F7"/>
            </a:solidFill>
            <a:prstDash val="solid"/>
            <a:round/>
            <a:headEnd len="sm" w="sm" type="none"/>
            <a:tailEnd len="med" w="med" type="stealth"/>
          </a:ln>
        </p:spPr>
      </p:cxnSp>
      <p:sp>
        <p:nvSpPr>
          <p:cNvPr id="111" name="Google Shape;111;p12"/>
          <p:cNvSpPr/>
          <p:nvPr/>
        </p:nvSpPr>
        <p:spPr>
          <a:xfrm>
            <a:off x="9255354" y="5027437"/>
            <a:ext cx="8775112" cy="911588"/>
          </a:xfrm>
          <a:custGeom>
            <a:rect b="b" l="l" r="r" t="t"/>
            <a:pathLst>
              <a:path extrusionOk="0" h="200129" w="2263085">
                <a:moveTo>
                  <a:pt x="59724" y="0"/>
                </a:moveTo>
                <a:lnTo>
                  <a:pt x="2203360" y="0"/>
                </a:lnTo>
                <a:cubicBezTo>
                  <a:pt x="2236345" y="0"/>
                  <a:pt x="2263085" y="26739"/>
                  <a:pt x="2263085" y="59724"/>
                </a:cubicBezTo>
                <a:lnTo>
                  <a:pt x="2263085" y="140405"/>
                </a:lnTo>
                <a:cubicBezTo>
                  <a:pt x="2263085" y="156245"/>
                  <a:pt x="2256792" y="171436"/>
                  <a:pt x="2245592" y="182637"/>
                </a:cubicBezTo>
                <a:cubicBezTo>
                  <a:pt x="2234392" y="193837"/>
                  <a:pt x="2219200" y="200129"/>
                  <a:pt x="2203360" y="200129"/>
                </a:cubicBezTo>
                <a:lnTo>
                  <a:pt x="59724" y="200129"/>
                </a:lnTo>
                <a:cubicBezTo>
                  <a:pt x="26739" y="200129"/>
                  <a:pt x="0" y="173390"/>
                  <a:pt x="0" y="140405"/>
                </a:cubicBezTo>
                <a:lnTo>
                  <a:pt x="0" y="59724"/>
                </a:lnTo>
                <a:cubicBezTo>
                  <a:pt x="0" y="43884"/>
                  <a:pt x="6292" y="28693"/>
                  <a:pt x="17493" y="17493"/>
                </a:cubicBezTo>
                <a:cubicBezTo>
                  <a:pt x="28693" y="6292"/>
                  <a:pt x="43884" y="0"/>
                  <a:pt x="5972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2" name="Google Shape;112;p12"/>
          <p:cNvGrpSpPr/>
          <p:nvPr/>
        </p:nvGrpSpPr>
        <p:grpSpPr>
          <a:xfrm>
            <a:off x="17380762" y="5194998"/>
            <a:ext cx="488740" cy="576763"/>
            <a:chOff x="1813" y="0"/>
            <a:chExt cx="809173" cy="812800"/>
          </a:xfrm>
        </p:grpSpPr>
        <p:sp>
          <p:nvSpPr>
            <p:cNvPr id="113" name="Google Shape;113;p12"/>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D22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2"/>
            <p:cNvSpPr txBox="1"/>
            <p:nvPr/>
          </p:nvSpPr>
          <p:spPr>
            <a:xfrm>
              <a:off x="76200" y="28575"/>
              <a:ext cx="660300" cy="7080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15" name="Google Shape;115;p12"/>
          <p:cNvSpPr txBox="1"/>
          <p:nvPr/>
        </p:nvSpPr>
        <p:spPr>
          <a:xfrm>
            <a:off x="9662925" y="5282575"/>
            <a:ext cx="4259700" cy="4464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2900">
                <a:solidFill>
                  <a:srgbClr val="0D2243"/>
                </a:solidFill>
                <a:latin typeface="Inter SemiBold"/>
                <a:ea typeface="Inter SemiBold"/>
                <a:cs typeface="Inter SemiBold"/>
                <a:sym typeface="Inter SemiBold"/>
              </a:rPr>
              <a:t>Recommender System</a:t>
            </a:r>
            <a:endParaRPr b="1" sz="3200">
              <a:solidFill>
                <a:srgbClr val="0D2243"/>
              </a:solidFill>
              <a:latin typeface="Inter SemiBold"/>
              <a:ea typeface="Inter SemiBold"/>
              <a:cs typeface="Inter SemiBold"/>
              <a:sym typeface="Inter SemiBold"/>
            </a:endParaRPr>
          </a:p>
        </p:txBody>
      </p:sp>
      <p:cxnSp>
        <p:nvCxnSpPr>
          <p:cNvPr id="116" name="Google Shape;116;p12"/>
          <p:cNvCxnSpPr/>
          <p:nvPr/>
        </p:nvCxnSpPr>
        <p:spPr>
          <a:xfrm>
            <a:off x="17489923" y="5483375"/>
            <a:ext cx="270300" cy="0"/>
          </a:xfrm>
          <a:prstGeom prst="straightConnector1">
            <a:avLst/>
          </a:prstGeom>
          <a:noFill/>
          <a:ln cap="flat" cmpd="sng" w="57150">
            <a:solidFill>
              <a:srgbClr val="F5F5F7"/>
            </a:solidFill>
            <a:prstDash val="solid"/>
            <a:round/>
            <a:headEnd len="sm" w="sm" type="none"/>
            <a:tailEnd len="med" w="med" type="stealth"/>
          </a:ln>
        </p:spPr>
      </p:cxnSp>
      <p:sp>
        <p:nvSpPr>
          <p:cNvPr id="117" name="Google Shape;117;p12"/>
          <p:cNvSpPr/>
          <p:nvPr/>
        </p:nvSpPr>
        <p:spPr>
          <a:xfrm>
            <a:off x="9255354" y="6212192"/>
            <a:ext cx="8775112" cy="911588"/>
          </a:xfrm>
          <a:custGeom>
            <a:rect b="b" l="l" r="r" t="t"/>
            <a:pathLst>
              <a:path extrusionOk="0" h="200129" w="2263085">
                <a:moveTo>
                  <a:pt x="59724" y="0"/>
                </a:moveTo>
                <a:lnTo>
                  <a:pt x="2203360" y="0"/>
                </a:lnTo>
                <a:cubicBezTo>
                  <a:pt x="2236345" y="0"/>
                  <a:pt x="2263085" y="26739"/>
                  <a:pt x="2263085" y="59724"/>
                </a:cubicBezTo>
                <a:lnTo>
                  <a:pt x="2263085" y="140405"/>
                </a:lnTo>
                <a:cubicBezTo>
                  <a:pt x="2263085" y="156245"/>
                  <a:pt x="2256792" y="171436"/>
                  <a:pt x="2245592" y="182637"/>
                </a:cubicBezTo>
                <a:cubicBezTo>
                  <a:pt x="2234392" y="193837"/>
                  <a:pt x="2219200" y="200129"/>
                  <a:pt x="2203360" y="200129"/>
                </a:cubicBezTo>
                <a:lnTo>
                  <a:pt x="59724" y="200129"/>
                </a:lnTo>
                <a:cubicBezTo>
                  <a:pt x="26739" y="200129"/>
                  <a:pt x="0" y="173390"/>
                  <a:pt x="0" y="140405"/>
                </a:cubicBezTo>
                <a:lnTo>
                  <a:pt x="0" y="59724"/>
                </a:lnTo>
                <a:cubicBezTo>
                  <a:pt x="0" y="43884"/>
                  <a:pt x="6292" y="28693"/>
                  <a:pt x="17493" y="17493"/>
                </a:cubicBezTo>
                <a:cubicBezTo>
                  <a:pt x="28693" y="6292"/>
                  <a:pt x="43884" y="0"/>
                  <a:pt x="5972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8" name="Google Shape;118;p12"/>
          <p:cNvGrpSpPr/>
          <p:nvPr/>
        </p:nvGrpSpPr>
        <p:grpSpPr>
          <a:xfrm>
            <a:off x="17380762" y="6379753"/>
            <a:ext cx="488740" cy="576763"/>
            <a:chOff x="1813" y="0"/>
            <a:chExt cx="809173" cy="812800"/>
          </a:xfrm>
        </p:grpSpPr>
        <p:sp>
          <p:nvSpPr>
            <p:cNvPr id="119" name="Google Shape;119;p12"/>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D22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2"/>
            <p:cNvSpPr txBox="1"/>
            <p:nvPr/>
          </p:nvSpPr>
          <p:spPr>
            <a:xfrm>
              <a:off x="76200" y="28575"/>
              <a:ext cx="660300" cy="7080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21" name="Google Shape;121;p12"/>
          <p:cNvSpPr txBox="1"/>
          <p:nvPr/>
        </p:nvSpPr>
        <p:spPr>
          <a:xfrm>
            <a:off x="9662904" y="6467350"/>
            <a:ext cx="3520800" cy="4464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2900">
                <a:solidFill>
                  <a:srgbClr val="0D2243"/>
                </a:solidFill>
                <a:latin typeface="Inter SemiBold"/>
                <a:ea typeface="Inter SemiBold"/>
                <a:cs typeface="Inter SemiBold"/>
                <a:sym typeface="Inter SemiBold"/>
              </a:rPr>
              <a:t>Technology Used</a:t>
            </a:r>
            <a:endParaRPr b="1" sz="3200">
              <a:solidFill>
                <a:srgbClr val="0D2243"/>
              </a:solidFill>
              <a:latin typeface="Inter SemiBold"/>
              <a:ea typeface="Inter SemiBold"/>
              <a:cs typeface="Inter SemiBold"/>
              <a:sym typeface="Inter SemiBold"/>
            </a:endParaRPr>
          </a:p>
        </p:txBody>
      </p:sp>
      <p:cxnSp>
        <p:nvCxnSpPr>
          <p:cNvPr id="122" name="Google Shape;122;p12"/>
          <p:cNvCxnSpPr/>
          <p:nvPr/>
        </p:nvCxnSpPr>
        <p:spPr>
          <a:xfrm>
            <a:off x="17489923" y="6668131"/>
            <a:ext cx="270300" cy="0"/>
          </a:xfrm>
          <a:prstGeom prst="straightConnector1">
            <a:avLst/>
          </a:prstGeom>
          <a:noFill/>
          <a:ln cap="flat" cmpd="sng" w="57150">
            <a:solidFill>
              <a:srgbClr val="F5F5F7"/>
            </a:solidFill>
            <a:prstDash val="solid"/>
            <a:round/>
            <a:headEnd len="sm" w="sm" type="none"/>
            <a:tailEnd len="med" w="med" type="stealth"/>
          </a:ln>
        </p:spPr>
      </p:cxnSp>
      <p:sp>
        <p:nvSpPr>
          <p:cNvPr id="123" name="Google Shape;123;p12"/>
          <p:cNvSpPr/>
          <p:nvPr/>
        </p:nvSpPr>
        <p:spPr>
          <a:xfrm>
            <a:off x="4756441" y="7659217"/>
            <a:ext cx="8775112" cy="911588"/>
          </a:xfrm>
          <a:custGeom>
            <a:rect b="b" l="l" r="r" t="t"/>
            <a:pathLst>
              <a:path extrusionOk="0" h="200129" w="2263085">
                <a:moveTo>
                  <a:pt x="59724" y="0"/>
                </a:moveTo>
                <a:lnTo>
                  <a:pt x="2203360" y="0"/>
                </a:lnTo>
                <a:cubicBezTo>
                  <a:pt x="2236345" y="0"/>
                  <a:pt x="2263085" y="26739"/>
                  <a:pt x="2263085" y="59724"/>
                </a:cubicBezTo>
                <a:lnTo>
                  <a:pt x="2263085" y="140405"/>
                </a:lnTo>
                <a:cubicBezTo>
                  <a:pt x="2263085" y="156245"/>
                  <a:pt x="2256792" y="171436"/>
                  <a:pt x="2245592" y="182637"/>
                </a:cubicBezTo>
                <a:cubicBezTo>
                  <a:pt x="2234392" y="193837"/>
                  <a:pt x="2219200" y="200129"/>
                  <a:pt x="2203360" y="200129"/>
                </a:cubicBezTo>
                <a:lnTo>
                  <a:pt x="59724" y="200129"/>
                </a:lnTo>
                <a:cubicBezTo>
                  <a:pt x="26739" y="200129"/>
                  <a:pt x="0" y="173390"/>
                  <a:pt x="0" y="140405"/>
                </a:cubicBezTo>
                <a:lnTo>
                  <a:pt x="0" y="59724"/>
                </a:lnTo>
                <a:cubicBezTo>
                  <a:pt x="0" y="43884"/>
                  <a:pt x="6292" y="28693"/>
                  <a:pt x="17493" y="17493"/>
                </a:cubicBezTo>
                <a:cubicBezTo>
                  <a:pt x="28693" y="6292"/>
                  <a:pt x="43884" y="0"/>
                  <a:pt x="5972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4" name="Google Shape;124;p12"/>
          <p:cNvGrpSpPr/>
          <p:nvPr/>
        </p:nvGrpSpPr>
        <p:grpSpPr>
          <a:xfrm>
            <a:off x="12881849" y="7826778"/>
            <a:ext cx="488740" cy="576763"/>
            <a:chOff x="1813" y="0"/>
            <a:chExt cx="809173" cy="812800"/>
          </a:xfrm>
        </p:grpSpPr>
        <p:sp>
          <p:nvSpPr>
            <p:cNvPr id="125" name="Google Shape;125;p12"/>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D22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2"/>
            <p:cNvSpPr txBox="1"/>
            <p:nvPr/>
          </p:nvSpPr>
          <p:spPr>
            <a:xfrm>
              <a:off x="76200" y="28575"/>
              <a:ext cx="660300" cy="7080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27" name="Google Shape;127;p12"/>
          <p:cNvSpPr txBox="1"/>
          <p:nvPr/>
        </p:nvSpPr>
        <p:spPr>
          <a:xfrm>
            <a:off x="5163976" y="7914375"/>
            <a:ext cx="5373600" cy="1159800"/>
          </a:xfrm>
          <a:prstGeom prst="rect">
            <a:avLst/>
          </a:prstGeom>
          <a:noFill/>
          <a:ln>
            <a:noFill/>
          </a:ln>
        </p:spPr>
        <p:txBody>
          <a:bodyPr anchorCtr="0" anchor="t" bIns="0" lIns="0" spcFirstLastPara="1" rIns="0" wrap="square" tIns="0">
            <a:spAutoFit/>
          </a:bodyPr>
          <a:lstStyle/>
          <a:p>
            <a:pPr indent="0" lvl="0" marL="0" rtl="0" algn="l">
              <a:lnSpc>
                <a:spcPct val="115000"/>
              </a:lnSpc>
              <a:spcBef>
                <a:spcPts val="1200"/>
              </a:spcBef>
              <a:spcAft>
                <a:spcPts val="0"/>
              </a:spcAft>
              <a:buNone/>
            </a:pPr>
            <a:r>
              <a:rPr b="1" lang="en-US" sz="2900">
                <a:solidFill>
                  <a:srgbClr val="0D2243"/>
                </a:solidFill>
                <a:latin typeface="Inter SemiBold"/>
                <a:ea typeface="Inter SemiBold"/>
                <a:cs typeface="Inter SemiBold"/>
                <a:sym typeface="Inter SemiBold"/>
              </a:rPr>
              <a:t>Conclusion And Future Work</a:t>
            </a:r>
            <a:endParaRPr b="1" sz="2900">
              <a:solidFill>
                <a:srgbClr val="0D2243"/>
              </a:solidFill>
              <a:latin typeface="Inter SemiBold"/>
              <a:ea typeface="Inter SemiBold"/>
              <a:cs typeface="Inter SemiBold"/>
              <a:sym typeface="Inter SemiBold"/>
            </a:endParaRPr>
          </a:p>
          <a:p>
            <a:pPr indent="0" lvl="0" marL="0" marR="0" rtl="0" algn="l">
              <a:lnSpc>
                <a:spcPct val="120000"/>
              </a:lnSpc>
              <a:spcBef>
                <a:spcPts val="1200"/>
              </a:spcBef>
              <a:spcAft>
                <a:spcPts val="0"/>
              </a:spcAft>
              <a:buNone/>
            </a:pPr>
            <a:r>
              <a:t/>
            </a:r>
            <a:endParaRPr b="1" sz="3200">
              <a:solidFill>
                <a:srgbClr val="0D2243"/>
              </a:solidFill>
              <a:latin typeface="Inter SemiBold"/>
              <a:ea typeface="Inter SemiBold"/>
              <a:cs typeface="Inter SemiBold"/>
              <a:sym typeface="Inter SemiBold"/>
            </a:endParaRPr>
          </a:p>
        </p:txBody>
      </p:sp>
      <p:cxnSp>
        <p:nvCxnSpPr>
          <p:cNvPr id="128" name="Google Shape;128;p12"/>
          <p:cNvCxnSpPr/>
          <p:nvPr/>
        </p:nvCxnSpPr>
        <p:spPr>
          <a:xfrm>
            <a:off x="12991011" y="8115156"/>
            <a:ext cx="270300" cy="0"/>
          </a:xfrm>
          <a:prstGeom prst="straightConnector1">
            <a:avLst/>
          </a:prstGeom>
          <a:noFill/>
          <a:ln cap="flat" cmpd="sng" w="57150">
            <a:solidFill>
              <a:srgbClr val="F5F5F7"/>
            </a:solidFill>
            <a:prstDash val="solid"/>
            <a:round/>
            <a:headEnd len="sm" w="sm" type="none"/>
            <a:tailEnd len="med" w="med" type="stealth"/>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D2243"/>
        </a:solidFill>
      </p:bgPr>
    </p:bg>
    <p:spTree>
      <p:nvGrpSpPr>
        <p:cNvPr id="132" name="Shape 132"/>
        <p:cNvGrpSpPr/>
        <p:nvPr/>
      </p:nvGrpSpPr>
      <p:grpSpPr>
        <a:xfrm>
          <a:off x="0" y="0"/>
          <a:ext cx="0" cy="0"/>
          <a:chOff x="0" y="0"/>
          <a:chExt cx="0" cy="0"/>
        </a:xfrm>
      </p:grpSpPr>
      <p:sp>
        <p:nvSpPr>
          <p:cNvPr id="133" name="Google Shape;133;p13"/>
          <p:cNvSpPr/>
          <p:nvPr/>
        </p:nvSpPr>
        <p:spPr>
          <a:xfrm>
            <a:off x="0" y="-91440"/>
            <a:ext cx="10595486" cy="10413700"/>
          </a:xfrm>
          <a:custGeom>
            <a:rect b="b" l="l" r="r" t="t"/>
            <a:pathLst>
              <a:path extrusionOk="0" h="10387731" w="10387731">
                <a:moveTo>
                  <a:pt x="0" y="0"/>
                </a:moveTo>
                <a:lnTo>
                  <a:pt x="10387731" y="0"/>
                </a:lnTo>
                <a:lnTo>
                  <a:pt x="10387731" y="10387731"/>
                </a:lnTo>
                <a:lnTo>
                  <a:pt x="0" y="10387731"/>
                </a:lnTo>
                <a:lnTo>
                  <a:pt x="0" y="0"/>
                </a:lnTo>
                <a:close/>
              </a:path>
            </a:pathLst>
          </a:custGeom>
          <a:blipFill rotWithShape="1">
            <a:blip r:embed="rId3">
              <a:alphaModFix amt="5000"/>
            </a:blip>
            <a:stretch>
              <a:fillRect b="1249" l="-7899" r="9969" t="-899"/>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4" name="Google Shape;134;p13"/>
          <p:cNvSpPr/>
          <p:nvPr/>
        </p:nvSpPr>
        <p:spPr>
          <a:xfrm rot="-5400000">
            <a:off x="7671228" y="-143120"/>
            <a:ext cx="10412558" cy="10813443"/>
          </a:xfrm>
          <a:custGeom>
            <a:rect b="b" l="l" r="r" t="t"/>
            <a:pathLst>
              <a:path extrusionOk="0" h="11850348" w="11379845">
                <a:moveTo>
                  <a:pt x="0" y="0"/>
                </a:moveTo>
                <a:lnTo>
                  <a:pt x="11379845" y="0"/>
                </a:lnTo>
                <a:lnTo>
                  <a:pt x="11379845" y="11850349"/>
                </a:lnTo>
                <a:lnTo>
                  <a:pt x="0" y="11850349"/>
                </a:lnTo>
                <a:lnTo>
                  <a:pt x="0" y="0"/>
                </a:lnTo>
                <a:close/>
              </a:path>
            </a:pathLst>
          </a:custGeom>
          <a:blipFill rotWithShape="1">
            <a:blip r:embed="rId3">
              <a:alphaModFix/>
            </a:blip>
            <a:stretch>
              <a:fillRect b="0" l="1849" r="-2289"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 name="Google Shape;135;p13"/>
          <p:cNvSpPr txBox="1"/>
          <p:nvPr/>
        </p:nvSpPr>
        <p:spPr>
          <a:xfrm>
            <a:off x="1687705" y="577004"/>
            <a:ext cx="94800" cy="2154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t/>
            </a:r>
            <a:endParaRPr/>
          </a:p>
        </p:txBody>
      </p:sp>
      <p:sp>
        <p:nvSpPr>
          <p:cNvPr id="136" name="Google Shape;136;p13"/>
          <p:cNvSpPr/>
          <p:nvPr/>
        </p:nvSpPr>
        <p:spPr>
          <a:xfrm rot="5400000">
            <a:off x="5237827" y="-2812357"/>
            <a:ext cx="10237816" cy="15862531"/>
          </a:xfrm>
          <a:custGeom>
            <a:rect b="b" l="l" r="r" t="t"/>
            <a:pathLst>
              <a:path extrusionOk="0" h="12155196" w="21553296">
                <a:moveTo>
                  <a:pt x="0" y="0"/>
                </a:moveTo>
                <a:lnTo>
                  <a:pt x="21553296" y="0"/>
                </a:lnTo>
                <a:lnTo>
                  <a:pt x="21553296" y="12155195"/>
                </a:lnTo>
                <a:lnTo>
                  <a:pt x="0" y="12155195"/>
                </a:lnTo>
                <a:lnTo>
                  <a:pt x="0" y="0"/>
                </a:lnTo>
                <a:close/>
              </a:path>
            </a:pathLst>
          </a:custGeom>
          <a:blipFill rotWithShape="1">
            <a:blip r:embed="rId4">
              <a:alphaModFix/>
            </a:blip>
            <a:stretch>
              <a:fillRect b="30649" l="219" r="-1109" t="-31150"/>
            </a:stretch>
          </a:blipFill>
          <a:ln>
            <a:noFill/>
          </a:ln>
        </p:spPr>
      </p:sp>
      <p:sp>
        <p:nvSpPr>
          <p:cNvPr id="137" name="Google Shape;137;p13"/>
          <p:cNvSpPr txBox="1"/>
          <p:nvPr/>
        </p:nvSpPr>
        <p:spPr>
          <a:xfrm>
            <a:off x="3620515" y="4800801"/>
            <a:ext cx="11499600" cy="1967700"/>
          </a:xfrm>
          <a:prstGeom prst="rect">
            <a:avLst/>
          </a:prstGeom>
          <a:noFill/>
          <a:ln>
            <a:noFill/>
          </a:ln>
        </p:spPr>
        <p:txBody>
          <a:bodyPr anchorCtr="0" anchor="t" bIns="0" lIns="0" spcFirstLastPara="1" rIns="0" wrap="square" tIns="0">
            <a:spAutoFit/>
          </a:bodyPr>
          <a:lstStyle/>
          <a:p>
            <a:pPr indent="0" lvl="0" marL="0" marR="0" rtl="0" algn="ctr">
              <a:lnSpc>
                <a:spcPct val="80000"/>
              </a:lnSpc>
              <a:spcBef>
                <a:spcPts val="0"/>
              </a:spcBef>
              <a:spcAft>
                <a:spcPts val="0"/>
              </a:spcAft>
              <a:buNone/>
            </a:pPr>
            <a:r>
              <a:rPr b="1" lang="en-US" sz="15980">
                <a:solidFill>
                  <a:srgbClr val="F5F5F7"/>
                </a:solidFill>
                <a:latin typeface="Bebas Neue"/>
                <a:ea typeface="Bebas Neue"/>
                <a:cs typeface="Bebas Neue"/>
                <a:sym typeface="Bebas Neue"/>
              </a:rPr>
              <a:t>Introduction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4"/>
          <p:cNvSpPr txBox="1"/>
          <p:nvPr>
            <p:ph type="ctrTitle"/>
          </p:nvPr>
        </p:nvSpPr>
        <p:spPr>
          <a:xfrm>
            <a:off x="2715300" y="2963875"/>
            <a:ext cx="12857400" cy="1470000"/>
          </a:xfrm>
          <a:prstGeom prst="rect">
            <a:avLst/>
          </a:prstGeom>
        </p:spPr>
        <p:txBody>
          <a:bodyPr anchorCtr="0" anchor="ctr" bIns="45700" lIns="91425" spcFirstLastPara="1" rIns="91425" wrap="square" tIns="45700">
            <a:noAutofit/>
          </a:bodyPr>
          <a:lstStyle/>
          <a:p>
            <a:pPr indent="457200" lvl="0" marL="0" rtl="0" algn="just">
              <a:spcBef>
                <a:spcPts val="0"/>
              </a:spcBef>
              <a:spcAft>
                <a:spcPts val="0"/>
              </a:spcAft>
              <a:buSzPts val="990"/>
              <a:buNone/>
            </a:pPr>
            <a:r>
              <a:rPr lang="en-US" sz="3000">
                <a:latin typeface="Inter"/>
                <a:ea typeface="Inter"/>
                <a:cs typeface="Inter"/>
                <a:sym typeface="Inter"/>
              </a:rPr>
              <a:t>The tourism and travel sector is one of the most important active sectors in Palestine, However, this sector faces big problems in availability and marketing, as agencies suffer from weakness in marketing, and people suffer from a limited number of tours available to them.</a:t>
            </a:r>
            <a:endParaRPr sz="3000">
              <a:latin typeface="Inter"/>
              <a:ea typeface="Inter"/>
              <a:cs typeface="Inter"/>
              <a:sym typeface="Inter"/>
            </a:endParaRPr>
          </a:p>
        </p:txBody>
      </p:sp>
      <p:pic>
        <p:nvPicPr>
          <p:cNvPr id="143" name="Google Shape;143;p14"/>
          <p:cNvPicPr preferRelativeResize="0"/>
          <p:nvPr/>
        </p:nvPicPr>
        <p:blipFill>
          <a:blip r:embed="rId3">
            <a:alphaModFix/>
          </a:blip>
          <a:stretch>
            <a:fillRect/>
          </a:stretch>
        </p:blipFill>
        <p:spPr>
          <a:xfrm>
            <a:off x="6284462" y="7167350"/>
            <a:ext cx="5719075" cy="45752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D2243"/>
        </a:solidFill>
      </p:bgPr>
    </p:bg>
    <p:spTree>
      <p:nvGrpSpPr>
        <p:cNvPr id="147" name="Shape 147"/>
        <p:cNvGrpSpPr/>
        <p:nvPr/>
      </p:nvGrpSpPr>
      <p:grpSpPr>
        <a:xfrm>
          <a:off x="0" y="0"/>
          <a:ext cx="0" cy="0"/>
          <a:chOff x="0" y="0"/>
          <a:chExt cx="0" cy="0"/>
        </a:xfrm>
      </p:grpSpPr>
      <p:sp>
        <p:nvSpPr>
          <p:cNvPr id="148" name="Google Shape;148;p15"/>
          <p:cNvSpPr/>
          <p:nvPr/>
        </p:nvSpPr>
        <p:spPr>
          <a:xfrm>
            <a:off x="0" y="-91440"/>
            <a:ext cx="10595486" cy="10413700"/>
          </a:xfrm>
          <a:custGeom>
            <a:rect b="b" l="l" r="r" t="t"/>
            <a:pathLst>
              <a:path extrusionOk="0" h="10387731" w="10387731">
                <a:moveTo>
                  <a:pt x="0" y="0"/>
                </a:moveTo>
                <a:lnTo>
                  <a:pt x="10387731" y="0"/>
                </a:lnTo>
                <a:lnTo>
                  <a:pt x="10387731" y="10387731"/>
                </a:lnTo>
                <a:lnTo>
                  <a:pt x="0" y="10387731"/>
                </a:lnTo>
                <a:lnTo>
                  <a:pt x="0" y="0"/>
                </a:lnTo>
                <a:close/>
              </a:path>
            </a:pathLst>
          </a:custGeom>
          <a:blipFill rotWithShape="1">
            <a:blip r:embed="rId3">
              <a:alphaModFix amt="5000"/>
            </a:blip>
            <a:stretch>
              <a:fillRect b="1249" l="-7899" r="9969" t="-899"/>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9" name="Google Shape;149;p15"/>
          <p:cNvSpPr/>
          <p:nvPr/>
        </p:nvSpPr>
        <p:spPr>
          <a:xfrm rot="-5400000">
            <a:off x="7671228" y="-143120"/>
            <a:ext cx="10412558" cy="10813443"/>
          </a:xfrm>
          <a:custGeom>
            <a:rect b="b" l="l" r="r" t="t"/>
            <a:pathLst>
              <a:path extrusionOk="0" h="11850348" w="11379845">
                <a:moveTo>
                  <a:pt x="0" y="0"/>
                </a:moveTo>
                <a:lnTo>
                  <a:pt x="11379845" y="0"/>
                </a:lnTo>
                <a:lnTo>
                  <a:pt x="11379845" y="11850349"/>
                </a:lnTo>
                <a:lnTo>
                  <a:pt x="0" y="11850349"/>
                </a:lnTo>
                <a:lnTo>
                  <a:pt x="0" y="0"/>
                </a:lnTo>
                <a:close/>
              </a:path>
            </a:pathLst>
          </a:custGeom>
          <a:blipFill rotWithShape="1">
            <a:blip r:embed="rId3">
              <a:alphaModFix/>
            </a:blip>
            <a:stretch>
              <a:fillRect b="0" l="1849" r="-2289"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0" name="Google Shape;150;p15"/>
          <p:cNvSpPr txBox="1"/>
          <p:nvPr/>
        </p:nvSpPr>
        <p:spPr>
          <a:xfrm>
            <a:off x="1687705" y="577004"/>
            <a:ext cx="94800" cy="2154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t/>
            </a:r>
            <a:endParaRPr/>
          </a:p>
        </p:txBody>
      </p:sp>
      <p:sp>
        <p:nvSpPr>
          <p:cNvPr id="151" name="Google Shape;151;p15"/>
          <p:cNvSpPr/>
          <p:nvPr/>
        </p:nvSpPr>
        <p:spPr>
          <a:xfrm rot="5400000">
            <a:off x="5237827" y="-2812357"/>
            <a:ext cx="10237816" cy="15862531"/>
          </a:xfrm>
          <a:custGeom>
            <a:rect b="b" l="l" r="r" t="t"/>
            <a:pathLst>
              <a:path extrusionOk="0" h="12155196" w="21553296">
                <a:moveTo>
                  <a:pt x="0" y="0"/>
                </a:moveTo>
                <a:lnTo>
                  <a:pt x="21553296" y="0"/>
                </a:lnTo>
                <a:lnTo>
                  <a:pt x="21553296" y="12155195"/>
                </a:lnTo>
                <a:lnTo>
                  <a:pt x="0" y="12155195"/>
                </a:lnTo>
                <a:lnTo>
                  <a:pt x="0" y="0"/>
                </a:lnTo>
                <a:close/>
              </a:path>
            </a:pathLst>
          </a:custGeom>
          <a:blipFill rotWithShape="1">
            <a:blip r:embed="rId4">
              <a:alphaModFix/>
            </a:blip>
            <a:stretch>
              <a:fillRect b="30649" l="219" r="-1109" t="-31150"/>
            </a:stretch>
          </a:blipFill>
          <a:ln>
            <a:noFill/>
          </a:ln>
        </p:spPr>
      </p:sp>
      <p:sp>
        <p:nvSpPr>
          <p:cNvPr id="152" name="Google Shape;152;p15"/>
          <p:cNvSpPr txBox="1"/>
          <p:nvPr/>
        </p:nvSpPr>
        <p:spPr>
          <a:xfrm>
            <a:off x="2981851" y="4756825"/>
            <a:ext cx="12324300" cy="5903400"/>
          </a:xfrm>
          <a:prstGeom prst="rect">
            <a:avLst/>
          </a:prstGeom>
          <a:noFill/>
          <a:ln>
            <a:noFill/>
          </a:ln>
        </p:spPr>
        <p:txBody>
          <a:bodyPr anchorCtr="0" anchor="t" bIns="0" lIns="0" spcFirstLastPara="1" rIns="0" wrap="square" tIns="0">
            <a:spAutoFit/>
          </a:bodyPr>
          <a:lstStyle/>
          <a:p>
            <a:pPr indent="0" lvl="0" marL="0" rtl="0" algn="ctr">
              <a:lnSpc>
                <a:spcPct val="80000"/>
              </a:lnSpc>
              <a:spcBef>
                <a:spcPts val="0"/>
              </a:spcBef>
              <a:spcAft>
                <a:spcPts val="0"/>
              </a:spcAft>
              <a:buNone/>
            </a:pPr>
            <a:r>
              <a:rPr b="1" lang="en-US" sz="15980">
                <a:solidFill>
                  <a:srgbClr val="F5F5F7"/>
                </a:solidFill>
                <a:latin typeface="Bebas Neue"/>
                <a:ea typeface="Bebas Neue"/>
                <a:cs typeface="Bebas Neue"/>
                <a:sym typeface="Bebas Neue"/>
              </a:rPr>
              <a:t>Value Proposition </a:t>
            </a:r>
            <a:endParaRPr b="1" sz="15980">
              <a:solidFill>
                <a:srgbClr val="F5F5F7"/>
              </a:solidFill>
              <a:latin typeface="Bebas Neue"/>
              <a:ea typeface="Bebas Neue"/>
              <a:cs typeface="Bebas Neue"/>
              <a:sym typeface="Bebas Neue"/>
            </a:endParaRPr>
          </a:p>
          <a:p>
            <a:pPr indent="0" lvl="0" marL="0" rtl="0" algn="ctr">
              <a:lnSpc>
                <a:spcPct val="80000"/>
              </a:lnSpc>
              <a:spcBef>
                <a:spcPts val="0"/>
              </a:spcBef>
              <a:spcAft>
                <a:spcPts val="0"/>
              </a:spcAft>
              <a:buNone/>
            </a:pPr>
            <a:r>
              <a:t/>
            </a:r>
            <a:endParaRPr b="1" sz="15980">
              <a:solidFill>
                <a:srgbClr val="F5F5F7"/>
              </a:solidFill>
              <a:latin typeface="Bebas Neue"/>
              <a:ea typeface="Bebas Neue"/>
              <a:cs typeface="Bebas Neue"/>
              <a:sym typeface="Bebas Neue"/>
            </a:endParaRPr>
          </a:p>
          <a:p>
            <a:pPr indent="0" lvl="0" marL="0" marR="0" rtl="0" algn="ctr">
              <a:lnSpc>
                <a:spcPct val="80000"/>
              </a:lnSpc>
              <a:spcBef>
                <a:spcPts val="0"/>
              </a:spcBef>
              <a:spcAft>
                <a:spcPts val="0"/>
              </a:spcAft>
              <a:buNone/>
            </a:pPr>
            <a:r>
              <a:t/>
            </a:r>
            <a:endParaRPr b="1" sz="15980">
              <a:solidFill>
                <a:srgbClr val="F5F5F7"/>
              </a:solidFill>
              <a:latin typeface="Bebas Neue"/>
              <a:ea typeface="Bebas Neue"/>
              <a:cs typeface="Bebas Neue"/>
              <a:sym typeface="Bebas Neue"/>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5F5F7"/>
        </a:solidFill>
      </p:bgPr>
    </p:bg>
    <p:spTree>
      <p:nvGrpSpPr>
        <p:cNvPr id="156" name="Shape 156"/>
        <p:cNvGrpSpPr/>
        <p:nvPr/>
      </p:nvGrpSpPr>
      <p:grpSpPr>
        <a:xfrm>
          <a:off x="0" y="0"/>
          <a:ext cx="0" cy="0"/>
          <a:chOff x="0" y="0"/>
          <a:chExt cx="0" cy="0"/>
        </a:xfrm>
      </p:grpSpPr>
      <p:sp>
        <p:nvSpPr>
          <p:cNvPr id="157" name="Google Shape;157;p16"/>
          <p:cNvSpPr/>
          <p:nvPr/>
        </p:nvSpPr>
        <p:spPr>
          <a:xfrm>
            <a:off x="0" y="0"/>
            <a:ext cx="10414043" cy="10414000"/>
          </a:xfrm>
          <a:custGeom>
            <a:rect b="b" l="l" r="r" t="t"/>
            <a:pathLst>
              <a:path extrusionOk="0" h="6350000" w="6350026">
                <a:moveTo>
                  <a:pt x="0" y="0"/>
                </a:moveTo>
                <a:lnTo>
                  <a:pt x="6350026" y="0"/>
                </a:lnTo>
                <a:lnTo>
                  <a:pt x="6350026" y="6350000"/>
                </a:lnTo>
                <a:lnTo>
                  <a:pt x="0" y="6350000"/>
                </a:lnTo>
                <a:close/>
              </a:path>
            </a:pathLst>
          </a:custGeom>
          <a:blipFill rotWithShape="1">
            <a:blip r:embed="rId3">
              <a:alphaModFix/>
            </a:blip>
            <a:stretch>
              <a:fillRect b="-49999" l="0" r="0" t="0"/>
            </a:stretch>
          </a:blipFill>
          <a:ln>
            <a:noFill/>
          </a:ln>
        </p:spPr>
      </p:sp>
      <p:grpSp>
        <p:nvGrpSpPr>
          <p:cNvPr id="158" name="Google Shape;158;p16"/>
          <p:cNvGrpSpPr/>
          <p:nvPr/>
        </p:nvGrpSpPr>
        <p:grpSpPr>
          <a:xfrm>
            <a:off x="9143950" y="-230198"/>
            <a:ext cx="9144059" cy="10679353"/>
            <a:chOff x="0" y="-47625"/>
            <a:chExt cx="2408296" cy="2756958"/>
          </a:xfrm>
        </p:grpSpPr>
        <p:sp>
          <p:nvSpPr>
            <p:cNvPr id="159" name="Google Shape;159;p16"/>
            <p:cNvSpPr/>
            <p:nvPr/>
          </p:nvSpPr>
          <p:spPr>
            <a:xfrm>
              <a:off x="0" y="0"/>
              <a:ext cx="2408296" cy="2709333"/>
            </a:xfrm>
            <a:custGeom>
              <a:rect b="b" l="l" r="r" t="t"/>
              <a:pathLst>
                <a:path extrusionOk="0" h="2709333" w="2408296">
                  <a:moveTo>
                    <a:pt x="0" y="0"/>
                  </a:moveTo>
                  <a:lnTo>
                    <a:pt x="2408296" y="0"/>
                  </a:lnTo>
                  <a:lnTo>
                    <a:pt x="2408296" y="2709333"/>
                  </a:lnTo>
                  <a:lnTo>
                    <a:pt x="0" y="2709333"/>
                  </a:lnTo>
                  <a:close/>
                </a:path>
              </a:pathLst>
            </a:custGeom>
            <a:solidFill>
              <a:srgbClr val="F5F5F7"/>
            </a:solidFill>
            <a:ln>
              <a:noFill/>
            </a:ln>
          </p:spPr>
        </p:sp>
        <p:sp>
          <p:nvSpPr>
            <p:cNvPr id="160" name="Google Shape;160;p16"/>
            <p:cNvSpPr txBox="1"/>
            <p:nvPr/>
          </p:nvSpPr>
          <p:spPr>
            <a:xfrm>
              <a:off x="0" y="-47625"/>
              <a:ext cx="812700" cy="860400"/>
            </a:xfrm>
            <a:prstGeom prst="rect">
              <a:avLst/>
            </a:prstGeom>
            <a:noFill/>
            <a:ln>
              <a:noFill/>
            </a:ln>
          </p:spPr>
          <p:txBody>
            <a:bodyPr anchorCtr="0" anchor="ctr" bIns="50800" lIns="50800" spcFirstLastPara="1" rIns="50800" wrap="square" tIns="50800">
              <a:noAutofit/>
            </a:bodyPr>
            <a:lstStyle/>
            <a:p>
              <a:pPr indent="0" lvl="0" marL="0" marR="0" rtl="0" algn="ctr">
                <a:lnSpc>
                  <a:spcPct val="186611"/>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61" name="Google Shape;161;p16"/>
          <p:cNvSpPr txBox="1"/>
          <p:nvPr/>
        </p:nvSpPr>
        <p:spPr>
          <a:xfrm>
            <a:off x="10648476" y="2077425"/>
            <a:ext cx="6135000" cy="4894800"/>
          </a:xfrm>
          <a:prstGeom prst="rect">
            <a:avLst/>
          </a:prstGeom>
          <a:noFill/>
          <a:ln>
            <a:noFill/>
          </a:ln>
        </p:spPr>
        <p:txBody>
          <a:bodyPr anchorCtr="0" anchor="t" bIns="0" lIns="0" spcFirstLastPara="1" rIns="0" wrap="square" tIns="0">
            <a:spAutoFit/>
          </a:bodyPr>
          <a:lstStyle/>
          <a:p>
            <a:pPr indent="457200" lvl="0" marL="0" marR="0" rtl="0" algn="just">
              <a:lnSpc>
                <a:spcPct val="120000"/>
              </a:lnSpc>
              <a:spcBef>
                <a:spcPts val="0"/>
              </a:spcBef>
              <a:spcAft>
                <a:spcPts val="0"/>
              </a:spcAft>
              <a:buNone/>
            </a:pPr>
            <a:r>
              <a:rPr lang="en-US" sz="3000">
                <a:solidFill>
                  <a:srgbClr val="0D2243"/>
                </a:solidFill>
                <a:latin typeface="Inter"/>
                <a:ea typeface="Inter"/>
                <a:cs typeface="Inter"/>
                <a:sym typeface="Inter"/>
              </a:rPr>
              <a:t>Tourpulse is a website for tourism and travel, as it allows Palestinian agencies to market and display their tours in addition to organizing, and managing them, which allows them to reach a larger number of customers and allows users to view all the tours available to them smoothly.</a:t>
            </a:r>
            <a:endParaRPr sz="26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D2243"/>
        </a:solidFill>
      </p:bgPr>
    </p:bg>
    <p:spTree>
      <p:nvGrpSpPr>
        <p:cNvPr id="165" name="Shape 165"/>
        <p:cNvGrpSpPr/>
        <p:nvPr/>
      </p:nvGrpSpPr>
      <p:grpSpPr>
        <a:xfrm>
          <a:off x="0" y="0"/>
          <a:ext cx="0" cy="0"/>
          <a:chOff x="0" y="0"/>
          <a:chExt cx="0" cy="0"/>
        </a:xfrm>
      </p:grpSpPr>
      <p:sp>
        <p:nvSpPr>
          <p:cNvPr id="166" name="Google Shape;166;p17"/>
          <p:cNvSpPr/>
          <p:nvPr/>
        </p:nvSpPr>
        <p:spPr>
          <a:xfrm>
            <a:off x="0" y="-91440"/>
            <a:ext cx="10595486" cy="10413700"/>
          </a:xfrm>
          <a:custGeom>
            <a:rect b="b" l="l" r="r" t="t"/>
            <a:pathLst>
              <a:path extrusionOk="0" h="10387731" w="10387731">
                <a:moveTo>
                  <a:pt x="0" y="0"/>
                </a:moveTo>
                <a:lnTo>
                  <a:pt x="10387731" y="0"/>
                </a:lnTo>
                <a:lnTo>
                  <a:pt x="10387731" y="10387731"/>
                </a:lnTo>
                <a:lnTo>
                  <a:pt x="0" y="10387731"/>
                </a:lnTo>
                <a:lnTo>
                  <a:pt x="0" y="0"/>
                </a:lnTo>
                <a:close/>
              </a:path>
            </a:pathLst>
          </a:custGeom>
          <a:blipFill rotWithShape="1">
            <a:blip r:embed="rId3">
              <a:alphaModFix amt="5000"/>
            </a:blip>
            <a:stretch>
              <a:fillRect b="1249" l="-7899" r="9969" t="-899"/>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7" name="Google Shape;167;p17"/>
          <p:cNvSpPr/>
          <p:nvPr/>
        </p:nvSpPr>
        <p:spPr>
          <a:xfrm rot="-5400000">
            <a:off x="7671228" y="-143120"/>
            <a:ext cx="10412558" cy="10813443"/>
          </a:xfrm>
          <a:custGeom>
            <a:rect b="b" l="l" r="r" t="t"/>
            <a:pathLst>
              <a:path extrusionOk="0" h="11850348" w="11379845">
                <a:moveTo>
                  <a:pt x="0" y="0"/>
                </a:moveTo>
                <a:lnTo>
                  <a:pt x="11379845" y="0"/>
                </a:lnTo>
                <a:lnTo>
                  <a:pt x="11379845" y="11850349"/>
                </a:lnTo>
                <a:lnTo>
                  <a:pt x="0" y="11850349"/>
                </a:lnTo>
                <a:lnTo>
                  <a:pt x="0" y="0"/>
                </a:lnTo>
                <a:close/>
              </a:path>
            </a:pathLst>
          </a:custGeom>
          <a:blipFill rotWithShape="1">
            <a:blip r:embed="rId3">
              <a:alphaModFix/>
            </a:blip>
            <a:stretch>
              <a:fillRect b="0" l="1849" r="-2289"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8" name="Google Shape;168;p17"/>
          <p:cNvSpPr txBox="1"/>
          <p:nvPr/>
        </p:nvSpPr>
        <p:spPr>
          <a:xfrm>
            <a:off x="1687705" y="577004"/>
            <a:ext cx="94800" cy="2154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t/>
            </a:r>
            <a:endParaRPr/>
          </a:p>
        </p:txBody>
      </p:sp>
      <p:sp>
        <p:nvSpPr>
          <p:cNvPr id="169" name="Google Shape;169;p17"/>
          <p:cNvSpPr/>
          <p:nvPr/>
        </p:nvSpPr>
        <p:spPr>
          <a:xfrm rot="5400000">
            <a:off x="5237827" y="-2812357"/>
            <a:ext cx="10237816" cy="15862531"/>
          </a:xfrm>
          <a:custGeom>
            <a:rect b="b" l="l" r="r" t="t"/>
            <a:pathLst>
              <a:path extrusionOk="0" h="12155196" w="21553296">
                <a:moveTo>
                  <a:pt x="0" y="0"/>
                </a:moveTo>
                <a:lnTo>
                  <a:pt x="21553296" y="0"/>
                </a:lnTo>
                <a:lnTo>
                  <a:pt x="21553296" y="12155195"/>
                </a:lnTo>
                <a:lnTo>
                  <a:pt x="0" y="12155195"/>
                </a:lnTo>
                <a:lnTo>
                  <a:pt x="0" y="0"/>
                </a:lnTo>
                <a:close/>
              </a:path>
            </a:pathLst>
          </a:custGeom>
          <a:blipFill rotWithShape="1">
            <a:blip r:embed="rId4">
              <a:alphaModFix/>
            </a:blip>
            <a:stretch>
              <a:fillRect b="30649" l="219" r="-1109" t="-31150"/>
            </a:stretch>
          </a:blipFill>
          <a:ln>
            <a:noFill/>
          </a:ln>
        </p:spPr>
      </p:sp>
      <p:sp>
        <p:nvSpPr>
          <p:cNvPr id="170" name="Google Shape;170;p17"/>
          <p:cNvSpPr txBox="1"/>
          <p:nvPr/>
        </p:nvSpPr>
        <p:spPr>
          <a:xfrm>
            <a:off x="1992750" y="4566475"/>
            <a:ext cx="14302500" cy="5903400"/>
          </a:xfrm>
          <a:prstGeom prst="rect">
            <a:avLst/>
          </a:prstGeom>
          <a:noFill/>
          <a:ln>
            <a:noFill/>
          </a:ln>
        </p:spPr>
        <p:txBody>
          <a:bodyPr anchorCtr="0" anchor="t" bIns="0" lIns="0" spcFirstLastPara="1" rIns="0" wrap="square" tIns="0">
            <a:spAutoFit/>
          </a:bodyPr>
          <a:lstStyle/>
          <a:p>
            <a:pPr indent="0" lvl="0" marL="0" rtl="0" algn="ctr">
              <a:lnSpc>
                <a:spcPct val="80000"/>
              </a:lnSpc>
              <a:spcBef>
                <a:spcPts val="0"/>
              </a:spcBef>
              <a:spcAft>
                <a:spcPts val="0"/>
              </a:spcAft>
              <a:buNone/>
            </a:pPr>
            <a:r>
              <a:rPr b="1" lang="en-US" sz="15980">
                <a:solidFill>
                  <a:srgbClr val="F5F5F7"/>
                </a:solidFill>
                <a:latin typeface="Bebas Neue"/>
                <a:ea typeface="Bebas Neue"/>
                <a:cs typeface="Bebas Neue"/>
                <a:sym typeface="Bebas Neue"/>
              </a:rPr>
              <a:t>Suggested Solution</a:t>
            </a:r>
            <a:endParaRPr b="1" sz="15980">
              <a:solidFill>
                <a:srgbClr val="F5F5F7"/>
              </a:solidFill>
              <a:latin typeface="Bebas Neue"/>
              <a:ea typeface="Bebas Neue"/>
              <a:cs typeface="Bebas Neue"/>
              <a:sym typeface="Bebas Neue"/>
            </a:endParaRPr>
          </a:p>
          <a:p>
            <a:pPr indent="0" lvl="0" marL="0" rtl="0" algn="ctr">
              <a:lnSpc>
                <a:spcPct val="80000"/>
              </a:lnSpc>
              <a:spcBef>
                <a:spcPts val="0"/>
              </a:spcBef>
              <a:spcAft>
                <a:spcPts val="0"/>
              </a:spcAft>
              <a:buNone/>
            </a:pPr>
            <a:r>
              <a:t/>
            </a:r>
            <a:endParaRPr b="1" sz="15980">
              <a:solidFill>
                <a:srgbClr val="F5F5F7"/>
              </a:solidFill>
              <a:latin typeface="Bebas Neue"/>
              <a:ea typeface="Bebas Neue"/>
              <a:cs typeface="Bebas Neue"/>
              <a:sym typeface="Bebas Neue"/>
            </a:endParaRPr>
          </a:p>
          <a:p>
            <a:pPr indent="0" lvl="0" marL="0" marR="0" rtl="0" algn="ctr">
              <a:lnSpc>
                <a:spcPct val="80000"/>
              </a:lnSpc>
              <a:spcBef>
                <a:spcPts val="0"/>
              </a:spcBef>
              <a:spcAft>
                <a:spcPts val="0"/>
              </a:spcAft>
              <a:buNone/>
            </a:pPr>
            <a:r>
              <a:t/>
            </a:r>
            <a:endParaRPr b="1" sz="15980">
              <a:solidFill>
                <a:srgbClr val="F5F5F7"/>
              </a:solidFill>
              <a:latin typeface="Bebas Neue"/>
              <a:ea typeface="Bebas Neue"/>
              <a:cs typeface="Bebas Neue"/>
              <a:sym typeface="Bebas Neue"/>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18"/>
          <p:cNvSpPr txBox="1"/>
          <p:nvPr/>
        </p:nvSpPr>
        <p:spPr>
          <a:xfrm>
            <a:off x="1199025" y="3095625"/>
            <a:ext cx="6449100" cy="4802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3000">
                <a:latin typeface="Inter"/>
                <a:ea typeface="Inter"/>
                <a:cs typeface="Inter"/>
                <a:sym typeface="Inter"/>
              </a:rPr>
              <a:t>•Weak marketing at agencies which makes it difficult for clients to reach many tour picks.</a:t>
            </a:r>
            <a:br>
              <a:rPr lang="en-US" sz="3000">
                <a:latin typeface="Inter"/>
                <a:ea typeface="Inter"/>
                <a:cs typeface="Inter"/>
                <a:sym typeface="Inter"/>
              </a:rPr>
            </a:br>
            <a:endParaRPr sz="3000">
              <a:latin typeface="Inter"/>
              <a:ea typeface="Inter"/>
              <a:cs typeface="Inter"/>
              <a:sym typeface="Inter"/>
            </a:endParaRPr>
          </a:p>
          <a:p>
            <a:pPr indent="0" lvl="0" marL="0" rtl="0" algn="l">
              <a:spcBef>
                <a:spcPts val="0"/>
              </a:spcBef>
              <a:spcAft>
                <a:spcPts val="0"/>
              </a:spcAft>
              <a:buNone/>
            </a:pPr>
            <a:r>
              <a:rPr lang="en-US" sz="3000">
                <a:latin typeface="Inter"/>
                <a:ea typeface="Inter"/>
                <a:cs typeface="Inter"/>
                <a:sym typeface="Inter"/>
              </a:rPr>
              <a:t>•Weakness in the feedback and reviewing (evaluation) system for agencies and clients.</a:t>
            </a:r>
            <a:br>
              <a:rPr lang="en-US" sz="3000">
                <a:latin typeface="Inter"/>
                <a:ea typeface="Inter"/>
                <a:cs typeface="Inter"/>
                <a:sym typeface="Inter"/>
              </a:rPr>
            </a:br>
            <a:endParaRPr sz="3000">
              <a:latin typeface="Inter"/>
              <a:ea typeface="Inter"/>
              <a:cs typeface="Inter"/>
              <a:sym typeface="Inter"/>
            </a:endParaRPr>
          </a:p>
          <a:p>
            <a:pPr indent="0" lvl="0" marL="0" rtl="0" algn="l">
              <a:spcBef>
                <a:spcPts val="0"/>
              </a:spcBef>
              <a:spcAft>
                <a:spcPts val="0"/>
              </a:spcAft>
              <a:buNone/>
            </a:pPr>
            <a:r>
              <a:rPr lang="en-US" sz="3000">
                <a:latin typeface="Inter"/>
                <a:ea typeface="Inter"/>
                <a:cs typeface="Inter"/>
                <a:sym typeface="Inter"/>
              </a:rPr>
              <a:t>•Arrangement, organization, and preservation.</a:t>
            </a:r>
            <a:endParaRPr sz="3000">
              <a:latin typeface="Inter"/>
              <a:ea typeface="Inter"/>
              <a:cs typeface="Inter"/>
              <a:sym typeface="Inter"/>
            </a:endParaRPr>
          </a:p>
        </p:txBody>
      </p:sp>
      <p:sp>
        <p:nvSpPr>
          <p:cNvPr id="176" name="Google Shape;176;p18"/>
          <p:cNvSpPr txBox="1"/>
          <p:nvPr/>
        </p:nvSpPr>
        <p:spPr>
          <a:xfrm>
            <a:off x="2657990" y="1383500"/>
            <a:ext cx="5105700" cy="615600"/>
          </a:xfrm>
          <a:prstGeom prst="rect">
            <a:avLst/>
          </a:prstGeom>
          <a:noFill/>
          <a:ln>
            <a:noFill/>
          </a:ln>
        </p:spPr>
        <p:txBody>
          <a:bodyPr anchorCtr="0" anchor="t" bIns="0" lIns="0" spcFirstLastPara="1" rIns="0" wrap="square" tIns="0">
            <a:spAutoFit/>
          </a:bodyPr>
          <a:lstStyle/>
          <a:p>
            <a:pPr indent="0" lvl="0" marL="0" marR="0" rtl="0" algn="ctr">
              <a:lnSpc>
                <a:spcPct val="80000"/>
              </a:lnSpc>
              <a:spcBef>
                <a:spcPts val="0"/>
              </a:spcBef>
              <a:spcAft>
                <a:spcPts val="0"/>
              </a:spcAft>
              <a:buNone/>
            </a:pPr>
            <a:r>
              <a:rPr b="1" lang="en-US" sz="5000">
                <a:solidFill>
                  <a:srgbClr val="0D2243"/>
                </a:solidFill>
                <a:latin typeface="Inter"/>
                <a:ea typeface="Inter"/>
                <a:cs typeface="Inter"/>
                <a:sym typeface="Inter"/>
              </a:rPr>
              <a:t>Problems</a:t>
            </a:r>
            <a:endParaRPr/>
          </a:p>
        </p:txBody>
      </p:sp>
      <p:pic>
        <p:nvPicPr>
          <p:cNvPr id="177" name="Google Shape;177;p18"/>
          <p:cNvPicPr preferRelativeResize="0"/>
          <p:nvPr/>
        </p:nvPicPr>
        <p:blipFill>
          <a:blip r:embed="rId3">
            <a:alphaModFix/>
          </a:blip>
          <a:stretch>
            <a:fillRect/>
          </a:stretch>
        </p:blipFill>
        <p:spPr>
          <a:xfrm>
            <a:off x="2016062" y="1001725"/>
            <a:ext cx="1555325" cy="1379133"/>
          </a:xfrm>
          <a:prstGeom prst="rect">
            <a:avLst/>
          </a:prstGeom>
          <a:noFill/>
          <a:ln>
            <a:noFill/>
          </a:ln>
        </p:spPr>
      </p:pic>
      <p:sp>
        <p:nvSpPr>
          <p:cNvPr id="178" name="Google Shape;178;p18"/>
          <p:cNvSpPr txBox="1"/>
          <p:nvPr/>
        </p:nvSpPr>
        <p:spPr>
          <a:xfrm>
            <a:off x="11819477" y="1075550"/>
            <a:ext cx="6087600" cy="1231500"/>
          </a:xfrm>
          <a:prstGeom prst="rect">
            <a:avLst/>
          </a:prstGeom>
          <a:noFill/>
          <a:ln>
            <a:noFill/>
          </a:ln>
        </p:spPr>
        <p:txBody>
          <a:bodyPr anchorCtr="0" anchor="t" bIns="0" lIns="0" spcFirstLastPara="1" rIns="0" wrap="square" tIns="0">
            <a:spAutoFit/>
          </a:bodyPr>
          <a:lstStyle/>
          <a:p>
            <a:pPr indent="0" lvl="0" marL="0" marR="0" rtl="0" algn="ctr">
              <a:lnSpc>
                <a:spcPct val="80000"/>
              </a:lnSpc>
              <a:spcBef>
                <a:spcPts val="0"/>
              </a:spcBef>
              <a:spcAft>
                <a:spcPts val="0"/>
              </a:spcAft>
              <a:buNone/>
            </a:pPr>
            <a:r>
              <a:rPr b="1" lang="en-US" sz="5000">
                <a:solidFill>
                  <a:schemeClr val="lt1"/>
                </a:solidFill>
                <a:latin typeface="Inter"/>
                <a:ea typeface="Inter"/>
                <a:cs typeface="Inter"/>
                <a:sym typeface="Inter"/>
              </a:rPr>
              <a:t>Solutions &amp; Features</a:t>
            </a:r>
            <a:endParaRPr>
              <a:solidFill>
                <a:schemeClr val="lt1"/>
              </a:solidFill>
            </a:endParaRPr>
          </a:p>
        </p:txBody>
      </p:sp>
      <p:pic>
        <p:nvPicPr>
          <p:cNvPr id="179" name="Google Shape;179;p18"/>
          <p:cNvPicPr preferRelativeResize="0"/>
          <p:nvPr/>
        </p:nvPicPr>
        <p:blipFill>
          <a:blip r:embed="rId3">
            <a:alphaModFix/>
          </a:blip>
          <a:stretch>
            <a:fillRect/>
          </a:stretch>
        </p:blipFill>
        <p:spPr>
          <a:xfrm>
            <a:off x="11395812" y="1001713"/>
            <a:ext cx="1555325" cy="1379133"/>
          </a:xfrm>
          <a:prstGeom prst="rect">
            <a:avLst/>
          </a:prstGeom>
          <a:noFill/>
          <a:ln>
            <a:noFill/>
          </a:ln>
        </p:spPr>
      </p:pic>
      <p:sp>
        <p:nvSpPr>
          <p:cNvPr id="180" name="Google Shape;180;p18"/>
          <p:cNvSpPr txBox="1"/>
          <p:nvPr/>
        </p:nvSpPr>
        <p:spPr>
          <a:xfrm>
            <a:off x="10338375" y="3095625"/>
            <a:ext cx="7568700" cy="3417000"/>
          </a:xfrm>
          <a:prstGeom prst="rect">
            <a:avLst/>
          </a:prstGeom>
          <a:noFill/>
          <a:ln>
            <a:noFill/>
          </a:ln>
        </p:spPr>
        <p:txBody>
          <a:bodyPr anchorCtr="0" anchor="t" bIns="91425" lIns="91425" spcFirstLastPara="1" rIns="91425" wrap="square" tIns="91425">
            <a:spAutoFit/>
          </a:bodyPr>
          <a:lstStyle/>
          <a:p>
            <a:pPr indent="-419100" lvl="0" marL="457200" rtl="0" algn="l">
              <a:spcBef>
                <a:spcPts val="0"/>
              </a:spcBef>
              <a:spcAft>
                <a:spcPts val="0"/>
              </a:spcAft>
              <a:buClr>
                <a:schemeClr val="lt1"/>
              </a:buClr>
              <a:buSzPts val="3000"/>
              <a:buFont typeface="Inter"/>
              <a:buChar char="●"/>
            </a:pPr>
            <a:r>
              <a:rPr lang="en-US" sz="3000">
                <a:solidFill>
                  <a:schemeClr val="lt1"/>
                </a:solidFill>
                <a:latin typeface="Inter"/>
                <a:ea typeface="Inter"/>
                <a:cs typeface="Inter"/>
                <a:sym typeface="Inter"/>
              </a:rPr>
              <a:t>A link between agencies and consumers</a:t>
            </a:r>
            <a:endParaRPr sz="3000">
              <a:solidFill>
                <a:schemeClr val="lt1"/>
              </a:solidFill>
              <a:latin typeface="Inter"/>
              <a:ea typeface="Inter"/>
              <a:cs typeface="Inter"/>
              <a:sym typeface="Inter"/>
            </a:endParaRPr>
          </a:p>
          <a:p>
            <a:pPr indent="0" lvl="0" marL="457200" rtl="0" algn="l">
              <a:spcBef>
                <a:spcPts val="0"/>
              </a:spcBef>
              <a:spcAft>
                <a:spcPts val="0"/>
              </a:spcAft>
              <a:buNone/>
            </a:pPr>
            <a:r>
              <a:t/>
            </a:r>
            <a:endParaRPr sz="3000">
              <a:solidFill>
                <a:schemeClr val="lt1"/>
              </a:solidFill>
              <a:latin typeface="Inter"/>
              <a:ea typeface="Inter"/>
              <a:cs typeface="Inter"/>
              <a:sym typeface="Inter"/>
            </a:endParaRPr>
          </a:p>
          <a:p>
            <a:pPr indent="-419100" lvl="0" marL="457200" rtl="0" algn="l">
              <a:spcBef>
                <a:spcPts val="0"/>
              </a:spcBef>
              <a:spcAft>
                <a:spcPts val="0"/>
              </a:spcAft>
              <a:buClr>
                <a:schemeClr val="lt1"/>
              </a:buClr>
              <a:buSzPts val="3000"/>
              <a:buFont typeface="Inter"/>
              <a:buChar char="●"/>
            </a:pPr>
            <a:r>
              <a:rPr lang="en-US" sz="3000">
                <a:solidFill>
                  <a:schemeClr val="lt1"/>
                </a:solidFill>
                <a:latin typeface="Inter"/>
                <a:ea typeface="Inter"/>
                <a:cs typeface="Inter"/>
                <a:sym typeface="Inter"/>
              </a:rPr>
              <a:t> Evaluation system</a:t>
            </a:r>
            <a:endParaRPr sz="3000">
              <a:solidFill>
                <a:schemeClr val="lt1"/>
              </a:solidFill>
              <a:latin typeface="Inter"/>
              <a:ea typeface="Inter"/>
              <a:cs typeface="Inter"/>
              <a:sym typeface="Inter"/>
            </a:endParaRPr>
          </a:p>
          <a:p>
            <a:pPr indent="0" lvl="0" marL="457200" rtl="0" algn="l">
              <a:spcBef>
                <a:spcPts val="0"/>
              </a:spcBef>
              <a:spcAft>
                <a:spcPts val="0"/>
              </a:spcAft>
              <a:buNone/>
            </a:pPr>
            <a:r>
              <a:t/>
            </a:r>
            <a:endParaRPr sz="3000">
              <a:solidFill>
                <a:schemeClr val="lt1"/>
              </a:solidFill>
              <a:latin typeface="Inter"/>
              <a:ea typeface="Inter"/>
              <a:cs typeface="Inter"/>
              <a:sym typeface="Inter"/>
            </a:endParaRPr>
          </a:p>
          <a:p>
            <a:pPr indent="-419100" lvl="0" marL="457200" rtl="0" algn="l">
              <a:spcBef>
                <a:spcPts val="0"/>
              </a:spcBef>
              <a:spcAft>
                <a:spcPts val="0"/>
              </a:spcAft>
              <a:buClr>
                <a:schemeClr val="lt1"/>
              </a:buClr>
              <a:buSzPts val="3000"/>
              <a:buFont typeface="Inter"/>
              <a:buChar char="●"/>
            </a:pPr>
            <a:r>
              <a:rPr lang="en-US" sz="3000">
                <a:solidFill>
                  <a:schemeClr val="lt1"/>
                </a:solidFill>
                <a:latin typeface="Inter"/>
                <a:ea typeface="Inter"/>
                <a:cs typeface="Inter"/>
                <a:sym typeface="Inter"/>
              </a:rPr>
              <a:t> A platform for organization and storage</a:t>
            </a:r>
            <a:endParaRPr sz="3000">
              <a:solidFill>
                <a:schemeClr val="lt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lue and Green Modern Tech Branding Kit Presentation">
  <a:themeElements>
    <a:clrScheme name="Office">
      <a:dk1>
        <a:srgbClr val="0D2243"/>
      </a:dk1>
      <a:lt1>
        <a:srgbClr val="FFFFFF"/>
      </a:lt1>
      <a:dk2>
        <a:srgbClr val="888888"/>
      </a:dk2>
      <a:lt2>
        <a:srgbClr val="00FFA3"/>
      </a:lt2>
      <a:accent1>
        <a:srgbClr val="0D2243"/>
      </a:accent1>
      <a:accent2>
        <a:srgbClr val="F5F5F7"/>
      </a:accent2>
      <a:accent3>
        <a:srgbClr val="00FFA3"/>
      </a:accent3>
      <a:accent4>
        <a:srgbClr val="0D2243"/>
      </a:accent4>
      <a:accent5>
        <a:srgbClr val="98A1AF"/>
      </a:accent5>
      <a:accent6>
        <a:srgbClr val="F5F5F7"/>
      </a:accent6>
      <a:hlink>
        <a:srgbClr val="0D2243"/>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