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76" r:id="rId12"/>
    <p:sldId id="264" r:id="rId13"/>
    <p:sldId id="275" r:id="rId14"/>
    <p:sldId id="270" r:id="rId15"/>
    <p:sldId id="269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0914-1E41-C5EF-F598-58EE588BD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5C84B-D6E1-1516-2509-9ABAC6597F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35D55-6F92-474D-C0E4-B18FE192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22907-31AE-BAC4-BC49-96E8F4A12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C4A0-2FC3-2E52-5F6D-7F1C5426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08116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E8FE9-0B66-7560-EE61-2A89890BF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20E9CD-CBFE-82FC-F7B3-4B9C985E4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2338A-106A-CAAA-F81A-176D625F6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C716A-C0F6-B2D2-E395-FAE031B3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6AF48-4AC2-32B2-9485-617C8DC6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60225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E0FA41-D573-ACA9-D912-7CF4C4382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57877-56A9-BF48-B467-083F7CD96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BD58B-8925-4778-4B65-CA7FF0675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C4D7E-9212-15A1-A9ED-03B6BECD5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EC00-B9F5-6325-3CFA-EB8DA3E3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3512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64904-B700-31DF-6BE4-37783F434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86C9-9462-DD7D-6C5B-1524DE874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E3BBA-97D6-3E97-2117-0B96ADCF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F98F6-2975-C2BA-851E-68B8068A4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BA3EE-7781-E851-8BFF-15D87027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798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B6FE3-A0E8-B8B3-9DD5-0CE91035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BE8D3-3F2D-B6EB-FEE2-C6B769F58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0CAA4-D926-3062-BF23-0F26DCDD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800E0-7EC3-24DC-7EE0-978ABA44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102C-CF27-51C4-12AA-53FD03246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5835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4A92-7D40-DE32-7A5F-A7F50C81A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90596-3E75-BBA7-5BE9-611B9D50AC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13D7C9-DF04-9B63-3B38-9A1C3BB90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55408-8DA4-E4AB-F1BD-A8C739871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E780A-23E5-DDB0-9145-0B64825C5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44D51-C9DE-ED67-9C82-55B07B60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92473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393ED-EA6D-63B7-5C13-495F4A08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D7D71-1EA8-925C-5460-0A8A5C1AC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E28FD9-5DAA-6CB8-52C1-5D4BF9CAE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4B63C5-BCFF-0B1D-6264-412BA2235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C8BAB2-973E-2180-D117-00B974D6E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ECA780-48BC-6010-FF22-9DE9DEE7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40A8F-18DE-F540-8857-06E153030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819B51-7DB2-FC54-9CFC-A50630328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565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AC7F6-2FB4-539A-D16E-3E4353E40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5E89D1-F8D5-A586-24C3-501740D6D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85C2F4-C5A5-CC67-36C3-6B44DB21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7195D3-B6D4-C8F3-6505-CE6430228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190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8A74C4-9D6F-29C2-D6C6-AE5584105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B60DFB-F247-870B-3D2B-06B05E7DF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DB4D0-4CAF-4110-4782-1830C2B46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9497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64C2B-9C01-E0A7-3212-6FBF7C10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A80BB-037A-372D-1F75-D9D18FC98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78F9C-AB9B-805F-D6DE-E799EAA8B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13C3A-C0AD-99FA-39D2-5D7DAB17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8DE07-D774-F0BC-F5BF-89F9F60EF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8697F-B5AA-740E-BF5E-04289ED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8694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EB047-C56F-0FA0-6BE1-F2EB945E7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80F4D-174C-983C-824B-90988E2100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538C9C-E5E7-3835-5D64-EB0F3A284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90DA34-866F-B040-BD89-BF5808C28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6F5E1B-E980-8813-0191-6C5C7314C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0E1FD9-82F0-BC85-F1A4-A10C9B50B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238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6D03F2-CD71-991D-BA87-A9A876C3E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93B2F-44D4-7BB4-C969-EDFA54DB0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D599B-9F3D-635E-B40E-F861BA6BC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218FF-026F-446A-9B47-1BFC6D5A8186}" type="datetimeFigureOut">
              <a:rPr lang="LID4096" smtClean="0"/>
              <a:t>06/06/2023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87C11-7821-E6F3-D7A9-D854BCD706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DB9DD-E4C3-DBF1-B0DE-56F2151E2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A28A4-E36F-4C32-979C-11C028FCD12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0370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210AC-BE04-BCE7-E814-CE0F0EAC3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90057"/>
            <a:ext cx="9144000" cy="1419906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>
                <a:latin typeface="Algerian" panose="04020705040A02060702" pitchFamily="82" charset="0"/>
              </a:rPr>
              <a:t>Graduation Project 2</a:t>
            </a:r>
            <a:br>
              <a:rPr lang="en-US" dirty="0">
                <a:latin typeface="Algerian" panose="04020705040A02060702" pitchFamily="82" charset="0"/>
              </a:rPr>
            </a:br>
            <a:br>
              <a:rPr lang="en-US" dirty="0">
                <a:latin typeface="Algerian" panose="04020705040A02060702" pitchFamily="82" charset="0"/>
              </a:rPr>
            </a:br>
            <a:r>
              <a:rPr kumimoji="0" lang="en-US" sz="4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“Electrospinning device”</a:t>
            </a:r>
            <a:br>
              <a:rPr kumimoji="0" lang="en-US" sz="4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LID4096" sz="4900" dirty="0">
              <a:latin typeface="Algerian" panose="04020705040A02060702" pitchFamily="8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5B6B9-3576-B046-D3A7-D69C15238E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numCol="2">
            <a:normAutofit/>
          </a:bodyPr>
          <a:lstStyle/>
          <a:p>
            <a:r>
              <a:rPr lang="en-US" sz="2800" i="1" dirty="0"/>
              <a:t>Students:</a:t>
            </a:r>
          </a:p>
          <a:p>
            <a:r>
              <a:rPr lang="en-US" sz="2800" i="1" dirty="0"/>
              <a:t>•Ayman Shakhsher</a:t>
            </a:r>
          </a:p>
          <a:p>
            <a:r>
              <a:rPr lang="en-US" sz="2800" i="1" dirty="0"/>
              <a:t>• Malak Shehadeh</a:t>
            </a:r>
          </a:p>
          <a:p>
            <a:r>
              <a:rPr lang="en-US" sz="2800" i="1" dirty="0"/>
              <a:t>Supervisor:</a:t>
            </a:r>
          </a:p>
          <a:p>
            <a:r>
              <a:rPr lang="en-US" sz="2800" i="1" dirty="0"/>
              <a:t>Dr. </a:t>
            </a:r>
            <a:r>
              <a:rPr lang="en-US" sz="2800" i="1" dirty="0" err="1"/>
              <a:t>Bahaa</a:t>
            </a:r>
            <a:r>
              <a:rPr lang="en-US" sz="2800" i="1" dirty="0"/>
              <a:t> </a:t>
            </a:r>
            <a:r>
              <a:rPr lang="en-US" sz="2800" i="1" dirty="0" err="1"/>
              <a:t>Shaqour</a:t>
            </a:r>
            <a:endParaRPr lang="en-US" sz="2800" i="1" dirty="0"/>
          </a:p>
          <a:p>
            <a:r>
              <a:rPr lang="en-US" sz="3200" dirty="0"/>
              <a:t> </a:t>
            </a: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2408413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565B3-8324-40ED-6546-B3E9689B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Voltage divider </a:t>
            </a:r>
            <a:r>
              <a:rPr lang="en-US" b="1" dirty="0"/>
              <a:t>circuit </a:t>
            </a:r>
            <a:endParaRPr lang="LID4096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F78B0-F45D-B832-F0B3-F417189049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z="36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(5/1023) * </a:t>
            </a:r>
            <a:r>
              <a:rPr lang="en-US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ADCreading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(pin A0) * 2401</a:t>
            </a:r>
          </a:p>
          <a:p>
            <a:endParaRPr lang="LID4096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CFF042-1D89-5DC5-CD31-A31639E46D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3C9F410-7755-0BED-21E8-02787A09D6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t"/>
          <a:lstStyle/>
          <a:p>
            <a:pPr algn="ctr">
              <a:lnSpc>
                <a:spcPct val="200000"/>
              </a:lnSpc>
            </a:pPr>
            <a:r>
              <a:rPr lang="en-US" dirty="0" err="1"/>
              <a:t>V</a:t>
            </a:r>
            <a:r>
              <a:rPr lang="en-US" sz="2000" dirty="0" err="1"/>
              <a:t>out</a:t>
            </a:r>
            <a:r>
              <a:rPr lang="en-US" dirty="0"/>
              <a:t>=V</a:t>
            </a:r>
            <a:r>
              <a:rPr lang="en-US" sz="2000" dirty="0"/>
              <a:t>in</a:t>
            </a:r>
            <a:r>
              <a:rPr lang="en-US" dirty="0"/>
              <a:t>*(R</a:t>
            </a:r>
            <a:r>
              <a:rPr lang="en-US" sz="2000" dirty="0"/>
              <a:t>2</a:t>
            </a:r>
            <a:r>
              <a:rPr lang="en-US" dirty="0"/>
              <a:t>/(R</a:t>
            </a:r>
            <a:r>
              <a:rPr lang="en-US" sz="2000" dirty="0"/>
              <a:t>1</a:t>
            </a:r>
            <a:r>
              <a:rPr lang="en-US" dirty="0"/>
              <a:t>+R</a:t>
            </a:r>
            <a:r>
              <a:rPr lang="en-US" sz="2000" dirty="0"/>
              <a:t>2</a:t>
            </a:r>
            <a:r>
              <a:rPr lang="en-US" dirty="0"/>
              <a:t>))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398286-C8E3-0116-877C-F7B656B77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91" y="2823410"/>
            <a:ext cx="4640179" cy="3366253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4017DE1-8AC7-5BB8-0DFE-FAFA716383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23410"/>
            <a:ext cx="5183188" cy="2919664"/>
          </a:xfrm>
        </p:spPr>
      </p:pic>
    </p:spTree>
    <p:extLst>
      <p:ext uri="{BB962C8B-B14F-4D97-AF65-F5344CB8AC3E}">
        <p14:creationId xmlns:p14="http://schemas.microsoft.com/office/powerpoint/2010/main" val="1696074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29ADD4A-5D9B-B45C-99A3-CD88BCB1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Power supply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16BDF58-0158-0E41-AF38-0F74A1BD5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21050" y="993772"/>
            <a:ext cx="4991100" cy="6654800"/>
          </a:xfrm>
        </p:spPr>
      </p:pic>
    </p:spTree>
    <p:extLst>
      <p:ext uri="{BB962C8B-B14F-4D97-AF65-F5344CB8AC3E}">
        <p14:creationId xmlns:p14="http://schemas.microsoft.com/office/powerpoint/2010/main" val="4009989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538B9-483C-CEB7-9092-D3FE95E5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safety issue 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A60B9-A9F5-1D59-D1DC-B9556918C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51338"/>
          </a:xfrm>
        </p:spPr>
        <p:txBody>
          <a:bodyPr/>
          <a:lstStyle/>
          <a:p>
            <a:r>
              <a:rPr lang="en-US" dirty="0"/>
              <a:t>Isolate the HVPS </a:t>
            </a:r>
          </a:p>
          <a:p>
            <a:r>
              <a:rPr lang="en-US" dirty="0"/>
              <a:t>Magnetic reed switch 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00D98B-C617-F1F2-3FF6-D2E5DCCA6D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361848" y="2891628"/>
            <a:ext cx="3703638" cy="2768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516E3A-0B5D-8E53-FEB2-73CE22528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611" y="2891631"/>
            <a:ext cx="3861943" cy="2768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0484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C531C3-62F4-EDCD-7D30-1B79DAEBB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 safety and to avoid accidents</a:t>
            </a:r>
            <a:r>
              <a:rPr lang="ar-SA" b="1" dirty="0"/>
              <a:t>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94E8700-1E17-AB48-C043-EFD4AEB67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Wear safety gloves</a:t>
            </a:r>
            <a:r>
              <a:rPr lang="ar-SA" dirty="0"/>
              <a:t>.</a:t>
            </a:r>
            <a:endParaRPr lang="en-US" dirty="0"/>
          </a:p>
          <a:p>
            <a:endParaRPr lang="ar-SA" dirty="0"/>
          </a:p>
          <a:p>
            <a:endParaRPr lang="ar-SA" dirty="0"/>
          </a:p>
          <a:p>
            <a:endParaRPr lang="en-US" dirty="0"/>
          </a:p>
          <a:p>
            <a:pPr marL="0" indent="0">
              <a:buNone/>
            </a:pPr>
            <a:endParaRPr lang="ar-SA" dirty="0"/>
          </a:p>
          <a:p>
            <a:r>
              <a:rPr lang="en-US" dirty="0"/>
              <a:t>Wear safety shoes</a:t>
            </a:r>
            <a:r>
              <a:rPr lang="ar-SA" dirty="0"/>
              <a:t>.</a:t>
            </a:r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75BCA8A7-93A0-0C5F-875C-01CA165DF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56" y="2352130"/>
            <a:ext cx="2571750" cy="1767024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5A6A20DD-61CB-7CA4-2060-32B614550F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91" y="4981302"/>
            <a:ext cx="3323681" cy="187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198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6B6DF65-E749-36E4-D78A-529E7608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Syringe pump:</a:t>
            </a:r>
            <a:endParaRPr lang="ar-SA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53A7A72-6D39-A924-E618-DC717F73B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mechanical part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887061E-01C7-54D2-BC8B-2736259E6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4" y="2568575"/>
            <a:ext cx="4963069" cy="3924300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3471CC3C-5B5D-C254-2AC4-26A7FAA70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093" y="2633799"/>
            <a:ext cx="5625735" cy="354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67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B3B8E52-B67E-299C-6A8C-33858F38B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526"/>
            <a:ext cx="10515600" cy="52712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2. electrical part: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BC8EBA10-51E3-E7E2-CB2C-97D8FD638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6" y="1994263"/>
            <a:ext cx="5582195" cy="35948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D6C1D5-D194-35BE-5895-1F96E706B2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39339"/>
            <a:ext cx="5874976" cy="330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35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B339EEE-0C76-ED36-B923-7BE4FE77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Collector:</a:t>
            </a:r>
            <a:endParaRPr lang="ar-SA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B9AC31B-A065-3767-7011-3C37288C7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E690C7E-B4B6-82F9-C0BA-E77B6DD26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394" y="2002971"/>
            <a:ext cx="4685212" cy="383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3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2A4F674-C236-204B-B413-DE8EA52D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Future Work:</a:t>
            </a:r>
            <a:endParaRPr lang="ar-SA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D032095-7174-551A-7EDC-CD89D5961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Types of collectors: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</a:t>
            </a:r>
          </a:p>
          <a:p>
            <a:pPr marL="0" indent="0">
              <a:buNone/>
            </a:pPr>
            <a:r>
              <a:rPr lang="en-US" dirty="0"/>
              <a:t>                          </a:t>
            </a:r>
            <a:r>
              <a:rPr lang="en-US" sz="1600" dirty="0"/>
              <a:t>Flat collector                                                                        Rotating drum collector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38EADB2-26F8-0F72-B5F2-7E6034C6F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731" y="3809047"/>
            <a:ext cx="1875475" cy="171450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616C9BA8-F8E8-A6B5-2D78-5FBFA136F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040" y="3809048"/>
            <a:ext cx="17430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276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895BEB42-1B86-A927-389C-4AD6210B9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6983"/>
            <a:ext cx="10515600" cy="527998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Shapes of the needle</a:t>
            </a:r>
            <a:r>
              <a:rPr lang="ar-SA" dirty="0"/>
              <a:t> :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/>
              <a:t>             Single syringe needle.                                    1 inlet,4outlets needle.                                           Coaxial needle.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7E867343-ABEC-FEBA-113B-DD6ECB397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438" y="3714206"/>
            <a:ext cx="1533525" cy="120015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670E50F-8165-B6D4-4512-0303064EC6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587" y="3714206"/>
            <a:ext cx="1619250" cy="1238250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C2436AA7-DB8E-68AB-3CFD-3A131A926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461" y="3714206"/>
            <a:ext cx="1943100" cy="123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81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8B3BEE9-E2F5-04E1-1DB8-5830306E9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87041"/>
            <a:ext cx="10515600" cy="5834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600" b="1" dirty="0">
                <a:solidFill>
                  <a:srgbClr val="FF0000"/>
                </a:solidFill>
              </a:rPr>
              <a:t>Any Questions</a:t>
            </a:r>
            <a:endParaRPr lang="ar-SA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910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B22BE76-3592-AABA-13A4-652BC2335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Electrospinning process:</a:t>
            </a:r>
            <a:endParaRPr lang="ar-SA" b="1" dirty="0"/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D01D9156-6E62-C66A-D726-A22C5757C4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30" y="1816916"/>
            <a:ext cx="7446139" cy="4351338"/>
          </a:xfrm>
        </p:spPr>
      </p:pic>
    </p:spTree>
    <p:extLst>
      <p:ext uri="{BB962C8B-B14F-4D97-AF65-F5344CB8AC3E}">
        <p14:creationId xmlns:p14="http://schemas.microsoft.com/office/powerpoint/2010/main" val="1774349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D651B8E-C6DB-8B6A-5531-686CF5F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Parameter that </a:t>
            </a:r>
            <a:r>
              <a:rPr lang="en-US" b="1"/>
              <a:t>affected the </a:t>
            </a:r>
            <a:r>
              <a:rPr lang="en-US" b="1" dirty="0"/>
              <a:t>structure of nanofiber : </a:t>
            </a:r>
            <a:endParaRPr lang="ar-SA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DC5E5E0-BDE9-B74D-C5A3-93A8897CE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Applied voltage.                            2. Distance between nozzle-collector.</a:t>
            </a:r>
          </a:p>
          <a:p>
            <a:pPr marL="0" indent="0">
              <a:buNone/>
            </a:pPr>
            <a:r>
              <a:rPr lang="en-US" dirty="0"/>
              <a:t>3. Dispersion flow rate.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Smooth and beaded fiber.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07687-6CAE-561D-60CB-1E1DD5353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738" y="3150850"/>
            <a:ext cx="6452523" cy="271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59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F3EF773-463B-DF4A-4DE9-9890FB6D4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Applications:</a:t>
            </a:r>
            <a:endParaRPr lang="ar-SA" b="1" dirty="0"/>
          </a:p>
        </p:txBody>
      </p:sp>
      <p:graphicFrame>
        <p:nvGraphicFramePr>
          <p:cNvPr id="14" name="جدول 14">
            <a:extLst>
              <a:ext uri="{FF2B5EF4-FFF2-40B4-BE49-F238E27FC236}">
                <a16:creationId xmlns:a16="http://schemas.microsoft.com/office/drawing/2014/main" id="{62CD42EB-55D0-36CF-CB2A-6F935B19C1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466995"/>
              </p:ext>
            </p:extLst>
          </p:nvPr>
        </p:nvGraphicFramePr>
        <p:xfrm>
          <a:off x="838200" y="1825624"/>
          <a:ext cx="10515600" cy="320792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3767983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888000439"/>
                    </a:ext>
                  </a:extLst>
                </a:gridCol>
              </a:tblGrid>
              <a:tr h="3207929">
                <a:tc>
                  <a:txBody>
                    <a:bodyPr/>
                    <a:lstStyle/>
                    <a:p>
                      <a:pPr rtl="1"/>
                      <a:r>
                        <a:rPr lang="en-US" dirty="0" err="1"/>
                        <a:t>Fddgsd</a:t>
                      </a:r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endParaRPr lang="en-US" dirty="0"/>
                    </a:p>
                    <a:p>
                      <a:pPr rtl="1"/>
                      <a:r>
                        <a:rPr lang="en-US" dirty="0"/>
                        <a:t>Biomedicine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endParaRPr lang="ar-SA" dirty="0"/>
                    </a:p>
                    <a:p>
                      <a:pPr rtl="1"/>
                      <a:r>
                        <a:rPr lang="en-US" dirty="0"/>
                        <a:t>Filtration separation                                                            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250667"/>
                  </a:ext>
                </a:extLst>
              </a:tr>
            </a:tbl>
          </a:graphicData>
        </a:graphic>
      </p:graphicFrame>
      <p:pic>
        <p:nvPicPr>
          <p:cNvPr id="17" name="صورة 16">
            <a:extLst>
              <a:ext uri="{FF2B5EF4-FFF2-40B4-BE49-F238E27FC236}">
                <a16:creationId xmlns:a16="http://schemas.microsoft.com/office/drawing/2014/main" id="{E53C86D0-1CA1-0A3C-F00A-631F595A9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257800" cy="2450284"/>
          </a:xfrm>
          <a:prstGeom prst="rect">
            <a:avLst/>
          </a:prstGeom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A3744002-7276-2C74-88CE-A9156ED2C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825624"/>
            <a:ext cx="5257800" cy="245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70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1B5B9-A8B9-ED2D-41D2-8E09F369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 performance and safety </a:t>
            </a:r>
            <a:endParaRPr lang="LID4096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3879-E75D-EAF0-D57F-A8666E1AD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High voltage power supply (HVPS)</a:t>
            </a:r>
          </a:p>
          <a:p>
            <a:r>
              <a:rPr lang="en-US" sz="2400" dirty="0"/>
              <a:t>HVPS is one of the main parts of electrospinning process to produce nanofibers</a:t>
            </a:r>
          </a:p>
          <a:p>
            <a:r>
              <a:rPr lang="en-US" sz="2400" dirty="0"/>
              <a:t>HVPS consists of AC signal , step up transformers , full wave rectifier circuit with filtration circuit and the measurement of the output voltage circuit</a:t>
            </a:r>
          </a:p>
          <a:p>
            <a:r>
              <a:rPr lang="en-US" sz="2400" dirty="0"/>
              <a:t>A </a:t>
            </a:r>
            <a:r>
              <a:rPr lang="en-US" sz="2400" b="1" dirty="0"/>
              <a:t>(HVPS) </a:t>
            </a:r>
            <a:r>
              <a:rPr lang="en-US" sz="2400" dirty="0"/>
              <a:t>with V</a:t>
            </a:r>
            <a:r>
              <a:rPr lang="en-US" sz="2000" dirty="0"/>
              <a:t>out</a:t>
            </a:r>
            <a:r>
              <a:rPr lang="en-US" sz="2400" dirty="0"/>
              <a:t> up to 8KV has been designed by multisim software as shown in the following figure .</a:t>
            </a:r>
          </a:p>
        </p:txBody>
      </p:sp>
    </p:spTree>
    <p:extLst>
      <p:ext uri="{BB962C8B-B14F-4D97-AF65-F5344CB8AC3E}">
        <p14:creationId xmlns:p14="http://schemas.microsoft.com/office/powerpoint/2010/main" val="3104334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12FE5B8-1CDD-AC1B-A80A-B23D10C9E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66" y="475838"/>
            <a:ext cx="10879068" cy="59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98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31C0D-4A6D-D1CC-19F9-5EED3AF9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Ac source with step up transformers </a:t>
            </a:r>
            <a:br>
              <a:rPr lang="en-US" b="1" dirty="0"/>
            </a:br>
            <a:r>
              <a:rPr lang="en-US" b="1" dirty="0"/>
              <a:t>Vout up to 9000v peak to peak</a:t>
            </a:r>
            <a:br>
              <a:rPr lang="en-US" b="1" dirty="0"/>
            </a:br>
            <a:endParaRPr lang="LID4096" b="1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722DAB2-D3F6-F95E-C9AE-86E31557E0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FDB896C-C62A-819B-5EC1-EA2E31FFE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DE51953-B565-C78F-77C2-020A1110241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484" y="3609078"/>
            <a:ext cx="3240759" cy="1574663"/>
          </a:xfr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62272CC5-CEF6-252D-DFBF-FA39D3D838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784" y="2575471"/>
            <a:ext cx="3905795" cy="3543795"/>
          </a:xfrm>
        </p:spPr>
      </p:pic>
    </p:spTree>
    <p:extLst>
      <p:ext uri="{BB962C8B-B14F-4D97-AF65-F5344CB8AC3E}">
        <p14:creationId xmlns:p14="http://schemas.microsoft.com/office/powerpoint/2010/main" val="2999499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0EDAE-55A7-C16D-A345-190D704DC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After rectification and filtration the signal </a:t>
            </a:r>
            <a:endParaRPr lang="LID4096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7CDECD-2067-EE18-E767-D4E87F274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92617E-0220-3523-9A47-77C421B26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442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61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F9ED4-EDB8-F843-A2DD-3224619B5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Output voltage</a:t>
            </a:r>
            <a:endParaRPr lang="LID4096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C101D27-688D-8423-AB00-1CCA186EC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695" y="1763405"/>
            <a:ext cx="3550610" cy="3331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9520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260</Words>
  <Application>Microsoft Office PowerPoint</Application>
  <PresentationFormat>Widescreen</PresentationFormat>
  <Paragraphs>96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Algerian</vt:lpstr>
      <vt:lpstr>Arial</vt:lpstr>
      <vt:lpstr>Calibri</vt:lpstr>
      <vt:lpstr>Calibri Light</vt:lpstr>
      <vt:lpstr>Office Theme</vt:lpstr>
      <vt:lpstr>Graduation Project 2  “Electrospinning device” </vt:lpstr>
      <vt:lpstr>Electrospinning process:</vt:lpstr>
      <vt:lpstr>Parameter that affected the structure of nanofiber : </vt:lpstr>
      <vt:lpstr>Applications:</vt:lpstr>
      <vt:lpstr>System performance and safety </vt:lpstr>
      <vt:lpstr>PowerPoint Presentation</vt:lpstr>
      <vt:lpstr>Ac source with step up transformers  Vout up to 9000v peak to peak </vt:lpstr>
      <vt:lpstr>After rectification and filtration the signal </vt:lpstr>
      <vt:lpstr>Output voltage</vt:lpstr>
      <vt:lpstr>Voltage divider circuit </vt:lpstr>
      <vt:lpstr>Power supply</vt:lpstr>
      <vt:lpstr>For safety issue </vt:lpstr>
      <vt:lpstr>For safety and to avoid accidents:</vt:lpstr>
      <vt:lpstr>Syringe pump:</vt:lpstr>
      <vt:lpstr>PowerPoint Presentation</vt:lpstr>
      <vt:lpstr>Collector:</vt:lpstr>
      <vt:lpstr>Future Work: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Electrospinning</dc:title>
  <dc:creator>Ayman shakhsher</dc:creator>
  <cp:lastModifiedBy>Ayman shakhsher</cp:lastModifiedBy>
  <cp:revision>29</cp:revision>
  <dcterms:created xsi:type="dcterms:W3CDTF">2022-12-20T18:39:14Z</dcterms:created>
  <dcterms:modified xsi:type="dcterms:W3CDTF">2023-06-06T19:49:01Z</dcterms:modified>
</cp:coreProperties>
</file>