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62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72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50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89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88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75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0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47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305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90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81180-6150-4A30-BEB0-369BE2A2B17B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312A-DC94-4695-9FE2-D4F0F7C12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45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86" y="206493"/>
            <a:ext cx="11517922" cy="61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22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932" y="129485"/>
            <a:ext cx="11541082" cy="649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263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492" y="365125"/>
            <a:ext cx="10677417" cy="600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417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899198" cy="613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60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342" y="163879"/>
            <a:ext cx="11393311" cy="640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709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103" y="128161"/>
            <a:ext cx="11816319" cy="664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21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054" y="250398"/>
            <a:ext cx="11005038" cy="619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53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273" y="365125"/>
            <a:ext cx="11261427" cy="633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065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3280" y="205099"/>
            <a:ext cx="11118000" cy="625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77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854570" cy="610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85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925" y="430190"/>
            <a:ext cx="10793801" cy="607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14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789" y="264920"/>
            <a:ext cx="11158421" cy="627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03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bestthink</dc:creator>
  <cp:lastModifiedBy>bestthink</cp:lastModifiedBy>
  <cp:revision>1</cp:revision>
  <dcterms:created xsi:type="dcterms:W3CDTF">2019-03-20T19:13:56Z</dcterms:created>
  <dcterms:modified xsi:type="dcterms:W3CDTF">2019-03-20T19:14:11Z</dcterms:modified>
</cp:coreProperties>
</file>