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Lst>
  <p:sldSz cy="6858000" cx="12192000"/>
  <p:notesSz cx="6858000" cy="9144000"/>
  <p:embeddedFontLst>
    <p:embeddedFont>
      <p:font typeface="Roboto"/>
      <p:regular r:id="rId51"/>
      <p:bold r:id="rId52"/>
      <p:italic r:id="rId53"/>
      <p:boldItalic r:id="rId54"/>
    </p:embeddedFont>
    <p:embeddedFont>
      <p:font typeface="Roboto Light"/>
      <p:regular r:id="rId55"/>
      <p:bold r:id="rId56"/>
      <p:italic r:id="rId57"/>
      <p:boldItalic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7242">
          <p15:clr>
            <a:srgbClr val="A4A3A4"/>
          </p15:clr>
        </p15:guide>
        <p15:guide id="3" pos="1708">
          <p15:clr>
            <a:srgbClr val="A4A3A4"/>
          </p15:clr>
        </p15:guide>
        <p15:guide id="4" pos="3840">
          <p15:clr>
            <a:srgbClr val="A4A3A4"/>
          </p15:clr>
        </p15:guide>
        <p15:guide id="5" orient="horz" pos="3974">
          <p15:clr>
            <a:srgbClr val="A4A3A4"/>
          </p15:clr>
        </p15:guide>
        <p15:guide id="6" pos="5541">
          <p15:clr>
            <a:srgbClr val="A4A3A4"/>
          </p15:clr>
        </p15:guide>
        <p15:guide id="7" pos="2139">
          <p15:clr>
            <a:srgbClr val="A4A3A4"/>
          </p15:clr>
        </p15:guide>
        <p15:guide id="8" pos="438">
          <p15:clr>
            <a:srgbClr val="A4A3A4"/>
          </p15:clr>
        </p15:guide>
        <p15:guide id="9" orient="horz" pos="346">
          <p15:clr>
            <a:srgbClr val="A4A3A4"/>
          </p15:clr>
        </p15:guide>
      </p15:sldGuideLst>
    </p:ext>
    <p:ext uri="http://customooxmlschemas.google.com/">
      <go:slidesCustomData xmlns:go="http://customooxmlschemas.google.com/" r:id="rId59" roundtripDataSignature="AMtx7mjxbS/D4WvX2lHTeoj1vof87FxpS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7242"/>
        <p:guide pos="1708"/>
        <p:guide pos="3840"/>
        <p:guide pos="3974" orient="horz"/>
        <p:guide pos="5541"/>
        <p:guide pos="2139"/>
        <p:guide pos="438"/>
        <p:guide pos="346"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Roboto-regular.fntdata"/><Relationship Id="rId50" Type="http://schemas.openxmlformats.org/officeDocument/2006/relationships/slide" Target="slides/slide45.xml"/><Relationship Id="rId53" Type="http://schemas.openxmlformats.org/officeDocument/2006/relationships/font" Target="fonts/Roboto-italic.fntdata"/><Relationship Id="rId52" Type="http://schemas.openxmlformats.org/officeDocument/2006/relationships/font" Target="fonts/Roboto-bold.fntdata"/><Relationship Id="rId11" Type="http://schemas.openxmlformats.org/officeDocument/2006/relationships/slide" Target="slides/slide6.xml"/><Relationship Id="rId55" Type="http://schemas.openxmlformats.org/officeDocument/2006/relationships/font" Target="fonts/RobotoLight-regular.fntdata"/><Relationship Id="rId10" Type="http://schemas.openxmlformats.org/officeDocument/2006/relationships/slide" Target="slides/slide5.xml"/><Relationship Id="rId54" Type="http://schemas.openxmlformats.org/officeDocument/2006/relationships/font" Target="fonts/Roboto-boldItalic.fntdata"/><Relationship Id="rId13" Type="http://schemas.openxmlformats.org/officeDocument/2006/relationships/slide" Target="slides/slide8.xml"/><Relationship Id="rId57" Type="http://schemas.openxmlformats.org/officeDocument/2006/relationships/font" Target="fonts/RobotoLight-italic.fntdata"/><Relationship Id="rId12" Type="http://schemas.openxmlformats.org/officeDocument/2006/relationships/slide" Target="slides/slide7.xml"/><Relationship Id="rId56" Type="http://schemas.openxmlformats.org/officeDocument/2006/relationships/font" Target="fonts/RobotoLight-bold.fntdata"/><Relationship Id="rId15" Type="http://schemas.openxmlformats.org/officeDocument/2006/relationships/slide" Target="slides/slide10.xml"/><Relationship Id="rId59" Type="http://customschemas.google.com/relationships/presentationmetadata" Target="metadata"/><Relationship Id="rId14" Type="http://schemas.openxmlformats.org/officeDocument/2006/relationships/slide" Target="slides/slide9.xml"/><Relationship Id="rId58" Type="http://schemas.openxmlformats.org/officeDocument/2006/relationships/font" Target="fonts/RobotoLight-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5" name="Shape 2445"/>
        <p:cNvGrpSpPr/>
        <p:nvPr/>
      </p:nvGrpSpPr>
      <p:grpSpPr>
        <a:xfrm>
          <a:off x="0" y="0"/>
          <a:ext cx="0" cy="0"/>
          <a:chOff x="0" y="0"/>
          <a:chExt cx="0" cy="0"/>
        </a:xfrm>
      </p:grpSpPr>
      <p:sp>
        <p:nvSpPr>
          <p:cNvPr id="2446" name="Google Shape;2446;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7" name="Google Shape;244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8" name="Shape 2698"/>
        <p:cNvGrpSpPr/>
        <p:nvPr/>
      </p:nvGrpSpPr>
      <p:grpSpPr>
        <a:xfrm>
          <a:off x="0" y="0"/>
          <a:ext cx="0" cy="0"/>
          <a:chOff x="0" y="0"/>
          <a:chExt cx="0" cy="0"/>
        </a:xfrm>
      </p:grpSpPr>
      <p:sp>
        <p:nvSpPr>
          <p:cNvPr id="2699" name="Google Shape;269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00" name="Google Shape;270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4" name="Shape 2704"/>
        <p:cNvGrpSpPr/>
        <p:nvPr/>
      </p:nvGrpSpPr>
      <p:grpSpPr>
        <a:xfrm>
          <a:off x="0" y="0"/>
          <a:ext cx="0" cy="0"/>
          <a:chOff x="0" y="0"/>
          <a:chExt cx="0" cy="0"/>
        </a:xfrm>
      </p:grpSpPr>
      <p:sp>
        <p:nvSpPr>
          <p:cNvPr id="2705" name="Google Shape;270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06" name="Google Shape;270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9" name="Shape 2709"/>
        <p:cNvGrpSpPr/>
        <p:nvPr/>
      </p:nvGrpSpPr>
      <p:grpSpPr>
        <a:xfrm>
          <a:off x="0" y="0"/>
          <a:ext cx="0" cy="0"/>
          <a:chOff x="0" y="0"/>
          <a:chExt cx="0" cy="0"/>
        </a:xfrm>
      </p:grpSpPr>
      <p:sp>
        <p:nvSpPr>
          <p:cNvPr id="2710" name="Google Shape;271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1" name="Google Shape;271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5" name="Shape 2715"/>
        <p:cNvGrpSpPr/>
        <p:nvPr/>
      </p:nvGrpSpPr>
      <p:grpSpPr>
        <a:xfrm>
          <a:off x="0" y="0"/>
          <a:ext cx="0" cy="0"/>
          <a:chOff x="0" y="0"/>
          <a:chExt cx="0" cy="0"/>
        </a:xfrm>
      </p:grpSpPr>
      <p:sp>
        <p:nvSpPr>
          <p:cNvPr id="2716" name="Google Shape;27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7" name="Google Shape;27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0" name="Shape 2720"/>
        <p:cNvGrpSpPr/>
        <p:nvPr/>
      </p:nvGrpSpPr>
      <p:grpSpPr>
        <a:xfrm>
          <a:off x="0" y="0"/>
          <a:ext cx="0" cy="0"/>
          <a:chOff x="0" y="0"/>
          <a:chExt cx="0" cy="0"/>
        </a:xfrm>
      </p:grpSpPr>
      <p:sp>
        <p:nvSpPr>
          <p:cNvPr id="2721" name="Google Shape;272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2" name="Google Shape;27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6" name="Shape 2726"/>
        <p:cNvGrpSpPr/>
        <p:nvPr/>
      </p:nvGrpSpPr>
      <p:grpSpPr>
        <a:xfrm>
          <a:off x="0" y="0"/>
          <a:ext cx="0" cy="0"/>
          <a:chOff x="0" y="0"/>
          <a:chExt cx="0" cy="0"/>
        </a:xfrm>
      </p:grpSpPr>
      <p:sp>
        <p:nvSpPr>
          <p:cNvPr id="2727" name="Google Shape;272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8" name="Google Shape;272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2" name="Shape 2732"/>
        <p:cNvGrpSpPr/>
        <p:nvPr/>
      </p:nvGrpSpPr>
      <p:grpSpPr>
        <a:xfrm>
          <a:off x="0" y="0"/>
          <a:ext cx="0" cy="0"/>
          <a:chOff x="0" y="0"/>
          <a:chExt cx="0" cy="0"/>
        </a:xfrm>
      </p:grpSpPr>
      <p:sp>
        <p:nvSpPr>
          <p:cNvPr id="2733" name="Google Shape;27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4" name="Google Shape;273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8" name="Shape 2738"/>
        <p:cNvGrpSpPr/>
        <p:nvPr/>
      </p:nvGrpSpPr>
      <p:grpSpPr>
        <a:xfrm>
          <a:off x="0" y="0"/>
          <a:ext cx="0" cy="0"/>
          <a:chOff x="0" y="0"/>
          <a:chExt cx="0" cy="0"/>
        </a:xfrm>
      </p:grpSpPr>
      <p:sp>
        <p:nvSpPr>
          <p:cNvPr id="2739" name="Google Shape;2739;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0" name="Google Shape;274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4" name="Shape 2744"/>
        <p:cNvGrpSpPr/>
        <p:nvPr/>
      </p:nvGrpSpPr>
      <p:grpSpPr>
        <a:xfrm>
          <a:off x="0" y="0"/>
          <a:ext cx="0" cy="0"/>
          <a:chOff x="0" y="0"/>
          <a:chExt cx="0" cy="0"/>
        </a:xfrm>
      </p:grpSpPr>
      <p:sp>
        <p:nvSpPr>
          <p:cNvPr id="2745" name="Google Shape;2745;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6" name="Google Shape;274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0" name="Shape 2750"/>
        <p:cNvGrpSpPr/>
        <p:nvPr/>
      </p:nvGrpSpPr>
      <p:grpSpPr>
        <a:xfrm>
          <a:off x="0" y="0"/>
          <a:ext cx="0" cy="0"/>
          <a:chOff x="0" y="0"/>
          <a:chExt cx="0" cy="0"/>
        </a:xfrm>
      </p:grpSpPr>
      <p:sp>
        <p:nvSpPr>
          <p:cNvPr id="2751" name="Google Shape;2751;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2" name="Google Shape;275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1" name="Shape 2451"/>
        <p:cNvGrpSpPr/>
        <p:nvPr/>
      </p:nvGrpSpPr>
      <p:grpSpPr>
        <a:xfrm>
          <a:off x="0" y="0"/>
          <a:ext cx="0" cy="0"/>
          <a:chOff x="0" y="0"/>
          <a:chExt cx="0" cy="0"/>
        </a:xfrm>
      </p:grpSpPr>
      <p:sp>
        <p:nvSpPr>
          <p:cNvPr id="2452" name="Google Shape;2452;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3" name="Google Shape;245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6" name="Shape 2756"/>
        <p:cNvGrpSpPr/>
        <p:nvPr/>
      </p:nvGrpSpPr>
      <p:grpSpPr>
        <a:xfrm>
          <a:off x="0" y="0"/>
          <a:ext cx="0" cy="0"/>
          <a:chOff x="0" y="0"/>
          <a:chExt cx="0" cy="0"/>
        </a:xfrm>
      </p:grpSpPr>
      <p:sp>
        <p:nvSpPr>
          <p:cNvPr id="2757" name="Google Shape;2757;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8" name="Google Shape;275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2" name="Shape 2762"/>
        <p:cNvGrpSpPr/>
        <p:nvPr/>
      </p:nvGrpSpPr>
      <p:grpSpPr>
        <a:xfrm>
          <a:off x="0" y="0"/>
          <a:ext cx="0" cy="0"/>
          <a:chOff x="0" y="0"/>
          <a:chExt cx="0" cy="0"/>
        </a:xfrm>
      </p:grpSpPr>
      <p:sp>
        <p:nvSpPr>
          <p:cNvPr id="2763" name="Google Shape;276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4" name="Google Shape;276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0" name="Shape 2770"/>
        <p:cNvGrpSpPr/>
        <p:nvPr/>
      </p:nvGrpSpPr>
      <p:grpSpPr>
        <a:xfrm>
          <a:off x="0" y="0"/>
          <a:ext cx="0" cy="0"/>
          <a:chOff x="0" y="0"/>
          <a:chExt cx="0" cy="0"/>
        </a:xfrm>
      </p:grpSpPr>
      <p:sp>
        <p:nvSpPr>
          <p:cNvPr id="2771" name="Google Shape;2771;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2" name="Google Shape;2772;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9" name="Shape 2789"/>
        <p:cNvGrpSpPr/>
        <p:nvPr/>
      </p:nvGrpSpPr>
      <p:grpSpPr>
        <a:xfrm>
          <a:off x="0" y="0"/>
          <a:ext cx="0" cy="0"/>
          <a:chOff x="0" y="0"/>
          <a:chExt cx="0" cy="0"/>
        </a:xfrm>
      </p:grpSpPr>
      <p:sp>
        <p:nvSpPr>
          <p:cNvPr id="2790" name="Google Shape;279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1" name="Google Shape;279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0" name="Shape 2810"/>
        <p:cNvGrpSpPr/>
        <p:nvPr/>
      </p:nvGrpSpPr>
      <p:grpSpPr>
        <a:xfrm>
          <a:off x="0" y="0"/>
          <a:ext cx="0" cy="0"/>
          <a:chOff x="0" y="0"/>
          <a:chExt cx="0" cy="0"/>
        </a:xfrm>
      </p:grpSpPr>
      <p:sp>
        <p:nvSpPr>
          <p:cNvPr id="2811" name="Google Shape;2811;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812" name="Google Shape;2812;p24: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813" name="Google Shape;2813;p24: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7" name="Shape 2817"/>
        <p:cNvGrpSpPr/>
        <p:nvPr/>
      </p:nvGrpSpPr>
      <p:grpSpPr>
        <a:xfrm>
          <a:off x="0" y="0"/>
          <a:ext cx="0" cy="0"/>
          <a:chOff x="0" y="0"/>
          <a:chExt cx="0" cy="0"/>
        </a:xfrm>
      </p:grpSpPr>
      <p:sp>
        <p:nvSpPr>
          <p:cNvPr id="2818" name="Google Shape;2818;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9" name="Google Shape;2819;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2" name="Shape 2822"/>
        <p:cNvGrpSpPr/>
        <p:nvPr/>
      </p:nvGrpSpPr>
      <p:grpSpPr>
        <a:xfrm>
          <a:off x="0" y="0"/>
          <a:ext cx="0" cy="0"/>
          <a:chOff x="0" y="0"/>
          <a:chExt cx="0" cy="0"/>
        </a:xfrm>
      </p:grpSpPr>
      <p:sp>
        <p:nvSpPr>
          <p:cNvPr id="2823" name="Google Shape;282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24" name="Google Shape;282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7" name="Shape 2827"/>
        <p:cNvGrpSpPr/>
        <p:nvPr/>
      </p:nvGrpSpPr>
      <p:grpSpPr>
        <a:xfrm>
          <a:off x="0" y="0"/>
          <a:ext cx="0" cy="0"/>
          <a:chOff x="0" y="0"/>
          <a:chExt cx="0" cy="0"/>
        </a:xfrm>
      </p:grpSpPr>
      <p:sp>
        <p:nvSpPr>
          <p:cNvPr id="2828" name="Google Shape;2828;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29" name="Google Shape;2829;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2" name="Shape 2832"/>
        <p:cNvGrpSpPr/>
        <p:nvPr/>
      </p:nvGrpSpPr>
      <p:grpSpPr>
        <a:xfrm>
          <a:off x="0" y="0"/>
          <a:ext cx="0" cy="0"/>
          <a:chOff x="0" y="0"/>
          <a:chExt cx="0" cy="0"/>
        </a:xfrm>
      </p:grpSpPr>
      <p:sp>
        <p:nvSpPr>
          <p:cNvPr id="2833" name="Google Shape;2833;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4" name="Google Shape;2834;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7" name="Shape 2837"/>
        <p:cNvGrpSpPr/>
        <p:nvPr/>
      </p:nvGrpSpPr>
      <p:grpSpPr>
        <a:xfrm>
          <a:off x="0" y="0"/>
          <a:ext cx="0" cy="0"/>
          <a:chOff x="0" y="0"/>
          <a:chExt cx="0" cy="0"/>
        </a:xfrm>
      </p:grpSpPr>
      <p:sp>
        <p:nvSpPr>
          <p:cNvPr id="2838" name="Google Shape;2838;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9" name="Google Shape;283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9" name="Shape 2459"/>
        <p:cNvGrpSpPr/>
        <p:nvPr/>
      </p:nvGrpSpPr>
      <p:grpSpPr>
        <a:xfrm>
          <a:off x="0" y="0"/>
          <a:ext cx="0" cy="0"/>
          <a:chOff x="0" y="0"/>
          <a:chExt cx="0" cy="0"/>
        </a:xfrm>
      </p:grpSpPr>
      <p:sp>
        <p:nvSpPr>
          <p:cNvPr id="2460" name="Google Shape;2460;p3:notes"/>
          <p:cNvSpPr/>
          <p:nvPr>
            <p:ph idx="2" type="sldImg"/>
          </p:nvPr>
        </p:nvSpPr>
        <p:spPr>
          <a:xfrm>
            <a:off x="-16992600" y="-11796713"/>
            <a:ext cx="22159913" cy="12465051"/>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461" name="Google Shape;2461;p3:notes"/>
          <p:cNvSpPr txBox="1"/>
          <p:nvPr>
            <p:ph idx="1" type="body"/>
          </p:nvPr>
        </p:nvSpPr>
        <p:spPr>
          <a:xfrm>
            <a:off x="685800" y="4343400"/>
            <a:ext cx="5457825" cy="40862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2" name="Shape 2842"/>
        <p:cNvGrpSpPr/>
        <p:nvPr/>
      </p:nvGrpSpPr>
      <p:grpSpPr>
        <a:xfrm>
          <a:off x="0" y="0"/>
          <a:ext cx="0" cy="0"/>
          <a:chOff x="0" y="0"/>
          <a:chExt cx="0" cy="0"/>
        </a:xfrm>
      </p:grpSpPr>
      <p:sp>
        <p:nvSpPr>
          <p:cNvPr id="2843" name="Google Shape;284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4" name="Google Shape;284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7" name="Shape 2847"/>
        <p:cNvGrpSpPr/>
        <p:nvPr/>
      </p:nvGrpSpPr>
      <p:grpSpPr>
        <a:xfrm>
          <a:off x="0" y="0"/>
          <a:ext cx="0" cy="0"/>
          <a:chOff x="0" y="0"/>
          <a:chExt cx="0" cy="0"/>
        </a:xfrm>
      </p:grpSpPr>
      <p:sp>
        <p:nvSpPr>
          <p:cNvPr id="2848" name="Google Shape;2848;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9" name="Google Shape;2849;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2" name="Shape 2852"/>
        <p:cNvGrpSpPr/>
        <p:nvPr/>
      </p:nvGrpSpPr>
      <p:grpSpPr>
        <a:xfrm>
          <a:off x="0" y="0"/>
          <a:ext cx="0" cy="0"/>
          <a:chOff x="0" y="0"/>
          <a:chExt cx="0" cy="0"/>
        </a:xfrm>
      </p:grpSpPr>
      <p:sp>
        <p:nvSpPr>
          <p:cNvPr id="2853" name="Google Shape;2853;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4" name="Google Shape;2854;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7" name="Shape 2857"/>
        <p:cNvGrpSpPr/>
        <p:nvPr/>
      </p:nvGrpSpPr>
      <p:grpSpPr>
        <a:xfrm>
          <a:off x="0" y="0"/>
          <a:ext cx="0" cy="0"/>
          <a:chOff x="0" y="0"/>
          <a:chExt cx="0" cy="0"/>
        </a:xfrm>
      </p:grpSpPr>
      <p:sp>
        <p:nvSpPr>
          <p:cNvPr id="2858" name="Google Shape;2858;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9" name="Google Shape;2859;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2" name="Shape 2862"/>
        <p:cNvGrpSpPr/>
        <p:nvPr/>
      </p:nvGrpSpPr>
      <p:grpSpPr>
        <a:xfrm>
          <a:off x="0" y="0"/>
          <a:ext cx="0" cy="0"/>
          <a:chOff x="0" y="0"/>
          <a:chExt cx="0" cy="0"/>
        </a:xfrm>
      </p:grpSpPr>
      <p:sp>
        <p:nvSpPr>
          <p:cNvPr id="2863" name="Google Shape;2863;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4" name="Google Shape;2864;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7" name="Shape 2867"/>
        <p:cNvGrpSpPr/>
        <p:nvPr/>
      </p:nvGrpSpPr>
      <p:grpSpPr>
        <a:xfrm>
          <a:off x="0" y="0"/>
          <a:ext cx="0" cy="0"/>
          <a:chOff x="0" y="0"/>
          <a:chExt cx="0" cy="0"/>
        </a:xfrm>
      </p:grpSpPr>
      <p:sp>
        <p:nvSpPr>
          <p:cNvPr id="2868" name="Google Shape;2868;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9" name="Google Shape;286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3" name="Shape 2873"/>
        <p:cNvGrpSpPr/>
        <p:nvPr/>
      </p:nvGrpSpPr>
      <p:grpSpPr>
        <a:xfrm>
          <a:off x="0" y="0"/>
          <a:ext cx="0" cy="0"/>
          <a:chOff x="0" y="0"/>
          <a:chExt cx="0" cy="0"/>
        </a:xfrm>
      </p:grpSpPr>
      <p:sp>
        <p:nvSpPr>
          <p:cNvPr id="2874" name="Google Shape;2874;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5" name="Google Shape;2875;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9" name="Shape 2879"/>
        <p:cNvGrpSpPr/>
        <p:nvPr/>
      </p:nvGrpSpPr>
      <p:grpSpPr>
        <a:xfrm>
          <a:off x="0" y="0"/>
          <a:ext cx="0" cy="0"/>
          <a:chOff x="0" y="0"/>
          <a:chExt cx="0" cy="0"/>
        </a:xfrm>
      </p:grpSpPr>
      <p:sp>
        <p:nvSpPr>
          <p:cNvPr id="2880" name="Google Shape;2880;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1" name="Google Shape;2881;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6" name="Shape 2886"/>
        <p:cNvGrpSpPr/>
        <p:nvPr/>
      </p:nvGrpSpPr>
      <p:grpSpPr>
        <a:xfrm>
          <a:off x="0" y="0"/>
          <a:ext cx="0" cy="0"/>
          <a:chOff x="0" y="0"/>
          <a:chExt cx="0" cy="0"/>
        </a:xfrm>
      </p:grpSpPr>
      <p:sp>
        <p:nvSpPr>
          <p:cNvPr id="2887" name="Google Shape;288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8" name="Google Shape;288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3" name="Shape 2893"/>
        <p:cNvGrpSpPr/>
        <p:nvPr/>
      </p:nvGrpSpPr>
      <p:grpSpPr>
        <a:xfrm>
          <a:off x="0" y="0"/>
          <a:ext cx="0" cy="0"/>
          <a:chOff x="0" y="0"/>
          <a:chExt cx="0" cy="0"/>
        </a:xfrm>
      </p:grpSpPr>
      <p:sp>
        <p:nvSpPr>
          <p:cNvPr id="2894" name="Google Shape;2894;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5" name="Google Shape;2895;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5" name="Shape 2465"/>
        <p:cNvGrpSpPr/>
        <p:nvPr/>
      </p:nvGrpSpPr>
      <p:grpSpPr>
        <a:xfrm>
          <a:off x="0" y="0"/>
          <a:ext cx="0" cy="0"/>
          <a:chOff x="0" y="0"/>
          <a:chExt cx="0" cy="0"/>
        </a:xfrm>
      </p:grpSpPr>
      <p:sp>
        <p:nvSpPr>
          <p:cNvPr id="2466" name="Google Shape;2466;p4:notes"/>
          <p:cNvSpPr/>
          <p:nvPr>
            <p:ph idx="2" type="sldImg"/>
          </p:nvPr>
        </p:nvSpPr>
        <p:spPr>
          <a:xfrm>
            <a:off x="-16992600" y="-11796713"/>
            <a:ext cx="22159913" cy="12465051"/>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467" name="Google Shape;2467;p4:notes"/>
          <p:cNvSpPr txBox="1"/>
          <p:nvPr>
            <p:ph idx="1" type="body"/>
          </p:nvPr>
        </p:nvSpPr>
        <p:spPr>
          <a:xfrm>
            <a:off x="685800" y="4343400"/>
            <a:ext cx="5457825" cy="40862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1" name="Shape 2901"/>
        <p:cNvGrpSpPr/>
        <p:nvPr/>
      </p:nvGrpSpPr>
      <p:grpSpPr>
        <a:xfrm>
          <a:off x="0" y="0"/>
          <a:ext cx="0" cy="0"/>
          <a:chOff x="0" y="0"/>
          <a:chExt cx="0" cy="0"/>
        </a:xfrm>
      </p:grpSpPr>
      <p:sp>
        <p:nvSpPr>
          <p:cNvPr id="2902" name="Google Shape;2902;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3" name="Google Shape;2903;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8" name="Shape 2908"/>
        <p:cNvGrpSpPr/>
        <p:nvPr/>
      </p:nvGrpSpPr>
      <p:grpSpPr>
        <a:xfrm>
          <a:off x="0" y="0"/>
          <a:ext cx="0" cy="0"/>
          <a:chOff x="0" y="0"/>
          <a:chExt cx="0" cy="0"/>
        </a:xfrm>
      </p:grpSpPr>
      <p:sp>
        <p:nvSpPr>
          <p:cNvPr id="2909" name="Google Shape;2909;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910" name="Google Shape;2910;p41: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911" name="Google Shape;2911;p41: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6" name="Shape 2936"/>
        <p:cNvGrpSpPr/>
        <p:nvPr/>
      </p:nvGrpSpPr>
      <p:grpSpPr>
        <a:xfrm>
          <a:off x="0" y="0"/>
          <a:ext cx="0" cy="0"/>
          <a:chOff x="0" y="0"/>
          <a:chExt cx="0" cy="0"/>
        </a:xfrm>
      </p:grpSpPr>
      <p:sp>
        <p:nvSpPr>
          <p:cNvPr id="2937" name="Google Shape;2937;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938" name="Google Shape;2938;p42: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939" name="Google Shape;2939;p42: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3" name="Shape 2953"/>
        <p:cNvGrpSpPr/>
        <p:nvPr/>
      </p:nvGrpSpPr>
      <p:grpSpPr>
        <a:xfrm>
          <a:off x="0" y="0"/>
          <a:ext cx="0" cy="0"/>
          <a:chOff x="0" y="0"/>
          <a:chExt cx="0" cy="0"/>
        </a:xfrm>
      </p:grpSpPr>
      <p:sp>
        <p:nvSpPr>
          <p:cNvPr id="2954" name="Google Shape;2954;p43:notes"/>
          <p:cNvSpPr/>
          <p:nvPr>
            <p:ph idx="2" type="sldImg"/>
          </p:nvPr>
        </p:nvSpPr>
        <p:spPr>
          <a:xfrm>
            <a:off x="-16992600" y="-11796713"/>
            <a:ext cx="22159913" cy="12465051"/>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955" name="Google Shape;2955;p43:notes"/>
          <p:cNvSpPr txBox="1"/>
          <p:nvPr>
            <p:ph idx="1" type="body"/>
          </p:nvPr>
        </p:nvSpPr>
        <p:spPr>
          <a:xfrm>
            <a:off x="685800" y="4343400"/>
            <a:ext cx="5457825" cy="40862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9" name="Shape 2959"/>
        <p:cNvGrpSpPr/>
        <p:nvPr/>
      </p:nvGrpSpPr>
      <p:grpSpPr>
        <a:xfrm>
          <a:off x="0" y="0"/>
          <a:ext cx="0" cy="0"/>
          <a:chOff x="0" y="0"/>
          <a:chExt cx="0" cy="0"/>
        </a:xfrm>
      </p:grpSpPr>
      <p:sp>
        <p:nvSpPr>
          <p:cNvPr id="2960" name="Google Shape;2960;p44:notes"/>
          <p:cNvSpPr/>
          <p:nvPr>
            <p:ph idx="2" type="sldImg"/>
          </p:nvPr>
        </p:nvSpPr>
        <p:spPr>
          <a:xfrm>
            <a:off x="-16992600" y="-11796713"/>
            <a:ext cx="22159913" cy="12465051"/>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961" name="Google Shape;2961;p44:notes"/>
          <p:cNvSpPr txBox="1"/>
          <p:nvPr>
            <p:ph idx="1" type="body"/>
          </p:nvPr>
        </p:nvSpPr>
        <p:spPr>
          <a:xfrm>
            <a:off x="685800" y="4343400"/>
            <a:ext cx="5457825" cy="40862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5" name="Shape 2965"/>
        <p:cNvGrpSpPr/>
        <p:nvPr/>
      </p:nvGrpSpPr>
      <p:grpSpPr>
        <a:xfrm>
          <a:off x="0" y="0"/>
          <a:ext cx="0" cy="0"/>
          <a:chOff x="0" y="0"/>
          <a:chExt cx="0" cy="0"/>
        </a:xfrm>
      </p:grpSpPr>
      <p:sp>
        <p:nvSpPr>
          <p:cNvPr id="2966" name="Google Shape;2966;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7" name="Google Shape;2967;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0" name="Shape 2470"/>
        <p:cNvGrpSpPr/>
        <p:nvPr/>
      </p:nvGrpSpPr>
      <p:grpSpPr>
        <a:xfrm>
          <a:off x="0" y="0"/>
          <a:ext cx="0" cy="0"/>
          <a:chOff x="0" y="0"/>
          <a:chExt cx="0" cy="0"/>
        </a:xfrm>
      </p:grpSpPr>
      <p:sp>
        <p:nvSpPr>
          <p:cNvPr id="2471" name="Google Shape;247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472" name="Google Shape;2472;p5: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473" name="Google Shape;2473;p5: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8" name="Shape 2498"/>
        <p:cNvGrpSpPr/>
        <p:nvPr/>
      </p:nvGrpSpPr>
      <p:grpSpPr>
        <a:xfrm>
          <a:off x="0" y="0"/>
          <a:ext cx="0" cy="0"/>
          <a:chOff x="0" y="0"/>
          <a:chExt cx="0" cy="0"/>
        </a:xfrm>
      </p:grpSpPr>
      <p:sp>
        <p:nvSpPr>
          <p:cNvPr id="2499" name="Google Shape;249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500" name="Google Shape;2500;p6: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501" name="Google Shape;2501;p6: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6" name="Shape 2526"/>
        <p:cNvGrpSpPr/>
        <p:nvPr/>
      </p:nvGrpSpPr>
      <p:grpSpPr>
        <a:xfrm>
          <a:off x="0" y="0"/>
          <a:ext cx="0" cy="0"/>
          <a:chOff x="0" y="0"/>
          <a:chExt cx="0" cy="0"/>
        </a:xfrm>
      </p:grpSpPr>
      <p:sp>
        <p:nvSpPr>
          <p:cNvPr id="2527" name="Google Shape;2527;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528" name="Google Shape;2528;p7: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529" name="Google Shape;2529;p7: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4" name="Shape 2554"/>
        <p:cNvGrpSpPr/>
        <p:nvPr/>
      </p:nvGrpSpPr>
      <p:grpSpPr>
        <a:xfrm>
          <a:off x="0" y="0"/>
          <a:ext cx="0" cy="0"/>
          <a:chOff x="0" y="0"/>
          <a:chExt cx="0" cy="0"/>
        </a:xfrm>
      </p:grpSpPr>
      <p:sp>
        <p:nvSpPr>
          <p:cNvPr id="2555" name="Google Shape;255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556" name="Google Shape;2556;p8: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557" name="Google Shape;2557;p8: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2" name="Shape 2582"/>
        <p:cNvGrpSpPr/>
        <p:nvPr/>
      </p:nvGrpSpPr>
      <p:grpSpPr>
        <a:xfrm>
          <a:off x="0" y="0"/>
          <a:ext cx="0" cy="0"/>
          <a:chOff x="0" y="0"/>
          <a:chExt cx="0" cy="0"/>
        </a:xfrm>
      </p:grpSpPr>
      <p:sp>
        <p:nvSpPr>
          <p:cNvPr id="2583" name="Google Shape;258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93000"/>
              </a:lnSpc>
              <a:spcBef>
                <a:spcPts val="0"/>
              </a:spcBef>
              <a:spcAft>
                <a:spcPts val="0"/>
              </a:spcAft>
              <a:buNone/>
            </a:pPr>
            <a:fld id="{00000000-1234-1234-1234-123412341234}" type="slidenum">
              <a:rPr lang="en-US" sz="1200">
                <a:solidFill>
                  <a:srgbClr val="000000"/>
                </a:solidFill>
                <a:latin typeface="Times New Roman"/>
                <a:ea typeface="Times New Roman"/>
                <a:cs typeface="Times New Roman"/>
                <a:sym typeface="Times New Roman"/>
              </a:rPr>
              <a:t>‹#›</a:t>
            </a:fld>
            <a:endParaRPr sz="1200">
              <a:solidFill>
                <a:srgbClr val="000000"/>
              </a:solidFill>
              <a:latin typeface="Times New Roman"/>
              <a:ea typeface="Times New Roman"/>
              <a:cs typeface="Times New Roman"/>
              <a:sym typeface="Times New Roman"/>
            </a:endParaRPr>
          </a:p>
        </p:txBody>
      </p:sp>
      <p:sp>
        <p:nvSpPr>
          <p:cNvPr id="2584" name="Google Shape;2584;p9:notes"/>
          <p:cNvSpPr/>
          <p:nvPr>
            <p:ph idx="2" type="sldImg"/>
          </p:nvPr>
        </p:nvSpPr>
        <p:spPr>
          <a:xfrm>
            <a:off x="533400" y="763588"/>
            <a:ext cx="6705600" cy="37719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2585" name="Google Shape;2585;p9:notes"/>
          <p:cNvSpPr txBox="1"/>
          <p:nvPr>
            <p:ph idx="1" type="body"/>
          </p:nvPr>
        </p:nvSpPr>
        <p:spPr>
          <a:xfrm>
            <a:off x="777875" y="4776788"/>
            <a:ext cx="6218238" cy="4525962"/>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TIFY">
  <p:cSld name="Title Slide PTIFY">
    <p:spTree>
      <p:nvGrpSpPr>
        <p:cNvPr id="24" name="Shape 24"/>
        <p:cNvGrpSpPr/>
        <p:nvPr/>
      </p:nvGrpSpPr>
      <p:grpSpPr>
        <a:xfrm>
          <a:off x="0" y="0"/>
          <a:ext cx="0" cy="0"/>
          <a:chOff x="0" y="0"/>
          <a:chExt cx="0" cy="0"/>
        </a:xfrm>
      </p:grpSpPr>
      <p:grpSp>
        <p:nvGrpSpPr>
          <p:cNvPr id="25" name="Google Shape;25;p47"/>
          <p:cNvGrpSpPr/>
          <p:nvPr/>
        </p:nvGrpSpPr>
        <p:grpSpPr>
          <a:xfrm>
            <a:off x="-884332" y="-1459573"/>
            <a:ext cx="13689452" cy="10056905"/>
            <a:chOff x="-884332" y="-1459573"/>
            <a:chExt cx="13689452" cy="10056905"/>
          </a:xfrm>
        </p:grpSpPr>
        <p:grpSp>
          <p:nvGrpSpPr>
            <p:cNvPr id="26" name="Google Shape;26;p47"/>
            <p:cNvGrpSpPr/>
            <p:nvPr/>
          </p:nvGrpSpPr>
          <p:grpSpPr>
            <a:xfrm>
              <a:off x="4080511" y="2472551"/>
              <a:ext cx="8724609" cy="6124781"/>
              <a:chOff x="5374568" y="2851738"/>
              <a:chExt cx="7970338" cy="5595496"/>
            </a:xfrm>
          </p:grpSpPr>
          <p:grpSp>
            <p:nvGrpSpPr>
              <p:cNvPr id="27" name="Google Shape;27;p47"/>
              <p:cNvGrpSpPr/>
              <p:nvPr/>
            </p:nvGrpSpPr>
            <p:grpSpPr>
              <a:xfrm rot="5914166">
                <a:off x="7728371" y="3235748"/>
                <a:ext cx="2504372" cy="6916018"/>
                <a:chOff x="1878990" y="14510"/>
                <a:chExt cx="2504372" cy="6916018"/>
              </a:xfrm>
            </p:grpSpPr>
            <p:sp>
              <p:nvSpPr>
                <p:cNvPr id="28" name="Google Shape;28;p47"/>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 name="Google Shape;29;p47"/>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 name="Google Shape;30;p47"/>
                <p:cNvSpPr/>
                <p:nvPr/>
              </p:nvSpPr>
              <p:spPr>
                <a:xfrm>
                  <a:off x="2942551" y="1080413"/>
                  <a:ext cx="944679" cy="703322"/>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 name="Google Shape;31;p47"/>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 name="Google Shape;32;p47"/>
                <p:cNvSpPr/>
                <p:nvPr/>
              </p:nvSpPr>
              <p:spPr>
                <a:xfrm>
                  <a:off x="2566900" y="1079202"/>
                  <a:ext cx="495361" cy="676332"/>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 name="Google Shape;33;p47"/>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 name="Google Shape;34;p47"/>
                <p:cNvSpPr/>
                <p:nvPr/>
              </p:nvSpPr>
              <p:spPr>
                <a:xfrm>
                  <a:off x="2559277" y="362379"/>
                  <a:ext cx="677947" cy="1355839"/>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 name="Google Shape;35;p47"/>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 name="Google Shape;36;p47"/>
                <p:cNvSpPr/>
                <p:nvPr/>
              </p:nvSpPr>
              <p:spPr>
                <a:xfrm>
                  <a:off x="3253021" y="916636"/>
                  <a:ext cx="423914" cy="331816"/>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 name="Google Shape;37;p47"/>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 name="Google Shape;38;p47"/>
                <p:cNvSpPr/>
                <p:nvPr/>
              </p:nvSpPr>
              <p:spPr>
                <a:xfrm>
                  <a:off x="2741173" y="721662"/>
                  <a:ext cx="131779" cy="279423"/>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 name="Google Shape;39;p47"/>
                <p:cNvSpPr/>
                <p:nvPr/>
              </p:nvSpPr>
              <p:spPr>
                <a:xfrm>
                  <a:off x="2139632" y="379321"/>
                  <a:ext cx="346118"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 name="Google Shape;40;p47"/>
                <p:cNvSpPr/>
                <p:nvPr/>
              </p:nvSpPr>
              <p:spPr>
                <a:xfrm>
                  <a:off x="2532737" y="753785"/>
                  <a:ext cx="288961" cy="228619"/>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 name="Google Shape;41;p47"/>
                <p:cNvSpPr/>
                <p:nvPr/>
              </p:nvSpPr>
              <p:spPr>
                <a:xfrm>
                  <a:off x="3058205" y="472096"/>
                  <a:ext cx="147656" cy="296888"/>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 name="Google Shape;42;p47"/>
                <p:cNvSpPr/>
                <p:nvPr/>
              </p:nvSpPr>
              <p:spPr>
                <a:xfrm>
                  <a:off x="2530618" y="1173042"/>
                  <a:ext cx="395336" cy="206392"/>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 name="Google Shape;43;p47"/>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 name="Google Shape;44;p47"/>
                <p:cNvSpPr/>
                <p:nvPr/>
              </p:nvSpPr>
              <p:spPr>
                <a:xfrm>
                  <a:off x="2278664" y="14510"/>
                  <a:ext cx="233391"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 name="Google Shape;45;p47"/>
                <p:cNvSpPr/>
                <p:nvPr/>
              </p:nvSpPr>
              <p:spPr>
                <a:xfrm>
                  <a:off x="3335787" y="571390"/>
                  <a:ext cx="207988" cy="219093"/>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 name="Google Shape;46;p47"/>
                <p:cNvSpPr/>
                <p:nvPr/>
              </p:nvSpPr>
              <p:spPr>
                <a:xfrm>
                  <a:off x="2492434" y="472457"/>
                  <a:ext cx="263558" cy="173052"/>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 name="Google Shape;47;p47"/>
                <p:cNvSpPr/>
                <p:nvPr/>
              </p:nvSpPr>
              <p:spPr>
                <a:xfrm>
                  <a:off x="3301287" y="741390"/>
                  <a:ext cx="249268"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 name="Google Shape;48;p47"/>
                <p:cNvSpPr/>
                <p:nvPr/>
              </p:nvSpPr>
              <p:spPr>
                <a:xfrm>
                  <a:off x="2485796" y="89492"/>
                  <a:ext cx="100024" cy="223857"/>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 name="Google Shape;49;p47"/>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 name="Google Shape;50;p47"/>
                <p:cNvSpPr/>
                <p:nvPr/>
              </p:nvSpPr>
              <p:spPr>
                <a:xfrm>
                  <a:off x="2321703" y="441410"/>
                  <a:ext cx="180997"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 name="Google Shape;51;p47"/>
                <p:cNvSpPr/>
                <p:nvPr/>
              </p:nvSpPr>
              <p:spPr>
                <a:xfrm>
                  <a:off x="3055686" y="710270"/>
                  <a:ext cx="152419"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 name="Google Shape;52;p47"/>
                <p:cNvSpPr/>
                <p:nvPr/>
              </p:nvSpPr>
              <p:spPr>
                <a:xfrm>
                  <a:off x="2896587" y="243433"/>
                  <a:ext cx="168296"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 name="Google Shape;53;p47"/>
                <p:cNvSpPr/>
                <p:nvPr/>
              </p:nvSpPr>
              <p:spPr>
                <a:xfrm>
                  <a:off x="2674665" y="479407"/>
                  <a:ext cx="125428" cy="158763"/>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 name="Google Shape;54;p47"/>
                <p:cNvSpPr/>
                <p:nvPr/>
              </p:nvSpPr>
              <p:spPr>
                <a:xfrm>
                  <a:off x="2698556" y="106592"/>
                  <a:ext cx="106375"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 name="Google Shape;55;p47"/>
                <p:cNvSpPr/>
                <p:nvPr/>
              </p:nvSpPr>
              <p:spPr>
                <a:xfrm>
                  <a:off x="2670656" y="227476"/>
                  <a:ext cx="128604" cy="119072"/>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 name="Google Shape;56;p47"/>
                <p:cNvSpPr/>
                <p:nvPr/>
              </p:nvSpPr>
              <p:spPr>
                <a:xfrm>
                  <a:off x="2556281" y="707045"/>
                  <a:ext cx="168296"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7" name="Google Shape;57;p47"/>
                <p:cNvSpPr/>
                <p:nvPr/>
              </p:nvSpPr>
              <p:spPr>
                <a:xfrm>
                  <a:off x="2918103" y="152831"/>
                  <a:ext cx="95262"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 name="Google Shape;58;p47"/>
                <p:cNvSpPr/>
                <p:nvPr/>
              </p:nvSpPr>
              <p:spPr>
                <a:xfrm>
                  <a:off x="3273004" y="536466"/>
                  <a:ext cx="49218" cy="192104"/>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 name="Google Shape;59;p47"/>
                <p:cNvSpPr/>
                <p:nvPr/>
              </p:nvSpPr>
              <p:spPr>
                <a:xfrm>
                  <a:off x="3229261" y="582010"/>
                  <a:ext cx="41280" cy="160351"/>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 name="Google Shape;60;p47"/>
                <p:cNvSpPr/>
                <p:nvPr/>
              </p:nvSpPr>
              <p:spPr>
                <a:xfrm>
                  <a:off x="2777026" y="1343188"/>
                  <a:ext cx="131778"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 name="Google Shape;61;p47"/>
                <p:cNvSpPr/>
                <p:nvPr/>
              </p:nvSpPr>
              <p:spPr>
                <a:xfrm>
                  <a:off x="2604522" y="717879"/>
                  <a:ext cx="14289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 name="Google Shape;62;p47"/>
                <p:cNvSpPr/>
                <p:nvPr/>
              </p:nvSpPr>
              <p:spPr>
                <a:xfrm>
                  <a:off x="2575811" y="676290"/>
                  <a:ext cx="152419" cy="49216"/>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 name="Google Shape;63;p47"/>
                <p:cNvSpPr/>
                <p:nvPr/>
              </p:nvSpPr>
              <p:spPr>
                <a:xfrm>
                  <a:off x="3289704" y="609994"/>
                  <a:ext cx="58744" cy="138125"/>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 name="Google Shape;64;p47"/>
                <p:cNvSpPr/>
                <p:nvPr/>
              </p:nvSpPr>
              <p:spPr>
                <a:xfrm>
                  <a:off x="2341442" y="273945"/>
                  <a:ext cx="123840" cy="68268"/>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 name="Google Shape;65;p47"/>
                <p:cNvSpPr/>
                <p:nvPr/>
              </p:nvSpPr>
              <p:spPr>
                <a:xfrm>
                  <a:off x="2348733" y="327853"/>
                  <a:ext cx="115902" cy="36515"/>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 name="Google Shape;66;p47"/>
                <p:cNvSpPr/>
                <p:nvPr/>
              </p:nvSpPr>
              <p:spPr>
                <a:xfrm>
                  <a:off x="2482081" y="318623"/>
                  <a:ext cx="58744"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 name="Google Shape;67;p47"/>
                <p:cNvSpPr/>
                <p:nvPr/>
              </p:nvSpPr>
              <p:spPr>
                <a:xfrm>
                  <a:off x="2832466" y="180591"/>
                  <a:ext cx="42868"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 name="Google Shape;68;p47"/>
                <p:cNvSpPr/>
                <p:nvPr/>
              </p:nvSpPr>
              <p:spPr>
                <a:xfrm>
                  <a:off x="3230003" y="768421"/>
                  <a:ext cx="50806"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 name="Google Shape;69;p47"/>
                <p:cNvSpPr/>
                <p:nvPr/>
              </p:nvSpPr>
              <p:spPr>
                <a:xfrm>
                  <a:off x="2386558" y="256274"/>
                  <a:ext cx="76209"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 name="Google Shape;70;p47"/>
                <p:cNvSpPr/>
                <p:nvPr/>
              </p:nvSpPr>
              <p:spPr>
                <a:xfrm>
                  <a:off x="2839725" y="323647"/>
                  <a:ext cx="42868" cy="46041"/>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 name="Google Shape;71;p47"/>
                <p:cNvSpPr/>
                <p:nvPr/>
              </p:nvSpPr>
              <p:spPr>
                <a:xfrm>
                  <a:off x="2769491" y="682940"/>
                  <a:ext cx="38105" cy="36516"/>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 name="Google Shape;72;p47"/>
                <p:cNvSpPr/>
                <p:nvPr/>
              </p:nvSpPr>
              <p:spPr>
                <a:xfrm>
                  <a:off x="2434655" y="262477"/>
                  <a:ext cx="46043" cy="55567"/>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 name="Google Shape;73;p47"/>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 name="Google Shape;74;p47"/>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 name="Google Shape;75;p47"/>
                <p:cNvSpPr/>
                <p:nvPr/>
              </p:nvSpPr>
              <p:spPr>
                <a:xfrm>
                  <a:off x="1878990" y="2740085"/>
                  <a:ext cx="927215" cy="722373"/>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 name="Google Shape;76;p47"/>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 name="Google Shape;77;p47"/>
                <p:cNvSpPr/>
                <p:nvPr/>
              </p:nvSpPr>
              <p:spPr>
                <a:xfrm>
                  <a:off x="2700347" y="2766654"/>
                  <a:ext cx="504888" cy="669981"/>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 name="Google Shape;78;p47"/>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 name="Google Shape;79;p47"/>
                <p:cNvSpPr/>
                <p:nvPr/>
              </p:nvSpPr>
              <p:spPr>
                <a:xfrm>
                  <a:off x="2542390" y="2057511"/>
                  <a:ext cx="693823" cy="1341550"/>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 name="Google Shape;80;p47"/>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 name="Google Shape;81;p47"/>
                <p:cNvSpPr/>
                <p:nvPr/>
              </p:nvSpPr>
              <p:spPr>
                <a:xfrm>
                  <a:off x="2100456" y="2574515"/>
                  <a:ext cx="415977" cy="344517"/>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 name="Google Shape;82;p47"/>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 name="Google Shape;83;p47"/>
                <p:cNvSpPr/>
                <p:nvPr/>
              </p:nvSpPr>
              <p:spPr>
                <a:xfrm>
                  <a:off x="2908613" y="2406725"/>
                  <a:ext cx="127016"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 name="Google Shape;84;p47"/>
                <p:cNvSpPr/>
                <p:nvPr/>
              </p:nvSpPr>
              <p:spPr>
                <a:xfrm>
                  <a:off x="3312023" y="2087566"/>
                  <a:ext cx="346118" cy="100021"/>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 name="Google Shape;85;p47"/>
                <p:cNvSpPr/>
                <p:nvPr/>
              </p:nvSpPr>
              <p:spPr>
                <a:xfrm>
                  <a:off x="2965392" y="2439282"/>
                  <a:ext cx="281023"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 name="Google Shape;86;p47"/>
                <p:cNvSpPr/>
                <p:nvPr/>
              </p:nvSpPr>
              <p:spPr>
                <a:xfrm>
                  <a:off x="2582717" y="2145467"/>
                  <a:ext cx="15559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 name="Google Shape;87;p47"/>
                <p:cNvSpPr/>
                <p:nvPr/>
              </p:nvSpPr>
              <p:spPr>
                <a:xfrm>
                  <a:off x="2836091" y="2863694"/>
                  <a:ext cx="401687"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 name="Google Shape;88;p47"/>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 name="Google Shape;89;p47"/>
                <p:cNvSpPr/>
                <p:nvPr/>
              </p:nvSpPr>
              <p:spPr>
                <a:xfrm>
                  <a:off x="3289274" y="1715893"/>
                  <a:ext cx="242917"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 name="Google Shape;90;p47"/>
                <p:cNvSpPr/>
                <p:nvPr/>
              </p:nvSpPr>
              <p:spPr>
                <a:xfrm>
                  <a:off x="2249129" y="2233743"/>
                  <a:ext cx="200050" cy="223857"/>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 name="Google Shape;91;p47"/>
                <p:cNvSpPr/>
                <p:nvPr/>
              </p:nvSpPr>
              <p:spPr>
                <a:xfrm>
                  <a:off x="3032936" y="2166475"/>
                  <a:ext cx="266733"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 name="Google Shape;92;p47"/>
                <p:cNvSpPr/>
                <p:nvPr/>
              </p:nvSpPr>
              <p:spPr>
                <a:xfrm>
                  <a:off x="2233668" y="2402000"/>
                  <a:ext cx="247681"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 name="Google Shape;93;p47"/>
                <p:cNvSpPr/>
                <p:nvPr/>
              </p:nvSpPr>
              <p:spPr>
                <a:xfrm>
                  <a:off x="3218219" y="1785260"/>
                  <a:ext cx="101613"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 name="Google Shape;94;p47"/>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 name="Google Shape;95;p47"/>
                <p:cNvSpPr/>
                <p:nvPr/>
              </p:nvSpPr>
              <p:spPr>
                <a:xfrm>
                  <a:off x="3293757" y="2136787"/>
                  <a:ext cx="177822" cy="112721"/>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 name="Google Shape;96;p47"/>
                <p:cNvSpPr/>
                <p:nvPr/>
              </p:nvSpPr>
              <p:spPr>
                <a:xfrm>
                  <a:off x="2575877" y="2384798"/>
                  <a:ext cx="154006" cy="106371"/>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 name="Google Shape;97;p47"/>
                <p:cNvSpPr/>
                <p:nvPr/>
              </p:nvSpPr>
              <p:spPr>
                <a:xfrm>
                  <a:off x="2737389" y="1923018"/>
                  <a:ext cx="165120" cy="125423"/>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 name="Google Shape;98;p47"/>
                <p:cNvSpPr/>
                <p:nvPr/>
              </p:nvSpPr>
              <p:spPr>
                <a:xfrm>
                  <a:off x="2991618" y="2168603"/>
                  <a:ext cx="12860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 name="Google Shape;99;p47"/>
                <p:cNvSpPr/>
                <p:nvPr/>
              </p:nvSpPr>
              <p:spPr>
                <a:xfrm>
                  <a:off x="2997885" y="1795242"/>
                  <a:ext cx="109551" cy="198454"/>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 name="Google Shape;100;p47"/>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 name="Google Shape;101;p47"/>
                <p:cNvSpPr/>
                <p:nvPr/>
              </p:nvSpPr>
              <p:spPr>
                <a:xfrm>
                  <a:off x="3061079" y="2392303"/>
                  <a:ext cx="168296"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 name="Google Shape;102;p47"/>
                <p:cNvSpPr/>
                <p:nvPr/>
              </p:nvSpPr>
              <p:spPr>
                <a:xfrm>
                  <a:off x="2793945" y="1830707"/>
                  <a:ext cx="87324" cy="171464"/>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 name="Google Shape;103;p47"/>
                <p:cNvSpPr/>
                <p:nvPr/>
              </p:nvSpPr>
              <p:spPr>
                <a:xfrm>
                  <a:off x="2467924" y="2204180"/>
                  <a:ext cx="46043" cy="193691"/>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 name="Google Shape;104;p47"/>
                <p:cNvSpPr/>
                <p:nvPr/>
              </p:nvSpPr>
              <p:spPr>
                <a:xfrm>
                  <a:off x="2519166" y="2251346"/>
                  <a:ext cx="39693"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 name="Google Shape;105;p47"/>
                <p:cNvSpPr/>
                <p:nvPr/>
              </p:nvSpPr>
              <p:spPr>
                <a:xfrm>
                  <a:off x="2851109" y="3028733"/>
                  <a:ext cx="136542" cy="128598"/>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 name="Google Shape;106;p47"/>
                <p:cNvSpPr/>
                <p:nvPr/>
              </p:nvSpPr>
              <p:spPr>
                <a:xfrm>
                  <a:off x="3037380" y="2406062"/>
                  <a:ext cx="141304"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 name="Google Shape;107;p47"/>
                <p:cNvSpPr/>
                <p:nvPr/>
              </p:nvSpPr>
              <p:spPr>
                <a:xfrm>
                  <a:off x="3061769" y="2365976"/>
                  <a:ext cx="152419"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 name="Google Shape;108;p47"/>
                <p:cNvSpPr/>
                <p:nvPr/>
              </p:nvSpPr>
              <p:spPr>
                <a:xfrm>
                  <a:off x="2439000" y="2273223"/>
                  <a:ext cx="57157"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 name="Google Shape;109;p47"/>
                <p:cNvSpPr/>
                <p:nvPr/>
              </p:nvSpPr>
              <p:spPr>
                <a:xfrm>
                  <a:off x="3336040" y="1975135"/>
                  <a:ext cx="125428"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 name="Google Shape;110;p47"/>
                <p:cNvSpPr/>
                <p:nvPr/>
              </p:nvSpPr>
              <p:spPr>
                <a:xfrm>
                  <a:off x="3336359" y="2023929"/>
                  <a:ext cx="114314"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 name="Google Shape;111;p47"/>
                <p:cNvSpPr/>
                <p:nvPr/>
              </p:nvSpPr>
              <p:spPr>
                <a:xfrm>
                  <a:off x="3256261" y="2014401"/>
                  <a:ext cx="61921"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 name="Google Shape;112;p47"/>
                <p:cNvSpPr/>
                <p:nvPr/>
              </p:nvSpPr>
              <p:spPr>
                <a:xfrm>
                  <a:off x="2927340" y="1864975"/>
                  <a:ext cx="42867"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 name="Google Shape;113;p47"/>
                <p:cNvSpPr/>
                <p:nvPr/>
              </p:nvSpPr>
              <p:spPr>
                <a:xfrm>
                  <a:off x="2502285" y="2438798"/>
                  <a:ext cx="49218" cy="52391"/>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 name="Google Shape;114;p47"/>
                <p:cNvSpPr/>
                <p:nvPr/>
              </p:nvSpPr>
              <p:spPr>
                <a:xfrm>
                  <a:off x="3337712" y="1956114"/>
                  <a:ext cx="76209"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 name="Google Shape;115;p47"/>
                <p:cNvSpPr/>
                <p:nvPr/>
              </p:nvSpPr>
              <p:spPr>
                <a:xfrm>
                  <a:off x="2915040" y="2006042"/>
                  <a:ext cx="44456"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 name="Google Shape;116;p47"/>
                <p:cNvSpPr/>
                <p:nvPr/>
              </p:nvSpPr>
              <p:spPr>
                <a:xfrm>
                  <a:off x="2978909" y="2370938"/>
                  <a:ext cx="38105" cy="36515"/>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 name="Google Shape;117;p47"/>
                <p:cNvSpPr/>
                <p:nvPr/>
              </p:nvSpPr>
              <p:spPr>
                <a:xfrm>
                  <a:off x="3320997" y="1957640"/>
                  <a:ext cx="46044"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 name="Google Shape;118;p47"/>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 name="Google Shape;119;p47"/>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 name="Google Shape;120;p47"/>
                <p:cNvSpPr/>
                <p:nvPr/>
              </p:nvSpPr>
              <p:spPr>
                <a:xfrm>
                  <a:off x="3431476" y="4548601"/>
                  <a:ext cx="944680"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1" name="Google Shape;121;p47"/>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 name="Google Shape;122;p47"/>
                <p:cNvSpPr/>
                <p:nvPr/>
              </p:nvSpPr>
              <p:spPr>
                <a:xfrm>
                  <a:off x="3053039" y="4551011"/>
                  <a:ext cx="495361" cy="674744"/>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 name="Google Shape;123;p47"/>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 name="Google Shape;124;p47"/>
                <p:cNvSpPr/>
                <p:nvPr/>
              </p:nvSpPr>
              <p:spPr>
                <a:xfrm>
                  <a:off x="3049771" y="3830330"/>
                  <a:ext cx="677947" cy="1355839"/>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 name="Google Shape;125;p47"/>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 name="Google Shape;126;p47"/>
                <p:cNvSpPr/>
                <p:nvPr/>
              </p:nvSpPr>
              <p:spPr>
                <a:xfrm>
                  <a:off x="3740611" y="4386630"/>
                  <a:ext cx="423914" cy="331815"/>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 name="Google Shape;127;p47"/>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 name="Google Shape;128;p47"/>
                <p:cNvSpPr/>
                <p:nvPr/>
              </p:nvSpPr>
              <p:spPr>
                <a:xfrm>
                  <a:off x="3230443" y="4191291"/>
                  <a:ext cx="133367" cy="281012"/>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 name="Google Shape;129;p47"/>
                <p:cNvSpPr/>
                <p:nvPr/>
              </p:nvSpPr>
              <p:spPr>
                <a:xfrm>
                  <a:off x="2628800" y="3849196"/>
                  <a:ext cx="344531" cy="103196"/>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 name="Google Shape;130;p47"/>
                <p:cNvSpPr/>
                <p:nvPr/>
              </p:nvSpPr>
              <p:spPr>
                <a:xfrm>
                  <a:off x="3021906" y="4223660"/>
                  <a:ext cx="287374" cy="228619"/>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 name="Google Shape;131;p47"/>
                <p:cNvSpPr/>
                <p:nvPr/>
              </p:nvSpPr>
              <p:spPr>
                <a:xfrm>
                  <a:off x="3546539" y="3937153"/>
                  <a:ext cx="147655"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 name="Google Shape;132;p47"/>
                <p:cNvSpPr/>
                <p:nvPr/>
              </p:nvSpPr>
              <p:spPr>
                <a:xfrm>
                  <a:off x="3021467" y="4644142"/>
                  <a:ext cx="395336" cy="204804"/>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 name="Google Shape;133;p47"/>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 name="Google Shape;134;p47"/>
                <p:cNvSpPr/>
                <p:nvPr/>
              </p:nvSpPr>
              <p:spPr>
                <a:xfrm>
                  <a:off x="2767351" y="3481128"/>
                  <a:ext cx="233392"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 name="Google Shape;135;p47"/>
                <p:cNvSpPr/>
                <p:nvPr/>
              </p:nvSpPr>
              <p:spPr>
                <a:xfrm>
                  <a:off x="3823378" y="4041384"/>
                  <a:ext cx="207988" cy="219093"/>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 name="Google Shape;136;p47"/>
                <p:cNvSpPr/>
                <p:nvPr/>
              </p:nvSpPr>
              <p:spPr>
                <a:xfrm>
                  <a:off x="2981595" y="3942215"/>
                  <a:ext cx="263558" cy="173053"/>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 name="Google Shape;137;p47"/>
                <p:cNvSpPr/>
                <p:nvPr/>
              </p:nvSpPr>
              <p:spPr>
                <a:xfrm>
                  <a:off x="3791908" y="4211038"/>
                  <a:ext cx="247681"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 name="Google Shape;138;p47"/>
                <p:cNvSpPr/>
                <p:nvPr/>
              </p:nvSpPr>
              <p:spPr>
                <a:xfrm>
                  <a:off x="2976181" y="3555983"/>
                  <a:ext cx="98437"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 name="Google Shape;139;p47"/>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 name="Google Shape;140;p47"/>
                <p:cNvSpPr/>
                <p:nvPr/>
              </p:nvSpPr>
              <p:spPr>
                <a:xfrm>
                  <a:off x="2810280" y="3908155"/>
                  <a:ext cx="179410"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 name="Google Shape;141;p47"/>
                <p:cNvSpPr/>
                <p:nvPr/>
              </p:nvSpPr>
              <p:spPr>
                <a:xfrm>
                  <a:off x="3546071" y="4176760"/>
                  <a:ext cx="150831"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 name="Google Shape;142;p47"/>
                <p:cNvSpPr/>
                <p:nvPr/>
              </p:nvSpPr>
              <p:spPr>
                <a:xfrm>
                  <a:off x="3385266" y="3709933"/>
                  <a:ext cx="169884"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 name="Google Shape;143;p47"/>
                <p:cNvSpPr/>
                <p:nvPr/>
              </p:nvSpPr>
              <p:spPr>
                <a:xfrm>
                  <a:off x="3161774" y="3946143"/>
                  <a:ext cx="127016" cy="158763"/>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 name="Google Shape;144;p47"/>
                <p:cNvSpPr/>
                <p:nvPr/>
              </p:nvSpPr>
              <p:spPr>
                <a:xfrm>
                  <a:off x="3187608" y="3574889"/>
                  <a:ext cx="104788" cy="201629"/>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 name="Google Shape;145;p47"/>
                <p:cNvSpPr/>
                <p:nvPr/>
              </p:nvSpPr>
              <p:spPr>
                <a:xfrm>
                  <a:off x="3159345" y="3694093"/>
                  <a:ext cx="128603" cy="119073"/>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 name="Google Shape;146;p47"/>
                <p:cNvSpPr/>
                <p:nvPr/>
              </p:nvSpPr>
              <p:spPr>
                <a:xfrm>
                  <a:off x="3043627" y="4175351"/>
                  <a:ext cx="169884" cy="68268"/>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 name="Google Shape;147;p47"/>
                <p:cNvSpPr/>
                <p:nvPr/>
              </p:nvSpPr>
              <p:spPr>
                <a:xfrm>
                  <a:off x="3407036" y="3621137"/>
                  <a:ext cx="93675" cy="166702"/>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 name="Google Shape;148;p47"/>
                <p:cNvSpPr/>
                <p:nvPr/>
              </p:nvSpPr>
              <p:spPr>
                <a:xfrm>
                  <a:off x="3761919" y="4004535"/>
                  <a:ext cx="50806" cy="192104"/>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 name="Google Shape;149;p47"/>
                <p:cNvSpPr/>
                <p:nvPr/>
              </p:nvSpPr>
              <p:spPr>
                <a:xfrm>
                  <a:off x="3721215" y="4048263"/>
                  <a:ext cx="39693"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 name="Google Shape;150;p47"/>
                <p:cNvSpPr/>
                <p:nvPr/>
              </p:nvSpPr>
              <p:spPr>
                <a:xfrm>
                  <a:off x="3266178" y="4812828"/>
                  <a:ext cx="13336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 name="Google Shape;151;p47"/>
                <p:cNvSpPr/>
                <p:nvPr/>
              </p:nvSpPr>
              <p:spPr>
                <a:xfrm>
                  <a:off x="3094788" y="4184378"/>
                  <a:ext cx="141305"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 name="Google Shape;152;p47"/>
                <p:cNvSpPr/>
                <p:nvPr/>
              </p:nvSpPr>
              <p:spPr>
                <a:xfrm>
                  <a:off x="3063165" y="4143126"/>
                  <a:ext cx="152419" cy="52392"/>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 name="Google Shape;153;p47"/>
                <p:cNvSpPr/>
                <p:nvPr/>
              </p:nvSpPr>
              <p:spPr>
                <a:xfrm>
                  <a:off x="3779598" y="4074695"/>
                  <a:ext cx="60332" cy="136536"/>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 name="Google Shape;154;p47"/>
                <p:cNvSpPr/>
                <p:nvPr/>
              </p:nvSpPr>
              <p:spPr>
                <a:xfrm>
                  <a:off x="2830374" y="3742250"/>
                  <a:ext cx="122253" cy="68268"/>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 name="Google Shape;155;p47"/>
                <p:cNvSpPr/>
                <p:nvPr/>
              </p:nvSpPr>
              <p:spPr>
                <a:xfrm>
                  <a:off x="2835850" y="3794706"/>
                  <a:ext cx="115902" cy="36516"/>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 name="Google Shape;156;p47"/>
                <p:cNvSpPr/>
                <p:nvPr/>
              </p:nvSpPr>
              <p:spPr>
                <a:xfrm>
                  <a:off x="2969435" y="3787047"/>
                  <a:ext cx="58744"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7" name="Google Shape;157;p47"/>
                <p:cNvSpPr/>
                <p:nvPr/>
              </p:nvSpPr>
              <p:spPr>
                <a:xfrm>
                  <a:off x="3320411" y="3653732"/>
                  <a:ext cx="42868" cy="106372"/>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 name="Google Shape;158;p47"/>
                <p:cNvSpPr/>
                <p:nvPr/>
              </p:nvSpPr>
              <p:spPr>
                <a:xfrm>
                  <a:off x="3720507" y="4236490"/>
                  <a:ext cx="49218" cy="52391"/>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 name="Google Shape;159;p47"/>
                <p:cNvSpPr/>
                <p:nvPr/>
              </p:nvSpPr>
              <p:spPr>
                <a:xfrm>
                  <a:off x="2875847" y="3727730"/>
                  <a:ext cx="74622" cy="65093"/>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 name="Google Shape;160;p47"/>
                <p:cNvSpPr/>
                <p:nvPr/>
              </p:nvSpPr>
              <p:spPr>
                <a:xfrm>
                  <a:off x="3327298" y="3793404"/>
                  <a:ext cx="46044" cy="46042"/>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 name="Google Shape;161;p47"/>
                <p:cNvSpPr/>
                <p:nvPr/>
              </p:nvSpPr>
              <p:spPr>
                <a:xfrm>
                  <a:off x="3256837" y="4151247"/>
                  <a:ext cx="39692" cy="36516"/>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 name="Google Shape;162;p47"/>
                <p:cNvSpPr/>
                <p:nvPr/>
              </p:nvSpPr>
              <p:spPr>
                <a:xfrm>
                  <a:off x="2923341" y="3729094"/>
                  <a:ext cx="46044" cy="55568"/>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 name="Google Shape;163;p47"/>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 name="Google Shape;164;p47"/>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 name="Google Shape;165;p47"/>
                <p:cNvSpPr/>
                <p:nvPr/>
              </p:nvSpPr>
              <p:spPr>
                <a:xfrm>
                  <a:off x="2367907" y="6208155"/>
                  <a:ext cx="928802" cy="722373"/>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 name="Google Shape;166;p47"/>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 name="Google Shape;167;p47"/>
                <p:cNvSpPr/>
                <p:nvPr/>
              </p:nvSpPr>
              <p:spPr>
                <a:xfrm>
                  <a:off x="3190832" y="6234486"/>
                  <a:ext cx="506475" cy="669981"/>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 name="Google Shape;168;p47"/>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 name="Google Shape;169;p47"/>
                <p:cNvSpPr/>
                <p:nvPr/>
              </p:nvSpPr>
              <p:spPr>
                <a:xfrm>
                  <a:off x="3033130" y="5527150"/>
                  <a:ext cx="692236" cy="1341551"/>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 name="Google Shape;170;p47"/>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 name="Google Shape;171;p47"/>
                <p:cNvSpPr/>
                <p:nvPr/>
              </p:nvSpPr>
              <p:spPr>
                <a:xfrm>
                  <a:off x="2590959" y="6042584"/>
                  <a:ext cx="414388" cy="344517"/>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 name="Google Shape;172;p47"/>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 name="Google Shape;173;p47"/>
                <p:cNvSpPr/>
                <p:nvPr/>
              </p:nvSpPr>
              <p:spPr>
                <a:xfrm>
                  <a:off x="3399344" y="5876247"/>
                  <a:ext cx="127016" cy="282599"/>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 name="Google Shape;174;p47"/>
                <p:cNvSpPr/>
                <p:nvPr/>
              </p:nvSpPr>
              <p:spPr>
                <a:xfrm>
                  <a:off x="3800955" y="5555872"/>
                  <a:ext cx="344531" cy="100021"/>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 name="Google Shape;175;p47"/>
                <p:cNvSpPr/>
                <p:nvPr/>
              </p:nvSpPr>
              <p:spPr>
                <a:xfrm>
                  <a:off x="3453110" y="5910973"/>
                  <a:ext cx="279435" cy="233382"/>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 name="Google Shape;176;p47"/>
                <p:cNvSpPr/>
                <p:nvPr/>
              </p:nvSpPr>
              <p:spPr>
                <a:xfrm>
                  <a:off x="3070190" y="5615471"/>
                  <a:ext cx="155594" cy="290536"/>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 name="Google Shape;177;p47"/>
                <p:cNvSpPr/>
                <p:nvPr/>
              </p:nvSpPr>
              <p:spPr>
                <a:xfrm>
                  <a:off x="3326585" y="6331645"/>
                  <a:ext cx="401687"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 name="Google Shape;178;p47"/>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 name="Google Shape;179;p47"/>
                <p:cNvSpPr/>
                <p:nvPr/>
              </p:nvSpPr>
              <p:spPr>
                <a:xfrm>
                  <a:off x="3776400" y="5182865"/>
                  <a:ext cx="241330"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 name="Google Shape;180;p47"/>
                <p:cNvSpPr/>
                <p:nvPr/>
              </p:nvSpPr>
              <p:spPr>
                <a:xfrm>
                  <a:off x="2738162" y="5701803"/>
                  <a:ext cx="201637"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 name="Google Shape;181;p47"/>
                <p:cNvSpPr/>
                <p:nvPr/>
              </p:nvSpPr>
              <p:spPr>
                <a:xfrm>
                  <a:off x="3522096" y="5636232"/>
                  <a:ext cx="266733"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 name="Google Shape;182;p47"/>
                <p:cNvSpPr/>
                <p:nvPr/>
              </p:nvSpPr>
              <p:spPr>
                <a:xfrm>
                  <a:off x="2721378" y="5873574"/>
                  <a:ext cx="247681" cy="103197"/>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 name="Google Shape;183;p47"/>
                <p:cNvSpPr/>
                <p:nvPr/>
              </p:nvSpPr>
              <p:spPr>
                <a:xfrm>
                  <a:off x="3708595" y="5251632"/>
                  <a:ext cx="101613"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 name="Google Shape;184;p47"/>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 name="Google Shape;185;p47"/>
                <p:cNvSpPr/>
                <p:nvPr/>
              </p:nvSpPr>
              <p:spPr>
                <a:xfrm>
                  <a:off x="3780756" y="5603650"/>
                  <a:ext cx="177822" cy="111134"/>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 name="Google Shape;186;p47"/>
                <p:cNvSpPr/>
                <p:nvPr/>
              </p:nvSpPr>
              <p:spPr>
                <a:xfrm>
                  <a:off x="3064681" y="5852993"/>
                  <a:ext cx="154007"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 name="Google Shape;187;p47"/>
                <p:cNvSpPr/>
                <p:nvPr/>
              </p:nvSpPr>
              <p:spPr>
                <a:xfrm>
                  <a:off x="3224507" y="5389871"/>
                  <a:ext cx="165120" cy="125424"/>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 name="Google Shape;188;p47"/>
                <p:cNvSpPr/>
                <p:nvPr/>
              </p:nvSpPr>
              <p:spPr>
                <a:xfrm>
                  <a:off x="3480543" y="5636791"/>
                  <a:ext cx="128603"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 name="Google Shape;189;p47"/>
                <p:cNvSpPr/>
                <p:nvPr/>
              </p:nvSpPr>
              <p:spPr>
                <a:xfrm>
                  <a:off x="3485476" y="5265236"/>
                  <a:ext cx="109551" cy="198455"/>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 name="Google Shape;190;p47"/>
                <p:cNvSpPr/>
                <p:nvPr/>
              </p:nvSpPr>
              <p:spPr>
                <a:xfrm>
                  <a:off x="3487515" y="5383085"/>
                  <a:ext cx="133367" cy="115897"/>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 name="Google Shape;191;p47"/>
                <p:cNvSpPr/>
                <p:nvPr/>
              </p:nvSpPr>
              <p:spPr>
                <a:xfrm>
                  <a:off x="3548897" y="5863749"/>
                  <a:ext cx="169884"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 name="Google Shape;192;p47"/>
                <p:cNvSpPr/>
                <p:nvPr/>
              </p:nvSpPr>
              <p:spPr>
                <a:xfrm>
                  <a:off x="3281299" y="5299131"/>
                  <a:ext cx="87324" cy="171464"/>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 name="Google Shape;193;p47"/>
                <p:cNvSpPr/>
                <p:nvPr/>
              </p:nvSpPr>
              <p:spPr>
                <a:xfrm>
                  <a:off x="2955042" y="5671033"/>
                  <a:ext cx="46043" cy="193691"/>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4" name="Google Shape;194;p47"/>
                <p:cNvSpPr/>
                <p:nvPr/>
              </p:nvSpPr>
              <p:spPr>
                <a:xfrm>
                  <a:off x="3008091" y="5719534"/>
                  <a:ext cx="39692"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 name="Google Shape;195;p47"/>
                <p:cNvSpPr/>
                <p:nvPr/>
              </p:nvSpPr>
              <p:spPr>
                <a:xfrm>
                  <a:off x="3339915" y="6496930"/>
                  <a:ext cx="136542"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 name="Google Shape;196;p47"/>
                <p:cNvSpPr/>
                <p:nvPr/>
              </p:nvSpPr>
              <p:spPr>
                <a:xfrm>
                  <a:off x="3527655" y="5872679"/>
                  <a:ext cx="138129"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 name="Google Shape;197;p47"/>
                <p:cNvSpPr/>
                <p:nvPr/>
              </p:nvSpPr>
              <p:spPr>
                <a:xfrm>
                  <a:off x="3549479" y="5837548"/>
                  <a:ext cx="152419" cy="49216"/>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 name="Google Shape;198;p47"/>
                <p:cNvSpPr/>
                <p:nvPr/>
              </p:nvSpPr>
              <p:spPr>
                <a:xfrm>
                  <a:off x="2926938" y="5746248"/>
                  <a:ext cx="58744" cy="138124"/>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 name="Google Shape;199;p47"/>
                <p:cNvSpPr/>
                <p:nvPr/>
              </p:nvSpPr>
              <p:spPr>
                <a:xfrm>
                  <a:off x="3823513" y="5443550"/>
                  <a:ext cx="125428"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 name="Google Shape;200;p47"/>
                <p:cNvSpPr/>
                <p:nvPr/>
              </p:nvSpPr>
              <p:spPr>
                <a:xfrm>
                  <a:off x="3824296" y="5496954"/>
                  <a:ext cx="115902" cy="33340"/>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 name="Google Shape;201;p47"/>
                <p:cNvSpPr/>
                <p:nvPr/>
              </p:nvSpPr>
              <p:spPr>
                <a:xfrm>
                  <a:off x="3747356" y="5487189"/>
                  <a:ext cx="60332" cy="58742"/>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 name="Google Shape;202;p47"/>
                <p:cNvSpPr/>
                <p:nvPr/>
              </p:nvSpPr>
              <p:spPr>
                <a:xfrm>
                  <a:off x="3417843" y="5333044"/>
                  <a:ext cx="41280"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 name="Google Shape;203;p47"/>
                <p:cNvSpPr/>
                <p:nvPr/>
              </p:nvSpPr>
              <p:spPr>
                <a:xfrm>
                  <a:off x="2990964" y="5905297"/>
                  <a:ext cx="50806" cy="52392"/>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 name="Google Shape;204;p47"/>
                <p:cNvSpPr/>
                <p:nvPr/>
              </p:nvSpPr>
              <p:spPr>
                <a:xfrm>
                  <a:off x="3825058" y="5424419"/>
                  <a:ext cx="77798"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 name="Google Shape;205;p47"/>
                <p:cNvSpPr/>
                <p:nvPr/>
              </p:nvSpPr>
              <p:spPr>
                <a:xfrm>
                  <a:off x="3404082" y="5474220"/>
                  <a:ext cx="44456"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 name="Google Shape;206;p47"/>
                <p:cNvSpPr/>
                <p:nvPr/>
              </p:nvSpPr>
              <p:spPr>
                <a:xfrm>
                  <a:off x="3467587" y="5837436"/>
                  <a:ext cx="39693" cy="36516"/>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 name="Google Shape;207;p47"/>
                <p:cNvSpPr/>
                <p:nvPr/>
              </p:nvSpPr>
              <p:spPr>
                <a:xfrm>
                  <a:off x="3807138" y="5427862"/>
                  <a:ext cx="46043" cy="55567"/>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08" name="Google Shape;208;p47"/>
              <p:cNvGrpSpPr/>
              <p:nvPr/>
            </p:nvGrpSpPr>
            <p:grpSpPr>
              <a:xfrm rot="6003430">
                <a:off x="10433114" y="3687139"/>
                <a:ext cx="3327338" cy="1945079"/>
                <a:chOff x="3658036" y="-619412"/>
                <a:chExt cx="4061367" cy="2374173"/>
              </a:xfrm>
            </p:grpSpPr>
            <p:sp>
              <p:nvSpPr>
                <p:cNvPr id="209" name="Google Shape;209;p47"/>
                <p:cNvSpPr/>
                <p:nvPr/>
              </p:nvSpPr>
              <p:spPr>
                <a:xfrm>
                  <a:off x="5091841" y="867722"/>
                  <a:ext cx="410880" cy="839039"/>
                </a:xfrm>
                <a:custGeom>
                  <a:rect b="b" l="l" r="r" t="t"/>
                  <a:pathLst>
                    <a:path extrusionOk="0" h="1926" w="942">
                      <a:moveTo>
                        <a:pt x="729" y="704"/>
                      </a:moveTo>
                      <a:lnTo>
                        <a:pt x="729" y="704"/>
                      </a:lnTo>
                      <a:cubicBezTo>
                        <a:pt x="643" y="928"/>
                        <a:pt x="557" y="1153"/>
                        <a:pt x="470" y="1377"/>
                      </a:cubicBezTo>
                      <a:cubicBezTo>
                        <a:pt x="461" y="1198"/>
                        <a:pt x="527" y="1037"/>
                        <a:pt x="590" y="878"/>
                      </a:cubicBezTo>
                      <a:cubicBezTo>
                        <a:pt x="654" y="719"/>
                        <a:pt x="735" y="567"/>
                        <a:pt x="804" y="408"/>
                      </a:cubicBezTo>
                      <a:cubicBezTo>
                        <a:pt x="754" y="486"/>
                        <a:pt x="701" y="561"/>
                        <a:pt x="656" y="641"/>
                      </a:cubicBezTo>
                      <a:cubicBezTo>
                        <a:pt x="608" y="725"/>
                        <a:pt x="565" y="811"/>
                        <a:pt x="525" y="899"/>
                      </a:cubicBezTo>
                      <a:cubicBezTo>
                        <a:pt x="487" y="985"/>
                        <a:pt x="454" y="1073"/>
                        <a:pt x="421" y="1162"/>
                      </a:cubicBezTo>
                      <a:cubicBezTo>
                        <a:pt x="389" y="1249"/>
                        <a:pt x="360" y="1338"/>
                        <a:pt x="329" y="1426"/>
                      </a:cubicBezTo>
                      <a:cubicBezTo>
                        <a:pt x="324" y="1426"/>
                        <a:pt x="319" y="1426"/>
                        <a:pt x="314" y="1425"/>
                      </a:cubicBezTo>
                      <a:cubicBezTo>
                        <a:pt x="313" y="1404"/>
                        <a:pt x="308" y="1382"/>
                        <a:pt x="312" y="1362"/>
                      </a:cubicBezTo>
                      <a:cubicBezTo>
                        <a:pt x="354" y="1164"/>
                        <a:pt x="398" y="966"/>
                        <a:pt x="491" y="784"/>
                      </a:cubicBezTo>
                      <a:cubicBezTo>
                        <a:pt x="547" y="675"/>
                        <a:pt x="615" y="574"/>
                        <a:pt x="684" y="473"/>
                      </a:cubicBezTo>
                      <a:cubicBezTo>
                        <a:pt x="749" y="377"/>
                        <a:pt x="821" y="286"/>
                        <a:pt x="887" y="190"/>
                      </a:cubicBezTo>
                      <a:cubicBezTo>
                        <a:pt x="653" y="396"/>
                        <a:pt x="490" y="655"/>
                        <a:pt x="337" y="923"/>
                      </a:cubicBezTo>
                      <a:cubicBezTo>
                        <a:pt x="435" y="549"/>
                        <a:pt x="661" y="259"/>
                        <a:pt x="941" y="0"/>
                      </a:cubicBezTo>
                      <a:cubicBezTo>
                        <a:pt x="916" y="15"/>
                        <a:pt x="890" y="30"/>
                        <a:pt x="865" y="46"/>
                      </a:cubicBezTo>
                      <a:cubicBezTo>
                        <a:pt x="840" y="62"/>
                        <a:pt x="815" y="79"/>
                        <a:pt x="790" y="96"/>
                      </a:cubicBezTo>
                      <a:cubicBezTo>
                        <a:pt x="462" y="327"/>
                        <a:pt x="254" y="647"/>
                        <a:pt x="106" y="1012"/>
                      </a:cubicBezTo>
                      <a:cubicBezTo>
                        <a:pt x="32" y="1194"/>
                        <a:pt x="0" y="1380"/>
                        <a:pt x="41" y="1571"/>
                      </a:cubicBezTo>
                      <a:cubicBezTo>
                        <a:pt x="59" y="1658"/>
                        <a:pt x="101" y="1744"/>
                        <a:pt x="148" y="1821"/>
                      </a:cubicBezTo>
                      <a:cubicBezTo>
                        <a:pt x="199" y="1906"/>
                        <a:pt x="287" y="1925"/>
                        <a:pt x="380" y="1889"/>
                      </a:cubicBezTo>
                      <a:cubicBezTo>
                        <a:pt x="522" y="1834"/>
                        <a:pt x="613" y="1724"/>
                        <a:pt x="677" y="1596"/>
                      </a:cubicBezTo>
                      <a:cubicBezTo>
                        <a:pt x="790" y="1369"/>
                        <a:pt x="841" y="1124"/>
                        <a:pt x="868" y="874"/>
                      </a:cubicBezTo>
                      <a:cubicBezTo>
                        <a:pt x="883" y="736"/>
                        <a:pt x="905" y="600"/>
                        <a:pt x="925" y="464"/>
                      </a:cubicBezTo>
                      <a:cubicBezTo>
                        <a:pt x="926" y="453"/>
                        <a:pt x="928" y="441"/>
                        <a:pt x="931" y="413"/>
                      </a:cubicBezTo>
                      <a:cubicBezTo>
                        <a:pt x="781" y="651"/>
                        <a:pt x="783" y="923"/>
                        <a:pt x="670" y="1154"/>
                      </a:cubicBezTo>
                      <a:lnTo>
                        <a:pt x="650" y="1150"/>
                      </a:lnTo>
                      <a:lnTo>
                        <a:pt x="740" y="709"/>
                      </a:lnTo>
                      <a:cubicBezTo>
                        <a:pt x="736" y="707"/>
                        <a:pt x="732" y="706"/>
                        <a:pt x="729" y="70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 name="Google Shape;210;p47"/>
                <p:cNvSpPr/>
                <p:nvPr/>
              </p:nvSpPr>
              <p:spPr>
                <a:xfrm>
                  <a:off x="4298882" y="-94199"/>
                  <a:ext cx="393599" cy="543361"/>
                </a:xfrm>
                <a:custGeom>
                  <a:rect b="b" l="l" r="r" t="t"/>
                  <a:pathLst>
                    <a:path extrusionOk="0" h="1247" w="902">
                      <a:moveTo>
                        <a:pt x="482" y="1246"/>
                      </a:moveTo>
                      <a:lnTo>
                        <a:pt x="482" y="1246"/>
                      </a:lnTo>
                      <a:cubicBezTo>
                        <a:pt x="662" y="1185"/>
                        <a:pt x="760" y="1060"/>
                        <a:pt x="817" y="902"/>
                      </a:cubicBezTo>
                      <a:cubicBezTo>
                        <a:pt x="901" y="668"/>
                        <a:pt x="876" y="445"/>
                        <a:pt x="729" y="241"/>
                      </a:cubicBezTo>
                      <a:cubicBezTo>
                        <a:pt x="555" y="0"/>
                        <a:pt x="285" y="16"/>
                        <a:pt x="136" y="274"/>
                      </a:cubicBezTo>
                      <a:cubicBezTo>
                        <a:pt x="0" y="510"/>
                        <a:pt x="46" y="932"/>
                        <a:pt x="231" y="1134"/>
                      </a:cubicBezTo>
                      <a:cubicBezTo>
                        <a:pt x="245" y="1149"/>
                        <a:pt x="262" y="1161"/>
                        <a:pt x="283" y="1178"/>
                      </a:cubicBezTo>
                      <a:cubicBezTo>
                        <a:pt x="262" y="1090"/>
                        <a:pt x="240" y="1012"/>
                        <a:pt x="225" y="932"/>
                      </a:cubicBezTo>
                      <a:cubicBezTo>
                        <a:pt x="197" y="774"/>
                        <a:pt x="316" y="587"/>
                        <a:pt x="470" y="542"/>
                      </a:cubicBezTo>
                      <a:cubicBezTo>
                        <a:pt x="608" y="502"/>
                        <a:pt x="716" y="595"/>
                        <a:pt x="717" y="753"/>
                      </a:cubicBezTo>
                      <a:cubicBezTo>
                        <a:pt x="717" y="848"/>
                        <a:pt x="679" y="932"/>
                        <a:pt x="631" y="1012"/>
                      </a:cubicBezTo>
                      <a:cubicBezTo>
                        <a:pt x="587" y="1087"/>
                        <a:pt x="537" y="1161"/>
                        <a:pt x="482" y="124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 name="Google Shape;211;p47"/>
                <p:cNvSpPr/>
                <p:nvPr/>
              </p:nvSpPr>
              <p:spPr>
                <a:xfrm>
                  <a:off x="4912428" y="636878"/>
                  <a:ext cx="827504" cy="1114276"/>
                </a:xfrm>
                <a:custGeom>
                  <a:rect b="b" l="l" r="r" t="t"/>
                  <a:pathLst>
                    <a:path extrusionOk="0" h="2557" w="1901">
                      <a:moveTo>
                        <a:pt x="540" y="2556"/>
                      </a:moveTo>
                      <a:lnTo>
                        <a:pt x="540" y="2556"/>
                      </a:lnTo>
                      <a:cubicBezTo>
                        <a:pt x="261" y="2279"/>
                        <a:pt x="187" y="1884"/>
                        <a:pt x="342" y="1498"/>
                      </a:cubicBezTo>
                      <a:lnTo>
                        <a:pt x="342" y="1498"/>
                      </a:lnTo>
                      <a:cubicBezTo>
                        <a:pt x="434" y="1266"/>
                        <a:pt x="587" y="1079"/>
                        <a:pt x="777" y="925"/>
                      </a:cubicBezTo>
                      <a:lnTo>
                        <a:pt x="777" y="925"/>
                      </a:lnTo>
                      <a:cubicBezTo>
                        <a:pt x="961" y="777"/>
                        <a:pt x="1153" y="639"/>
                        <a:pt x="1344" y="501"/>
                      </a:cubicBezTo>
                      <a:lnTo>
                        <a:pt x="1344" y="501"/>
                      </a:lnTo>
                      <a:cubicBezTo>
                        <a:pt x="1546" y="353"/>
                        <a:pt x="1734" y="191"/>
                        <a:pt x="1900" y="0"/>
                      </a:cubicBezTo>
                      <a:lnTo>
                        <a:pt x="1900" y="0"/>
                      </a:lnTo>
                      <a:cubicBezTo>
                        <a:pt x="1747" y="94"/>
                        <a:pt x="1596" y="189"/>
                        <a:pt x="1443" y="280"/>
                      </a:cubicBezTo>
                      <a:lnTo>
                        <a:pt x="1443" y="280"/>
                      </a:lnTo>
                      <a:cubicBezTo>
                        <a:pt x="1247" y="397"/>
                        <a:pt x="1044" y="502"/>
                        <a:pt x="853" y="628"/>
                      </a:cubicBezTo>
                      <a:lnTo>
                        <a:pt x="853" y="628"/>
                      </a:lnTo>
                      <a:cubicBezTo>
                        <a:pt x="603" y="792"/>
                        <a:pt x="387" y="990"/>
                        <a:pt x="238" y="1257"/>
                      </a:cubicBezTo>
                      <a:lnTo>
                        <a:pt x="238" y="1257"/>
                      </a:lnTo>
                      <a:cubicBezTo>
                        <a:pt x="0" y="1681"/>
                        <a:pt x="103" y="2223"/>
                        <a:pt x="485" y="2521"/>
                      </a:cubicBezTo>
                      <a:lnTo>
                        <a:pt x="485" y="2521"/>
                      </a:lnTo>
                      <a:cubicBezTo>
                        <a:pt x="503" y="2534"/>
                        <a:pt x="522" y="2544"/>
                        <a:pt x="540" y="2556"/>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 name="Google Shape;212;p47"/>
                <p:cNvSpPr/>
                <p:nvPr/>
              </p:nvSpPr>
              <p:spPr>
                <a:xfrm>
                  <a:off x="4014722" y="856202"/>
                  <a:ext cx="564480" cy="370559"/>
                </a:xfrm>
                <a:custGeom>
                  <a:rect b="b" l="l" r="r" t="t"/>
                  <a:pathLst>
                    <a:path extrusionOk="0" h="851" w="1295">
                      <a:moveTo>
                        <a:pt x="1152" y="235"/>
                      </a:moveTo>
                      <a:lnTo>
                        <a:pt x="1152" y="235"/>
                      </a:lnTo>
                      <a:cubicBezTo>
                        <a:pt x="863" y="0"/>
                        <a:pt x="440" y="52"/>
                        <a:pt x="203" y="208"/>
                      </a:cubicBezTo>
                      <a:cubicBezTo>
                        <a:pt x="14" y="333"/>
                        <a:pt x="0" y="517"/>
                        <a:pt x="174" y="664"/>
                      </a:cubicBezTo>
                      <a:cubicBezTo>
                        <a:pt x="356" y="819"/>
                        <a:pt x="565" y="850"/>
                        <a:pt x="793" y="793"/>
                      </a:cubicBezTo>
                      <a:cubicBezTo>
                        <a:pt x="933" y="758"/>
                        <a:pt x="1054" y="689"/>
                        <a:pt x="1160" y="596"/>
                      </a:cubicBezTo>
                      <a:cubicBezTo>
                        <a:pt x="1211" y="553"/>
                        <a:pt x="1249" y="496"/>
                        <a:pt x="1294" y="444"/>
                      </a:cubicBezTo>
                      <a:cubicBezTo>
                        <a:pt x="1250" y="404"/>
                        <a:pt x="1228" y="427"/>
                        <a:pt x="1204" y="449"/>
                      </a:cubicBezTo>
                      <a:cubicBezTo>
                        <a:pt x="1082" y="560"/>
                        <a:pt x="934" y="612"/>
                        <a:pt x="774" y="629"/>
                      </a:cubicBezTo>
                      <a:cubicBezTo>
                        <a:pt x="642" y="642"/>
                        <a:pt x="547" y="584"/>
                        <a:pt x="497" y="471"/>
                      </a:cubicBezTo>
                      <a:cubicBezTo>
                        <a:pt x="489" y="452"/>
                        <a:pt x="493" y="419"/>
                        <a:pt x="504" y="402"/>
                      </a:cubicBezTo>
                      <a:cubicBezTo>
                        <a:pt x="587" y="278"/>
                        <a:pt x="713" y="231"/>
                        <a:pt x="853" y="223"/>
                      </a:cubicBezTo>
                      <a:cubicBezTo>
                        <a:pt x="951" y="217"/>
                        <a:pt x="1051" y="230"/>
                        <a:pt x="1152" y="23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 name="Google Shape;213;p47"/>
                <p:cNvSpPr/>
                <p:nvPr/>
              </p:nvSpPr>
              <p:spPr>
                <a:xfrm>
                  <a:off x="4913863" y="190608"/>
                  <a:ext cx="794560" cy="583299"/>
                </a:xfrm>
                <a:custGeom>
                  <a:rect b="b" l="l" r="r" t="t"/>
                  <a:pathLst>
                    <a:path extrusionOk="0" h="1338" w="1827">
                      <a:moveTo>
                        <a:pt x="1814" y="891"/>
                      </a:moveTo>
                      <a:lnTo>
                        <a:pt x="1814" y="891"/>
                      </a:lnTo>
                      <a:cubicBezTo>
                        <a:pt x="1788" y="904"/>
                        <a:pt x="1762" y="917"/>
                        <a:pt x="1735" y="931"/>
                      </a:cubicBezTo>
                      <a:lnTo>
                        <a:pt x="1735" y="931"/>
                      </a:lnTo>
                      <a:cubicBezTo>
                        <a:pt x="1540" y="1034"/>
                        <a:pt x="1333" y="1102"/>
                        <a:pt x="1110" y="1103"/>
                      </a:cubicBezTo>
                      <a:lnTo>
                        <a:pt x="1110" y="1103"/>
                      </a:lnTo>
                      <a:cubicBezTo>
                        <a:pt x="911" y="1105"/>
                        <a:pt x="734" y="1033"/>
                        <a:pt x="577" y="913"/>
                      </a:cubicBezTo>
                      <a:lnTo>
                        <a:pt x="577" y="913"/>
                      </a:lnTo>
                      <a:cubicBezTo>
                        <a:pt x="505" y="858"/>
                        <a:pt x="437" y="800"/>
                        <a:pt x="371" y="739"/>
                      </a:cubicBezTo>
                      <a:lnTo>
                        <a:pt x="371" y="739"/>
                      </a:lnTo>
                      <a:cubicBezTo>
                        <a:pt x="256" y="632"/>
                        <a:pt x="198" y="493"/>
                        <a:pt x="175" y="342"/>
                      </a:cubicBezTo>
                      <a:lnTo>
                        <a:pt x="175" y="342"/>
                      </a:lnTo>
                      <a:cubicBezTo>
                        <a:pt x="162" y="247"/>
                        <a:pt x="165" y="151"/>
                        <a:pt x="160" y="55"/>
                      </a:cubicBezTo>
                      <a:lnTo>
                        <a:pt x="160" y="55"/>
                      </a:lnTo>
                      <a:cubicBezTo>
                        <a:pt x="160" y="39"/>
                        <a:pt x="158" y="22"/>
                        <a:pt x="156" y="5"/>
                      </a:cubicBezTo>
                      <a:lnTo>
                        <a:pt x="156" y="5"/>
                      </a:lnTo>
                      <a:cubicBezTo>
                        <a:pt x="150" y="3"/>
                        <a:pt x="144" y="2"/>
                        <a:pt x="137" y="0"/>
                      </a:cubicBezTo>
                      <a:lnTo>
                        <a:pt x="137" y="0"/>
                      </a:lnTo>
                      <a:cubicBezTo>
                        <a:pt x="121" y="43"/>
                        <a:pt x="100" y="85"/>
                        <a:pt x="90" y="130"/>
                      </a:cubicBezTo>
                      <a:lnTo>
                        <a:pt x="90" y="130"/>
                      </a:lnTo>
                      <a:cubicBezTo>
                        <a:pt x="0" y="534"/>
                        <a:pt x="175" y="943"/>
                        <a:pt x="523" y="1170"/>
                      </a:cubicBezTo>
                      <a:lnTo>
                        <a:pt x="523" y="1170"/>
                      </a:lnTo>
                      <a:cubicBezTo>
                        <a:pt x="776" y="1335"/>
                        <a:pt x="1032" y="1337"/>
                        <a:pt x="1298" y="1214"/>
                      </a:cubicBezTo>
                      <a:lnTo>
                        <a:pt x="1298" y="1214"/>
                      </a:lnTo>
                      <a:cubicBezTo>
                        <a:pt x="1364" y="1184"/>
                        <a:pt x="1433" y="1160"/>
                        <a:pt x="1495" y="1123"/>
                      </a:cubicBezTo>
                      <a:lnTo>
                        <a:pt x="1495" y="1123"/>
                      </a:lnTo>
                      <a:cubicBezTo>
                        <a:pt x="1607" y="1057"/>
                        <a:pt x="1716" y="984"/>
                        <a:pt x="1826" y="914"/>
                      </a:cubicBezTo>
                      <a:lnTo>
                        <a:pt x="1826" y="914"/>
                      </a:lnTo>
                      <a:cubicBezTo>
                        <a:pt x="1822" y="906"/>
                        <a:pt x="1819" y="899"/>
                        <a:pt x="1814" y="89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 name="Google Shape;214;p47"/>
                <p:cNvSpPr/>
                <p:nvPr/>
              </p:nvSpPr>
              <p:spPr>
                <a:xfrm>
                  <a:off x="3784321" y="-311158"/>
                  <a:ext cx="368640" cy="439679"/>
                </a:xfrm>
                <a:custGeom>
                  <a:rect b="b" l="l" r="r" t="t"/>
                  <a:pathLst>
                    <a:path extrusionOk="0" h="1010" w="847">
                      <a:moveTo>
                        <a:pt x="502" y="1009"/>
                      </a:moveTo>
                      <a:lnTo>
                        <a:pt x="502" y="1009"/>
                      </a:lnTo>
                      <a:cubicBezTo>
                        <a:pt x="488" y="996"/>
                        <a:pt x="475" y="982"/>
                        <a:pt x="460" y="970"/>
                      </a:cubicBezTo>
                      <a:cubicBezTo>
                        <a:pt x="354" y="886"/>
                        <a:pt x="299" y="772"/>
                        <a:pt x="282" y="641"/>
                      </a:cubicBezTo>
                      <a:cubicBezTo>
                        <a:pt x="267" y="526"/>
                        <a:pt x="318" y="446"/>
                        <a:pt x="412" y="421"/>
                      </a:cubicBezTo>
                      <a:cubicBezTo>
                        <a:pt x="535" y="387"/>
                        <a:pt x="621" y="421"/>
                        <a:pt x="669" y="534"/>
                      </a:cubicBezTo>
                      <a:cubicBezTo>
                        <a:pt x="697" y="599"/>
                        <a:pt x="708" y="671"/>
                        <a:pt x="715" y="747"/>
                      </a:cubicBezTo>
                      <a:cubicBezTo>
                        <a:pt x="707" y="742"/>
                        <a:pt x="700" y="737"/>
                        <a:pt x="674" y="721"/>
                      </a:cubicBezTo>
                      <a:cubicBezTo>
                        <a:pt x="681" y="776"/>
                        <a:pt x="685" y="816"/>
                        <a:pt x="690" y="856"/>
                      </a:cubicBezTo>
                      <a:cubicBezTo>
                        <a:pt x="694" y="857"/>
                        <a:pt x="698" y="857"/>
                        <a:pt x="701" y="857"/>
                      </a:cubicBezTo>
                      <a:cubicBezTo>
                        <a:pt x="706" y="845"/>
                        <a:pt x="711" y="834"/>
                        <a:pt x="716" y="823"/>
                      </a:cubicBezTo>
                      <a:cubicBezTo>
                        <a:pt x="719" y="824"/>
                        <a:pt x="721" y="824"/>
                        <a:pt x="724" y="825"/>
                      </a:cubicBezTo>
                      <a:cubicBezTo>
                        <a:pt x="722" y="863"/>
                        <a:pt x="720" y="902"/>
                        <a:pt x="719" y="948"/>
                      </a:cubicBezTo>
                      <a:cubicBezTo>
                        <a:pt x="776" y="902"/>
                        <a:pt x="790" y="841"/>
                        <a:pt x="798" y="781"/>
                      </a:cubicBezTo>
                      <a:cubicBezTo>
                        <a:pt x="846" y="458"/>
                        <a:pt x="676" y="129"/>
                        <a:pt x="329" y="37"/>
                      </a:cubicBezTo>
                      <a:cubicBezTo>
                        <a:pt x="186" y="0"/>
                        <a:pt x="109" y="42"/>
                        <a:pt x="59" y="182"/>
                      </a:cubicBezTo>
                      <a:cubicBezTo>
                        <a:pt x="0" y="349"/>
                        <a:pt x="32" y="508"/>
                        <a:pt x="104" y="664"/>
                      </a:cubicBezTo>
                      <a:cubicBezTo>
                        <a:pt x="184" y="838"/>
                        <a:pt x="324" y="943"/>
                        <a:pt x="502" y="10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 name="Google Shape;215;p47"/>
                <p:cNvSpPr/>
                <p:nvPr/>
              </p:nvSpPr>
              <p:spPr>
                <a:xfrm>
                  <a:off x="4068347" y="184511"/>
                  <a:ext cx="1596872" cy="800341"/>
                </a:xfrm>
                <a:custGeom>
                  <a:rect b="b" l="l" r="r" t="t"/>
                  <a:pathLst>
                    <a:path extrusionOk="0" h="1834" w="3668">
                      <a:moveTo>
                        <a:pt x="1347" y="1833"/>
                      </a:moveTo>
                      <a:lnTo>
                        <a:pt x="1347" y="1833"/>
                      </a:lnTo>
                      <a:cubicBezTo>
                        <a:pt x="1473" y="1755"/>
                        <a:pt x="1597" y="1674"/>
                        <a:pt x="1726" y="1602"/>
                      </a:cubicBezTo>
                      <a:lnTo>
                        <a:pt x="1726" y="1602"/>
                      </a:lnTo>
                      <a:cubicBezTo>
                        <a:pt x="1766" y="1579"/>
                        <a:pt x="1822" y="1563"/>
                        <a:pt x="1867" y="1569"/>
                      </a:cubicBezTo>
                      <a:lnTo>
                        <a:pt x="1867" y="1569"/>
                      </a:lnTo>
                      <a:cubicBezTo>
                        <a:pt x="2081" y="1602"/>
                        <a:pt x="2291" y="1582"/>
                        <a:pt x="2501" y="1547"/>
                      </a:cubicBezTo>
                      <a:lnTo>
                        <a:pt x="2501" y="1547"/>
                      </a:lnTo>
                      <a:cubicBezTo>
                        <a:pt x="2896" y="1481"/>
                        <a:pt x="3255" y="1321"/>
                        <a:pt x="3592" y="1109"/>
                      </a:cubicBezTo>
                      <a:lnTo>
                        <a:pt x="3592" y="1109"/>
                      </a:lnTo>
                      <a:cubicBezTo>
                        <a:pt x="3620" y="1091"/>
                        <a:pt x="3646" y="1070"/>
                        <a:pt x="3667" y="1040"/>
                      </a:cubicBezTo>
                      <a:lnTo>
                        <a:pt x="3667" y="1040"/>
                      </a:lnTo>
                      <a:cubicBezTo>
                        <a:pt x="3589" y="1083"/>
                        <a:pt x="3512" y="1128"/>
                        <a:pt x="3432" y="1168"/>
                      </a:cubicBezTo>
                      <a:lnTo>
                        <a:pt x="3432" y="1168"/>
                      </a:lnTo>
                      <a:cubicBezTo>
                        <a:pt x="3164" y="1302"/>
                        <a:pt x="2887" y="1406"/>
                        <a:pt x="2593" y="1470"/>
                      </a:cubicBezTo>
                      <a:lnTo>
                        <a:pt x="2593" y="1470"/>
                      </a:lnTo>
                      <a:cubicBezTo>
                        <a:pt x="2319" y="1529"/>
                        <a:pt x="2047" y="1530"/>
                        <a:pt x="1776" y="1476"/>
                      </a:cubicBezTo>
                      <a:lnTo>
                        <a:pt x="1776" y="1476"/>
                      </a:lnTo>
                      <a:cubicBezTo>
                        <a:pt x="1583" y="1438"/>
                        <a:pt x="1396" y="1371"/>
                        <a:pt x="1228" y="1268"/>
                      </a:cubicBezTo>
                      <a:lnTo>
                        <a:pt x="1228" y="1268"/>
                      </a:lnTo>
                      <a:cubicBezTo>
                        <a:pt x="1101" y="1190"/>
                        <a:pt x="1013" y="1071"/>
                        <a:pt x="957" y="931"/>
                      </a:cubicBezTo>
                      <a:lnTo>
                        <a:pt x="957" y="931"/>
                      </a:lnTo>
                      <a:cubicBezTo>
                        <a:pt x="940" y="886"/>
                        <a:pt x="917" y="842"/>
                        <a:pt x="896" y="798"/>
                      </a:cubicBezTo>
                      <a:lnTo>
                        <a:pt x="896" y="798"/>
                      </a:lnTo>
                      <a:cubicBezTo>
                        <a:pt x="888" y="801"/>
                        <a:pt x="881" y="804"/>
                        <a:pt x="873" y="807"/>
                      </a:cubicBezTo>
                      <a:lnTo>
                        <a:pt x="873" y="807"/>
                      </a:lnTo>
                      <a:cubicBezTo>
                        <a:pt x="912" y="911"/>
                        <a:pt x="950" y="1016"/>
                        <a:pt x="993" y="1132"/>
                      </a:cubicBezTo>
                      <a:lnTo>
                        <a:pt x="993" y="1132"/>
                      </a:lnTo>
                      <a:cubicBezTo>
                        <a:pt x="575" y="828"/>
                        <a:pt x="206" y="495"/>
                        <a:pt x="21" y="0"/>
                      </a:cubicBezTo>
                      <a:lnTo>
                        <a:pt x="21" y="0"/>
                      </a:lnTo>
                      <a:cubicBezTo>
                        <a:pt x="14" y="5"/>
                        <a:pt x="8" y="8"/>
                        <a:pt x="0" y="12"/>
                      </a:cubicBezTo>
                      <a:lnTo>
                        <a:pt x="0" y="12"/>
                      </a:lnTo>
                      <a:cubicBezTo>
                        <a:pt x="24" y="77"/>
                        <a:pt x="45" y="144"/>
                        <a:pt x="72" y="207"/>
                      </a:cubicBezTo>
                      <a:lnTo>
                        <a:pt x="72" y="207"/>
                      </a:lnTo>
                      <a:cubicBezTo>
                        <a:pt x="100" y="273"/>
                        <a:pt x="131" y="339"/>
                        <a:pt x="165" y="402"/>
                      </a:cubicBezTo>
                      <a:lnTo>
                        <a:pt x="165" y="402"/>
                      </a:lnTo>
                      <a:cubicBezTo>
                        <a:pt x="199" y="463"/>
                        <a:pt x="237" y="523"/>
                        <a:pt x="277" y="580"/>
                      </a:cubicBezTo>
                      <a:lnTo>
                        <a:pt x="277" y="580"/>
                      </a:lnTo>
                      <a:cubicBezTo>
                        <a:pt x="317" y="639"/>
                        <a:pt x="362" y="695"/>
                        <a:pt x="409" y="756"/>
                      </a:cubicBezTo>
                      <a:lnTo>
                        <a:pt x="409" y="756"/>
                      </a:lnTo>
                      <a:cubicBezTo>
                        <a:pt x="317" y="773"/>
                        <a:pt x="229" y="788"/>
                        <a:pt x="141" y="805"/>
                      </a:cubicBezTo>
                      <a:lnTo>
                        <a:pt x="141" y="805"/>
                      </a:lnTo>
                      <a:cubicBezTo>
                        <a:pt x="141" y="811"/>
                        <a:pt x="141" y="817"/>
                        <a:pt x="141" y="824"/>
                      </a:cubicBezTo>
                      <a:lnTo>
                        <a:pt x="141" y="824"/>
                      </a:lnTo>
                      <a:cubicBezTo>
                        <a:pt x="208" y="823"/>
                        <a:pt x="276" y="831"/>
                        <a:pt x="342" y="821"/>
                      </a:cubicBezTo>
                      <a:lnTo>
                        <a:pt x="342" y="821"/>
                      </a:lnTo>
                      <a:cubicBezTo>
                        <a:pt x="431" y="806"/>
                        <a:pt x="491" y="829"/>
                        <a:pt x="559" y="894"/>
                      </a:cubicBezTo>
                      <a:lnTo>
                        <a:pt x="559" y="894"/>
                      </a:lnTo>
                      <a:cubicBezTo>
                        <a:pt x="730" y="1057"/>
                        <a:pt x="925" y="1192"/>
                        <a:pt x="1133" y="1308"/>
                      </a:cubicBezTo>
                      <a:lnTo>
                        <a:pt x="1133" y="1308"/>
                      </a:lnTo>
                      <a:cubicBezTo>
                        <a:pt x="1310" y="1405"/>
                        <a:pt x="1496" y="1477"/>
                        <a:pt x="1689" y="1533"/>
                      </a:cubicBezTo>
                      <a:lnTo>
                        <a:pt x="1689" y="1533"/>
                      </a:lnTo>
                      <a:cubicBezTo>
                        <a:pt x="1696" y="1535"/>
                        <a:pt x="1702" y="1539"/>
                        <a:pt x="1725" y="1548"/>
                      </a:cubicBezTo>
                      <a:lnTo>
                        <a:pt x="1725" y="1548"/>
                      </a:lnTo>
                      <a:cubicBezTo>
                        <a:pt x="1591" y="1644"/>
                        <a:pt x="1466" y="1733"/>
                        <a:pt x="1341" y="1822"/>
                      </a:cubicBezTo>
                      <a:lnTo>
                        <a:pt x="1341" y="1822"/>
                      </a:lnTo>
                      <a:cubicBezTo>
                        <a:pt x="1342" y="1826"/>
                        <a:pt x="1345" y="1829"/>
                        <a:pt x="1347" y="18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 name="Google Shape;216;p47"/>
                <p:cNvSpPr/>
                <p:nvPr/>
              </p:nvSpPr>
              <p:spPr>
                <a:xfrm>
                  <a:off x="4832642" y="1069320"/>
                  <a:ext cx="234240" cy="685441"/>
                </a:xfrm>
                <a:custGeom>
                  <a:rect b="b" l="l" r="r" t="t"/>
                  <a:pathLst>
                    <a:path extrusionOk="0" h="1576" w="539">
                      <a:moveTo>
                        <a:pt x="522" y="0"/>
                      </a:moveTo>
                      <a:lnTo>
                        <a:pt x="522" y="0"/>
                      </a:lnTo>
                      <a:cubicBezTo>
                        <a:pt x="378" y="164"/>
                        <a:pt x="260" y="346"/>
                        <a:pt x="156" y="538"/>
                      </a:cubicBezTo>
                      <a:cubicBezTo>
                        <a:pt x="31" y="770"/>
                        <a:pt x="0" y="1016"/>
                        <a:pt x="33" y="1272"/>
                      </a:cubicBezTo>
                      <a:cubicBezTo>
                        <a:pt x="46" y="1369"/>
                        <a:pt x="82" y="1460"/>
                        <a:pt x="156" y="1527"/>
                      </a:cubicBezTo>
                      <a:cubicBezTo>
                        <a:pt x="182" y="1551"/>
                        <a:pt x="233" y="1575"/>
                        <a:pt x="258" y="1565"/>
                      </a:cubicBezTo>
                      <a:cubicBezTo>
                        <a:pt x="292" y="1551"/>
                        <a:pt x="325" y="1506"/>
                        <a:pt x="333" y="1469"/>
                      </a:cubicBezTo>
                      <a:cubicBezTo>
                        <a:pt x="342" y="1430"/>
                        <a:pt x="330" y="1381"/>
                        <a:pt x="313" y="1342"/>
                      </a:cubicBezTo>
                      <a:cubicBezTo>
                        <a:pt x="159" y="962"/>
                        <a:pt x="195" y="598"/>
                        <a:pt x="390" y="244"/>
                      </a:cubicBezTo>
                      <a:cubicBezTo>
                        <a:pt x="434" y="164"/>
                        <a:pt x="488" y="89"/>
                        <a:pt x="538" y="11"/>
                      </a:cubicBezTo>
                      <a:lnTo>
                        <a:pt x="522" y="0"/>
                      </a:ln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 name="Google Shape;217;p47"/>
                <p:cNvSpPr/>
                <p:nvPr/>
              </p:nvSpPr>
              <p:spPr>
                <a:xfrm>
                  <a:off x="4720006" y="1000078"/>
                  <a:ext cx="391466" cy="498033"/>
                </a:xfrm>
                <a:custGeom>
                  <a:rect b="b" l="l" r="r" t="t"/>
                  <a:pathLst>
                    <a:path extrusionOk="0" h="1147" w="899">
                      <a:moveTo>
                        <a:pt x="898" y="0"/>
                      </a:moveTo>
                      <a:lnTo>
                        <a:pt x="898" y="0"/>
                      </a:lnTo>
                      <a:cubicBezTo>
                        <a:pt x="772" y="50"/>
                        <a:pt x="663" y="130"/>
                        <a:pt x="567" y="223"/>
                      </a:cubicBezTo>
                      <a:lnTo>
                        <a:pt x="567" y="223"/>
                      </a:lnTo>
                      <a:cubicBezTo>
                        <a:pt x="384" y="397"/>
                        <a:pt x="215" y="584"/>
                        <a:pt x="81" y="800"/>
                      </a:cubicBezTo>
                      <a:lnTo>
                        <a:pt x="81" y="800"/>
                      </a:lnTo>
                      <a:cubicBezTo>
                        <a:pt x="57" y="839"/>
                        <a:pt x="35" y="880"/>
                        <a:pt x="17" y="922"/>
                      </a:cubicBezTo>
                      <a:lnTo>
                        <a:pt x="17" y="922"/>
                      </a:lnTo>
                      <a:cubicBezTo>
                        <a:pt x="6" y="949"/>
                        <a:pt x="0" y="980"/>
                        <a:pt x="1" y="1010"/>
                      </a:cubicBezTo>
                      <a:lnTo>
                        <a:pt x="1" y="1010"/>
                      </a:lnTo>
                      <a:cubicBezTo>
                        <a:pt x="3" y="1062"/>
                        <a:pt x="23" y="1110"/>
                        <a:pt x="77" y="1128"/>
                      </a:cubicBezTo>
                      <a:lnTo>
                        <a:pt x="77" y="1128"/>
                      </a:lnTo>
                      <a:cubicBezTo>
                        <a:pt x="130" y="1146"/>
                        <a:pt x="170" y="1111"/>
                        <a:pt x="191" y="1071"/>
                      </a:cubicBezTo>
                      <a:lnTo>
                        <a:pt x="191" y="1071"/>
                      </a:lnTo>
                      <a:cubicBezTo>
                        <a:pt x="240" y="974"/>
                        <a:pt x="283" y="873"/>
                        <a:pt x="327" y="772"/>
                      </a:cubicBezTo>
                      <a:lnTo>
                        <a:pt x="327" y="772"/>
                      </a:lnTo>
                      <a:cubicBezTo>
                        <a:pt x="460" y="473"/>
                        <a:pt x="630" y="201"/>
                        <a:pt x="898" y="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 name="Google Shape;218;p47"/>
                <p:cNvSpPr/>
                <p:nvPr/>
              </p:nvSpPr>
              <p:spPr>
                <a:xfrm>
                  <a:off x="3734401" y="428041"/>
                  <a:ext cx="268800" cy="207360"/>
                </a:xfrm>
                <a:custGeom>
                  <a:rect b="b" l="l" r="r" t="t"/>
                  <a:pathLst>
                    <a:path extrusionOk="0" h="477" w="616">
                      <a:moveTo>
                        <a:pt x="615" y="335"/>
                      </a:moveTo>
                      <a:lnTo>
                        <a:pt x="615" y="335"/>
                      </a:lnTo>
                      <a:cubicBezTo>
                        <a:pt x="537" y="335"/>
                        <a:pt x="466" y="337"/>
                        <a:pt x="395" y="337"/>
                      </a:cubicBezTo>
                      <a:cubicBezTo>
                        <a:pt x="375" y="337"/>
                        <a:pt x="351" y="339"/>
                        <a:pt x="336" y="330"/>
                      </a:cubicBezTo>
                      <a:cubicBezTo>
                        <a:pt x="293" y="303"/>
                        <a:pt x="254" y="270"/>
                        <a:pt x="214" y="241"/>
                      </a:cubicBezTo>
                      <a:cubicBezTo>
                        <a:pt x="243" y="211"/>
                        <a:pt x="266" y="175"/>
                        <a:pt x="300" y="154"/>
                      </a:cubicBezTo>
                      <a:cubicBezTo>
                        <a:pt x="381" y="100"/>
                        <a:pt x="472" y="103"/>
                        <a:pt x="564" y="126"/>
                      </a:cubicBezTo>
                      <a:cubicBezTo>
                        <a:pt x="447" y="55"/>
                        <a:pt x="325" y="0"/>
                        <a:pt x="183" y="28"/>
                      </a:cubicBezTo>
                      <a:cubicBezTo>
                        <a:pt x="77" y="49"/>
                        <a:pt x="5" y="131"/>
                        <a:pt x="2" y="231"/>
                      </a:cubicBezTo>
                      <a:cubicBezTo>
                        <a:pt x="0" y="320"/>
                        <a:pt x="64" y="397"/>
                        <a:pt x="167" y="427"/>
                      </a:cubicBezTo>
                      <a:cubicBezTo>
                        <a:pt x="332" y="476"/>
                        <a:pt x="476" y="427"/>
                        <a:pt x="615" y="33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 name="Google Shape;219;p47"/>
                <p:cNvSpPr/>
                <p:nvPr/>
              </p:nvSpPr>
              <p:spPr>
                <a:xfrm>
                  <a:off x="4493845" y="397656"/>
                  <a:ext cx="327513" cy="156967"/>
                </a:xfrm>
                <a:custGeom>
                  <a:rect b="b" l="l" r="r" t="t"/>
                  <a:pathLst>
                    <a:path extrusionOk="0" h="356" w="756">
                      <a:moveTo>
                        <a:pt x="0" y="278"/>
                      </a:moveTo>
                      <a:lnTo>
                        <a:pt x="0" y="278"/>
                      </a:lnTo>
                      <a:cubicBezTo>
                        <a:pt x="130" y="310"/>
                        <a:pt x="257" y="355"/>
                        <a:pt x="390" y="328"/>
                      </a:cubicBezTo>
                      <a:lnTo>
                        <a:pt x="390" y="328"/>
                      </a:lnTo>
                      <a:cubicBezTo>
                        <a:pt x="523" y="301"/>
                        <a:pt x="646" y="257"/>
                        <a:pt x="725" y="137"/>
                      </a:cubicBezTo>
                      <a:lnTo>
                        <a:pt x="725" y="137"/>
                      </a:lnTo>
                      <a:cubicBezTo>
                        <a:pt x="741" y="112"/>
                        <a:pt x="755" y="63"/>
                        <a:pt x="742" y="46"/>
                      </a:cubicBezTo>
                      <a:lnTo>
                        <a:pt x="742" y="46"/>
                      </a:lnTo>
                      <a:cubicBezTo>
                        <a:pt x="722" y="22"/>
                        <a:pt x="675" y="0"/>
                        <a:pt x="646" y="6"/>
                      </a:cubicBezTo>
                      <a:lnTo>
                        <a:pt x="646" y="6"/>
                      </a:lnTo>
                      <a:cubicBezTo>
                        <a:pt x="578" y="19"/>
                        <a:pt x="509" y="40"/>
                        <a:pt x="450" y="76"/>
                      </a:cubicBezTo>
                      <a:lnTo>
                        <a:pt x="450" y="76"/>
                      </a:lnTo>
                      <a:cubicBezTo>
                        <a:pt x="309" y="163"/>
                        <a:pt x="174" y="262"/>
                        <a:pt x="0" y="2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 name="Google Shape;220;p47"/>
                <p:cNvSpPr/>
                <p:nvPr/>
              </p:nvSpPr>
              <p:spPr>
                <a:xfrm>
                  <a:off x="4087238" y="-312886"/>
                  <a:ext cx="120153" cy="406953"/>
                </a:xfrm>
                <a:custGeom>
                  <a:rect b="b" l="l" r="r" t="t"/>
                  <a:pathLst>
                    <a:path extrusionOk="0" h="934" w="277">
                      <a:moveTo>
                        <a:pt x="82" y="933"/>
                      </a:moveTo>
                      <a:lnTo>
                        <a:pt x="82" y="933"/>
                      </a:lnTo>
                      <a:cubicBezTo>
                        <a:pt x="238" y="777"/>
                        <a:pt x="268" y="595"/>
                        <a:pt x="273" y="407"/>
                      </a:cubicBezTo>
                      <a:lnTo>
                        <a:pt x="273" y="407"/>
                      </a:lnTo>
                      <a:cubicBezTo>
                        <a:pt x="276" y="295"/>
                        <a:pt x="260" y="187"/>
                        <a:pt x="193" y="92"/>
                      </a:cubicBezTo>
                      <a:lnTo>
                        <a:pt x="193" y="92"/>
                      </a:lnTo>
                      <a:cubicBezTo>
                        <a:pt x="181" y="75"/>
                        <a:pt x="167" y="57"/>
                        <a:pt x="149" y="44"/>
                      </a:cubicBezTo>
                      <a:lnTo>
                        <a:pt x="149" y="44"/>
                      </a:lnTo>
                      <a:cubicBezTo>
                        <a:pt x="117" y="18"/>
                        <a:pt x="80" y="0"/>
                        <a:pt x="40" y="28"/>
                      </a:cubicBezTo>
                      <a:lnTo>
                        <a:pt x="40" y="28"/>
                      </a:lnTo>
                      <a:cubicBezTo>
                        <a:pt x="0" y="56"/>
                        <a:pt x="3" y="95"/>
                        <a:pt x="17" y="136"/>
                      </a:cubicBezTo>
                      <a:lnTo>
                        <a:pt x="17" y="136"/>
                      </a:lnTo>
                      <a:cubicBezTo>
                        <a:pt x="38" y="194"/>
                        <a:pt x="61" y="252"/>
                        <a:pt x="79" y="311"/>
                      </a:cubicBezTo>
                      <a:lnTo>
                        <a:pt x="79" y="311"/>
                      </a:lnTo>
                      <a:cubicBezTo>
                        <a:pt x="143" y="512"/>
                        <a:pt x="181" y="713"/>
                        <a:pt x="82" y="9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 name="Google Shape;221;p47"/>
                <p:cNvSpPr/>
                <p:nvPr/>
              </p:nvSpPr>
              <p:spPr>
                <a:xfrm>
                  <a:off x="4530878" y="151821"/>
                  <a:ext cx="267437" cy="339128"/>
                </a:xfrm>
                <a:custGeom>
                  <a:rect b="b" l="l" r="r" t="t"/>
                  <a:pathLst>
                    <a:path extrusionOk="0" h="777" w="616">
                      <a:moveTo>
                        <a:pt x="7" y="776"/>
                      </a:moveTo>
                      <a:lnTo>
                        <a:pt x="7" y="776"/>
                      </a:lnTo>
                      <a:cubicBezTo>
                        <a:pt x="147" y="686"/>
                        <a:pt x="299" y="609"/>
                        <a:pt x="426" y="502"/>
                      </a:cubicBezTo>
                      <a:lnTo>
                        <a:pt x="426" y="502"/>
                      </a:lnTo>
                      <a:cubicBezTo>
                        <a:pt x="537" y="407"/>
                        <a:pt x="615" y="277"/>
                        <a:pt x="597" y="115"/>
                      </a:cubicBezTo>
                      <a:lnTo>
                        <a:pt x="597" y="115"/>
                      </a:lnTo>
                      <a:cubicBezTo>
                        <a:pt x="597" y="113"/>
                        <a:pt x="597" y="111"/>
                        <a:pt x="596" y="110"/>
                      </a:cubicBezTo>
                      <a:lnTo>
                        <a:pt x="596" y="110"/>
                      </a:lnTo>
                      <a:cubicBezTo>
                        <a:pt x="580" y="73"/>
                        <a:pt x="564" y="37"/>
                        <a:pt x="548" y="0"/>
                      </a:cubicBezTo>
                      <a:lnTo>
                        <a:pt x="548" y="0"/>
                      </a:lnTo>
                      <a:cubicBezTo>
                        <a:pt x="511" y="25"/>
                        <a:pt x="465" y="42"/>
                        <a:pt x="440" y="76"/>
                      </a:cubicBezTo>
                      <a:lnTo>
                        <a:pt x="440" y="76"/>
                      </a:lnTo>
                      <a:cubicBezTo>
                        <a:pt x="411" y="115"/>
                        <a:pt x="396" y="166"/>
                        <a:pt x="384" y="213"/>
                      </a:cubicBezTo>
                      <a:lnTo>
                        <a:pt x="384" y="213"/>
                      </a:lnTo>
                      <a:cubicBezTo>
                        <a:pt x="344" y="384"/>
                        <a:pt x="269" y="532"/>
                        <a:pt x="124" y="640"/>
                      </a:cubicBezTo>
                      <a:lnTo>
                        <a:pt x="124" y="640"/>
                      </a:lnTo>
                      <a:cubicBezTo>
                        <a:pt x="78" y="675"/>
                        <a:pt x="41" y="721"/>
                        <a:pt x="0" y="761"/>
                      </a:cubicBezTo>
                      <a:lnTo>
                        <a:pt x="0" y="761"/>
                      </a:lnTo>
                      <a:cubicBezTo>
                        <a:pt x="2" y="767"/>
                        <a:pt x="5" y="771"/>
                        <a:pt x="7" y="7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 name="Google Shape;222;p47"/>
                <p:cNvSpPr/>
                <p:nvPr/>
              </p:nvSpPr>
              <p:spPr>
                <a:xfrm>
                  <a:off x="4193355" y="769808"/>
                  <a:ext cx="350770" cy="172471"/>
                </a:xfrm>
                <a:custGeom>
                  <a:rect b="b" l="l" r="r" t="t"/>
                  <a:pathLst>
                    <a:path extrusionOk="0" h="398" w="803">
                      <a:moveTo>
                        <a:pt x="802" y="397"/>
                      </a:moveTo>
                      <a:lnTo>
                        <a:pt x="802" y="397"/>
                      </a:lnTo>
                      <a:cubicBezTo>
                        <a:pt x="667" y="249"/>
                        <a:pt x="538" y="93"/>
                        <a:pt x="337" y="34"/>
                      </a:cubicBezTo>
                      <a:lnTo>
                        <a:pt x="337" y="34"/>
                      </a:lnTo>
                      <a:cubicBezTo>
                        <a:pt x="262" y="12"/>
                        <a:pt x="181" y="9"/>
                        <a:pt x="102" y="2"/>
                      </a:cubicBezTo>
                      <a:lnTo>
                        <a:pt x="102" y="2"/>
                      </a:lnTo>
                      <a:cubicBezTo>
                        <a:pt x="83" y="0"/>
                        <a:pt x="56" y="11"/>
                        <a:pt x="44" y="25"/>
                      </a:cubicBezTo>
                      <a:lnTo>
                        <a:pt x="44" y="25"/>
                      </a:lnTo>
                      <a:cubicBezTo>
                        <a:pt x="24" y="48"/>
                        <a:pt x="0" y="80"/>
                        <a:pt x="4" y="104"/>
                      </a:cubicBezTo>
                      <a:lnTo>
                        <a:pt x="4" y="104"/>
                      </a:lnTo>
                      <a:cubicBezTo>
                        <a:pt x="8" y="129"/>
                        <a:pt x="41" y="155"/>
                        <a:pt x="68" y="165"/>
                      </a:cubicBezTo>
                      <a:lnTo>
                        <a:pt x="68" y="165"/>
                      </a:lnTo>
                      <a:cubicBezTo>
                        <a:pt x="134" y="188"/>
                        <a:pt x="202" y="208"/>
                        <a:pt x="271" y="217"/>
                      </a:cubicBezTo>
                      <a:lnTo>
                        <a:pt x="271" y="217"/>
                      </a:lnTo>
                      <a:cubicBezTo>
                        <a:pt x="460" y="242"/>
                        <a:pt x="639" y="292"/>
                        <a:pt x="802" y="39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 name="Google Shape;223;p47"/>
                <p:cNvSpPr/>
                <p:nvPr/>
              </p:nvSpPr>
              <p:spPr>
                <a:xfrm>
                  <a:off x="5023972" y="150436"/>
                  <a:ext cx="240306" cy="467028"/>
                </a:xfrm>
                <a:custGeom>
                  <a:rect b="b" l="l" r="r" t="t"/>
                  <a:pathLst>
                    <a:path extrusionOk="0" h="1070" w="552">
                      <a:moveTo>
                        <a:pt x="551" y="1050"/>
                      </a:moveTo>
                      <a:lnTo>
                        <a:pt x="551" y="1050"/>
                      </a:lnTo>
                      <a:cubicBezTo>
                        <a:pt x="437" y="996"/>
                        <a:pt x="347" y="916"/>
                        <a:pt x="285" y="806"/>
                      </a:cubicBezTo>
                      <a:lnTo>
                        <a:pt x="285" y="806"/>
                      </a:lnTo>
                      <a:cubicBezTo>
                        <a:pt x="188" y="637"/>
                        <a:pt x="136" y="459"/>
                        <a:pt x="170" y="260"/>
                      </a:cubicBezTo>
                      <a:lnTo>
                        <a:pt x="170" y="260"/>
                      </a:lnTo>
                      <a:cubicBezTo>
                        <a:pt x="182" y="195"/>
                        <a:pt x="173" y="125"/>
                        <a:pt x="164" y="59"/>
                      </a:cubicBezTo>
                      <a:lnTo>
                        <a:pt x="164" y="59"/>
                      </a:lnTo>
                      <a:cubicBezTo>
                        <a:pt x="161" y="36"/>
                        <a:pt x="131" y="1"/>
                        <a:pt x="112" y="1"/>
                      </a:cubicBezTo>
                      <a:lnTo>
                        <a:pt x="112" y="1"/>
                      </a:lnTo>
                      <a:cubicBezTo>
                        <a:pt x="86" y="0"/>
                        <a:pt x="54" y="21"/>
                        <a:pt x="34" y="42"/>
                      </a:cubicBezTo>
                      <a:lnTo>
                        <a:pt x="34" y="42"/>
                      </a:lnTo>
                      <a:cubicBezTo>
                        <a:pt x="20" y="57"/>
                        <a:pt x="15" y="86"/>
                        <a:pt x="14" y="109"/>
                      </a:cubicBezTo>
                      <a:lnTo>
                        <a:pt x="14" y="109"/>
                      </a:lnTo>
                      <a:cubicBezTo>
                        <a:pt x="0" y="434"/>
                        <a:pt x="92" y="719"/>
                        <a:pt x="339" y="940"/>
                      </a:cubicBezTo>
                      <a:lnTo>
                        <a:pt x="339" y="940"/>
                      </a:lnTo>
                      <a:cubicBezTo>
                        <a:pt x="397" y="992"/>
                        <a:pt x="471" y="1026"/>
                        <a:pt x="538" y="1069"/>
                      </a:cubicBezTo>
                      <a:lnTo>
                        <a:pt x="538" y="1069"/>
                      </a:lnTo>
                      <a:cubicBezTo>
                        <a:pt x="542" y="1063"/>
                        <a:pt x="547" y="1056"/>
                        <a:pt x="551" y="105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 name="Google Shape;224;p47"/>
                <p:cNvSpPr/>
                <p:nvPr/>
              </p:nvSpPr>
              <p:spPr>
                <a:xfrm>
                  <a:off x="4826880" y="909961"/>
                  <a:ext cx="393601" cy="261120"/>
                </a:xfrm>
                <a:custGeom>
                  <a:rect b="b" l="l" r="r" t="t"/>
                  <a:pathLst>
                    <a:path extrusionOk="0" h="601" w="904">
                      <a:moveTo>
                        <a:pt x="903" y="0"/>
                      </a:moveTo>
                      <a:lnTo>
                        <a:pt x="903" y="0"/>
                      </a:lnTo>
                      <a:cubicBezTo>
                        <a:pt x="800" y="26"/>
                        <a:pt x="706" y="41"/>
                        <a:pt x="618" y="76"/>
                      </a:cubicBezTo>
                      <a:cubicBezTo>
                        <a:pt x="401" y="159"/>
                        <a:pt x="214" y="291"/>
                        <a:pt x="44" y="450"/>
                      </a:cubicBezTo>
                      <a:cubicBezTo>
                        <a:pt x="29" y="464"/>
                        <a:pt x="7" y="482"/>
                        <a:pt x="4" y="500"/>
                      </a:cubicBezTo>
                      <a:cubicBezTo>
                        <a:pt x="0" y="530"/>
                        <a:pt x="3" y="565"/>
                        <a:pt x="17" y="591"/>
                      </a:cubicBezTo>
                      <a:cubicBezTo>
                        <a:pt x="22" y="600"/>
                        <a:pt x="75" y="597"/>
                        <a:pt x="94" y="583"/>
                      </a:cubicBezTo>
                      <a:cubicBezTo>
                        <a:pt x="221" y="483"/>
                        <a:pt x="345" y="379"/>
                        <a:pt x="469" y="276"/>
                      </a:cubicBezTo>
                      <a:cubicBezTo>
                        <a:pt x="597" y="171"/>
                        <a:pt x="736" y="87"/>
                        <a:pt x="890" y="26"/>
                      </a:cubicBezTo>
                      <a:cubicBezTo>
                        <a:pt x="893" y="25"/>
                        <a:pt x="893" y="20"/>
                        <a:pt x="903" y="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 name="Google Shape;225;p47"/>
                <p:cNvSpPr/>
                <p:nvPr/>
              </p:nvSpPr>
              <p:spPr>
                <a:xfrm>
                  <a:off x="3658036" y="-145861"/>
                  <a:ext cx="304259" cy="277116"/>
                </a:xfrm>
                <a:custGeom>
                  <a:rect b="b" l="l" r="r" t="t"/>
                  <a:pathLst>
                    <a:path extrusionOk="0" h="636" w="695">
                      <a:moveTo>
                        <a:pt x="694" y="635"/>
                      </a:moveTo>
                      <a:lnTo>
                        <a:pt x="694" y="635"/>
                      </a:lnTo>
                      <a:cubicBezTo>
                        <a:pt x="606" y="571"/>
                        <a:pt x="512" y="521"/>
                        <a:pt x="445" y="448"/>
                      </a:cubicBezTo>
                      <a:lnTo>
                        <a:pt x="445" y="448"/>
                      </a:lnTo>
                      <a:cubicBezTo>
                        <a:pt x="377" y="373"/>
                        <a:pt x="338" y="272"/>
                        <a:pt x="278" y="188"/>
                      </a:cubicBezTo>
                      <a:lnTo>
                        <a:pt x="278" y="188"/>
                      </a:lnTo>
                      <a:cubicBezTo>
                        <a:pt x="242" y="136"/>
                        <a:pt x="192" y="90"/>
                        <a:pt x="143" y="48"/>
                      </a:cubicBezTo>
                      <a:lnTo>
                        <a:pt x="143" y="48"/>
                      </a:lnTo>
                      <a:cubicBezTo>
                        <a:pt x="113" y="22"/>
                        <a:pt x="72" y="0"/>
                        <a:pt x="36" y="41"/>
                      </a:cubicBezTo>
                      <a:lnTo>
                        <a:pt x="36" y="41"/>
                      </a:lnTo>
                      <a:cubicBezTo>
                        <a:pt x="2" y="80"/>
                        <a:pt x="0" y="123"/>
                        <a:pt x="26" y="169"/>
                      </a:cubicBezTo>
                      <a:lnTo>
                        <a:pt x="26" y="169"/>
                      </a:lnTo>
                      <a:cubicBezTo>
                        <a:pt x="89" y="277"/>
                        <a:pt x="176" y="366"/>
                        <a:pt x="274" y="443"/>
                      </a:cubicBezTo>
                      <a:lnTo>
                        <a:pt x="274" y="443"/>
                      </a:lnTo>
                      <a:cubicBezTo>
                        <a:pt x="396" y="538"/>
                        <a:pt x="535" y="602"/>
                        <a:pt x="694" y="63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 name="Google Shape;226;p47"/>
                <p:cNvSpPr/>
                <p:nvPr/>
              </p:nvSpPr>
              <p:spPr>
                <a:xfrm>
                  <a:off x="4315799" y="1095588"/>
                  <a:ext cx="255810" cy="244172"/>
                </a:xfrm>
                <a:custGeom>
                  <a:rect b="b" l="l" r="r" t="t"/>
                  <a:pathLst>
                    <a:path extrusionOk="0" h="561" w="591">
                      <a:moveTo>
                        <a:pt x="590" y="0"/>
                      </a:moveTo>
                      <a:lnTo>
                        <a:pt x="590" y="0"/>
                      </a:lnTo>
                      <a:cubicBezTo>
                        <a:pt x="512" y="161"/>
                        <a:pt x="356" y="195"/>
                        <a:pt x="229" y="269"/>
                      </a:cubicBezTo>
                      <a:lnTo>
                        <a:pt x="229" y="269"/>
                      </a:lnTo>
                      <a:cubicBezTo>
                        <a:pt x="170" y="305"/>
                        <a:pt x="111" y="343"/>
                        <a:pt x="57" y="386"/>
                      </a:cubicBezTo>
                      <a:lnTo>
                        <a:pt x="57" y="386"/>
                      </a:lnTo>
                      <a:cubicBezTo>
                        <a:pt x="36" y="403"/>
                        <a:pt x="23" y="435"/>
                        <a:pt x="15" y="463"/>
                      </a:cubicBezTo>
                      <a:lnTo>
                        <a:pt x="15" y="463"/>
                      </a:lnTo>
                      <a:cubicBezTo>
                        <a:pt x="0" y="524"/>
                        <a:pt x="35" y="560"/>
                        <a:pt x="94" y="543"/>
                      </a:cubicBezTo>
                      <a:lnTo>
                        <a:pt x="94" y="543"/>
                      </a:lnTo>
                      <a:cubicBezTo>
                        <a:pt x="270" y="493"/>
                        <a:pt x="563" y="275"/>
                        <a:pt x="590"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 name="Google Shape;227;p47"/>
                <p:cNvSpPr/>
                <p:nvPr/>
              </p:nvSpPr>
              <p:spPr>
                <a:xfrm>
                  <a:off x="4196770" y="106289"/>
                  <a:ext cx="203485" cy="308122"/>
                </a:xfrm>
                <a:custGeom>
                  <a:rect b="b" l="l" r="r" t="t"/>
                  <a:pathLst>
                    <a:path extrusionOk="0" h="710" w="468">
                      <a:moveTo>
                        <a:pt x="467" y="697"/>
                      </a:moveTo>
                      <a:lnTo>
                        <a:pt x="467" y="697"/>
                      </a:lnTo>
                      <a:cubicBezTo>
                        <a:pt x="330" y="602"/>
                        <a:pt x="303" y="456"/>
                        <a:pt x="272" y="310"/>
                      </a:cubicBezTo>
                      <a:lnTo>
                        <a:pt x="272" y="310"/>
                      </a:lnTo>
                      <a:cubicBezTo>
                        <a:pt x="252" y="215"/>
                        <a:pt x="229" y="122"/>
                        <a:pt x="157" y="51"/>
                      </a:cubicBezTo>
                      <a:lnTo>
                        <a:pt x="157" y="51"/>
                      </a:lnTo>
                      <a:cubicBezTo>
                        <a:pt x="144" y="38"/>
                        <a:pt x="131" y="21"/>
                        <a:pt x="115" y="17"/>
                      </a:cubicBezTo>
                      <a:lnTo>
                        <a:pt x="115" y="17"/>
                      </a:lnTo>
                      <a:cubicBezTo>
                        <a:pt x="84" y="9"/>
                        <a:pt x="48" y="0"/>
                        <a:pt x="21" y="11"/>
                      </a:cubicBezTo>
                      <a:lnTo>
                        <a:pt x="21" y="11"/>
                      </a:lnTo>
                      <a:cubicBezTo>
                        <a:pt x="8" y="16"/>
                        <a:pt x="0" y="67"/>
                        <a:pt x="8" y="90"/>
                      </a:cubicBezTo>
                      <a:lnTo>
                        <a:pt x="8" y="90"/>
                      </a:lnTo>
                      <a:cubicBezTo>
                        <a:pt x="78" y="317"/>
                        <a:pt x="195" y="514"/>
                        <a:pt x="380" y="666"/>
                      </a:cubicBezTo>
                      <a:lnTo>
                        <a:pt x="380" y="666"/>
                      </a:lnTo>
                      <a:cubicBezTo>
                        <a:pt x="403" y="684"/>
                        <a:pt x="432" y="695"/>
                        <a:pt x="457" y="709"/>
                      </a:cubicBezTo>
                      <a:lnTo>
                        <a:pt x="457" y="709"/>
                      </a:lnTo>
                      <a:cubicBezTo>
                        <a:pt x="461" y="705"/>
                        <a:pt x="464" y="701"/>
                        <a:pt x="467" y="69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 name="Google Shape;228;p47"/>
                <p:cNvSpPr/>
                <p:nvPr/>
              </p:nvSpPr>
              <p:spPr>
                <a:xfrm>
                  <a:off x="4514768" y="1055355"/>
                  <a:ext cx="116277" cy="294557"/>
                </a:xfrm>
                <a:custGeom>
                  <a:rect b="b" l="l" r="r" t="t"/>
                  <a:pathLst>
                    <a:path extrusionOk="0" h="674" w="270">
                      <a:moveTo>
                        <a:pt x="202" y="0"/>
                      </a:moveTo>
                      <a:lnTo>
                        <a:pt x="202" y="0"/>
                      </a:lnTo>
                      <a:cubicBezTo>
                        <a:pt x="193" y="45"/>
                        <a:pt x="193" y="76"/>
                        <a:pt x="182" y="102"/>
                      </a:cubicBezTo>
                      <a:lnTo>
                        <a:pt x="182" y="102"/>
                      </a:lnTo>
                      <a:cubicBezTo>
                        <a:pt x="145" y="188"/>
                        <a:pt x="112" y="276"/>
                        <a:pt x="63" y="355"/>
                      </a:cubicBezTo>
                      <a:lnTo>
                        <a:pt x="63" y="355"/>
                      </a:lnTo>
                      <a:cubicBezTo>
                        <a:pt x="18" y="431"/>
                        <a:pt x="0" y="505"/>
                        <a:pt x="22" y="589"/>
                      </a:cubicBezTo>
                      <a:lnTo>
                        <a:pt x="22" y="589"/>
                      </a:lnTo>
                      <a:cubicBezTo>
                        <a:pt x="32" y="632"/>
                        <a:pt x="56" y="666"/>
                        <a:pt x="106" y="669"/>
                      </a:cubicBezTo>
                      <a:lnTo>
                        <a:pt x="106" y="669"/>
                      </a:lnTo>
                      <a:cubicBezTo>
                        <a:pt x="154" y="673"/>
                        <a:pt x="165" y="635"/>
                        <a:pt x="177" y="602"/>
                      </a:cubicBezTo>
                      <a:lnTo>
                        <a:pt x="177" y="602"/>
                      </a:lnTo>
                      <a:cubicBezTo>
                        <a:pt x="241" y="425"/>
                        <a:pt x="269" y="246"/>
                        <a:pt x="223" y="61"/>
                      </a:cubicBezTo>
                      <a:lnTo>
                        <a:pt x="223" y="61"/>
                      </a:lnTo>
                      <a:cubicBezTo>
                        <a:pt x="219" y="46"/>
                        <a:pt x="213" y="31"/>
                        <a:pt x="20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 name="Google Shape;229;p47"/>
                <p:cNvSpPr/>
                <p:nvPr/>
              </p:nvSpPr>
              <p:spPr>
                <a:xfrm>
                  <a:off x="3745545" y="96829"/>
                  <a:ext cx="263561" cy="116272"/>
                </a:xfrm>
                <a:custGeom>
                  <a:rect b="b" l="l" r="r" t="t"/>
                  <a:pathLst>
                    <a:path extrusionOk="0" h="271" w="609">
                      <a:moveTo>
                        <a:pt x="606" y="168"/>
                      </a:moveTo>
                      <a:lnTo>
                        <a:pt x="606" y="168"/>
                      </a:lnTo>
                      <a:cubicBezTo>
                        <a:pt x="598" y="168"/>
                        <a:pt x="588" y="166"/>
                        <a:pt x="581" y="168"/>
                      </a:cubicBezTo>
                      <a:lnTo>
                        <a:pt x="581" y="168"/>
                      </a:lnTo>
                      <a:cubicBezTo>
                        <a:pt x="507" y="188"/>
                        <a:pt x="444" y="167"/>
                        <a:pt x="381" y="129"/>
                      </a:cubicBezTo>
                      <a:lnTo>
                        <a:pt x="381" y="129"/>
                      </a:lnTo>
                      <a:cubicBezTo>
                        <a:pt x="314" y="90"/>
                        <a:pt x="244" y="56"/>
                        <a:pt x="174" y="23"/>
                      </a:cubicBezTo>
                      <a:lnTo>
                        <a:pt x="174" y="23"/>
                      </a:lnTo>
                      <a:cubicBezTo>
                        <a:pt x="126" y="0"/>
                        <a:pt x="60" y="22"/>
                        <a:pt x="32" y="67"/>
                      </a:cubicBezTo>
                      <a:lnTo>
                        <a:pt x="32" y="67"/>
                      </a:lnTo>
                      <a:cubicBezTo>
                        <a:pt x="0" y="118"/>
                        <a:pt x="37" y="153"/>
                        <a:pt x="70" y="180"/>
                      </a:cubicBezTo>
                      <a:lnTo>
                        <a:pt x="70" y="180"/>
                      </a:lnTo>
                      <a:cubicBezTo>
                        <a:pt x="144" y="237"/>
                        <a:pt x="228" y="270"/>
                        <a:pt x="322" y="251"/>
                      </a:cubicBezTo>
                      <a:lnTo>
                        <a:pt x="322" y="251"/>
                      </a:lnTo>
                      <a:cubicBezTo>
                        <a:pt x="419" y="233"/>
                        <a:pt x="512" y="205"/>
                        <a:pt x="608" y="181"/>
                      </a:cubicBezTo>
                      <a:lnTo>
                        <a:pt x="608" y="181"/>
                      </a:lnTo>
                      <a:cubicBezTo>
                        <a:pt x="607" y="177"/>
                        <a:pt x="607" y="173"/>
                        <a:pt x="606" y="16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0" name="Google Shape;230;p47"/>
                <p:cNvSpPr/>
                <p:nvPr/>
              </p:nvSpPr>
              <p:spPr>
                <a:xfrm>
                  <a:off x="5128322" y="333961"/>
                  <a:ext cx="193919" cy="266879"/>
                </a:xfrm>
                <a:custGeom>
                  <a:rect b="b" l="l" r="r" t="t"/>
                  <a:pathLst>
                    <a:path extrusionOk="0" h="613" w="445">
                      <a:moveTo>
                        <a:pt x="444" y="600"/>
                      </a:moveTo>
                      <a:lnTo>
                        <a:pt x="444" y="600"/>
                      </a:lnTo>
                      <a:cubicBezTo>
                        <a:pt x="427" y="592"/>
                        <a:pt x="410" y="585"/>
                        <a:pt x="393" y="577"/>
                      </a:cubicBezTo>
                      <a:cubicBezTo>
                        <a:pt x="239" y="512"/>
                        <a:pt x="183" y="377"/>
                        <a:pt x="148" y="229"/>
                      </a:cubicBezTo>
                      <a:cubicBezTo>
                        <a:pt x="133" y="171"/>
                        <a:pt x="124" y="111"/>
                        <a:pt x="107" y="54"/>
                      </a:cubicBezTo>
                      <a:cubicBezTo>
                        <a:pt x="100" y="32"/>
                        <a:pt x="75" y="17"/>
                        <a:pt x="59" y="0"/>
                      </a:cubicBezTo>
                      <a:cubicBezTo>
                        <a:pt x="42" y="18"/>
                        <a:pt x="15" y="36"/>
                        <a:pt x="12" y="57"/>
                      </a:cubicBezTo>
                      <a:cubicBezTo>
                        <a:pt x="6" y="107"/>
                        <a:pt x="0" y="162"/>
                        <a:pt x="14" y="209"/>
                      </a:cubicBezTo>
                      <a:cubicBezTo>
                        <a:pt x="72" y="401"/>
                        <a:pt x="186" y="542"/>
                        <a:pt x="385" y="602"/>
                      </a:cubicBezTo>
                      <a:cubicBezTo>
                        <a:pt x="403" y="607"/>
                        <a:pt x="422" y="609"/>
                        <a:pt x="441" y="612"/>
                      </a:cubicBezTo>
                      <a:cubicBezTo>
                        <a:pt x="442" y="608"/>
                        <a:pt x="443" y="604"/>
                        <a:pt x="444" y="60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1" name="Google Shape;231;p47"/>
                <p:cNvSpPr/>
                <p:nvPr/>
              </p:nvSpPr>
              <p:spPr>
                <a:xfrm>
                  <a:off x="4160003" y="-93457"/>
                  <a:ext cx="124029" cy="211229"/>
                </a:xfrm>
                <a:custGeom>
                  <a:rect b="b" l="l" r="r" t="t"/>
                  <a:pathLst>
                    <a:path extrusionOk="0" h="486" w="287">
                      <a:moveTo>
                        <a:pt x="5" y="485"/>
                      </a:moveTo>
                      <a:lnTo>
                        <a:pt x="5" y="485"/>
                      </a:lnTo>
                      <a:cubicBezTo>
                        <a:pt x="85" y="405"/>
                        <a:pt x="172" y="330"/>
                        <a:pt x="243" y="242"/>
                      </a:cubicBezTo>
                      <a:lnTo>
                        <a:pt x="243" y="242"/>
                      </a:lnTo>
                      <a:cubicBezTo>
                        <a:pt x="275" y="203"/>
                        <a:pt x="283" y="138"/>
                        <a:pt x="285" y="84"/>
                      </a:cubicBezTo>
                      <a:lnTo>
                        <a:pt x="285" y="84"/>
                      </a:lnTo>
                      <a:cubicBezTo>
                        <a:pt x="286" y="58"/>
                        <a:pt x="255" y="16"/>
                        <a:pt x="230" y="7"/>
                      </a:cubicBezTo>
                      <a:lnTo>
                        <a:pt x="230" y="7"/>
                      </a:lnTo>
                      <a:cubicBezTo>
                        <a:pt x="210" y="0"/>
                        <a:pt x="163" y="26"/>
                        <a:pt x="150" y="49"/>
                      </a:cubicBezTo>
                      <a:lnTo>
                        <a:pt x="150" y="49"/>
                      </a:lnTo>
                      <a:cubicBezTo>
                        <a:pt x="117" y="110"/>
                        <a:pt x="94" y="177"/>
                        <a:pt x="71" y="243"/>
                      </a:cubicBezTo>
                      <a:lnTo>
                        <a:pt x="71" y="243"/>
                      </a:lnTo>
                      <a:cubicBezTo>
                        <a:pt x="45" y="319"/>
                        <a:pt x="23" y="396"/>
                        <a:pt x="0" y="474"/>
                      </a:cubicBezTo>
                      <a:lnTo>
                        <a:pt x="0" y="474"/>
                      </a:lnTo>
                      <a:cubicBezTo>
                        <a:pt x="1" y="477"/>
                        <a:pt x="3" y="481"/>
                        <a:pt x="5" y="4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2" name="Google Shape;232;p47"/>
                <p:cNvSpPr/>
                <p:nvPr/>
              </p:nvSpPr>
              <p:spPr>
                <a:xfrm>
                  <a:off x="4477352" y="768944"/>
                  <a:ext cx="125966" cy="178284"/>
                </a:xfrm>
                <a:custGeom>
                  <a:rect b="b" l="l" r="r" t="t"/>
                  <a:pathLst>
                    <a:path extrusionOk="0" h="409" w="289">
                      <a:moveTo>
                        <a:pt x="242" y="408"/>
                      </a:moveTo>
                      <a:lnTo>
                        <a:pt x="242" y="408"/>
                      </a:lnTo>
                      <a:cubicBezTo>
                        <a:pt x="253" y="293"/>
                        <a:pt x="288" y="177"/>
                        <a:pt x="194" y="79"/>
                      </a:cubicBezTo>
                      <a:lnTo>
                        <a:pt x="194" y="79"/>
                      </a:lnTo>
                      <a:cubicBezTo>
                        <a:pt x="143" y="26"/>
                        <a:pt x="78" y="0"/>
                        <a:pt x="48" y="28"/>
                      </a:cubicBezTo>
                      <a:lnTo>
                        <a:pt x="48" y="28"/>
                      </a:lnTo>
                      <a:cubicBezTo>
                        <a:pt x="0" y="72"/>
                        <a:pt x="16" y="129"/>
                        <a:pt x="37" y="177"/>
                      </a:cubicBezTo>
                      <a:lnTo>
                        <a:pt x="37" y="177"/>
                      </a:lnTo>
                      <a:cubicBezTo>
                        <a:pt x="52" y="212"/>
                        <a:pt x="82" y="242"/>
                        <a:pt x="108" y="271"/>
                      </a:cubicBezTo>
                      <a:lnTo>
                        <a:pt x="108" y="271"/>
                      </a:lnTo>
                      <a:cubicBezTo>
                        <a:pt x="150" y="316"/>
                        <a:pt x="194" y="358"/>
                        <a:pt x="242" y="40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3" name="Google Shape;233;p47"/>
                <p:cNvSpPr/>
                <p:nvPr/>
              </p:nvSpPr>
              <p:spPr>
                <a:xfrm>
                  <a:off x="3928171" y="579754"/>
                  <a:ext cx="141471" cy="199602"/>
                </a:xfrm>
                <a:custGeom>
                  <a:rect b="b" l="l" r="r" t="t"/>
                  <a:pathLst>
                    <a:path extrusionOk="0" h="456" w="325">
                      <a:moveTo>
                        <a:pt x="324" y="8"/>
                      </a:moveTo>
                      <a:lnTo>
                        <a:pt x="324" y="8"/>
                      </a:lnTo>
                      <a:cubicBezTo>
                        <a:pt x="251" y="69"/>
                        <a:pt x="177" y="133"/>
                        <a:pt x="101" y="196"/>
                      </a:cubicBezTo>
                      <a:lnTo>
                        <a:pt x="101" y="196"/>
                      </a:lnTo>
                      <a:cubicBezTo>
                        <a:pt x="21" y="262"/>
                        <a:pt x="0" y="331"/>
                        <a:pt x="31" y="411"/>
                      </a:cubicBezTo>
                      <a:lnTo>
                        <a:pt x="31" y="411"/>
                      </a:lnTo>
                      <a:cubicBezTo>
                        <a:pt x="46" y="450"/>
                        <a:pt x="68" y="455"/>
                        <a:pt x="100" y="436"/>
                      </a:cubicBezTo>
                      <a:lnTo>
                        <a:pt x="100" y="436"/>
                      </a:lnTo>
                      <a:cubicBezTo>
                        <a:pt x="112" y="429"/>
                        <a:pt x="124" y="422"/>
                        <a:pt x="132" y="411"/>
                      </a:cubicBezTo>
                      <a:lnTo>
                        <a:pt x="132" y="411"/>
                      </a:lnTo>
                      <a:cubicBezTo>
                        <a:pt x="225" y="290"/>
                        <a:pt x="288" y="154"/>
                        <a:pt x="323" y="7"/>
                      </a:cubicBezTo>
                      <a:lnTo>
                        <a:pt x="323" y="7"/>
                      </a:lnTo>
                      <a:cubicBezTo>
                        <a:pt x="324" y="4"/>
                        <a:pt x="321" y="0"/>
                        <a:pt x="324" y="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4" name="Google Shape;234;p47"/>
                <p:cNvSpPr/>
                <p:nvPr/>
              </p:nvSpPr>
              <p:spPr>
                <a:xfrm>
                  <a:off x="4206053" y="317491"/>
                  <a:ext cx="186043" cy="147278"/>
                </a:xfrm>
                <a:custGeom>
                  <a:rect b="b" l="l" r="r" t="t"/>
                  <a:pathLst>
                    <a:path extrusionOk="0" h="341" w="429">
                      <a:moveTo>
                        <a:pt x="0" y="33"/>
                      </a:moveTo>
                      <a:lnTo>
                        <a:pt x="0" y="33"/>
                      </a:lnTo>
                      <a:cubicBezTo>
                        <a:pt x="48" y="201"/>
                        <a:pt x="273" y="340"/>
                        <a:pt x="428" y="303"/>
                      </a:cubicBezTo>
                      <a:lnTo>
                        <a:pt x="428" y="303"/>
                      </a:lnTo>
                      <a:cubicBezTo>
                        <a:pt x="364" y="240"/>
                        <a:pt x="297" y="176"/>
                        <a:pt x="232" y="109"/>
                      </a:cubicBezTo>
                      <a:lnTo>
                        <a:pt x="232" y="109"/>
                      </a:lnTo>
                      <a:cubicBezTo>
                        <a:pt x="149" y="24"/>
                        <a:pt x="77" y="0"/>
                        <a:pt x="0" y="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5" name="Google Shape;235;p47"/>
                <p:cNvSpPr/>
                <p:nvPr/>
              </p:nvSpPr>
              <p:spPr>
                <a:xfrm>
                  <a:off x="3765113" y="349698"/>
                  <a:ext cx="236430" cy="122085"/>
                </a:xfrm>
                <a:custGeom>
                  <a:rect b="b" l="l" r="r" t="t"/>
                  <a:pathLst>
                    <a:path extrusionOk="0" h="283" w="542">
                      <a:moveTo>
                        <a:pt x="541" y="282"/>
                      </a:moveTo>
                      <a:lnTo>
                        <a:pt x="541" y="282"/>
                      </a:lnTo>
                      <a:cubicBezTo>
                        <a:pt x="431" y="157"/>
                        <a:pt x="316" y="39"/>
                        <a:pt x="146" y="7"/>
                      </a:cubicBezTo>
                      <a:lnTo>
                        <a:pt x="146" y="7"/>
                      </a:lnTo>
                      <a:cubicBezTo>
                        <a:pt x="104" y="0"/>
                        <a:pt x="25" y="9"/>
                        <a:pt x="17" y="28"/>
                      </a:cubicBezTo>
                      <a:lnTo>
                        <a:pt x="17" y="28"/>
                      </a:lnTo>
                      <a:cubicBezTo>
                        <a:pt x="0" y="80"/>
                        <a:pt x="59" y="104"/>
                        <a:pt x="98" y="130"/>
                      </a:cubicBezTo>
                      <a:lnTo>
                        <a:pt x="98" y="130"/>
                      </a:lnTo>
                      <a:cubicBezTo>
                        <a:pt x="111" y="138"/>
                        <a:pt x="128" y="142"/>
                        <a:pt x="143" y="144"/>
                      </a:cubicBezTo>
                      <a:lnTo>
                        <a:pt x="143" y="144"/>
                      </a:lnTo>
                      <a:cubicBezTo>
                        <a:pt x="288" y="158"/>
                        <a:pt x="418" y="209"/>
                        <a:pt x="541" y="28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6" name="Google Shape;236;p47"/>
                <p:cNvSpPr/>
                <p:nvPr/>
              </p:nvSpPr>
              <p:spPr>
                <a:xfrm>
                  <a:off x="3906553" y="315718"/>
                  <a:ext cx="139532" cy="151154"/>
                </a:xfrm>
                <a:custGeom>
                  <a:rect b="b" l="l" r="r" t="t"/>
                  <a:pathLst>
                    <a:path extrusionOk="0" h="349" w="323">
                      <a:moveTo>
                        <a:pt x="322" y="348"/>
                      </a:moveTo>
                      <a:lnTo>
                        <a:pt x="322" y="348"/>
                      </a:lnTo>
                      <a:cubicBezTo>
                        <a:pt x="281" y="227"/>
                        <a:pt x="236" y="109"/>
                        <a:pt x="125" y="36"/>
                      </a:cubicBezTo>
                      <a:lnTo>
                        <a:pt x="125" y="36"/>
                      </a:lnTo>
                      <a:cubicBezTo>
                        <a:pt x="97" y="17"/>
                        <a:pt x="38" y="0"/>
                        <a:pt x="28" y="11"/>
                      </a:cubicBezTo>
                      <a:lnTo>
                        <a:pt x="28" y="11"/>
                      </a:lnTo>
                      <a:cubicBezTo>
                        <a:pt x="0" y="43"/>
                        <a:pt x="34" y="78"/>
                        <a:pt x="54" y="107"/>
                      </a:cubicBezTo>
                      <a:lnTo>
                        <a:pt x="54" y="107"/>
                      </a:lnTo>
                      <a:cubicBezTo>
                        <a:pt x="61" y="117"/>
                        <a:pt x="72" y="125"/>
                        <a:pt x="82" y="131"/>
                      </a:cubicBezTo>
                      <a:lnTo>
                        <a:pt x="82" y="131"/>
                      </a:lnTo>
                      <a:cubicBezTo>
                        <a:pt x="179" y="184"/>
                        <a:pt x="256" y="260"/>
                        <a:pt x="322" y="3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7" name="Google Shape;237;p47"/>
                <p:cNvSpPr/>
                <p:nvPr/>
              </p:nvSpPr>
              <p:spPr>
                <a:xfrm>
                  <a:off x="4472760" y="179506"/>
                  <a:ext cx="81394" cy="199600"/>
                </a:xfrm>
                <a:custGeom>
                  <a:rect b="b" l="l" r="r" t="t"/>
                  <a:pathLst>
                    <a:path extrusionOk="0" h="458" w="184">
                      <a:moveTo>
                        <a:pt x="18" y="457"/>
                      </a:moveTo>
                      <a:lnTo>
                        <a:pt x="18" y="457"/>
                      </a:lnTo>
                      <a:cubicBezTo>
                        <a:pt x="84" y="348"/>
                        <a:pt x="158" y="241"/>
                        <a:pt x="179" y="110"/>
                      </a:cubicBezTo>
                      <a:lnTo>
                        <a:pt x="179" y="110"/>
                      </a:lnTo>
                      <a:cubicBezTo>
                        <a:pt x="183" y="86"/>
                        <a:pt x="181" y="56"/>
                        <a:pt x="169" y="36"/>
                      </a:cubicBezTo>
                      <a:lnTo>
                        <a:pt x="169" y="36"/>
                      </a:lnTo>
                      <a:cubicBezTo>
                        <a:pt x="159" y="18"/>
                        <a:pt x="133" y="2"/>
                        <a:pt x="113" y="0"/>
                      </a:cubicBezTo>
                      <a:lnTo>
                        <a:pt x="113" y="0"/>
                      </a:lnTo>
                      <a:cubicBezTo>
                        <a:pt x="100" y="0"/>
                        <a:pt x="77" y="28"/>
                        <a:pt x="73" y="45"/>
                      </a:cubicBezTo>
                      <a:lnTo>
                        <a:pt x="73" y="45"/>
                      </a:lnTo>
                      <a:cubicBezTo>
                        <a:pt x="47" y="180"/>
                        <a:pt x="24" y="315"/>
                        <a:pt x="0" y="450"/>
                      </a:cubicBezTo>
                      <a:lnTo>
                        <a:pt x="0" y="450"/>
                      </a:lnTo>
                      <a:cubicBezTo>
                        <a:pt x="6" y="453"/>
                        <a:pt x="12" y="455"/>
                        <a:pt x="18" y="45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8" name="Google Shape;238;p47"/>
                <p:cNvSpPr/>
                <p:nvPr/>
              </p:nvSpPr>
              <p:spPr>
                <a:xfrm>
                  <a:off x="3819284" y="607164"/>
                  <a:ext cx="197671" cy="110458"/>
                </a:xfrm>
                <a:custGeom>
                  <a:rect b="b" l="l" r="r" t="t"/>
                  <a:pathLst>
                    <a:path extrusionOk="0" h="253" w="454">
                      <a:moveTo>
                        <a:pt x="453" y="0"/>
                      </a:moveTo>
                      <a:lnTo>
                        <a:pt x="453" y="0"/>
                      </a:lnTo>
                      <a:cubicBezTo>
                        <a:pt x="341" y="37"/>
                        <a:pt x="238" y="65"/>
                        <a:pt x="140" y="103"/>
                      </a:cubicBezTo>
                      <a:lnTo>
                        <a:pt x="140" y="103"/>
                      </a:lnTo>
                      <a:cubicBezTo>
                        <a:pt x="98" y="120"/>
                        <a:pt x="58" y="153"/>
                        <a:pt x="28" y="187"/>
                      </a:cubicBezTo>
                      <a:lnTo>
                        <a:pt x="28" y="187"/>
                      </a:lnTo>
                      <a:cubicBezTo>
                        <a:pt x="0" y="219"/>
                        <a:pt x="17" y="247"/>
                        <a:pt x="62" y="251"/>
                      </a:cubicBezTo>
                      <a:lnTo>
                        <a:pt x="62" y="251"/>
                      </a:lnTo>
                      <a:cubicBezTo>
                        <a:pt x="75" y="252"/>
                        <a:pt x="91" y="251"/>
                        <a:pt x="103" y="247"/>
                      </a:cubicBezTo>
                      <a:lnTo>
                        <a:pt x="103" y="247"/>
                      </a:lnTo>
                      <a:cubicBezTo>
                        <a:pt x="237" y="195"/>
                        <a:pt x="350" y="112"/>
                        <a:pt x="45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9" name="Google Shape;239;p47"/>
                <p:cNvSpPr/>
                <p:nvPr/>
              </p:nvSpPr>
              <p:spPr>
                <a:xfrm>
                  <a:off x="4270298" y="1022123"/>
                  <a:ext cx="226741" cy="58136"/>
                </a:xfrm>
                <a:custGeom>
                  <a:rect b="b" l="l" r="r" t="t"/>
                  <a:pathLst>
                    <a:path extrusionOk="0" h="133" w="519">
                      <a:moveTo>
                        <a:pt x="518" y="0"/>
                      </a:moveTo>
                      <a:lnTo>
                        <a:pt x="518" y="0"/>
                      </a:lnTo>
                      <a:cubicBezTo>
                        <a:pt x="363" y="6"/>
                        <a:pt x="208" y="13"/>
                        <a:pt x="53" y="20"/>
                      </a:cubicBezTo>
                      <a:lnTo>
                        <a:pt x="53" y="20"/>
                      </a:lnTo>
                      <a:cubicBezTo>
                        <a:pt x="9" y="21"/>
                        <a:pt x="4" y="51"/>
                        <a:pt x="2" y="86"/>
                      </a:cubicBezTo>
                      <a:lnTo>
                        <a:pt x="2" y="86"/>
                      </a:lnTo>
                      <a:cubicBezTo>
                        <a:pt x="0" y="123"/>
                        <a:pt x="24" y="128"/>
                        <a:pt x="53" y="129"/>
                      </a:cubicBezTo>
                      <a:lnTo>
                        <a:pt x="53" y="129"/>
                      </a:lnTo>
                      <a:cubicBezTo>
                        <a:pt x="221" y="132"/>
                        <a:pt x="365" y="49"/>
                        <a:pt x="51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0" name="Google Shape;240;p47"/>
                <p:cNvSpPr/>
                <p:nvPr/>
              </p:nvSpPr>
              <p:spPr>
                <a:xfrm>
                  <a:off x="4325599" y="976113"/>
                  <a:ext cx="189919" cy="44572"/>
                </a:xfrm>
                <a:custGeom>
                  <a:rect b="b" l="l" r="r" t="t"/>
                  <a:pathLst>
                    <a:path extrusionOk="0" h="108" w="436">
                      <a:moveTo>
                        <a:pt x="428" y="10"/>
                      </a:moveTo>
                      <a:lnTo>
                        <a:pt x="428" y="10"/>
                      </a:lnTo>
                      <a:cubicBezTo>
                        <a:pt x="305" y="6"/>
                        <a:pt x="182" y="0"/>
                        <a:pt x="58" y="1"/>
                      </a:cubicBezTo>
                      <a:lnTo>
                        <a:pt x="58" y="1"/>
                      </a:lnTo>
                      <a:cubicBezTo>
                        <a:pt x="39" y="1"/>
                        <a:pt x="19" y="31"/>
                        <a:pt x="0" y="46"/>
                      </a:cubicBezTo>
                      <a:lnTo>
                        <a:pt x="0" y="46"/>
                      </a:lnTo>
                      <a:cubicBezTo>
                        <a:pt x="15" y="64"/>
                        <a:pt x="28" y="86"/>
                        <a:pt x="47" y="96"/>
                      </a:cubicBezTo>
                      <a:lnTo>
                        <a:pt x="47" y="96"/>
                      </a:lnTo>
                      <a:cubicBezTo>
                        <a:pt x="65" y="106"/>
                        <a:pt x="90" y="107"/>
                        <a:pt x="111" y="105"/>
                      </a:cubicBezTo>
                      <a:lnTo>
                        <a:pt x="111" y="105"/>
                      </a:lnTo>
                      <a:cubicBezTo>
                        <a:pt x="219" y="89"/>
                        <a:pt x="327" y="71"/>
                        <a:pt x="435" y="54"/>
                      </a:cubicBezTo>
                      <a:lnTo>
                        <a:pt x="435" y="54"/>
                      </a:lnTo>
                      <a:cubicBezTo>
                        <a:pt x="433" y="39"/>
                        <a:pt x="431" y="24"/>
                        <a:pt x="428"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1" name="Google Shape;241;p47"/>
                <p:cNvSpPr/>
                <p:nvPr/>
              </p:nvSpPr>
              <p:spPr>
                <a:xfrm>
                  <a:off x="5222542" y="441165"/>
                  <a:ext cx="155036" cy="156967"/>
                </a:xfrm>
                <a:custGeom>
                  <a:rect b="b" l="l" r="r" t="t"/>
                  <a:pathLst>
                    <a:path extrusionOk="0" h="361" w="354">
                      <a:moveTo>
                        <a:pt x="57" y="0"/>
                      </a:moveTo>
                      <a:lnTo>
                        <a:pt x="57" y="0"/>
                      </a:lnTo>
                      <a:cubicBezTo>
                        <a:pt x="0" y="134"/>
                        <a:pt x="171" y="351"/>
                        <a:pt x="353" y="360"/>
                      </a:cubicBezTo>
                      <a:lnTo>
                        <a:pt x="353" y="360"/>
                      </a:lnTo>
                      <a:cubicBezTo>
                        <a:pt x="220" y="307"/>
                        <a:pt x="164" y="212"/>
                        <a:pt x="145" y="90"/>
                      </a:cubicBezTo>
                      <a:lnTo>
                        <a:pt x="145" y="90"/>
                      </a:lnTo>
                      <a:cubicBezTo>
                        <a:pt x="138" y="46"/>
                        <a:pt x="114" y="8"/>
                        <a:pt x="57"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2" name="Google Shape;242;p47"/>
                <p:cNvSpPr/>
                <p:nvPr/>
              </p:nvSpPr>
              <p:spPr>
                <a:xfrm>
                  <a:off x="4485904" y="235695"/>
                  <a:ext cx="106588" cy="166657"/>
                </a:xfrm>
                <a:custGeom>
                  <a:rect b="b" l="l" r="r" t="t"/>
                  <a:pathLst>
                    <a:path extrusionOk="0" h="384" w="249">
                      <a:moveTo>
                        <a:pt x="0" y="383"/>
                      </a:moveTo>
                      <a:lnTo>
                        <a:pt x="0" y="383"/>
                      </a:lnTo>
                      <a:cubicBezTo>
                        <a:pt x="82" y="273"/>
                        <a:pt x="196" y="188"/>
                        <a:pt x="242" y="52"/>
                      </a:cubicBezTo>
                      <a:lnTo>
                        <a:pt x="242" y="52"/>
                      </a:lnTo>
                      <a:cubicBezTo>
                        <a:pt x="248" y="37"/>
                        <a:pt x="235" y="17"/>
                        <a:pt x="231" y="0"/>
                      </a:cubicBezTo>
                      <a:lnTo>
                        <a:pt x="231" y="0"/>
                      </a:lnTo>
                      <a:cubicBezTo>
                        <a:pt x="214" y="5"/>
                        <a:pt x="194" y="6"/>
                        <a:pt x="181" y="16"/>
                      </a:cubicBezTo>
                      <a:lnTo>
                        <a:pt x="181" y="16"/>
                      </a:lnTo>
                      <a:cubicBezTo>
                        <a:pt x="165" y="27"/>
                        <a:pt x="151" y="44"/>
                        <a:pt x="143" y="61"/>
                      </a:cubicBezTo>
                      <a:lnTo>
                        <a:pt x="143" y="61"/>
                      </a:lnTo>
                      <a:cubicBezTo>
                        <a:pt x="94" y="168"/>
                        <a:pt x="47" y="275"/>
                        <a:pt x="0" y="38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3" name="Google Shape;243;p47"/>
                <p:cNvSpPr/>
                <p:nvPr/>
              </p:nvSpPr>
              <p:spPr>
                <a:xfrm>
                  <a:off x="4435267" y="201655"/>
                  <a:ext cx="60076" cy="178284"/>
                </a:xfrm>
                <a:custGeom>
                  <a:rect b="b" l="l" r="r" t="t"/>
                  <a:pathLst>
                    <a:path extrusionOk="0" h="409" w="137">
                      <a:moveTo>
                        <a:pt x="55" y="407"/>
                      </a:moveTo>
                      <a:lnTo>
                        <a:pt x="55" y="407"/>
                      </a:lnTo>
                      <a:cubicBezTo>
                        <a:pt x="48" y="273"/>
                        <a:pt x="136" y="140"/>
                        <a:pt x="65" y="6"/>
                      </a:cubicBezTo>
                      <a:lnTo>
                        <a:pt x="65" y="6"/>
                      </a:lnTo>
                      <a:cubicBezTo>
                        <a:pt x="56" y="4"/>
                        <a:pt x="48" y="2"/>
                        <a:pt x="40" y="0"/>
                      </a:cubicBezTo>
                      <a:lnTo>
                        <a:pt x="40" y="0"/>
                      </a:lnTo>
                      <a:cubicBezTo>
                        <a:pt x="26" y="28"/>
                        <a:pt x="0" y="58"/>
                        <a:pt x="2" y="86"/>
                      </a:cubicBezTo>
                      <a:lnTo>
                        <a:pt x="2" y="86"/>
                      </a:lnTo>
                      <a:cubicBezTo>
                        <a:pt x="9" y="194"/>
                        <a:pt x="25" y="301"/>
                        <a:pt x="37" y="408"/>
                      </a:cubicBezTo>
                      <a:lnTo>
                        <a:pt x="37" y="408"/>
                      </a:lnTo>
                      <a:cubicBezTo>
                        <a:pt x="43" y="408"/>
                        <a:pt x="49" y="407"/>
                        <a:pt x="55" y="40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4" name="Google Shape;244;p47"/>
                <p:cNvSpPr/>
                <p:nvPr/>
              </p:nvSpPr>
              <p:spPr>
                <a:xfrm>
                  <a:off x="4357549" y="1044089"/>
                  <a:ext cx="160851" cy="71702"/>
                </a:xfrm>
                <a:custGeom>
                  <a:rect b="b" l="l" r="r" t="t"/>
                  <a:pathLst>
                    <a:path extrusionOk="0" h="162" w="371">
                      <a:moveTo>
                        <a:pt x="370" y="0"/>
                      </a:moveTo>
                      <a:lnTo>
                        <a:pt x="370" y="0"/>
                      </a:lnTo>
                      <a:cubicBezTo>
                        <a:pt x="264" y="30"/>
                        <a:pt x="148" y="61"/>
                        <a:pt x="34" y="95"/>
                      </a:cubicBezTo>
                      <a:lnTo>
                        <a:pt x="34" y="95"/>
                      </a:lnTo>
                      <a:cubicBezTo>
                        <a:pt x="20" y="99"/>
                        <a:pt x="12" y="122"/>
                        <a:pt x="0" y="137"/>
                      </a:cubicBezTo>
                      <a:lnTo>
                        <a:pt x="0" y="137"/>
                      </a:lnTo>
                      <a:cubicBezTo>
                        <a:pt x="14" y="145"/>
                        <a:pt x="27" y="161"/>
                        <a:pt x="42" y="161"/>
                      </a:cubicBezTo>
                      <a:lnTo>
                        <a:pt x="42" y="161"/>
                      </a:lnTo>
                      <a:cubicBezTo>
                        <a:pt x="133" y="161"/>
                        <a:pt x="215" y="131"/>
                        <a:pt x="287" y="77"/>
                      </a:cubicBezTo>
                      <a:lnTo>
                        <a:pt x="287" y="77"/>
                      </a:lnTo>
                      <a:cubicBezTo>
                        <a:pt x="320" y="52"/>
                        <a:pt x="348" y="20"/>
                        <a:pt x="37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5" name="Google Shape;245;p47"/>
                <p:cNvSpPr/>
                <p:nvPr/>
              </p:nvSpPr>
              <p:spPr>
                <a:xfrm>
                  <a:off x="3962299" y="-74637"/>
                  <a:ext cx="79455" cy="145341"/>
                </a:xfrm>
                <a:custGeom>
                  <a:rect b="b" l="l" r="r" t="t"/>
                  <a:pathLst>
                    <a:path extrusionOk="0" h="332" w="183">
                      <a:moveTo>
                        <a:pt x="182" y="326"/>
                      </a:moveTo>
                      <a:lnTo>
                        <a:pt x="182" y="326"/>
                      </a:lnTo>
                      <a:cubicBezTo>
                        <a:pt x="149" y="228"/>
                        <a:pt x="118" y="130"/>
                        <a:pt x="80" y="33"/>
                      </a:cubicBezTo>
                      <a:lnTo>
                        <a:pt x="80" y="33"/>
                      </a:lnTo>
                      <a:cubicBezTo>
                        <a:pt x="75" y="17"/>
                        <a:pt x="42" y="11"/>
                        <a:pt x="22" y="0"/>
                      </a:cubicBezTo>
                      <a:lnTo>
                        <a:pt x="22" y="0"/>
                      </a:lnTo>
                      <a:cubicBezTo>
                        <a:pt x="17" y="23"/>
                        <a:pt x="0" y="52"/>
                        <a:pt x="9" y="68"/>
                      </a:cubicBezTo>
                      <a:lnTo>
                        <a:pt x="9" y="68"/>
                      </a:lnTo>
                      <a:cubicBezTo>
                        <a:pt x="60" y="158"/>
                        <a:pt x="116" y="244"/>
                        <a:pt x="170" y="331"/>
                      </a:cubicBezTo>
                      <a:lnTo>
                        <a:pt x="170" y="331"/>
                      </a:lnTo>
                      <a:cubicBezTo>
                        <a:pt x="174" y="329"/>
                        <a:pt x="178" y="327"/>
                        <a:pt x="182" y="32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6" name="Google Shape;246;p47"/>
                <p:cNvSpPr/>
                <p:nvPr/>
              </p:nvSpPr>
              <p:spPr>
                <a:xfrm>
                  <a:off x="4025505" y="-66912"/>
                  <a:ext cx="42635" cy="135651"/>
                </a:xfrm>
                <a:custGeom>
                  <a:rect b="b" l="l" r="r" t="t"/>
                  <a:pathLst>
                    <a:path extrusionOk="0" h="309" w="98">
                      <a:moveTo>
                        <a:pt x="75" y="308"/>
                      </a:moveTo>
                      <a:lnTo>
                        <a:pt x="75" y="308"/>
                      </a:lnTo>
                      <a:cubicBezTo>
                        <a:pt x="94" y="215"/>
                        <a:pt x="97" y="123"/>
                        <a:pt x="83" y="31"/>
                      </a:cubicBezTo>
                      <a:lnTo>
                        <a:pt x="83" y="31"/>
                      </a:lnTo>
                      <a:cubicBezTo>
                        <a:pt x="81" y="18"/>
                        <a:pt x="52" y="1"/>
                        <a:pt x="35" y="0"/>
                      </a:cubicBezTo>
                      <a:lnTo>
                        <a:pt x="35" y="0"/>
                      </a:lnTo>
                      <a:cubicBezTo>
                        <a:pt x="25" y="0"/>
                        <a:pt x="12" y="27"/>
                        <a:pt x="4" y="44"/>
                      </a:cubicBezTo>
                      <a:lnTo>
                        <a:pt x="4" y="44"/>
                      </a:lnTo>
                      <a:cubicBezTo>
                        <a:pt x="0" y="51"/>
                        <a:pt x="5" y="63"/>
                        <a:pt x="8" y="72"/>
                      </a:cubicBezTo>
                      <a:lnTo>
                        <a:pt x="8" y="72"/>
                      </a:lnTo>
                      <a:cubicBezTo>
                        <a:pt x="29" y="149"/>
                        <a:pt x="51" y="226"/>
                        <a:pt x="75" y="30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7" name="Google Shape;247;p47"/>
                <p:cNvSpPr/>
                <p:nvPr/>
              </p:nvSpPr>
              <p:spPr>
                <a:xfrm>
                  <a:off x="4016411" y="91028"/>
                  <a:ext cx="71704" cy="69763"/>
                </a:xfrm>
                <a:custGeom>
                  <a:rect b="b" l="l" r="r" t="t"/>
                  <a:pathLst>
                    <a:path extrusionOk="0" h="162" w="162">
                      <a:moveTo>
                        <a:pt x="161" y="134"/>
                      </a:moveTo>
                      <a:lnTo>
                        <a:pt x="161" y="134"/>
                      </a:lnTo>
                      <a:cubicBezTo>
                        <a:pt x="141" y="89"/>
                        <a:pt x="136" y="51"/>
                        <a:pt x="114" y="36"/>
                      </a:cubicBezTo>
                      <a:lnTo>
                        <a:pt x="114" y="36"/>
                      </a:lnTo>
                      <a:cubicBezTo>
                        <a:pt x="83" y="13"/>
                        <a:pt x="27" y="0"/>
                        <a:pt x="10" y="45"/>
                      </a:cubicBezTo>
                      <a:lnTo>
                        <a:pt x="10" y="45"/>
                      </a:lnTo>
                      <a:cubicBezTo>
                        <a:pt x="0" y="71"/>
                        <a:pt x="28" y="122"/>
                        <a:pt x="53" y="149"/>
                      </a:cubicBezTo>
                      <a:lnTo>
                        <a:pt x="53" y="149"/>
                      </a:lnTo>
                      <a:cubicBezTo>
                        <a:pt x="65" y="161"/>
                        <a:pt x="111" y="142"/>
                        <a:pt x="16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 name="Google Shape;248;p47"/>
                <p:cNvSpPr/>
                <p:nvPr/>
              </p:nvSpPr>
              <p:spPr>
                <a:xfrm>
                  <a:off x="3856145" y="504174"/>
                  <a:ext cx="125966" cy="50385"/>
                </a:xfrm>
                <a:custGeom>
                  <a:rect b="b" l="l" r="r" t="t"/>
                  <a:pathLst>
                    <a:path extrusionOk="0" h="115" w="289">
                      <a:moveTo>
                        <a:pt x="0" y="81"/>
                      </a:moveTo>
                      <a:lnTo>
                        <a:pt x="0" y="81"/>
                      </a:lnTo>
                      <a:cubicBezTo>
                        <a:pt x="101" y="114"/>
                        <a:pt x="193" y="93"/>
                        <a:pt x="288" y="66"/>
                      </a:cubicBezTo>
                      <a:lnTo>
                        <a:pt x="288" y="66"/>
                      </a:lnTo>
                      <a:cubicBezTo>
                        <a:pt x="178" y="0"/>
                        <a:pt x="28" y="7"/>
                        <a:pt x="0" y="8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 name="Google Shape;249;p47"/>
                <p:cNvSpPr/>
                <p:nvPr/>
              </p:nvSpPr>
              <p:spPr>
                <a:xfrm>
                  <a:off x="4543987" y="974587"/>
                  <a:ext cx="60077" cy="58136"/>
                </a:xfrm>
                <a:custGeom>
                  <a:rect b="b" l="l" r="r" t="t"/>
                  <a:pathLst>
                    <a:path extrusionOk="0" h="137" w="140">
                      <a:moveTo>
                        <a:pt x="139" y="81"/>
                      </a:moveTo>
                      <a:lnTo>
                        <a:pt x="139" y="81"/>
                      </a:lnTo>
                      <a:cubicBezTo>
                        <a:pt x="133" y="67"/>
                        <a:pt x="127" y="39"/>
                        <a:pt x="111" y="24"/>
                      </a:cubicBezTo>
                      <a:lnTo>
                        <a:pt x="111" y="24"/>
                      </a:lnTo>
                      <a:cubicBezTo>
                        <a:pt x="86" y="0"/>
                        <a:pt x="13" y="10"/>
                        <a:pt x="5" y="38"/>
                      </a:cubicBezTo>
                      <a:lnTo>
                        <a:pt x="5" y="38"/>
                      </a:lnTo>
                      <a:cubicBezTo>
                        <a:pt x="0" y="60"/>
                        <a:pt x="8" y="93"/>
                        <a:pt x="22" y="109"/>
                      </a:cubicBezTo>
                      <a:lnTo>
                        <a:pt x="22" y="109"/>
                      </a:lnTo>
                      <a:cubicBezTo>
                        <a:pt x="46" y="136"/>
                        <a:pt x="109" y="124"/>
                        <a:pt x="139" y="8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0" name="Google Shape;250;p47"/>
                <p:cNvSpPr/>
                <p:nvPr/>
              </p:nvSpPr>
              <p:spPr>
                <a:xfrm>
                  <a:off x="3944892" y="-22441"/>
                  <a:ext cx="75581" cy="89142"/>
                </a:xfrm>
                <a:custGeom>
                  <a:rect b="b" l="l" r="r" t="t"/>
                  <a:pathLst>
                    <a:path extrusionOk="0" h="205" w="176">
                      <a:moveTo>
                        <a:pt x="175" y="195"/>
                      </a:moveTo>
                      <a:lnTo>
                        <a:pt x="175" y="195"/>
                      </a:lnTo>
                      <a:cubicBezTo>
                        <a:pt x="138" y="137"/>
                        <a:pt x="103" y="77"/>
                        <a:pt x="62" y="21"/>
                      </a:cubicBezTo>
                      <a:lnTo>
                        <a:pt x="62" y="21"/>
                      </a:lnTo>
                      <a:cubicBezTo>
                        <a:pt x="52" y="7"/>
                        <a:pt x="23" y="7"/>
                        <a:pt x="3" y="0"/>
                      </a:cubicBezTo>
                      <a:lnTo>
                        <a:pt x="3" y="0"/>
                      </a:lnTo>
                      <a:cubicBezTo>
                        <a:pt x="5" y="22"/>
                        <a:pt x="0" y="52"/>
                        <a:pt x="13" y="64"/>
                      </a:cubicBezTo>
                      <a:lnTo>
                        <a:pt x="13" y="64"/>
                      </a:lnTo>
                      <a:cubicBezTo>
                        <a:pt x="59" y="114"/>
                        <a:pt x="111" y="158"/>
                        <a:pt x="161" y="204"/>
                      </a:cubicBezTo>
                      <a:lnTo>
                        <a:pt x="161" y="204"/>
                      </a:lnTo>
                      <a:cubicBezTo>
                        <a:pt x="165" y="201"/>
                        <a:pt x="170" y="199"/>
                        <a:pt x="175" y="19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 name="Google Shape;251;p47"/>
                <p:cNvSpPr/>
                <p:nvPr/>
              </p:nvSpPr>
              <p:spPr>
                <a:xfrm>
                  <a:off x="4020812" y="512677"/>
                  <a:ext cx="56201" cy="54260"/>
                </a:xfrm>
                <a:custGeom>
                  <a:rect b="b" l="l" r="r" t="t"/>
                  <a:pathLst>
                    <a:path extrusionOk="0" h="122" w="127">
                      <a:moveTo>
                        <a:pt x="14" y="121"/>
                      </a:moveTo>
                      <a:lnTo>
                        <a:pt x="14" y="121"/>
                      </a:lnTo>
                      <a:cubicBezTo>
                        <a:pt x="64" y="103"/>
                        <a:pt x="103" y="101"/>
                        <a:pt x="116" y="81"/>
                      </a:cubicBezTo>
                      <a:lnTo>
                        <a:pt x="116" y="81"/>
                      </a:lnTo>
                      <a:cubicBezTo>
                        <a:pt x="126" y="64"/>
                        <a:pt x="106" y="28"/>
                        <a:pt x="99" y="0"/>
                      </a:cubicBezTo>
                      <a:lnTo>
                        <a:pt x="99" y="0"/>
                      </a:lnTo>
                      <a:cubicBezTo>
                        <a:pt x="69" y="8"/>
                        <a:pt x="34" y="8"/>
                        <a:pt x="11" y="26"/>
                      </a:cubicBezTo>
                      <a:lnTo>
                        <a:pt x="11" y="26"/>
                      </a:lnTo>
                      <a:cubicBezTo>
                        <a:pt x="0" y="35"/>
                        <a:pt x="12" y="74"/>
                        <a:pt x="14" y="12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2" name="Google Shape;252;p47"/>
                <p:cNvSpPr/>
                <p:nvPr/>
              </p:nvSpPr>
              <p:spPr>
                <a:xfrm>
                  <a:off x="4444225" y="430668"/>
                  <a:ext cx="44572" cy="44570"/>
                </a:xfrm>
                <a:custGeom>
                  <a:rect b="b" l="l" r="r" t="t"/>
                  <a:pathLst>
                    <a:path extrusionOk="0" h="103" w="100">
                      <a:moveTo>
                        <a:pt x="78" y="0"/>
                      </a:moveTo>
                      <a:lnTo>
                        <a:pt x="78" y="0"/>
                      </a:lnTo>
                      <a:cubicBezTo>
                        <a:pt x="42" y="11"/>
                        <a:pt x="21" y="19"/>
                        <a:pt x="0" y="26"/>
                      </a:cubicBezTo>
                      <a:lnTo>
                        <a:pt x="0" y="26"/>
                      </a:lnTo>
                      <a:cubicBezTo>
                        <a:pt x="8" y="50"/>
                        <a:pt x="9" y="81"/>
                        <a:pt x="26" y="93"/>
                      </a:cubicBezTo>
                      <a:lnTo>
                        <a:pt x="26" y="93"/>
                      </a:lnTo>
                      <a:cubicBezTo>
                        <a:pt x="39" y="102"/>
                        <a:pt x="79" y="94"/>
                        <a:pt x="90" y="80"/>
                      </a:cubicBezTo>
                      <a:lnTo>
                        <a:pt x="90" y="80"/>
                      </a:lnTo>
                      <a:cubicBezTo>
                        <a:pt x="99" y="68"/>
                        <a:pt x="85" y="37"/>
                        <a:pt x="7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3" name="Google Shape;253;p47"/>
                <p:cNvSpPr/>
                <p:nvPr/>
              </p:nvSpPr>
              <p:spPr>
                <a:xfrm>
                  <a:off x="3949843" y="34515"/>
                  <a:ext cx="63952" cy="54260"/>
                </a:xfrm>
                <a:custGeom>
                  <a:rect b="b" l="l" r="r" t="t"/>
                  <a:pathLst>
                    <a:path extrusionOk="0" h="123" w="150">
                      <a:moveTo>
                        <a:pt x="0" y="19"/>
                      </a:moveTo>
                      <a:lnTo>
                        <a:pt x="0" y="19"/>
                      </a:lnTo>
                      <a:cubicBezTo>
                        <a:pt x="19" y="87"/>
                        <a:pt x="80" y="102"/>
                        <a:pt x="136" y="122"/>
                      </a:cubicBezTo>
                      <a:lnTo>
                        <a:pt x="136" y="122"/>
                      </a:lnTo>
                      <a:cubicBezTo>
                        <a:pt x="140" y="116"/>
                        <a:pt x="145" y="111"/>
                        <a:pt x="149" y="106"/>
                      </a:cubicBezTo>
                      <a:lnTo>
                        <a:pt x="149" y="106"/>
                      </a:lnTo>
                      <a:cubicBezTo>
                        <a:pt x="105" y="71"/>
                        <a:pt x="61" y="35"/>
                        <a:pt x="16" y="0"/>
                      </a:cubicBezTo>
                      <a:lnTo>
                        <a:pt x="16" y="0"/>
                      </a:lnTo>
                      <a:cubicBezTo>
                        <a:pt x="11" y="6"/>
                        <a:pt x="5" y="13"/>
                        <a:pt x="0" y="1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 name="Google Shape;254;p47"/>
                <p:cNvSpPr/>
                <p:nvPr/>
              </p:nvSpPr>
              <p:spPr>
                <a:xfrm>
                  <a:off x="7040641" y="-579959"/>
                  <a:ext cx="430080" cy="829440"/>
                </a:xfrm>
                <a:custGeom>
                  <a:rect b="b" l="l" r="r" t="t"/>
                  <a:pathLst>
                    <a:path extrusionOk="0" h="1903" w="988">
                      <a:moveTo>
                        <a:pt x="752" y="1205"/>
                      </a:moveTo>
                      <a:lnTo>
                        <a:pt x="752" y="1205"/>
                      </a:lnTo>
                      <a:cubicBezTo>
                        <a:pt x="657" y="984"/>
                        <a:pt x="564" y="763"/>
                        <a:pt x="470" y="541"/>
                      </a:cubicBezTo>
                      <a:cubicBezTo>
                        <a:pt x="467" y="720"/>
                        <a:pt x="538" y="879"/>
                        <a:pt x="607" y="1036"/>
                      </a:cubicBezTo>
                      <a:cubicBezTo>
                        <a:pt x="676" y="1192"/>
                        <a:pt x="763" y="1342"/>
                        <a:pt x="837" y="1498"/>
                      </a:cubicBezTo>
                      <a:cubicBezTo>
                        <a:pt x="784" y="1423"/>
                        <a:pt x="728" y="1349"/>
                        <a:pt x="680" y="1270"/>
                      </a:cubicBezTo>
                      <a:cubicBezTo>
                        <a:pt x="630" y="1188"/>
                        <a:pt x="583" y="1104"/>
                        <a:pt x="541" y="1018"/>
                      </a:cubicBezTo>
                      <a:cubicBezTo>
                        <a:pt x="500" y="933"/>
                        <a:pt x="464" y="845"/>
                        <a:pt x="429" y="758"/>
                      </a:cubicBezTo>
                      <a:cubicBezTo>
                        <a:pt x="393" y="672"/>
                        <a:pt x="361" y="584"/>
                        <a:pt x="328" y="497"/>
                      </a:cubicBezTo>
                      <a:cubicBezTo>
                        <a:pt x="323" y="498"/>
                        <a:pt x="318" y="498"/>
                        <a:pt x="313" y="498"/>
                      </a:cubicBezTo>
                      <a:cubicBezTo>
                        <a:pt x="313" y="519"/>
                        <a:pt x="308" y="542"/>
                        <a:pt x="313" y="562"/>
                      </a:cubicBezTo>
                      <a:cubicBezTo>
                        <a:pt x="361" y="758"/>
                        <a:pt x="412" y="955"/>
                        <a:pt x="511" y="1133"/>
                      </a:cubicBezTo>
                      <a:cubicBezTo>
                        <a:pt x="570" y="1240"/>
                        <a:pt x="643" y="1339"/>
                        <a:pt x="714" y="1438"/>
                      </a:cubicBezTo>
                      <a:cubicBezTo>
                        <a:pt x="783" y="1532"/>
                        <a:pt x="858" y="1620"/>
                        <a:pt x="928" y="1713"/>
                      </a:cubicBezTo>
                      <a:cubicBezTo>
                        <a:pt x="686" y="1516"/>
                        <a:pt x="514" y="1262"/>
                        <a:pt x="353" y="1000"/>
                      </a:cubicBezTo>
                      <a:cubicBezTo>
                        <a:pt x="464" y="1370"/>
                        <a:pt x="699" y="1652"/>
                        <a:pt x="987" y="1902"/>
                      </a:cubicBezTo>
                      <a:cubicBezTo>
                        <a:pt x="962" y="1887"/>
                        <a:pt x="936" y="1873"/>
                        <a:pt x="910" y="1858"/>
                      </a:cubicBezTo>
                      <a:cubicBezTo>
                        <a:pt x="884" y="1843"/>
                        <a:pt x="859" y="1827"/>
                        <a:pt x="834" y="1811"/>
                      </a:cubicBezTo>
                      <a:cubicBezTo>
                        <a:pt x="498" y="1591"/>
                        <a:pt x="279" y="1279"/>
                        <a:pt x="118" y="918"/>
                      </a:cubicBezTo>
                      <a:cubicBezTo>
                        <a:pt x="39" y="739"/>
                        <a:pt x="0" y="555"/>
                        <a:pt x="34" y="362"/>
                      </a:cubicBezTo>
                      <a:cubicBezTo>
                        <a:pt x="50" y="274"/>
                        <a:pt x="89" y="188"/>
                        <a:pt x="134" y="108"/>
                      </a:cubicBezTo>
                      <a:cubicBezTo>
                        <a:pt x="182" y="22"/>
                        <a:pt x="269" y="0"/>
                        <a:pt x="363" y="33"/>
                      </a:cubicBezTo>
                      <a:cubicBezTo>
                        <a:pt x="506" y="82"/>
                        <a:pt x="601" y="189"/>
                        <a:pt x="670" y="316"/>
                      </a:cubicBezTo>
                      <a:cubicBezTo>
                        <a:pt x="790" y="539"/>
                        <a:pt x="849" y="781"/>
                        <a:pt x="885" y="1031"/>
                      </a:cubicBezTo>
                      <a:cubicBezTo>
                        <a:pt x="904" y="1168"/>
                        <a:pt x="932" y="1303"/>
                        <a:pt x="955" y="1439"/>
                      </a:cubicBezTo>
                      <a:cubicBezTo>
                        <a:pt x="957" y="1450"/>
                        <a:pt x="959" y="1462"/>
                        <a:pt x="964" y="1489"/>
                      </a:cubicBezTo>
                      <a:cubicBezTo>
                        <a:pt x="806" y="1257"/>
                        <a:pt x="798" y="985"/>
                        <a:pt x="677" y="758"/>
                      </a:cubicBezTo>
                      <a:cubicBezTo>
                        <a:pt x="671" y="760"/>
                        <a:pt x="664" y="761"/>
                        <a:pt x="658" y="763"/>
                      </a:cubicBezTo>
                      <a:cubicBezTo>
                        <a:pt x="693" y="908"/>
                        <a:pt x="727" y="1054"/>
                        <a:pt x="763" y="1200"/>
                      </a:cubicBezTo>
                      <a:cubicBezTo>
                        <a:pt x="758" y="1202"/>
                        <a:pt x="755" y="1204"/>
                        <a:pt x="752" y="1205"/>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5" name="Google Shape;255;p47"/>
                <p:cNvSpPr/>
                <p:nvPr/>
              </p:nvSpPr>
              <p:spPr>
                <a:xfrm>
                  <a:off x="6295681" y="702602"/>
                  <a:ext cx="389759" cy="541440"/>
                </a:xfrm>
                <a:custGeom>
                  <a:rect b="b" l="l" r="r" t="t"/>
                  <a:pathLst>
                    <a:path extrusionOk="0" h="1244" w="896">
                      <a:moveTo>
                        <a:pt x="456" y="0"/>
                      </a:moveTo>
                      <a:lnTo>
                        <a:pt x="456" y="0"/>
                      </a:lnTo>
                      <a:cubicBezTo>
                        <a:pt x="638" y="55"/>
                        <a:pt x="741" y="176"/>
                        <a:pt x="803" y="332"/>
                      </a:cubicBezTo>
                      <a:cubicBezTo>
                        <a:pt x="895" y="563"/>
                        <a:pt x="878" y="788"/>
                        <a:pt x="737" y="996"/>
                      </a:cubicBezTo>
                      <a:cubicBezTo>
                        <a:pt x="572" y="1243"/>
                        <a:pt x="301" y="1236"/>
                        <a:pt x="144" y="984"/>
                      </a:cubicBezTo>
                      <a:cubicBezTo>
                        <a:pt x="0" y="752"/>
                        <a:pt x="31" y="329"/>
                        <a:pt x="209" y="121"/>
                      </a:cubicBezTo>
                      <a:cubicBezTo>
                        <a:pt x="223" y="105"/>
                        <a:pt x="240" y="93"/>
                        <a:pt x="260" y="74"/>
                      </a:cubicBezTo>
                      <a:cubicBezTo>
                        <a:pt x="242" y="164"/>
                        <a:pt x="222" y="243"/>
                        <a:pt x="210" y="323"/>
                      </a:cubicBezTo>
                      <a:cubicBezTo>
                        <a:pt x="187" y="482"/>
                        <a:pt x="313" y="665"/>
                        <a:pt x="468" y="704"/>
                      </a:cubicBezTo>
                      <a:cubicBezTo>
                        <a:pt x="607" y="739"/>
                        <a:pt x="713" y="643"/>
                        <a:pt x="708" y="486"/>
                      </a:cubicBezTo>
                      <a:cubicBezTo>
                        <a:pt x="705" y="390"/>
                        <a:pt x="663" y="307"/>
                        <a:pt x="613" y="229"/>
                      </a:cubicBezTo>
                      <a:cubicBezTo>
                        <a:pt x="566" y="155"/>
                        <a:pt x="514" y="84"/>
                        <a:pt x="456" y="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6" name="Google Shape;256;p47"/>
                <p:cNvSpPr/>
                <p:nvPr/>
              </p:nvSpPr>
              <p:spPr>
                <a:xfrm>
                  <a:off x="6866705" y="-619412"/>
                  <a:ext cx="852698" cy="1092960"/>
                </a:xfrm>
                <a:custGeom>
                  <a:rect b="b" l="l" r="r" t="t"/>
                  <a:pathLst>
                    <a:path extrusionOk="0" h="2510" w="1956">
                      <a:moveTo>
                        <a:pt x="510" y="0"/>
                      </a:moveTo>
                      <a:lnTo>
                        <a:pt x="510" y="0"/>
                      </a:lnTo>
                      <a:cubicBezTo>
                        <a:pt x="241" y="287"/>
                        <a:pt x="180" y="684"/>
                        <a:pt x="347" y="1065"/>
                      </a:cubicBezTo>
                      <a:lnTo>
                        <a:pt x="347" y="1065"/>
                      </a:lnTo>
                      <a:cubicBezTo>
                        <a:pt x="447" y="1293"/>
                        <a:pt x="607" y="1475"/>
                        <a:pt x="802" y="1623"/>
                      </a:cubicBezTo>
                      <a:lnTo>
                        <a:pt x="802" y="1623"/>
                      </a:lnTo>
                      <a:cubicBezTo>
                        <a:pt x="990" y="1765"/>
                        <a:pt x="1187" y="1895"/>
                        <a:pt x="1383" y="2027"/>
                      </a:cubicBezTo>
                      <a:lnTo>
                        <a:pt x="1383" y="2027"/>
                      </a:lnTo>
                      <a:cubicBezTo>
                        <a:pt x="1590" y="2168"/>
                        <a:pt x="1783" y="2324"/>
                        <a:pt x="1955" y="2509"/>
                      </a:cubicBezTo>
                      <a:lnTo>
                        <a:pt x="1955" y="2509"/>
                      </a:lnTo>
                      <a:cubicBezTo>
                        <a:pt x="1799" y="2419"/>
                        <a:pt x="1645" y="2330"/>
                        <a:pt x="1489" y="2244"/>
                      </a:cubicBezTo>
                      <a:lnTo>
                        <a:pt x="1489" y="2244"/>
                      </a:lnTo>
                      <a:cubicBezTo>
                        <a:pt x="1289" y="2134"/>
                        <a:pt x="1083" y="2035"/>
                        <a:pt x="888" y="1917"/>
                      </a:cubicBezTo>
                      <a:lnTo>
                        <a:pt x="888" y="1917"/>
                      </a:lnTo>
                      <a:cubicBezTo>
                        <a:pt x="632" y="1762"/>
                        <a:pt x="409" y="1570"/>
                        <a:pt x="251" y="1308"/>
                      </a:cubicBezTo>
                      <a:lnTo>
                        <a:pt x="251" y="1308"/>
                      </a:lnTo>
                      <a:cubicBezTo>
                        <a:pt x="0" y="893"/>
                        <a:pt x="84" y="348"/>
                        <a:pt x="456" y="38"/>
                      </a:cubicBezTo>
                      <a:lnTo>
                        <a:pt x="456" y="38"/>
                      </a:lnTo>
                      <a:cubicBezTo>
                        <a:pt x="473" y="24"/>
                        <a:pt x="492" y="13"/>
                        <a:pt x="510" y="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 name="Google Shape;257;p47"/>
                <p:cNvSpPr/>
                <p:nvPr/>
              </p:nvSpPr>
              <p:spPr>
                <a:xfrm>
                  <a:off x="5978881" y="-67319"/>
                  <a:ext cx="564480" cy="364800"/>
                </a:xfrm>
                <a:custGeom>
                  <a:rect b="b" l="l" r="r" t="t"/>
                  <a:pathLst>
                    <a:path extrusionOk="0" h="840" w="1295">
                      <a:moveTo>
                        <a:pt x="1160" y="596"/>
                      </a:moveTo>
                      <a:lnTo>
                        <a:pt x="1160" y="596"/>
                      </a:lnTo>
                      <a:cubicBezTo>
                        <a:pt x="878" y="839"/>
                        <a:pt x="454" y="803"/>
                        <a:pt x="212" y="654"/>
                      </a:cubicBezTo>
                      <a:cubicBezTo>
                        <a:pt x="20" y="536"/>
                        <a:pt x="0" y="353"/>
                        <a:pt x="168" y="199"/>
                      </a:cubicBezTo>
                      <a:cubicBezTo>
                        <a:pt x="345" y="38"/>
                        <a:pt x="552" y="0"/>
                        <a:pt x="782" y="50"/>
                      </a:cubicBezTo>
                      <a:cubicBezTo>
                        <a:pt x="923" y="80"/>
                        <a:pt x="1046" y="145"/>
                        <a:pt x="1156" y="234"/>
                      </a:cubicBezTo>
                      <a:cubicBezTo>
                        <a:pt x="1207" y="276"/>
                        <a:pt x="1248" y="331"/>
                        <a:pt x="1294" y="381"/>
                      </a:cubicBezTo>
                      <a:cubicBezTo>
                        <a:pt x="1252" y="424"/>
                        <a:pt x="1229" y="401"/>
                        <a:pt x="1204" y="380"/>
                      </a:cubicBezTo>
                      <a:cubicBezTo>
                        <a:pt x="1079" y="273"/>
                        <a:pt x="929" y="226"/>
                        <a:pt x="769" y="215"/>
                      </a:cubicBezTo>
                      <a:cubicBezTo>
                        <a:pt x="636" y="206"/>
                        <a:pt x="543" y="267"/>
                        <a:pt x="498" y="381"/>
                      </a:cubicBezTo>
                      <a:cubicBezTo>
                        <a:pt x="490" y="401"/>
                        <a:pt x="495" y="433"/>
                        <a:pt x="507" y="450"/>
                      </a:cubicBezTo>
                      <a:cubicBezTo>
                        <a:pt x="593" y="572"/>
                        <a:pt x="721" y="614"/>
                        <a:pt x="861" y="618"/>
                      </a:cubicBezTo>
                      <a:cubicBezTo>
                        <a:pt x="960" y="620"/>
                        <a:pt x="1059" y="604"/>
                        <a:pt x="1160" y="59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8" name="Google Shape;258;p47"/>
                <p:cNvSpPr/>
                <p:nvPr/>
              </p:nvSpPr>
              <p:spPr>
                <a:xfrm>
                  <a:off x="6899622" y="350580"/>
                  <a:ext cx="790684" cy="594926"/>
                </a:xfrm>
                <a:custGeom>
                  <a:rect b="b" l="l" r="r" t="t"/>
                  <a:pathLst>
                    <a:path extrusionOk="0" h="1368" w="1815">
                      <a:moveTo>
                        <a:pt x="1802" y="419"/>
                      </a:moveTo>
                      <a:lnTo>
                        <a:pt x="1802" y="419"/>
                      </a:lnTo>
                      <a:cubicBezTo>
                        <a:pt x="1775" y="407"/>
                        <a:pt x="1748" y="395"/>
                        <a:pt x="1722" y="383"/>
                      </a:cubicBezTo>
                      <a:lnTo>
                        <a:pt x="1722" y="383"/>
                      </a:lnTo>
                      <a:cubicBezTo>
                        <a:pt x="1523" y="286"/>
                        <a:pt x="1314" y="225"/>
                        <a:pt x="1091" y="231"/>
                      </a:cubicBezTo>
                      <a:lnTo>
                        <a:pt x="1091" y="231"/>
                      </a:lnTo>
                      <a:cubicBezTo>
                        <a:pt x="893" y="236"/>
                        <a:pt x="718" y="315"/>
                        <a:pt x="565" y="440"/>
                      </a:cubicBezTo>
                      <a:lnTo>
                        <a:pt x="565" y="440"/>
                      </a:lnTo>
                      <a:cubicBezTo>
                        <a:pt x="496" y="497"/>
                        <a:pt x="429" y="557"/>
                        <a:pt x="365" y="620"/>
                      </a:cubicBezTo>
                      <a:lnTo>
                        <a:pt x="365" y="620"/>
                      </a:lnTo>
                      <a:cubicBezTo>
                        <a:pt x="253" y="732"/>
                        <a:pt x="200" y="872"/>
                        <a:pt x="183" y="1024"/>
                      </a:cubicBezTo>
                      <a:lnTo>
                        <a:pt x="183" y="1024"/>
                      </a:lnTo>
                      <a:cubicBezTo>
                        <a:pt x="172" y="1119"/>
                        <a:pt x="178" y="1215"/>
                        <a:pt x="177" y="1310"/>
                      </a:cubicBezTo>
                      <a:lnTo>
                        <a:pt x="177" y="1310"/>
                      </a:lnTo>
                      <a:cubicBezTo>
                        <a:pt x="177" y="1327"/>
                        <a:pt x="175" y="1344"/>
                        <a:pt x="175" y="1361"/>
                      </a:cubicBezTo>
                      <a:lnTo>
                        <a:pt x="175" y="1361"/>
                      </a:lnTo>
                      <a:cubicBezTo>
                        <a:pt x="168" y="1363"/>
                        <a:pt x="162" y="1365"/>
                        <a:pt x="156" y="1367"/>
                      </a:cubicBezTo>
                      <a:lnTo>
                        <a:pt x="156" y="1367"/>
                      </a:lnTo>
                      <a:cubicBezTo>
                        <a:pt x="138" y="1324"/>
                        <a:pt x="116" y="1283"/>
                        <a:pt x="104" y="1239"/>
                      </a:cubicBezTo>
                      <a:lnTo>
                        <a:pt x="104" y="1239"/>
                      </a:lnTo>
                      <a:cubicBezTo>
                        <a:pt x="0" y="837"/>
                        <a:pt x="162" y="423"/>
                        <a:pt x="502" y="184"/>
                      </a:cubicBezTo>
                      <a:lnTo>
                        <a:pt x="502" y="184"/>
                      </a:lnTo>
                      <a:cubicBezTo>
                        <a:pt x="749" y="10"/>
                        <a:pt x="1005" y="0"/>
                        <a:pt x="1276" y="114"/>
                      </a:cubicBezTo>
                      <a:lnTo>
                        <a:pt x="1276" y="114"/>
                      </a:lnTo>
                      <a:cubicBezTo>
                        <a:pt x="1342" y="143"/>
                        <a:pt x="1412" y="164"/>
                        <a:pt x="1474" y="198"/>
                      </a:cubicBezTo>
                      <a:lnTo>
                        <a:pt x="1474" y="198"/>
                      </a:lnTo>
                      <a:cubicBezTo>
                        <a:pt x="1590" y="261"/>
                        <a:pt x="1701" y="330"/>
                        <a:pt x="1814" y="397"/>
                      </a:cubicBezTo>
                      <a:lnTo>
                        <a:pt x="1814" y="397"/>
                      </a:lnTo>
                      <a:cubicBezTo>
                        <a:pt x="1809" y="404"/>
                        <a:pt x="1806" y="412"/>
                        <a:pt x="1802" y="419"/>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 name="Google Shape;259;p47"/>
                <p:cNvSpPr/>
                <p:nvPr/>
              </p:nvSpPr>
              <p:spPr>
                <a:xfrm>
                  <a:off x="5790721" y="1038601"/>
                  <a:ext cx="366721" cy="445440"/>
                </a:xfrm>
                <a:custGeom>
                  <a:rect b="b" l="l" r="r" t="t"/>
                  <a:pathLst>
                    <a:path extrusionOk="0" h="1021" w="841">
                      <a:moveTo>
                        <a:pt x="478" y="0"/>
                      </a:moveTo>
                      <a:lnTo>
                        <a:pt x="478" y="0"/>
                      </a:lnTo>
                      <a:cubicBezTo>
                        <a:pt x="465" y="13"/>
                        <a:pt x="453" y="28"/>
                        <a:pt x="438" y="40"/>
                      </a:cubicBezTo>
                      <a:cubicBezTo>
                        <a:pt x="335" y="128"/>
                        <a:pt x="284" y="244"/>
                        <a:pt x="271" y="375"/>
                      </a:cubicBezTo>
                      <a:cubicBezTo>
                        <a:pt x="260" y="491"/>
                        <a:pt x="314" y="569"/>
                        <a:pt x="409" y="591"/>
                      </a:cubicBezTo>
                      <a:cubicBezTo>
                        <a:pt x="533" y="620"/>
                        <a:pt x="617" y="584"/>
                        <a:pt x="661" y="469"/>
                      </a:cubicBezTo>
                      <a:cubicBezTo>
                        <a:pt x="686" y="403"/>
                        <a:pt x="696" y="331"/>
                        <a:pt x="699" y="255"/>
                      </a:cubicBezTo>
                      <a:cubicBezTo>
                        <a:pt x="692" y="260"/>
                        <a:pt x="685" y="265"/>
                        <a:pt x="659" y="282"/>
                      </a:cubicBezTo>
                      <a:cubicBezTo>
                        <a:pt x="664" y="228"/>
                        <a:pt x="668" y="187"/>
                        <a:pt x="671" y="147"/>
                      </a:cubicBezTo>
                      <a:cubicBezTo>
                        <a:pt x="674" y="146"/>
                        <a:pt x="679" y="146"/>
                        <a:pt x="682" y="146"/>
                      </a:cubicBezTo>
                      <a:cubicBezTo>
                        <a:pt x="688" y="157"/>
                        <a:pt x="693" y="168"/>
                        <a:pt x="698" y="179"/>
                      </a:cubicBezTo>
                      <a:cubicBezTo>
                        <a:pt x="700" y="178"/>
                        <a:pt x="703" y="177"/>
                        <a:pt x="706" y="177"/>
                      </a:cubicBezTo>
                      <a:cubicBezTo>
                        <a:pt x="703" y="138"/>
                        <a:pt x="700" y="100"/>
                        <a:pt x="697" y="54"/>
                      </a:cubicBezTo>
                      <a:cubicBezTo>
                        <a:pt x="755" y="98"/>
                        <a:pt x="771" y="158"/>
                        <a:pt x="781" y="218"/>
                      </a:cubicBezTo>
                      <a:cubicBezTo>
                        <a:pt x="840" y="540"/>
                        <a:pt x="682" y="874"/>
                        <a:pt x="339" y="977"/>
                      </a:cubicBezTo>
                      <a:cubicBezTo>
                        <a:pt x="197" y="1020"/>
                        <a:pt x="118" y="979"/>
                        <a:pt x="64" y="842"/>
                      </a:cubicBezTo>
                      <a:cubicBezTo>
                        <a:pt x="0" y="676"/>
                        <a:pt x="26" y="517"/>
                        <a:pt x="92" y="359"/>
                      </a:cubicBezTo>
                      <a:cubicBezTo>
                        <a:pt x="167" y="182"/>
                        <a:pt x="304" y="71"/>
                        <a:pt x="478" y="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 name="Google Shape;260;p47"/>
                <p:cNvSpPr/>
                <p:nvPr/>
              </p:nvSpPr>
              <p:spPr>
                <a:xfrm>
                  <a:off x="6061917" y="163296"/>
                  <a:ext cx="1579431" cy="819720"/>
                </a:xfrm>
                <a:custGeom>
                  <a:rect b="b" l="l" r="r" t="t"/>
                  <a:pathLst>
                    <a:path extrusionOk="0" h="1877" w="3630">
                      <a:moveTo>
                        <a:pt x="1284" y="0"/>
                      </a:moveTo>
                      <a:lnTo>
                        <a:pt x="1284" y="0"/>
                      </a:lnTo>
                      <a:cubicBezTo>
                        <a:pt x="1412" y="73"/>
                        <a:pt x="1539" y="150"/>
                        <a:pt x="1670" y="218"/>
                      </a:cubicBezTo>
                      <a:lnTo>
                        <a:pt x="1670" y="218"/>
                      </a:lnTo>
                      <a:cubicBezTo>
                        <a:pt x="1712" y="239"/>
                        <a:pt x="1768" y="254"/>
                        <a:pt x="1813" y="245"/>
                      </a:cubicBezTo>
                      <a:lnTo>
                        <a:pt x="1813" y="245"/>
                      </a:lnTo>
                      <a:cubicBezTo>
                        <a:pt x="2025" y="205"/>
                        <a:pt x="2236" y="219"/>
                        <a:pt x="2447" y="246"/>
                      </a:cubicBezTo>
                      <a:lnTo>
                        <a:pt x="2447" y="246"/>
                      </a:lnTo>
                      <a:cubicBezTo>
                        <a:pt x="2844" y="299"/>
                        <a:pt x="3208" y="446"/>
                        <a:pt x="3551" y="648"/>
                      </a:cubicBezTo>
                      <a:lnTo>
                        <a:pt x="3551" y="648"/>
                      </a:lnTo>
                      <a:cubicBezTo>
                        <a:pt x="3580" y="665"/>
                        <a:pt x="3607" y="684"/>
                        <a:pt x="3629" y="713"/>
                      </a:cubicBezTo>
                      <a:lnTo>
                        <a:pt x="3629" y="713"/>
                      </a:lnTo>
                      <a:cubicBezTo>
                        <a:pt x="3550" y="673"/>
                        <a:pt x="3471" y="631"/>
                        <a:pt x="3390" y="594"/>
                      </a:cubicBezTo>
                      <a:lnTo>
                        <a:pt x="3390" y="594"/>
                      </a:lnTo>
                      <a:cubicBezTo>
                        <a:pt x="3118" y="469"/>
                        <a:pt x="2837" y="374"/>
                        <a:pt x="2541" y="320"/>
                      </a:cubicBezTo>
                      <a:lnTo>
                        <a:pt x="2541" y="320"/>
                      </a:lnTo>
                      <a:cubicBezTo>
                        <a:pt x="2265" y="271"/>
                        <a:pt x="1993" y="279"/>
                        <a:pt x="1724" y="342"/>
                      </a:cubicBezTo>
                      <a:lnTo>
                        <a:pt x="1724" y="342"/>
                      </a:lnTo>
                      <a:cubicBezTo>
                        <a:pt x="1533" y="386"/>
                        <a:pt x="1348" y="460"/>
                        <a:pt x="1183" y="568"/>
                      </a:cubicBezTo>
                      <a:lnTo>
                        <a:pt x="1183" y="568"/>
                      </a:lnTo>
                      <a:cubicBezTo>
                        <a:pt x="1059" y="651"/>
                        <a:pt x="975" y="772"/>
                        <a:pt x="924" y="914"/>
                      </a:cubicBezTo>
                      <a:lnTo>
                        <a:pt x="924" y="914"/>
                      </a:lnTo>
                      <a:cubicBezTo>
                        <a:pt x="908" y="960"/>
                        <a:pt x="887" y="1004"/>
                        <a:pt x="868" y="1049"/>
                      </a:cubicBezTo>
                      <a:lnTo>
                        <a:pt x="868" y="1049"/>
                      </a:lnTo>
                      <a:cubicBezTo>
                        <a:pt x="860" y="1046"/>
                        <a:pt x="852" y="1044"/>
                        <a:pt x="844" y="1041"/>
                      </a:cubicBezTo>
                      <a:lnTo>
                        <a:pt x="844" y="1041"/>
                      </a:lnTo>
                      <a:cubicBezTo>
                        <a:pt x="880" y="935"/>
                        <a:pt x="914" y="830"/>
                        <a:pt x="954" y="712"/>
                      </a:cubicBezTo>
                      <a:lnTo>
                        <a:pt x="954" y="712"/>
                      </a:lnTo>
                      <a:cubicBezTo>
                        <a:pt x="546" y="1030"/>
                        <a:pt x="188" y="1375"/>
                        <a:pt x="21" y="1876"/>
                      </a:cubicBezTo>
                      <a:lnTo>
                        <a:pt x="21" y="1876"/>
                      </a:lnTo>
                      <a:cubicBezTo>
                        <a:pt x="14" y="1872"/>
                        <a:pt x="7" y="1869"/>
                        <a:pt x="0" y="1865"/>
                      </a:cubicBezTo>
                      <a:lnTo>
                        <a:pt x="0" y="1865"/>
                      </a:lnTo>
                      <a:cubicBezTo>
                        <a:pt x="21" y="1799"/>
                        <a:pt x="39" y="1733"/>
                        <a:pt x="64" y="1668"/>
                      </a:cubicBezTo>
                      <a:lnTo>
                        <a:pt x="64" y="1668"/>
                      </a:lnTo>
                      <a:cubicBezTo>
                        <a:pt x="90" y="1600"/>
                        <a:pt x="118" y="1534"/>
                        <a:pt x="151" y="1469"/>
                      </a:cubicBezTo>
                      <a:lnTo>
                        <a:pt x="151" y="1469"/>
                      </a:lnTo>
                      <a:cubicBezTo>
                        <a:pt x="183" y="1407"/>
                        <a:pt x="218" y="1347"/>
                        <a:pt x="257" y="1288"/>
                      </a:cubicBezTo>
                      <a:lnTo>
                        <a:pt x="257" y="1288"/>
                      </a:lnTo>
                      <a:cubicBezTo>
                        <a:pt x="295" y="1228"/>
                        <a:pt x="338" y="1171"/>
                        <a:pt x="383" y="1107"/>
                      </a:cubicBezTo>
                      <a:lnTo>
                        <a:pt x="383" y="1107"/>
                      </a:lnTo>
                      <a:cubicBezTo>
                        <a:pt x="290" y="1094"/>
                        <a:pt x="201" y="1081"/>
                        <a:pt x="113" y="1068"/>
                      </a:cubicBezTo>
                      <a:lnTo>
                        <a:pt x="113" y="1068"/>
                      </a:lnTo>
                      <a:cubicBezTo>
                        <a:pt x="113" y="1062"/>
                        <a:pt x="113" y="1055"/>
                        <a:pt x="113" y="1049"/>
                      </a:cubicBezTo>
                      <a:lnTo>
                        <a:pt x="113" y="1049"/>
                      </a:lnTo>
                      <a:cubicBezTo>
                        <a:pt x="180" y="1047"/>
                        <a:pt x="248" y="1037"/>
                        <a:pt x="314" y="1045"/>
                      </a:cubicBezTo>
                      <a:lnTo>
                        <a:pt x="314" y="1045"/>
                      </a:lnTo>
                      <a:cubicBezTo>
                        <a:pt x="403" y="1056"/>
                        <a:pt x="462" y="1032"/>
                        <a:pt x="528" y="965"/>
                      </a:cubicBezTo>
                      <a:lnTo>
                        <a:pt x="528" y="965"/>
                      </a:lnTo>
                      <a:cubicBezTo>
                        <a:pt x="693" y="796"/>
                        <a:pt x="884" y="654"/>
                        <a:pt x="1088" y="532"/>
                      </a:cubicBezTo>
                      <a:lnTo>
                        <a:pt x="1088" y="532"/>
                      </a:lnTo>
                      <a:cubicBezTo>
                        <a:pt x="1261" y="428"/>
                        <a:pt x="1444" y="350"/>
                        <a:pt x="1636" y="288"/>
                      </a:cubicBezTo>
                      <a:lnTo>
                        <a:pt x="1636" y="288"/>
                      </a:lnTo>
                      <a:cubicBezTo>
                        <a:pt x="1643" y="286"/>
                        <a:pt x="1649" y="282"/>
                        <a:pt x="1672" y="271"/>
                      </a:cubicBezTo>
                      <a:lnTo>
                        <a:pt x="1672" y="271"/>
                      </a:lnTo>
                      <a:cubicBezTo>
                        <a:pt x="1533" y="180"/>
                        <a:pt x="1405" y="95"/>
                        <a:pt x="1277" y="10"/>
                      </a:cubicBezTo>
                      <a:lnTo>
                        <a:pt x="1277" y="10"/>
                      </a:lnTo>
                      <a:cubicBezTo>
                        <a:pt x="1280" y="7"/>
                        <a:pt x="1281" y="3"/>
                        <a:pt x="1284"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 name="Google Shape;261;p47"/>
                <p:cNvSpPr/>
                <p:nvPr/>
              </p:nvSpPr>
              <p:spPr>
                <a:xfrm>
                  <a:off x="6781441" y="-618359"/>
                  <a:ext cx="249600" cy="681599"/>
                </a:xfrm>
                <a:custGeom>
                  <a:rect b="b" l="l" r="r" t="t"/>
                  <a:pathLst>
                    <a:path extrusionOk="0" h="1566" w="572">
                      <a:moveTo>
                        <a:pt x="555" y="1565"/>
                      </a:moveTo>
                      <a:lnTo>
                        <a:pt x="555" y="1565"/>
                      </a:lnTo>
                      <a:cubicBezTo>
                        <a:pt x="406" y="1405"/>
                        <a:pt x="281" y="1228"/>
                        <a:pt x="172" y="1039"/>
                      </a:cubicBezTo>
                      <a:cubicBezTo>
                        <a:pt x="39" y="811"/>
                        <a:pt x="0" y="567"/>
                        <a:pt x="24" y="310"/>
                      </a:cubicBezTo>
                      <a:cubicBezTo>
                        <a:pt x="33" y="212"/>
                        <a:pt x="66" y="120"/>
                        <a:pt x="138" y="51"/>
                      </a:cubicBezTo>
                      <a:cubicBezTo>
                        <a:pt x="163" y="26"/>
                        <a:pt x="213" y="0"/>
                        <a:pt x="239" y="9"/>
                      </a:cubicBezTo>
                      <a:cubicBezTo>
                        <a:pt x="273" y="22"/>
                        <a:pt x="308" y="66"/>
                        <a:pt x="317" y="102"/>
                      </a:cubicBezTo>
                      <a:cubicBezTo>
                        <a:pt x="328" y="141"/>
                        <a:pt x="317" y="190"/>
                        <a:pt x="302" y="230"/>
                      </a:cubicBezTo>
                      <a:cubicBezTo>
                        <a:pt x="159" y="614"/>
                        <a:pt x="208" y="978"/>
                        <a:pt x="415" y="1325"/>
                      </a:cubicBezTo>
                      <a:cubicBezTo>
                        <a:pt x="462" y="1404"/>
                        <a:pt x="519" y="1477"/>
                        <a:pt x="571" y="1553"/>
                      </a:cubicBezTo>
                      <a:cubicBezTo>
                        <a:pt x="566" y="1557"/>
                        <a:pt x="560" y="1561"/>
                        <a:pt x="555" y="1565"/>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2" name="Google Shape;262;p47"/>
                <p:cNvSpPr/>
                <p:nvPr/>
              </p:nvSpPr>
              <p:spPr>
                <a:xfrm>
                  <a:off x="6669579" y="-354629"/>
                  <a:ext cx="405031" cy="488344"/>
                </a:xfrm>
                <a:custGeom>
                  <a:rect b="b" l="l" r="r" t="t"/>
                  <a:pathLst>
                    <a:path extrusionOk="0" h="1121" w="932">
                      <a:moveTo>
                        <a:pt x="931" y="1120"/>
                      </a:moveTo>
                      <a:lnTo>
                        <a:pt x="931" y="1120"/>
                      </a:lnTo>
                      <a:cubicBezTo>
                        <a:pt x="803" y="1073"/>
                        <a:pt x="692" y="998"/>
                        <a:pt x="592" y="909"/>
                      </a:cubicBezTo>
                      <a:lnTo>
                        <a:pt x="592" y="909"/>
                      </a:lnTo>
                      <a:cubicBezTo>
                        <a:pt x="404" y="740"/>
                        <a:pt x="228" y="560"/>
                        <a:pt x="87" y="348"/>
                      </a:cubicBezTo>
                      <a:lnTo>
                        <a:pt x="87" y="348"/>
                      </a:lnTo>
                      <a:cubicBezTo>
                        <a:pt x="62" y="310"/>
                        <a:pt x="39" y="270"/>
                        <a:pt x="19" y="228"/>
                      </a:cubicBezTo>
                      <a:lnTo>
                        <a:pt x="19" y="228"/>
                      </a:lnTo>
                      <a:cubicBezTo>
                        <a:pt x="7" y="202"/>
                        <a:pt x="0" y="171"/>
                        <a:pt x="0" y="141"/>
                      </a:cubicBezTo>
                      <a:lnTo>
                        <a:pt x="0" y="141"/>
                      </a:lnTo>
                      <a:cubicBezTo>
                        <a:pt x="1" y="89"/>
                        <a:pt x="19" y="40"/>
                        <a:pt x="72" y="20"/>
                      </a:cubicBezTo>
                      <a:lnTo>
                        <a:pt x="72" y="20"/>
                      </a:lnTo>
                      <a:cubicBezTo>
                        <a:pt x="125" y="0"/>
                        <a:pt x="165" y="34"/>
                        <a:pt x="187" y="74"/>
                      </a:cubicBezTo>
                      <a:lnTo>
                        <a:pt x="187" y="74"/>
                      </a:lnTo>
                      <a:cubicBezTo>
                        <a:pt x="241" y="169"/>
                        <a:pt x="286" y="269"/>
                        <a:pt x="334" y="367"/>
                      </a:cubicBezTo>
                      <a:lnTo>
                        <a:pt x="334" y="367"/>
                      </a:lnTo>
                      <a:cubicBezTo>
                        <a:pt x="477" y="662"/>
                        <a:pt x="656" y="928"/>
                        <a:pt x="931" y="112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3" name="Google Shape;263;p47"/>
                <p:cNvSpPr/>
                <p:nvPr/>
              </p:nvSpPr>
              <p:spPr>
                <a:xfrm>
                  <a:off x="5715841" y="535561"/>
                  <a:ext cx="266879" cy="207360"/>
                </a:xfrm>
                <a:custGeom>
                  <a:rect b="b" l="l" r="r" t="t"/>
                  <a:pathLst>
                    <a:path extrusionOk="0" h="476" w="615">
                      <a:moveTo>
                        <a:pt x="614" y="132"/>
                      </a:moveTo>
                      <a:lnTo>
                        <a:pt x="614" y="132"/>
                      </a:lnTo>
                      <a:cubicBezTo>
                        <a:pt x="537" y="133"/>
                        <a:pt x="465" y="134"/>
                        <a:pt x="394" y="137"/>
                      </a:cubicBezTo>
                      <a:cubicBezTo>
                        <a:pt x="374" y="137"/>
                        <a:pt x="350" y="135"/>
                        <a:pt x="335" y="146"/>
                      </a:cubicBezTo>
                      <a:cubicBezTo>
                        <a:pt x="294" y="174"/>
                        <a:pt x="256" y="208"/>
                        <a:pt x="217" y="239"/>
                      </a:cubicBezTo>
                      <a:cubicBezTo>
                        <a:pt x="246" y="268"/>
                        <a:pt x="271" y="302"/>
                        <a:pt x="305" y="323"/>
                      </a:cubicBezTo>
                      <a:cubicBezTo>
                        <a:pt x="388" y="374"/>
                        <a:pt x="479" y="367"/>
                        <a:pt x="571" y="341"/>
                      </a:cubicBezTo>
                      <a:cubicBezTo>
                        <a:pt x="456" y="416"/>
                        <a:pt x="336" y="475"/>
                        <a:pt x="193" y="452"/>
                      </a:cubicBezTo>
                      <a:cubicBezTo>
                        <a:pt x="86" y="435"/>
                        <a:pt x="11" y="355"/>
                        <a:pt x="5" y="256"/>
                      </a:cubicBezTo>
                      <a:cubicBezTo>
                        <a:pt x="0" y="167"/>
                        <a:pt x="62" y="87"/>
                        <a:pt x="163" y="54"/>
                      </a:cubicBezTo>
                      <a:cubicBezTo>
                        <a:pt x="326" y="0"/>
                        <a:pt x="472" y="44"/>
                        <a:pt x="614" y="13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 name="Google Shape;264;p47"/>
                <p:cNvSpPr/>
                <p:nvPr/>
              </p:nvSpPr>
              <p:spPr>
                <a:xfrm>
                  <a:off x="6474572" y="593123"/>
                  <a:ext cx="331390" cy="151154"/>
                </a:xfrm>
                <a:custGeom>
                  <a:rect b="b" l="l" r="r" t="t"/>
                  <a:pathLst>
                    <a:path extrusionOk="0" h="342" w="763">
                      <a:moveTo>
                        <a:pt x="0" y="86"/>
                      </a:moveTo>
                      <a:lnTo>
                        <a:pt x="0" y="86"/>
                      </a:lnTo>
                      <a:cubicBezTo>
                        <a:pt x="130" y="49"/>
                        <a:pt x="255" y="0"/>
                        <a:pt x="389" y="22"/>
                      </a:cubicBezTo>
                      <a:lnTo>
                        <a:pt x="389" y="22"/>
                      </a:lnTo>
                      <a:cubicBezTo>
                        <a:pt x="522" y="45"/>
                        <a:pt x="648" y="84"/>
                        <a:pt x="730" y="202"/>
                      </a:cubicBezTo>
                      <a:lnTo>
                        <a:pt x="730" y="202"/>
                      </a:lnTo>
                      <a:cubicBezTo>
                        <a:pt x="747" y="226"/>
                        <a:pt x="762" y="275"/>
                        <a:pt x="750" y="293"/>
                      </a:cubicBezTo>
                      <a:lnTo>
                        <a:pt x="750" y="293"/>
                      </a:lnTo>
                      <a:cubicBezTo>
                        <a:pt x="732" y="318"/>
                        <a:pt x="685" y="341"/>
                        <a:pt x="655" y="335"/>
                      </a:cubicBezTo>
                      <a:lnTo>
                        <a:pt x="655" y="335"/>
                      </a:lnTo>
                      <a:cubicBezTo>
                        <a:pt x="588" y="324"/>
                        <a:pt x="517" y="306"/>
                        <a:pt x="458" y="273"/>
                      </a:cubicBezTo>
                      <a:lnTo>
                        <a:pt x="458" y="273"/>
                      </a:lnTo>
                      <a:cubicBezTo>
                        <a:pt x="313" y="190"/>
                        <a:pt x="176" y="95"/>
                        <a:pt x="0" y="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 name="Google Shape;265;p47"/>
                <p:cNvSpPr/>
                <p:nvPr/>
              </p:nvSpPr>
              <p:spPr>
                <a:xfrm>
                  <a:off x="6095819" y="1069083"/>
                  <a:ext cx="116277" cy="406953"/>
                </a:xfrm>
                <a:custGeom>
                  <a:rect b="b" l="l" r="r" t="t"/>
                  <a:pathLst>
                    <a:path extrusionOk="0" h="933" w="269">
                      <a:moveTo>
                        <a:pt x="53" y="0"/>
                      </a:moveTo>
                      <a:lnTo>
                        <a:pt x="53" y="0"/>
                      </a:lnTo>
                      <a:cubicBezTo>
                        <a:pt x="213" y="151"/>
                        <a:pt x="249" y="331"/>
                        <a:pt x="261" y="520"/>
                      </a:cubicBezTo>
                      <a:lnTo>
                        <a:pt x="261" y="520"/>
                      </a:lnTo>
                      <a:cubicBezTo>
                        <a:pt x="268" y="631"/>
                        <a:pt x="255" y="739"/>
                        <a:pt x="192" y="836"/>
                      </a:cubicBezTo>
                      <a:lnTo>
                        <a:pt x="192" y="836"/>
                      </a:lnTo>
                      <a:cubicBezTo>
                        <a:pt x="180" y="854"/>
                        <a:pt x="167" y="872"/>
                        <a:pt x="150" y="886"/>
                      </a:cubicBezTo>
                      <a:lnTo>
                        <a:pt x="150" y="886"/>
                      </a:lnTo>
                      <a:cubicBezTo>
                        <a:pt x="118" y="913"/>
                        <a:pt x="82" y="932"/>
                        <a:pt x="41" y="905"/>
                      </a:cubicBezTo>
                      <a:lnTo>
                        <a:pt x="41" y="905"/>
                      </a:lnTo>
                      <a:cubicBezTo>
                        <a:pt x="0" y="879"/>
                        <a:pt x="1" y="840"/>
                        <a:pt x="14" y="798"/>
                      </a:cubicBezTo>
                      <a:lnTo>
                        <a:pt x="14" y="798"/>
                      </a:lnTo>
                      <a:cubicBezTo>
                        <a:pt x="33" y="740"/>
                        <a:pt x="54" y="681"/>
                        <a:pt x="71" y="622"/>
                      </a:cubicBezTo>
                      <a:lnTo>
                        <a:pt x="71" y="622"/>
                      </a:lnTo>
                      <a:cubicBezTo>
                        <a:pt x="128" y="419"/>
                        <a:pt x="159" y="216"/>
                        <a:pt x="5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 name="Google Shape;266;p47"/>
                <p:cNvSpPr/>
                <p:nvPr/>
              </p:nvSpPr>
              <p:spPr>
                <a:xfrm>
                  <a:off x="6514034" y="661398"/>
                  <a:ext cx="275189" cy="331377"/>
                </a:xfrm>
                <a:custGeom>
                  <a:rect b="b" l="l" r="r" t="t"/>
                  <a:pathLst>
                    <a:path extrusionOk="0" h="758" w="631">
                      <a:moveTo>
                        <a:pt x="6" y="0"/>
                      </a:moveTo>
                      <a:lnTo>
                        <a:pt x="6" y="0"/>
                      </a:lnTo>
                      <a:cubicBezTo>
                        <a:pt x="150" y="86"/>
                        <a:pt x="304" y="158"/>
                        <a:pt x="434" y="260"/>
                      </a:cubicBezTo>
                      <a:lnTo>
                        <a:pt x="434" y="260"/>
                      </a:lnTo>
                      <a:cubicBezTo>
                        <a:pt x="549" y="351"/>
                        <a:pt x="630" y="479"/>
                        <a:pt x="618" y="641"/>
                      </a:cubicBezTo>
                      <a:lnTo>
                        <a:pt x="618" y="641"/>
                      </a:lnTo>
                      <a:cubicBezTo>
                        <a:pt x="618" y="643"/>
                        <a:pt x="619" y="645"/>
                        <a:pt x="617" y="646"/>
                      </a:cubicBezTo>
                      <a:lnTo>
                        <a:pt x="617" y="646"/>
                      </a:lnTo>
                      <a:cubicBezTo>
                        <a:pt x="603" y="684"/>
                        <a:pt x="588" y="720"/>
                        <a:pt x="574" y="757"/>
                      </a:cubicBezTo>
                      <a:lnTo>
                        <a:pt x="574" y="757"/>
                      </a:lnTo>
                      <a:cubicBezTo>
                        <a:pt x="535" y="734"/>
                        <a:pt x="489" y="717"/>
                        <a:pt x="462" y="685"/>
                      </a:cubicBezTo>
                      <a:lnTo>
                        <a:pt x="462" y="685"/>
                      </a:lnTo>
                      <a:cubicBezTo>
                        <a:pt x="433" y="648"/>
                        <a:pt x="415" y="597"/>
                        <a:pt x="402" y="550"/>
                      </a:cubicBezTo>
                      <a:lnTo>
                        <a:pt x="402" y="550"/>
                      </a:lnTo>
                      <a:cubicBezTo>
                        <a:pt x="355" y="380"/>
                        <a:pt x="276" y="235"/>
                        <a:pt x="128" y="132"/>
                      </a:cubicBezTo>
                      <a:lnTo>
                        <a:pt x="128" y="132"/>
                      </a:lnTo>
                      <a:cubicBezTo>
                        <a:pt x="81" y="100"/>
                        <a:pt x="42" y="55"/>
                        <a:pt x="0" y="15"/>
                      </a:cubicBezTo>
                      <a:lnTo>
                        <a:pt x="0" y="15"/>
                      </a:lnTo>
                      <a:cubicBezTo>
                        <a:pt x="2" y="10"/>
                        <a:pt x="4" y="5"/>
                        <a:pt x="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 name="Google Shape;267;p47"/>
                <p:cNvSpPr/>
                <p:nvPr/>
              </p:nvSpPr>
              <p:spPr>
                <a:xfrm>
                  <a:off x="6169092" y="207634"/>
                  <a:ext cx="343018" cy="184099"/>
                </a:xfrm>
                <a:custGeom>
                  <a:rect b="b" l="l" r="r" t="t"/>
                  <a:pathLst>
                    <a:path extrusionOk="0" h="422" w="791">
                      <a:moveTo>
                        <a:pt x="790" y="0"/>
                      </a:moveTo>
                      <a:lnTo>
                        <a:pt x="790" y="0"/>
                      </a:lnTo>
                      <a:cubicBezTo>
                        <a:pt x="662" y="153"/>
                        <a:pt x="537" y="313"/>
                        <a:pt x="339" y="378"/>
                      </a:cubicBezTo>
                      <a:lnTo>
                        <a:pt x="339" y="378"/>
                      </a:lnTo>
                      <a:cubicBezTo>
                        <a:pt x="264" y="403"/>
                        <a:pt x="183" y="409"/>
                        <a:pt x="105" y="419"/>
                      </a:cubicBezTo>
                      <a:lnTo>
                        <a:pt x="105" y="419"/>
                      </a:lnTo>
                      <a:cubicBezTo>
                        <a:pt x="86" y="421"/>
                        <a:pt x="59" y="411"/>
                        <a:pt x="46" y="397"/>
                      </a:cubicBezTo>
                      <a:lnTo>
                        <a:pt x="46" y="397"/>
                      </a:lnTo>
                      <a:cubicBezTo>
                        <a:pt x="25" y="375"/>
                        <a:pt x="0" y="344"/>
                        <a:pt x="3" y="319"/>
                      </a:cubicBezTo>
                      <a:lnTo>
                        <a:pt x="3" y="319"/>
                      </a:lnTo>
                      <a:cubicBezTo>
                        <a:pt x="7" y="295"/>
                        <a:pt x="39" y="267"/>
                        <a:pt x="65" y="257"/>
                      </a:cubicBezTo>
                      <a:lnTo>
                        <a:pt x="65" y="257"/>
                      </a:lnTo>
                      <a:cubicBezTo>
                        <a:pt x="130" y="232"/>
                        <a:pt x="198" y="209"/>
                        <a:pt x="266" y="198"/>
                      </a:cubicBezTo>
                      <a:lnTo>
                        <a:pt x="266" y="198"/>
                      </a:lnTo>
                      <a:cubicBezTo>
                        <a:pt x="454" y="166"/>
                        <a:pt x="631" y="111"/>
                        <a:pt x="790"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 name="Google Shape;268;p47"/>
                <p:cNvSpPr/>
                <p:nvPr/>
              </p:nvSpPr>
              <p:spPr>
                <a:xfrm>
                  <a:off x="7011348" y="511340"/>
                  <a:ext cx="230617" cy="472841"/>
                </a:xfrm>
                <a:custGeom>
                  <a:rect b="b" l="l" r="r" t="t"/>
                  <a:pathLst>
                    <a:path extrusionOk="0" h="1085" w="531">
                      <a:moveTo>
                        <a:pt x="530" y="19"/>
                      </a:moveTo>
                      <a:lnTo>
                        <a:pt x="530" y="19"/>
                      </a:lnTo>
                      <a:cubicBezTo>
                        <a:pt x="418" y="77"/>
                        <a:pt x="331" y="160"/>
                        <a:pt x="272" y="271"/>
                      </a:cubicBezTo>
                      <a:lnTo>
                        <a:pt x="272" y="271"/>
                      </a:lnTo>
                      <a:cubicBezTo>
                        <a:pt x="181" y="443"/>
                        <a:pt x="135" y="623"/>
                        <a:pt x="176" y="820"/>
                      </a:cubicBezTo>
                      <a:lnTo>
                        <a:pt x="176" y="820"/>
                      </a:lnTo>
                      <a:cubicBezTo>
                        <a:pt x="190" y="886"/>
                        <a:pt x="183" y="956"/>
                        <a:pt x="177" y="1022"/>
                      </a:cubicBezTo>
                      <a:lnTo>
                        <a:pt x="177" y="1022"/>
                      </a:lnTo>
                      <a:cubicBezTo>
                        <a:pt x="175" y="1045"/>
                        <a:pt x="146" y="1081"/>
                        <a:pt x="127" y="1082"/>
                      </a:cubicBezTo>
                      <a:lnTo>
                        <a:pt x="127" y="1082"/>
                      </a:lnTo>
                      <a:cubicBezTo>
                        <a:pt x="101" y="1084"/>
                        <a:pt x="69" y="1064"/>
                        <a:pt x="47" y="1044"/>
                      </a:cubicBezTo>
                      <a:lnTo>
                        <a:pt x="47" y="1044"/>
                      </a:lnTo>
                      <a:cubicBezTo>
                        <a:pt x="33" y="1029"/>
                        <a:pt x="27" y="1000"/>
                        <a:pt x="25" y="977"/>
                      </a:cubicBezTo>
                      <a:lnTo>
                        <a:pt x="25" y="977"/>
                      </a:lnTo>
                      <a:cubicBezTo>
                        <a:pt x="0" y="653"/>
                        <a:pt x="82" y="365"/>
                        <a:pt x="322" y="136"/>
                      </a:cubicBezTo>
                      <a:lnTo>
                        <a:pt x="322" y="136"/>
                      </a:lnTo>
                      <a:cubicBezTo>
                        <a:pt x="379" y="82"/>
                        <a:pt x="451" y="45"/>
                        <a:pt x="516" y="0"/>
                      </a:cubicBezTo>
                      <a:lnTo>
                        <a:pt x="516" y="0"/>
                      </a:lnTo>
                      <a:cubicBezTo>
                        <a:pt x="521" y="7"/>
                        <a:pt x="525" y="12"/>
                        <a:pt x="530" y="1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 name="Google Shape;269;p47"/>
                <p:cNvSpPr/>
                <p:nvPr/>
              </p:nvSpPr>
              <p:spPr>
                <a:xfrm>
                  <a:off x="6789120" y="-32759"/>
                  <a:ext cx="401281" cy="249600"/>
                </a:xfrm>
                <a:custGeom>
                  <a:rect b="b" l="l" r="r" t="t"/>
                  <a:pathLst>
                    <a:path extrusionOk="0" h="572" w="921">
                      <a:moveTo>
                        <a:pt x="920" y="571"/>
                      </a:moveTo>
                      <a:lnTo>
                        <a:pt x="920" y="571"/>
                      </a:lnTo>
                      <a:cubicBezTo>
                        <a:pt x="816" y="548"/>
                        <a:pt x="721" y="535"/>
                        <a:pt x="632" y="505"/>
                      </a:cubicBezTo>
                      <a:cubicBezTo>
                        <a:pt x="413" y="429"/>
                        <a:pt x="221" y="303"/>
                        <a:pt x="46" y="150"/>
                      </a:cubicBezTo>
                      <a:cubicBezTo>
                        <a:pt x="30" y="136"/>
                        <a:pt x="8" y="120"/>
                        <a:pt x="4" y="101"/>
                      </a:cubicBezTo>
                      <a:cubicBezTo>
                        <a:pt x="0" y="71"/>
                        <a:pt x="1" y="36"/>
                        <a:pt x="14" y="10"/>
                      </a:cubicBezTo>
                      <a:cubicBezTo>
                        <a:pt x="19" y="0"/>
                        <a:pt x="72" y="2"/>
                        <a:pt x="91" y="16"/>
                      </a:cubicBezTo>
                      <a:cubicBezTo>
                        <a:pt x="221" y="111"/>
                        <a:pt x="348" y="211"/>
                        <a:pt x="477" y="309"/>
                      </a:cubicBezTo>
                      <a:cubicBezTo>
                        <a:pt x="607" y="411"/>
                        <a:pt x="750" y="490"/>
                        <a:pt x="905" y="545"/>
                      </a:cubicBezTo>
                      <a:cubicBezTo>
                        <a:pt x="908" y="545"/>
                        <a:pt x="909" y="551"/>
                        <a:pt x="920" y="5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0" name="Google Shape;270;p47"/>
                <p:cNvSpPr/>
                <p:nvPr/>
              </p:nvSpPr>
              <p:spPr>
                <a:xfrm>
                  <a:off x="5660028" y="1038918"/>
                  <a:ext cx="296507" cy="286805"/>
                </a:xfrm>
                <a:custGeom>
                  <a:rect b="b" l="l" r="r" t="t"/>
                  <a:pathLst>
                    <a:path extrusionOk="0" h="657" w="678">
                      <a:moveTo>
                        <a:pt x="677" y="0"/>
                      </a:moveTo>
                      <a:lnTo>
                        <a:pt x="677" y="0"/>
                      </a:lnTo>
                      <a:cubicBezTo>
                        <a:pt x="591" y="67"/>
                        <a:pt x="499" y="120"/>
                        <a:pt x="434" y="196"/>
                      </a:cubicBezTo>
                      <a:lnTo>
                        <a:pt x="434" y="196"/>
                      </a:lnTo>
                      <a:cubicBezTo>
                        <a:pt x="369" y="273"/>
                        <a:pt x="333" y="376"/>
                        <a:pt x="277" y="461"/>
                      </a:cubicBezTo>
                      <a:lnTo>
                        <a:pt x="277" y="461"/>
                      </a:lnTo>
                      <a:cubicBezTo>
                        <a:pt x="241" y="515"/>
                        <a:pt x="194" y="562"/>
                        <a:pt x="146" y="606"/>
                      </a:cubicBezTo>
                      <a:lnTo>
                        <a:pt x="146" y="606"/>
                      </a:lnTo>
                      <a:cubicBezTo>
                        <a:pt x="118" y="633"/>
                        <a:pt x="77" y="656"/>
                        <a:pt x="40" y="616"/>
                      </a:cubicBezTo>
                      <a:lnTo>
                        <a:pt x="40" y="616"/>
                      </a:lnTo>
                      <a:cubicBezTo>
                        <a:pt x="4" y="579"/>
                        <a:pt x="0" y="535"/>
                        <a:pt x="25" y="489"/>
                      </a:cubicBezTo>
                      <a:lnTo>
                        <a:pt x="25" y="489"/>
                      </a:lnTo>
                      <a:cubicBezTo>
                        <a:pt x="84" y="378"/>
                        <a:pt x="168" y="287"/>
                        <a:pt x="263" y="207"/>
                      </a:cubicBezTo>
                      <a:lnTo>
                        <a:pt x="263" y="207"/>
                      </a:lnTo>
                      <a:cubicBezTo>
                        <a:pt x="382" y="107"/>
                        <a:pt x="519" y="39"/>
                        <a:pt x="677"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1" name="Google Shape;271;p47"/>
                <p:cNvSpPr/>
                <p:nvPr/>
              </p:nvSpPr>
              <p:spPr>
                <a:xfrm>
                  <a:off x="6271137" y="-183026"/>
                  <a:ext cx="265499" cy="236421"/>
                </a:xfrm>
                <a:custGeom>
                  <a:rect b="b" l="l" r="r" t="t"/>
                  <a:pathLst>
                    <a:path extrusionOk="0" h="542" w="608">
                      <a:moveTo>
                        <a:pt x="607" y="541"/>
                      </a:moveTo>
                      <a:lnTo>
                        <a:pt x="607" y="541"/>
                      </a:lnTo>
                      <a:cubicBezTo>
                        <a:pt x="523" y="383"/>
                        <a:pt x="366" y="354"/>
                        <a:pt x="237" y="284"/>
                      </a:cubicBezTo>
                      <a:lnTo>
                        <a:pt x="237" y="284"/>
                      </a:lnTo>
                      <a:cubicBezTo>
                        <a:pt x="177" y="251"/>
                        <a:pt x="117" y="215"/>
                        <a:pt x="61" y="174"/>
                      </a:cubicBezTo>
                      <a:lnTo>
                        <a:pt x="61" y="174"/>
                      </a:lnTo>
                      <a:cubicBezTo>
                        <a:pt x="40" y="157"/>
                        <a:pt x="25" y="125"/>
                        <a:pt x="17" y="97"/>
                      </a:cubicBezTo>
                      <a:lnTo>
                        <a:pt x="17" y="97"/>
                      </a:lnTo>
                      <a:cubicBezTo>
                        <a:pt x="0" y="38"/>
                        <a:pt x="33" y="0"/>
                        <a:pt x="93" y="15"/>
                      </a:cubicBezTo>
                      <a:lnTo>
                        <a:pt x="93" y="15"/>
                      </a:lnTo>
                      <a:cubicBezTo>
                        <a:pt x="270" y="59"/>
                        <a:pt x="571" y="267"/>
                        <a:pt x="607" y="54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2" name="Google Shape;272;p47"/>
                <p:cNvSpPr/>
                <p:nvPr/>
              </p:nvSpPr>
              <p:spPr>
                <a:xfrm>
                  <a:off x="6193363" y="741094"/>
                  <a:ext cx="193795" cy="313935"/>
                </a:xfrm>
                <a:custGeom>
                  <a:rect b="b" l="l" r="r" t="t"/>
                  <a:pathLst>
                    <a:path extrusionOk="0" h="723" w="447">
                      <a:moveTo>
                        <a:pt x="446" y="12"/>
                      </a:moveTo>
                      <a:lnTo>
                        <a:pt x="446" y="12"/>
                      </a:lnTo>
                      <a:cubicBezTo>
                        <a:pt x="312" y="111"/>
                        <a:pt x="290" y="258"/>
                        <a:pt x="264" y="405"/>
                      </a:cubicBezTo>
                      <a:lnTo>
                        <a:pt x="264" y="405"/>
                      </a:lnTo>
                      <a:cubicBezTo>
                        <a:pt x="248" y="500"/>
                        <a:pt x="227" y="594"/>
                        <a:pt x="157" y="668"/>
                      </a:cubicBezTo>
                      <a:lnTo>
                        <a:pt x="157" y="668"/>
                      </a:lnTo>
                      <a:cubicBezTo>
                        <a:pt x="144" y="681"/>
                        <a:pt x="132" y="698"/>
                        <a:pt x="117" y="702"/>
                      </a:cubicBezTo>
                      <a:lnTo>
                        <a:pt x="117" y="702"/>
                      </a:lnTo>
                      <a:cubicBezTo>
                        <a:pt x="86" y="711"/>
                        <a:pt x="50" y="722"/>
                        <a:pt x="23" y="712"/>
                      </a:cubicBezTo>
                      <a:lnTo>
                        <a:pt x="23" y="712"/>
                      </a:lnTo>
                      <a:cubicBezTo>
                        <a:pt x="10" y="708"/>
                        <a:pt x="0" y="658"/>
                        <a:pt x="8" y="633"/>
                      </a:cubicBezTo>
                      <a:lnTo>
                        <a:pt x="8" y="633"/>
                      </a:lnTo>
                      <a:cubicBezTo>
                        <a:pt x="70" y="405"/>
                        <a:pt x="180" y="203"/>
                        <a:pt x="361" y="46"/>
                      </a:cubicBezTo>
                      <a:lnTo>
                        <a:pt x="361" y="46"/>
                      </a:lnTo>
                      <a:cubicBezTo>
                        <a:pt x="382" y="27"/>
                        <a:pt x="411" y="15"/>
                        <a:pt x="436" y="0"/>
                      </a:cubicBezTo>
                      <a:lnTo>
                        <a:pt x="436" y="0"/>
                      </a:lnTo>
                      <a:cubicBezTo>
                        <a:pt x="439" y="4"/>
                        <a:pt x="442" y="8"/>
                        <a:pt x="446" y="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3" name="Google Shape;273;p47"/>
                <p:cNvSpPr/>
                <p:nvPr/>
              </p:nvSpPr>
              <p:spPr>
                <a:xfrm>
                  <a:off x="6470886" y="-199392"/>
                  <a:ext cx="122092" cy="292619"/>
                </a:xfrm>
                <a:custGeom>
                  <a:rect b="b" l="l" r="r" t="t"/>
                  <a:pathLst>
                    <a:path extrusionOk="0" h="672" w="278">
                      <a:moveTo>
                        <a:pt x="219" y="671"/>
                      </a:moveTo>
                      <a:lnTo>
                        <a:pt x="219" y="671"/>
                      </a:lnTo>
                      <a:cubicBezTo>
                        <a:pt x="209" y="626"/>
                        <a:pt x="208" y="595"/>
                        <a:pt x="196" y="570"/>
                      </a:cubicBezTo>
                      <a:lnTo>
                        <a:pt x="196" y="570"/>
                      </a:lnTo>
                      <a:cubicBezTo>
                        <a:pt x="156" y="485"/>
                        <a:pt x="119" y="398"/>
                        <a:pt x="69" y="321"/>
                      </a:cubicBezTo>
                      <a:lnTo>
                        <a:pt x="69" y="321"/>
                      </a:lnTo>
                      <a:cubicBezTo>
                        <a:pt x="21" y="247"/>
                        <a:pt x="0" y="172"/>
                        <a:pt x="19" y="88"/>
                      </a:cubicBezTo>
                      <a:lnTo>
                        <a:pt x="19" y="88"/>
                      </a:lnTo>
                      <a:cubicBezTo>
                        <a:pt x="28" y="45"/>
                        <a:pt x="50" y="10"/>
                        <a:pt x="100" y="5"/>
                      </a:cubicBezTo>
                      <a:lnTo>
                        <a:pt x="100" y="5"/>
                      </a:lnTo>
                      <a:cubicBezTo>
                        <a:pt x="149" y="0"/>
                        <a:pt x="161" y="38"/>
                        <a:pt x="174" y="70"/>
                      </a:cubicBezTo>
                      <a:lnTo>
                        <a:pt x="174" y="70"/>
                      </a:lnTo>
                      <a:cubicBezTo>
                        <a:pt x="244" y="244"/>
                        <a:pt x="277" y="422"/>
                        <a:pt x="237" y="609"/>
                      </a:cubicBezTo>
                      <a:lnTo>
                        <a:pt x="237" y="609"/>
                      </a:lnTo>
                      <a:cubicBezTo>
                        <a:pt x="234" y="624"/>
                        <a:pt x="228" y="639"/>
                        <a:pt x="219"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4" name="Google Shape;274;p47"/>
                <p:cNvSpPr/>
                <p:nvPr/>
              </p:nvSpPr>
              <p:spPr>
                <a:xfrm>
                  <a:off x="5741603" y="963249"/>
                  <a:ext cx="261624" cy="118211"/>
                </a:xfrm>
                <a:custGeom>
                  <a:rect b="b" l="l" r="r" t="t"/>
                  <a:pathLst>
                    <a:path extrusionOk="0" h="275" w="606">
                      <a:moveTo>
                        <a:pt x="604" y="89"/>
                      </a:moveTo>
                      <a:lnTo>
                        <a:pt x="604" y="89"/>
                      </a:lnTo>
                      <a:cubicBezTo>
                        <a:pt x="595" y="90"/>
                        <a:pt x="586" y="92"/>
                        <a:pt x="578" y="90"/>
                      </a:cubicBezTo>
                      <a:lnTo>
                        <a:pt x="578" y="90"/>
                      </a:lnTo>
                      <a:cubicBezTo>
                        <a:pt x="504" y="73"/>
                        <a:pt x="442" y="96"/>
                        <a:pt x="380" y="136"/>
                      </a:cubicBezTo>
                      <a:lnTo>
                        <a:pt x="380" y="136"/>
                      </a:lnTo>
                      <a:cubicBezTo>
                        <a:pt x="315" y="178"/>
                        <a:pt x="246" y="214"/>
                        <a:pt x="177" y="249"/>
                      </a:cubicBezTo>
                      <a:lnTo>
                        <a:pt x="177" y="249"/>
                      </a:lnTo>
                      <a:cubicBezTo>
                        <a:pt x="130" y="274"/>
                        <a:pt x="63" y="254"/>
                        <a:pt x="34" y="210"/>
                      </a:cubicBezTo>
                      <a:lnTo>
                        <a:pt x="34" y="210"/>
                      </a:lnTo>
                      <a:cubicBezTo>
                        <a:pt x="0" y="160"/>
                        <a:pt x="36" y="123"/>
                        <a:pt x="68" y="96"/>
                      </a:cubicBezTo>
                      <a:lnTo>
                        <a:pt x="68" y="96"/>
                      </a:lnTo>
                      <a:cubicBezTo>
                        <a:pt x="139" y="37"/>
                        <a:pt x="223" y="0"/>
                        <a:pt x="317" y="16"/>
                      </a:cubicBezTo>
                      <a:lnTo>
                        <a:pt x="317" y="16"/>
                      </a:lnTo>
                      <a:cubicBezTo>
                        <a:pt x="414" y="31"/>
                        <a:pt x="509" y="56"/>
                        <a:pt x="605" y="77"/>
                      </a:cubicBezTo>
                      <a:lnTo>
                        <a:pt x="605" y="77"/>
                      </a:lnTo>
                      <a:cubicBezTo>
                        <a:pt x="605" y="80"/>
                        <a:pt x="604" y="85"/>
                        <a:pt x="604" y="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5" name="Google Shape;275;p47"/>
                <p:cNvSpPr/>
                <p:nvPr/>
              </p:nvSpPr>
              <p:spPr>
                <a:xfrm>
                  <a:off x="7113602" y="524041"/>
                  <a:ext cx="188160" cy="272640"/>
                </a:xfrm>
                <a:custGeom>
                  <a:rect b="b" l="l" r="r" t="t"/>
                  <a:pathLst>
                    <a:path extrusionOk="0" h="625" w="430">
                      <a:moveTo>
                        <a:pt x="429" y="11"/>
                      </a:moveTo>
                      <a:lnTo>
                        <a:pt x="429" y="11"/>
                      </a:lnTo>
                      <a:cubicBezTo>
                        <a:pt x="412" y="20"/>
                        <a:pt x="395" y="28"/>
                        <a:pt x="378" y="36"/>
                      </a:cubicBezTo>
                      <a:cubicBezTo>
                        <a:pt x="227" y="107"/>
                        <a:pt x="176" y="243"/>
                        <a:pt x="145" y="392"/>
                      </a:cubicBezTo>
                      <a:cubicBezTo>
                        <a:pt x="133" y="451"/>
                        <a:pt x="126" y="511"/>
                        <a:pt x="111" y="569"/>
                      </a:cubicBezTo>
                      <a:cubicBezTo>
                        <a:pt x="104" y="590"/>
                        <a:pt x="81" y="606"/>
                        <a:pt x="65" y="624"/>
                      </a:cubicBezTo>
                      <a:cubicBezTo>
                        <a:pt x="48" y="606"/>
                        <a:pt x="19" y="590"/>
                        <a:pt x="16" y="569"/>
                      </a:cubicBezTo>
                      <a:cubicBezTo>
                        <a:pt x="8" y="519"/>
                        <a:pt x="0" y="464"/>
                        <a:pt x="13" y="416"/>
                      </a:cubicBezTo>
                      <a:cubicBezTo>
                        <a:pt x="63" y="224"/>
                        <a:pt x="173" y="78"/>
                        <a:pt x="369" y="12"/>
                      </a:cubicBezTo>
                      <a:cubicBezTo>
                        <a:pt x="388" y="6"/>
                        <a:pt x="406" y="4"/>
                        <a:pt x="425" y="0"/>
                      </a:cubicBezTo>
                      <a:cubicBezTo>
                        <a:pt x="426" y="3"/>
                        <a:pt x="428" y="7"/>
                        <a:pt x="429" y="1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6" name="Google Shape;276;p47"/>
                <p:cNvSpPr/>
                <p:nvPr/>
              </p:nvSpPr>
              <p:spPr>
                <a:xfrm>
                  <a:off x="6157246" y="1047572"/>
                  <a:ext cx="129843" cy="209290"/>
                </a:xfrm>
                <a:custGeom>
                  <a:rect b="b" l="l" r="r" t="t"/>
                  <a:pathLst>
                    <a:path extrusionOk="0" h="479" w="301">
                      <a:moveTo>
                        <a:pt x="4" y="0"/>
                      </a:moveTo>
                      <a:lnTo>
                        <a:pt x="4" y="0"/>
                      </a:lnTo>
                      <a:cubicBezTo>
                        <a:pt x="87" y="77"/>
                        <a:pt x="177" y="149"/>
                        <a:pt x="251" y="235"/>
                      </a:cubicBezTo>
                      <a:lnTo>
                        <a:pt x="251" y="235"/>
                      </a:lnTo>
                      <a:cubicBezTo>
                        <a:pt x="284" y="273"/>
                        <a:pt x="294" y="337"/>
                        <a:pt x="298" y="390"/>
                      </a:cubicBezTo>
                      <a:lnTo>
                        <a:pt x="298" y="390"/>
                      </a:lnTo>
                      <a:cubicBezTo>
                        <a:pt x="300" y="417"/>
                        <a:pt x="271" y="460"/>
                        <a:pt x="245" y="470"/>
                      </a:cubicBezTo>
                      <a:lnTo>
                        <a:pt x="245" y="470"/>
                      </a:lnTo>
                      <a:cubicBezTo>
                        <a:pt x="226" y="478"/>
                        <a:pt x="178" y="453"/>
                        <a:pt x="164" y="430"/>
                      </a:cubicBezTo>
                      <a:lnTo>
                        <a:pt x="164" y="430"/>
                      </a:lnTo>
                      <a:cubicBezTo>
                        <a:pt x="130" y="371"/>
                        <a:pt x="104" y="305"/>
                        <a:pt x="79" y="240"/>
                      </a:cubicBezTo>
                      <a:lnTo>
                        <a:pt x="79" y="240"/>
                      </a:lnTo>
                      <a:cubicBezTo>
                        <a:pt x="50" y="165"/>
                        <a:pt x="26" y="87"/>
                        <a:pt x="0" y="11"/>
                      </a:cubicBezTo>
                      <a:lnTo>
                        <a:pt x="0" y="11"/>
                      </a:lnTo>
                      <a:cubicBezTo>
                        <a:pt x="1" y="7"/>
                        <a:pt x="3" y="4"/>
                        <a:pt x="4"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7" name="Google Shape;277;p47"/>
                <p:cNvSpPr/>
                <p:nvPr/>
              </p:nvSpPr>
              <p:spPr>
                <a:xfrm>
                  <a:off x="6448030" y="204937"/>
                  <a:ext cx="125966" cy="180223"/>
                </a:xfrm>
                <a:custGeom>
                  <a:rect b="b" l="l" r="r" t="t"/>
                  <a:pathLst>
                    <a:path extrusionOk="0" h="415" w="285">
                      <a:moveTo>
                        <a:pt x="231" y="0"/>
                      </a:moveTo>
                      <a:lnTo>
                        <a:pt x="231" y="0"/>
                      </a:lnTo>
                      <a:cubicBezTo>
                        <a:pt x="246" y="115"/>
                        <a:pt x="284" y="229"/>
                        <a:pt x="194" y="330"/>
                      </a:cubicBezTo>
                      <a:lnTo>
                        <a:pt x="194" y="330"/>
                      </a:lnTo>
                      <a:cubicBezTo>
                        <a:pt x="144" y="386"/>
                        <a:pt x="81" y="414"/>
                        <a:pt x="50" y="387"/>
                      </a:cubicBezTo>
                      <a:lnTo>
                        <a:pt x="50" y="387"/>
                      </a:lnTo>
                      <a:cubicBezTo>
                        <a:pt x="0" y="345"/>
                        <a:pt x="14" y="287"/>
                        <a:pt x="33" y="237"/>
                      </a:cubicBezTo>
                      <a:lnTo>
                        <a:pt x="33" y="237"/>
                      </a:lnTo>
                      <a:cubicBezTo>
                        <a:pt x="47" y="202"/>
                        <a:pt x="76" y="172"/>
                        <a:pt x="102" y="142"/>
                      </a:cubicBezTo>
                      <a:lnTo>
                        <a:pt x="102" y="142"/>
                      </a:lnTo>
                      <a:cubicBezTo>
                        <a:pt x="142" y="95"/>
                        <a:pt x="184" y="51"/>
                        <a:pt x="231"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8" name="Google Shape;278;p47"/>
                <p:cNvSpPr/>
                <p:nvPr/>
              </p:nvSpPr>
              <p:spPr>
                <a:xfrm>
                  <a:off x="5903630" y="390405"/>
                  <a:ext cx="145346" cy="193787"/>
                </a:xfrm>
                <a:custGeom>
                  <a:rect b="b" l="l" r="r" t="t"/>
                  <a:pathLst>
                    <a:path extrusionOk="0" h="447" w="336">
                      <a:moveTo>
                        <a:pt x="335" y="437"/>
                      </a:moveTo>
                      <a:lnTo>
                        <a:pt x="335" y="437"/>
                      </a:lnTo>
                      <a:cubicBezTo>
                        <a:pt x="261" y="378"/>
                        <a:pt x="184" y="317"/>
                        <a:pt x="106" y="257"/>
                      </a:cubicBezTo>
                      <a:lnTo>
                        <a:pt x="106" y="257"/>
                      </a:lnTo>
                      <a:cubicBezTo>
                        <a:pt x="24" y="193"/>
                        <a:pt x="0" y="126"/>
                        <a:pt x="29" y="45"/>
                      </a:cubicBezTo>
                      <a:lnTo>
                        <a:pt x="29" y="45"/>
                      </a:lnTo>
                      <a:cubicBezTo>
                        <a:pt x="43" y="5"/>
                        <a:pt x="64" y="0"/>
                        <a:pt x="97" y="17"/>
                      </a:cubicBezTo>
                      <a:lnTo>
                        <a:pt x="97" y="17"/>
                      </a:lnTo>
                      <a:cubicBezTo>
                        <a:pt x="109" y="24"/>
                        <a:pt x="122" y="31"/>
                        <a:pt x="130" y="41"/>
                      </a:cubicBezTo>
                      <a:lnTo>
                        <a:pt x="130" y="41"/>
                      </a:lnTo>
                      <a:cubicBezTo>
                        <a:pt x="227" y="159"/>
                        <a:pt x="294" y="292"/>
                        <a:pt x="334" y="439"/>
                      </a:cubicBezTo>
                      <a:lnTo>
                        <a:pt x="334" y="439"/>
                      </a:lnTo>
                      <a:cubicBezTo>
                        <a:pt x="335" y="442"/>
                        <a:pt x="332" y="446"/>
                        <a:pt x="335" y="43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79" name="Google Shape;279;p47"/>
                <p:cNvSpPr/>
                <p:nvPr/>
              </p:nvSpPr>
              <p:spPr>
                <a:xfrm>
                  <a:off x="6195584" y="691259"/>
                  <a:ext cx="182167" cy="151154"/>
                </a:xfrm>
                <a:custGeom>
                  <a:rect b="b" l="l" r="r" t="t"/>
                  <a:pathLst>
                    <a:path extrusionOk="0" h="347" w="419">
                      <a:moveTo>
                        <a:pt x="0" y="316"/>
                      </a:moveTo>
                      <a:lnTo>
                        <a:pt x="0" y="316"/>
                      </a:lnTo>
                      <a:cubicBezTo>
                        <a:pt x="43" y="146"/>
                        <a:pt x="262" y="0"/>
                        <a:pt x="418" y="31"/>
                      </a:cubicBezTo>
                      <a:lnTo>
                        <a:pt x="418" y="31"/>
                      </a:lnTo>
                      <a:cubicBezTo>
                        <a:pt x="357" y="96"/>
                        <a:pt x="291" y="162"/>
                        <a:pt x="229" y="232"/>
                      </a:cubicBezTo>
                      <a:lnTo>
                        <a:pt x="229" y="232"/>
                      </a:lnTo>
                      <a:cubicBezTo>
                        <a:pt x="149" y="319"/>
                        <a:pt x="78" y="346"/>
                        <a:pt x="0" y="3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0" name="Google Shape;280;p47"/>
                <p:cNvSpPr/>
                <p:nvPr/>
              </p:nvSpPr>
              <p:spPr>
                <a:xfrm>
                  <a:off x="5756462" y="699368"/>
                  <a:ext cx="234491" cy="127900"/>
                </a:xfrm>
                <a:custGeom>
                  <a:rect b="b" l="l" r="r" t="t"/>
                  <a:pathLst>
                    <a:path extrusionOk="0" h="297" w="536">
                      <a:moveTo>
                        <a:pt x="535" y="0"/>
                      </a:moveTo>
                      <a:lnTo>
                        <a:pt x="535" y="0"/>
                      </a:lnTo>
                      <a:cubicBezTo>
                        <a:pt x="429" y="129"/>
                        <a:pt x="318" y="250"/>
                        <a:pt x="149" y="287"/>
                      </a:cubicBezTo>
                      <a:lnTo>
                        <a:pt x="149" y="287"/>
                      </a:lnTo>
                      <a:cubicBezTo>
                        <a:pt x="107" y="296"/>
                        <a:pt x="27" y="291"/>
                        <a:pt x="20" y="271"/>
                      </a:cubicBezTo>
                      <a:lnTo>
                        <a:pt x="20" y="271"/>
                      </a:lnTo>
                      <a:cubicBezTo>
                        <a:pt x="0" y="220"/>
                        <a:pt x="58" y="193"/>
                        <a:pt x="96" y="167"/>
                      </a:cubicBezTo>
                      <a:lnTo>
                        <a:pt x="96" y="167"/>
                      </a:lnTo>
                      <a:cubicBezTo>
                        <a:pt x="109" y="158"/>
                        <a:pt x="126" y="154"/>
                        <a:pt x="142" y="151"/>
                      </a:cubicBezTo>
                      <a:lnTo>
                        <a:pt x="142" y="151"/>
                      </a:lnTo>
                      <a:cubicBezTo>
                        <a:pt x="285" y="133"/>
                        <a:pt x="414" y="76"/>
                        <a:pt x="535"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1" name="Google Shape;281;p47"/>
                <p:cNvSpPr/>
                <p:nvPr/>
              </p:nvSpPr>
              <p:spPr>
                <a:xfrm>
                  <a:off x="5896209" y="701274"/>
                  <a:ext cx="135657" cy="155030"/>
                </a:xfrm>
                <a:custGeom>
                  <a:rect b="b" l="l" r="r" t="t"/>
                  <a:pathLst>
                    <a:path extrusionOk="0" h="359" w="312">
                      <a:moveTo>
                        <a:pt x="311" y="0"/>
                      </a:moveTo>
                      <a:lnTo>
                        <a:pt x="311" y="0"/>
                      </a:lnTo>
                      <a:cubicBezTo>
                        <a:pt x="275" y="122"/>
                        <a:pt x="233" y="242"/>
                        <a:pt x="125" y="319"/>
                      </a:cubicBezTo>
                      <a:lnTo>
                        <a:pt x="125" y="319"/>
                      </a:lnTo>
                      <a:cubicBezTo>
                        <a:pt x="98" y="338"/>
                        <a:pt x="40" y="358"/>
                        <a:pt x="29" y="346"/>
                      </a:cubicBezTo>
                      <a:lnTo>
                        <a:pt x="29" y="346"/>
                      </a:lnTo>
                      <a:cubicBezTo>
                        <a:pt x="0" y="316"/>
                        <a:pt x="33" y="280"/>
                        <a:pt x="52" y="250"/>
                      </a:cubicBezTo>
                      <a:lnTo>
                        <a:pt x="52" y="250"/>
                      </a:lnTo>
                      <a:cubicBezTo>
                        <a:pt x="58" y="240"/>
                        <a:pt x="69" y="231"/>
                        <a:pt x="79" y="225"/>
                      </a:cubicBezTo>
                      <a:lnTo>
                        <a:pt x="79" y="225"/>
                      </a:lnTo>
                      <a:cubicBezTo>
                        <a:pt x="174" y="169"/>
                        <a:pt x="249" y="90"/>
                        <a:pt x="311"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2" name="Google Shape;282;p47"/>
                <p:cNvSpPr/>
                <p:nvPr/>
              </p:nvSpPr>
              <p:spPr>
                <a:xfrm>
                  <a:off x="6459555" y="773453"/>
                  <a:ext cx="85270" cy="197663"/>
                </a:xfrm>
                <a:custGeom>
                  <a:rect b="b" l="l" r="r" t="t"/>
                  <a:pathLst>
                    <a:path extrusionOk="0" h="455" w="195">
                      <a:moveTo>
                        <a:pt x="17" y="0"/>
                      </a:moveTo>
                      <a:lnTo>
                        <a:pt x="17" y="0"/>
                      </a:lnTo>
                      <a:cubicBezTo>
                        <a:pt x="86" y="108"/>
                        <a:pt x="165" y="211"/>
                        <a:pt x="189" y="342"/>
                      </a:cubicBezTo>
                      <a:lnTo>
                        <a:pt x="189" y="342"/>
                      </a:lnTo>
                      <a:cubicBezTo>
                        <a:pt x="194" y="365"/>
                        <a:pt x="193" y="395"/>
                        <a:pt x="182" y="416"/>
                      </a:cubicBezTo>
                      <a:lnTo>
                        <a:pt x="182" y="416"/>
                      </a:lnTo>
                      <a:cubicBezTo>
                        <a:pt x="172" y="434"/>
                        <a:pt x="146" y="452"/>
                        <a:pt x="126" y="454"/>
                      </a:cubicBezTo>
                      <a:lnTo>
                        <a:pt x="126" y="454"/>
                      </a:lnTo>
                      <a:cubicBezTo>
                        <a:pt x="114" y="454"/>
                        <a:pt x="90" y="428"/>
                        <a:pt x="86" y="410"/>
                      </a:cubicBezTo>
                      <a:lnTo>
                        <a:pt x="86" y="410"/>
                      </a:lnTo>
                      <a:cubicBezTo>
                        <a:pt x="55" y="276"/>
                        <a:pt x="28" y="142"/>
                        <a:pt x="0" y="7"/>
                      </a:cubicBezTo>
                      <a:lnTo>
                        <a:pt x="0" y="7"/>
                      </a:lnTo>
                      <a:cubicBezTo>
                        <a:pt x="5" y="5"/>
                        <a:pt x="11" y="2"/>
                        <a:pt x="17"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3" name="Google Shape;283;p47"/>
                <p:cNvSpPr/>
                <p:nvPr/>
              </p:nvSpPr>
              <p:spPr>
                <a:xfrm>
                  <a:off x="5795800" y="457161"/>
                  <a:ext cx="199610" cy="104645"/>
                </a:xfrm>
                <a:custGeom>
                  <a:rect b="b" l="l" r="r" t="t"/>
                  <a:pathLst>
                    <a:path extrusionOk="0" h="240" w="460">
                      <a:moveTo>
                        <a:pt x="459" y="239"/>
                      </a:moveTo>
                      <a:lnTo>
                        <a:pt x="459" y="239"/>
                      </a:lnTo>
                      <a:cubicBezTo>
                        <a:pt x="346" y="207"/>
                        <a:pt x="243" y="182"/>
                        <a:pt x="144" y="147"/>
                      </a:cubicBezTo>
                      <a:lnTo>
                        <a:pt x="144" y="147"/>
                      </a:lnTo>
                      <a:cubicBezTo>
                        <a:pt x="101" y="131"/>
                        <a:pt x="60" y="100"/>
                        <a:pt x="29" y="67"/>
                      </a:cubicBezTo>
                      <a:lnTo>
                        <a:pt x="29" y="67"/>
                      </a:lnTo>
                      <a:cubicBezTo>
                        <a:pt x="0" y="36"/>
                        <a:pt x="16" y="8"/>
                        <a:pt x="60" y="2"/>
                      </a:cubicBezTo>
                      <a:lnTo>
                        <a:pt x="60" y="2"/>
                      </a:lnTo>
                      <a:cubicBezTo>
                        <a:pt x="74" y="0"/>
                        <a:pt x="89" y="0"/>
                        <a:pt x="101" y="5"/>
                      </a:cubicBezTo>
                      <a:lnTo>
                        <a:pt x="101" y="5"/>
                      </a:lnTo>
                      <a:cubicBezTo>
                        <a:pt x="238" y="52"/>
                        <a:pt x="353" y="131"/>
                        <a:pt x="459" y="23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4" name="Google Shape;284;p47"/>
                <p:cNvSpPr/>
                <p:nvPr/>
              </p:nvSpPr>
              <p:spPr>
                <a:xfrm>
                  <a:off x="6233631" y="75592"/>
                  <a:ext cx="226740" cy="54260"/>
                </a:xfrm>
                <a:custGeom>
                  <a:rect b="b" l="l" r="r" t="t"/>
                  <a:pathLst>
                    <a:path extrusionOk="0" h="123" w="522">
                      <a:moveTo>
                        <a:pt x="521" y="122"/>
                      </a:moveTo>
                      <a:lnTo>
                        <a:pt x="521" y="122"/>
                      </a:lnTo>
                      <a:cubicBezTo>
                        <a:pt x="367" y="121"/>
                        <a:pt x="212" y="119"/>
                        <a:pt x="56" y="118"/>
                      </a:cubicBezTo>
                      <a:lnTo>
                        <a:pt x="56" y="118"/>
                      </a:lnTo>
                      <a:cubicBezTo>
                        <a:pt x="12" y="118"/>
                        <a:pt x="6" y="88"/>
                        <a:pt x="3" y="54"/>
                      </a:cubicBezTo>
                      <a:lnTo>
                        <a:pt x="3" y="54"/>
                      </a:lnTo>
                      <a:cubicBezTo>
                        <a:pt x="0" y="16"/>
                        <a:pt x="24" y="11"/>
                        <a:pt x="53" y="9"/>
                      </a:cubicBezTo>
                      <a:lnTo>
                        <a:pt x="53" y="9"/>
                      </a:lnTo>
                      <a:cubicBezTo>
                        <a:pt x="221" y="0"/>
                        <a:pt x="367" y="78"/>
                        <a:pt x="521" y="12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5" name="Google Shape;285;p47"/>
                <p:cNvSpPr/>
                <p:nvPr/>
              </p:nvSpPr>
              <p:spPr>
                <a:xfrm>
                  <a:off x="6292447" y="135281"/>
                  <a:ext cx="189919" cy="46509"/>
                </a:xfrm>
                <a:custGeom>
                  <a:rect b="b" l="l" r="r" t="t"/>
                  <a:pathLst>
                    <a:path extrusionOk="0" h="110" w="436">
                      <a:moveTo>
                        <a:pt x="430" y="87"/>
                      </a:moveTo>
                      <a:lnTo>
                        <a:pt x="430" y="87"/>
                      </a:lnTo>
                      <a:cubicBezTo>
                        <a:pt x="306" y="94"/>
                        <a:pt x="184" y="105"/>
                        <a:pt x="60" y="109"/>
                      </a:cubicBezTo>
                      <a:lnTo>
                        <a:pt x="60" y="109"/>
                      </a:lnTo>
                      <a:cubicBezTo>
                        <a:pt x="41" y="109"/>
                        <a:pt x="20" y="80"/>
                        <a:pt x="0" y="64"/>
                      </a:cubicBezTo>
                      <a:lnTo>
                        <a:pt x="0" y="64"/>
                      </a:lnTo>
                      <a:cubicBezTo>
                        <a:pt x="15" y="47"/>
                        <a:pt x="27" y="25"/>
                        <a:pt x="45" y="13"/>
                      </a:cubicBezTo>
                      <a:lnTo>
                        <a:pt x="45" y="13"/>
                      </a:lnTo>
                      <a:cubicBezTo>
                        <a:pt x="63" y="3"/>
                        <a:pt x="88" y="0"/>
                        <a:pt x="109" y="3"/>
                      </a:cubicBezTo>
                      <a:lnTo>
                        <a:pt x="109" y="3"/>
                      </a:lnTo>
                      <a:cubicBezTo>
                        <a:pt x="218" y="15"/>
                        <a:pt x="326" y="29"/>
                        <a:pt x="435" y="43"/>
                      </a:cubicBezTo>
                      <a:lnTo>
                        <a:pt x="435" y="43"/>
                      </a:lnTo>
                      <a:cubicBezTo>
                        <a:pt x="433" y="57"/>
                        <a:pt x="431" y="72"/>
                        <a:pt x="430" y="8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6" name="Google Shape;286;p47"/>
                <p:cNvSpPr/>
                <p:nvPr/>
              </p:nvSpPr>
              <p:spPr>
                <a:xfrm>
                  <a:off x="7206566" y="528735"/>
                  <a:ext cx="149223" cy="160844"/>
                </a:xfrm>
                <a:custGeom>
                  <a:rect b="b" l="l" r="r" t="t"/>
                  <a:pathLst>
                    <a:path extrusionOk="0" h="370" w="345">
                      <a:moveTo>
                        <a:pt x="61" y="369"/>
                      </a:moveTo>
                      <a:lnTo>
                        <a:pt x="61" y="369"/>
                      </a:lnTo>
                      <a:cubicBezTo>
                        <a:pt x="0" y="237"/>
                        <a:pt x="163" y="15"/>
                        <a:pt x="344" y="0"/>
                      </a:cubicBezTo>
                      <a:lnTo>
                        <a:pt x="344" y="0"/>
                      </a:lnTo>
                      <a:cubicBezTo>
                        <a:pt x="214" y="58"/>
                        <a:pt x="160" y="154"/>
                        <a:pt x="146" y="277"/>
                      </a:cubicBezTo>
                      <a:lnTo>
                        <a:pt x="146" y="277"/>
                      </a:lnTo>
                      <a:cubicBezTo>
                        <a:pt x="140" y="322"/>
                        <a:pt x="118" y="360"/>
                        <a:pt x="61" y="3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7" name="Google Shape;287;p47"/>
                <p:cNvSpPr/>
                <p:nvPr/>
              </p:nvSpPr>
              <p:spPr>
                <a:xfrm>
                  <a:off x="6471646" y="746811"/>
                  <a:ext cx="114338" cy="162781"/>
                </a:xfrm>
                <a:custGeom>
                  <a:rect b="b" l="l" r="r" t="t"/>
                  <a:pathLst>
                    <a:path extrusionOk="0" h="376" w="260">
                      <a:moveTo>
                        <a:pt x="0" y="0"/>
                      </a:moveTo>
                      <a:lnTo>
                        <a:pt x="0" y="0"/>
                      </a:lnTo>
                      <a:cubicBezTo>
                        <a:pt x="85" y="107"/>
                        <a:pt x="203" y="188"/>
                        <a:pt x="254" y="323"/>
                      </a:cubicBezTo>
                      <a:lnTo>
                        <a:pt x="254" y="323"/>
                      </a:lnTo>
                      <a:cubicBezTo>
                        <a:pt x="259" y="337"/>
                        <a:pt x="248" y="357"/>
                        <a:pt x="244" y="375"/>
                      </a:cubicBezTo>
                      <a:lnTo>
                        <a:pt x="244" y="375"/>
                      </a:lnTo>
                      <a:cubicBezTo>
                        <a:pt x="227" y="371"/>
                        <a:pt x="207" y="370"/>
                        <a:pt x="193" y="361"/>
                      </a:cubicBezTo>
                      <a:lnTo>
                        <a:pt x="193" y="361"/>
                      </a:lnTo>
                      <a:cubicBezTo>
                        <a:pt x="177" y="350"/>
                        <a:pt x="162" y="334"/>
                        <a:pt x="154" y="317"/>
                      </a:cubicBezTo>
                      <a:lnTo>
                        <a:pt x="154" y="317"/>
                      </a:lnTo>
                      <a:cubicBezTo>
                        <a:pt x="102" y="212"/>
                        <a:pt x="51" y="106"/>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8" name="Google Shape;288;p47"/>
                <p:cNvSpPr/>
                <p:nvPr/>
              </p:nvSpPr>
              <p:spPr>
                <a:xfrm>
                  <a:off x="6428081" y="773247"/>
                  <a:ext cx="60077" cy="178284"/>
                </a:xfrm>
                <a:custGeom>
                  <a:rect b="b" l="l" r="r" t="t"/>
                  <a:pathLst>
                    <a:path extrusionOk="0" h="409" w="135">
                      <a:moveTo>
                        <a:pt x="44" y="1"/>
                      </a:moveTo>
                      <a:lnTo>
                        <a:pt x="44" y="1"/>
                      </a:lnTo>
                      <a:cubicBezTo>
                        <a:pt x="42" y="135"/>
                        <a:pt x="134" y="265"/>
                        <a:pt x="67" y="402"/>
                      </a:cubicBezTo>
                      <a:lnTo>
                        <a:pt x="67" y="402"/>
                      </a:lnTo>
                      <a:cubicBezTo>
                        <a:pt x="58" y="404"/>
                        <a:pt x="50" y="406"/>
                        <a:pt x="42" y="408"/>
                      </a:cubicBezTo>
                      <a:lnTo>
                        <a:pt x="42" y="408"/>
                      </a:lnTo>
                      <a:cubicBezTo>
                        <a:pt x="28" y="380"/>
                        <a:pt x="0" y="352"/>
                        <a:pt x="2" y="324"/>
                      </a:cubicBezTo>
                      <a:lnTo>
                        <a:pt x="2" y="324"/>
                      </a:lnTo>
                      <a:cubicBezTo>
                        <a:pt x="4" y="216"/>
                        <a:pt x="17" y="108"/>
                        <a:pt x="26" y="0"/>
                      </a:cubicBezTo>
                      <a:lnTo>
                        <a:pt x="26" y="0"/>
                      </a:lnTo>
                      <a:cubicBezTo>
                        <a:pt x="32" y="0"/>
                        <a:pt x="38" y="0"/>
                        <a:pt x="44" y="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89" name="Google Shape;289;p47"/>
                <p:cNvSpPr/>
                <p:nvPr/>
              </p:nvSpPr>
              <p:spPr>
                <a:xfrm>
                  <a:off x="6319020" y="42606"/>
                  <a:ext cx="162788" cy="67826"/>
                </a:xfrm>
                <a:custGeom>
                  <a:rect b="b" l="l" r="r" t="t"/>
                  <a:pathLst>
                    <a:path extrusionOk="0" h="155" w="375">
                      <a:moveTo>
                        <a:pt x="374" y="154"/>
                      </a:moveTo>
                      <a:lnTo>
                        <a:pt x="374" y="154"/>
                      </a:lnTo>
                      <a:cubicBezTo>
                        <a:pt x="266" y="127"/>
                        <a:pt x="150" y="100"/>
                        <a:pt x="35" y="69"/>
                      </a:cubicBezTo>
                      <a:lnTo>
                        <a:pt x="35" y="69"/>
                      </a:lnTo>
                      <a:cubicBezTo>
                        <a:pt x="21" y="65"/>
                        <a:pt x="11" y="43"/>
                        <a:pt x="0" y="30"/>
                      </a:cubicBezTo>
                      <a:lnTo>
                        <a:pt x="0" y="30"/>
                      </a:lnTo>
                      <a:cubicBezTo>
                        <a:pt x="13" y="21"/>
                        <a:pt x="27" y="4"/>
                        <a:pt x="40" y="4"/>
                      </a:cubicBezTo>
                      <a:lnTo>
                        <a:pt x="40" y="4"/>
                      </a:lnTo>
                      <a:cubicBezTo>
                        <a:pt x="131" y="0"/>
                        <a:pt x="215" y="27"/>
                        <a:pt x="289" y="80"/>
                      </a:cubicBezTo>
                      <a:lnTo>
                        <a:pt x="289" y="80"/>
                      </a:lnTo>
                      <a:cubicBezTo>
                        <a:pt x="323" y="103"/>
                        <a:pt x="352" y="134"/>
                        <a:pt x="374"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0" name="Google Shape;290;p47"/>
                <p:cNvSpPr/>
                <p:nvPr/>
              </p:nvSpPr>
              <p:spPr>
                <a:xfrm>
                  <a:off x="5967123" y="1097583"/>
                  <a:ext cx="73642" cy="145341"/>
                </a:xfrm>
                <a:custGeom>
                  <a:rect b="b" l="l" r="r" t="t"/>
                  <a:pathLst>
                    <a:path extrusionOk="0" h="337" w="174">
                      <a:moveTo>
                        <a:pt x="173" y="5"/>
                      </a:moveTo>
                      <a:lnTo>
                        <a:pt x="173" y="5"/>
                      </a:lnTo>
                      <a:cubicBezTo>
                        <a:pt x="143" y="104"/>
                        <a:pt x="115" y="203"/>
                        <a:pt x="81" y="301"/>
                      </a:cubicBezTo>
                      <a:lnTo>
                        <a:pt x="81" y="301"/>
                      </a:lnTo>
                      <a:cubicBezTo>
                        <a:pt x="76" y="317"/>
                        <a:pt x="43" y="325"/>
                        <a:pt x="23" y="336"/>
                      </a:cubicBezTo>
                      <a:lnTo>
                        <a:pt x="23" y="336"/>
                      </a:lnTo>
                      <a:cubicBezTo>
                        <a:pt x="18" y="313"/>
                        <a:pt x="0" y="284"/>
                        <a:pt x="9" y="268"/>
                      </a:cubicBezTo>
                      <a:lnTo>
                        <a:pt x="9" y="268"/>
                      </a:lnTo>
                      <a:cubicBezTo>
                        <a:pt x="56" y="177"/>
                        <a:pt x="109" y="89"/>
                        <a:pt x="160" y="0"/>
                      </a:cubicBezTo>
                      <a:lnTo>
                        <a:pt x="160" y="0"/>
                      </a:lnTo>
                      <a:cubicBezTo>
                        <a:pt x="164" y="2"/>
                        <a:pt x="168" y="4"/>
                        <a:pt x="173" y="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1" name="Google Shape;291;p47"/>
                <p:cNvSpPr/>
                <p:nvPr/>
              </p:nvSpPr>
              <p:spPr>
                <a:xfrm>
                  <a:off x="6026684" y="1095599"/>
                  <a:ext cx="42635" cy="135651"/>
                </a:xfrm>
                <a:custGeom>
                  <a:rect b="b" l="l" r="r" t="t"/>
                  <a:pathLst>
                    <a:path extrusionOk="0" h="312" w="95">
                      <a:moveTo>
                        <a:pt x="65" y="0"/>
                      </a:moveTo>
                      <a:lnTo>
                        <a:pt x="65" y="0"/>
                      </a:lnTo>
                      <a:cubicBezTo>
                        <a:pt x="87" y="93"/>
                        <a:pt x="94" y="185"/>
                        <a:pt x="83" y="277"/>
                      </a:cubicBezTo>
                      <a:lnTo>
                        <a:pt x="83" y="277"/>
                      </a:lnTo>
                      <a:cubicBezTo>
                        <a:pt x="81" y="291"/>
                        <a:pt x="53" y="308"/>
                        <a:pt x="36" y="310"/>
                      </a:cubicBezTo>
                      <a:lnTo>
                        <a:pt x="36" y="310"/>
                      </a:lnTo>
                      <a:cubicBezTo>
                        <a:pt x="26" y="311"/>
                        <a:pt x="12" y="284"/>
                        <a:pt x="3" y="268"/>
                      </a:cubicBezTo>
                      <a:lnTo>
                        <a:pt x="3" y="268"/>
                      </a:lnTo>
                      <a:cubicBezTo>
                        <a:pt x="0" y="261"/>
                        <a:pt x="4" y="248"/>
                        <a:pt x="6" y="239"/>
                      </a:cubicBezTo>
                      <a:lnTo>
                        <a:pt x="6" y="239"/>
                      </a:lnTo>
                      <a:cubicBezTo>
                        <a:pt x="25" y="161"/>
                        <a:pt x="44" y="83"/>
                        <a:pt x="6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 name="Google Shape;292;p47"/>
                <p:cNvSpPr/>
                <p:nvPr/>
              </p:nvSpPr>
              <p:spPr>
                <a:xfrm>
                  <a:off x="6012956" y="1004595"/>
                  <a:ext cx="69766" cy="71701"/>
                </a:xfrm>
                <a:custGeom>
                  <a:rect b="b" l="l" r="r" t="t"/>
                  <a:pathLst>
                    <a:path extrusionOk="0" h="164" w="159">
                      <a:moveTo>
                        <a:pt x="158" y="25"/>
                      </a:moveTo>
                      <a:lnTo>
                        <a:pt x="158" y="25"/>
                      </a:lnTo>
                      <a:cubicBezTo>
                        <a:pt x="139" y="71"/>
                        <a:pt x="136" y="108"/>
                        <a:pt x="116" y="124"/>
                      </a:cubicBezTo>
                      <a:lnTo>
                        <a:pt x="116" y="124"/>
                      </a:lnTo>
                      <a:cubicBezTo>
                        <a:pt x="85" y="148"/>
                        <a:pt x="30" y="163"/>
                        <a:pt x="11" y="119"/>
                      </a:cubicBezTo>
                      <a:lnTo>
                        <a:pt x="11" y="119"/>
                      </a:lnTo>
                      <a:cubicBezTo>
                        <a:pt x="0" y="92"/>
                        <a:pt x="26" y="41"/>
                        <a:pt x="51" y="13"/>
                      </a:cubicBezTo>
                      <a:lnTo>
                        <a:pt x="51" y="13"/>
                      </a:lnTo>
                      <a:cubicBezTo>
                        <a:pt x="62" y="0"/>
                        <a:pt x="109" y="18"/>
                        <a:pt x="158" y="2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3" name="Google Shape;293;p47"/>
                <p:cNvSpPr/>
                <p:nvPr/>
              </p:nvSpPr>
              <p:spPr>
                <a:xfrm>
                  <a:off x="5836200" y="615348"/>
                  <a:ext cx="127905" cy="50385"/>
                </a:xfrm>
                <a:custGeom>
                  <a:rect b="b" l="l" r="r" t="t"/>
                  <a:pathLst>
                    <a:path extrusionOk="0" h="113" w="289">
                      <a:moveTo>
                        <a:pt x="0" y="37"/>
                      </a:moveTo>
                      <a:lnTo>
                        <a:pt x="0" y="37"/>
                      </a:lnTo>
                      <a:cubicBezTo>
                        <a:pt x="100" y="0"/>
                        <a:pt x="193" y="18"/>
                        <a:pt x="288" y="42"/>
                      </a:cubicBezTo>
                      <a:lnTo>
                        <a:pt x="288" y="42"/>
                      </a:lnTo>
                      <a:cubicBezTo>
                        <a:pt x="181" y="112"/>
                        <a:pt x="30" y="110"/>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4" name="Google Shape;294;p47"/>
                <p:cNvSpPr/>
                <p:nvPr/>
              </p:nvSpPr>
              <p:spPr>
                <a:xfrm>
                  <a:off x="6511760" y="117659"/>
                  <a:ext cx="62014" cy="58136"/>
                </a:xfrm>
                <a:custGeom>
                  <a:rect b="b" l="l" r="r" t="t"/>
                  <a:pathLst>
                    <a:path extrusionOk="0" h="136" w="140">
                      <a:moveTo>
                        <a:pt x="139" y="52"/>
                      </a:moveTo>
                      <a:lnTo>
                        <a:pt x="139" y="52"/>
                      </a:lnTo>
                      <a:cubicBezTo>
                        <a:pt x="133" y="67"/>
                        <a:pt x="129" y="95"/>
                        <a:pt x="113" y="111"/>
                      </a:cubicBezTo>
                      <a:lnTo>
                        <a:pt x="113" y="111"/>
                      </a:lnTo>
                      <a:cubicBezTo>
                        <a:pt x="89" y="135"/>
                        <a:pt x="15" y="127"/>
                        <a:pt x="6" y="99"/>
                      </a:cubicBezTo>
                      <a:lnTo>
                        <a:pt x="6" y="99"/>
                      </a:lnTo>
                      <a:cubicBezTo>
                        <a:pt x="0" y="78"/>
                        <a:pt x="7" y="45"/>
                        <a:pt x="21" y="28"/>
                      </a:cubicBezTo>
                      <a:lnTo>
                        <a:pt x="21" y="28"/>
                      </a:lnTo>
                      <a:cubicBezTo>
                        <a:pt x="44" y="0"/>
                        <a:pt x="107" y="11"/>
                        <a:pt x="139" y="5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5" name="Google Shape;295;p47"/>
                <p:cNvSpPr/>
                <p:nvPr/>
              </p:nvSpPr>
              <p:spPr>
                <a:xfrm>
                  <a:off x="5944705" y="1097215"/>
                  <a:ext cx="73642" cy="93018"/>
                </a:xfrm>
                <a:custGeom>
                  <a:rect b="b" l="l" r="r" t="t"/>
                  <a:pathLst>
                    <a:path extrusionOk="0" h="210" w="170">
                      <a:moveTo>
                        <a:pt x="169" y="8"/>
                      </a:moveTo>
                      <a:lnTo>
                        <a:pt x="169" y="8"/>
                      </a:lnTo>
                      <a:cubicBezTo>
                        <a:pt x="134" y="68"/>
                        <a:pt x="102" y="129"/>
                        <a:pt x="63" y="186"/>
                      </a:cubicBezTo>
                      <a:lnTo>
                        <a:pt x="63" y="186"/>
                      </a:lnTo>
                      <a:cubicBezTo>
                        <a:pt x="53" y="200"/>
                        <a:pt x="24" y="202"/>
                        <a:pt x="4" y="209"/>
                      </a:cubicBezTo>
                      <a:lnTo>
                        <a:pt x="4" y="209"/>
                      </a:lnTo>
                      <a:cubicBezTo>
                        <a:pt x="6" y="187"/>
                        <a:pt x="0" y="158"/>
                        <a:pt x="12" y="145"/>
                      </a:cubicBezTo>
                      <a:lnTo>
                        <a:pt x="12" y="145"/>
                      </a:lnTo>
                      <a:cubicBezTo>
                        <a:pt x="56" y="93"/>
                        <a:pt x="107" y="48"/>
                        <a:pt x="156" y="0"/>
                      </a:cubicBezTo>
                      <a:lnTo>
                        <a:pt x="156" y="0"/>
                      </a:lnTo>
                      <a:cubicBezTo>
                        <a:pt x="160" y="3"/>
                        <a:pt x="164" y="5"/>
                        <a:pt x="169" y="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6" name="Google Shape;296;p47"/>
                <p:cNvSpPr/>
                <p:nvPr/>
              </p:nvSpPr>
              <p:spPr>
                <a:xfrm>
                  <a:off x="6003053" y="603939"/>
                  <a:ext cx="56200" cy="52323"/>
                </a:xfrm>
                <a:custGeom>
                  <a:rect b="b" l="l" r="r" t="t"/>
                  <a:pathLst>
                    <a:path extrusionOk="0" h="119" w="126">
                      <a:moveTo>
                        <a:pt x="12" y="0"/>
                      </a:moveTo>
                      <a:lnTo>
                        <a:pt x="12" y="0"/>
                      </a:lnTo>
                      <a:cubicBezTo>
                        <a:pt x="61" y="16"/>
                        <a:pt x="100" y="17"/>
                        <a:pt x="114" y="36"/>
                      </a:cubicBezTo>
                      <a:lnTo>
                        <a:pt x="114" y="36"/>
                      </a:lnTo>
                      <a:cubicBezTo>
                        <a:pt x="125" y="53"/>
                        <a:pt x="106" y="90"/>
                        <a:pt x="100" y="118"/>
                      </a:cubicBezTo>
                      <a:lnTo>
                        <a:pt x="100" y="118"/>
                      </a:lnTo>
                      <a:cubicBezTo>
                        <a:pt x="70" y="111"/>
                        <a:pt x="35" y="112"/>
                        <a:pt x="12" y="95"/>
                      </a:cubicBezTo>
                      <a:lnTo>
                        <a:pt x="12" y="95"/>
                      </a:lnTo>
                      <a:cubicBezTo>
                        <a:pt x="0" y="87"/>
                        <a:pt x="10" y="47"/>
                        <a:pt x="12"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7" name="Google Shape;297;p47"/>
                <p:cNvSpPr/>
                <p:nvPr/>
              </p:nvSpPr>
              <p:spPr>
                <a:xfrm>
                  <a:off x="6428917" y="679132"/>
                  <a:ext cx="42635" cy="44572"/>
                </a:xfrm>
                <a:custGeom>
                  <a:rect b="b" l="l" r="r" t="t"/>
                  <a:pathLst>
                    <a:path extrusionOk="0" h="103" w="99">
                      <a:moveTo>
                        <a:pt x="78" y="102"/>
                      </a:moveTo>
                      <a:lnTo>
                        <a:pt x="78" y="102"/>
                      </a:lnTo>
                      <a:cubicBezTo>
                        <a:pt x="43" y="91"/>
                        <a:pt x="21" y="84"/>
                        <a:pt x="0" y="78"/>
                      </a:cubicBezTo>
                      <a:lnTo>
                        <a:pt x="0" y="78"/>
                      </a:lnTo>
                      <a:cubicBezTo>
                        <a:pt x="7" y="54"/>
                        <a:pt x="8" y="23"/>
                        <a:pt x="24" y="10"/>
                      </a:cubicBezTo>
                      <a:lnTo>
                        <a:pt x="24" y="10"/>
                      </a:lnTo>
                      <a:cubicBezTo>
                        <a:pt x="37" y="0"/>
                        <a:pt x="76" y="7"/>
                        <a:pt x="88" y="21"/>
                      </a:cubicBezTo>
                      <a:lnTo>
                        <a:pt x="88" y="21"/>
                      </a:lnTo>
                      <a:cubicBezTo>
                        <a:pt x="98" y="33"/>
                        <a:pt x="84" y="64"/>
                        <a:pt x="78" y="10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8" name="Google Shape;298;p47"/>
                <p:cNvSpPr/>
                <p:nvPr/>
              </p:nvSpPr>
              <p:spPr>
                <a:xfrm>
                  <a:off x="5948058" y="1079478"/>
                  <a:ext cx="63953" cy="56198"/>
                </a:xfrm>
                <a:custGeom>
                  <a:rect b="b" l="l" r="r" t="t"/>
                  <a:pathLst>
                    <a:path extrusionOk="0" h="127" w="148">
                      <a:moveTo>
                        <a:pt x="0" y="107"/>
                      </a:moveTo>
                      <a:lnTo>
                        <a:pt x="0" y="107"/>
                      </a:lnTo>
                      <a:cubicBezTo>
                        <a:pt x="17" y="39"/>
                        <a:pt x="77" y="22"/>
                        <a:pt x="133" y="0"/>
                      </a:cubicBezTo>
                      <a:lnTo>
                        <a:pt x="133" y="0"/>
                      </a:lnTo>
                      <a:cubicBezTo>
                        <a:pt x="138" y="5"/>
                        <a:pt x="142" y="10"/>
                        <a:pt x="147" y="15"/>
                      </a:cubicBezTo>
                      <a:lnTo>
                        <a:pt x="147" y="15"/>
                      </a:lnTo>
                      <a:cubicBezTo>
                        <a:pt x="104" y="52"/>
                        <a:pt x="61" y="89"/>
                        <a:pt x="18" y="126"/>
                      </a:cubicBezTo>
                      <a:lnTo>
                        <a:pt x="18" y="126"/>
                      </a:lnTo>
                      <a:cubicBezTo>
                        <a:pt x="12" y="120"/>
                        <a:pt x="6" y="113"/>
                        <a:pt x="0" y="10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grpSp>
          <p:nvGrpSpPr>
            <p:cNvPr id="299" name="Google Shape;299;p47"/>
            <p:cNvGrpSpPr/>
            <p:nvPr/>
          </p:nvGrpSpPr>
          <p:grpSpPr>
            <a:xfrm>
              <a:off x="-884332" y="-1459573"/>
              <a:ext cx="8681114" cy="5658727"/>
              <a:chOff x="-916786" y="-1613573"/>
              <a:chExt cx="7598635" cy="4953499"/>
            </a:xfrm>
          </p:grpSpPr>
          <p:grpSp>
            <p:nvGrpSpPr>
              <p:cNvPr id="300" name="Google Shape;300;p47"/>
              <p:cNvGrpSpPr/>
              <p:nvPr/>
            </p:nvGrpSpPr>
            <p:grpSpPr>
              <a:xfrm rot="5914166">
                <a:off x="1823451" y="-3317055"/>
                <a:ext cx="2505629" cy="6915009"/>
                <a:chOff x="1877733" y="14741"/>
                <a:chExt cx="2505629" cy="6915009"/>
              </a:xfrm>
            </p:grpSpPr>
            <p:sp>
              <p:nvSpPr>
                <p:cNvPr id="301" name="Google Shape;301;p47"/>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2" name="Google Shape;302;p47"/>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3" name="Google Shape;303;p47"/>
                <p:cNvSpPr/>
                <p:nvPr/>
              </p:nvSpPr>
              <p:spPr>
                <a:xfrm>
                  <a:off x="2942512" y="1080490"/>
                  <a:ext cx="944577" cy="703219"/>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4" name="Google Shape;304;p47"/>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5" name="Google Shape;305;p47"/>
                <p:cNvSpPr/>
                <p:nvPr/>
              </p:nvSpPr>
              <p:spPr>
                <a:xfrm>
                  <a:off x="2563998" y="1081321"/>
                  <a:ext cx="495308" cy="6762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6" name="Google Shape;306;p47"/>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7" name="Google Shape;307;p47"/>
                <p:cNvSpPr/>
                <p:nvPr/>
              </p:nvSpPr>
              <p:spPr>
                <a:xfrm>
                  <a:off x="2559278" y="362560"/>
                  <a:ext cx="677873" cy="13556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8" name="Google Shape;308;p47"/>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09" name="Google Shape;309;p47"/>
                <p:cNvSpPr/>
                <p:nvPr/>
              </p:nvSpPr>
              <p:spPr>
                <a:xfrm>
                  <a:off x="3252947" y="916736"/>
                  <a:ext cx="423869" cy="331767"/>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0" name="Google Shape;310;p47"/>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1" name="Google Shape;311;p47"/>
                <p:cNvSpPr/>
                <p:nvPr/>
              </p:nvSpPr>
              <p:spPr>
                <a:xfrm>
                  <a:off x="2741155" y="721788"/>
                  <a:ext cx="131764" cy="279383"/>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2" name="Google Shape;312;p47"/>
                <p:cNvSpPr/>
                <p:nvPr/>
              </p:nvSpPr>
              <p:spPr>
                <a:xfrm>
                  <a:off x="2138346" y="381304"/>
                  <a:ext cx="346080" cy="103182"/>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3" name="Google Shape;313;p47"/>
                <p:cNvSpPr/>
                <p:nvPr/>
              </p:nvSpPr>
              <p:spPr>
                <a:xfrm>
                  <a:off x="2531407" y="755714"/>
                  <a:ext cx="288930" cy="228586"/>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4" name="Google Shape;314;p47"/>
                <p:cNvSpPr/>
                <p:nvPr/>
              </p:nvSpPr>
              <p:spPr>
                <a:xfrm>
                  <a:off x="3058155" y="472261"/>
                  <a:ext cx="147639" cy="296844"/>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5" name="Google Shape;315;p47"/>
                <p:cNvSpPr/>
                <p:nvPr/>
              </p:nvSpPr>
              <p:spPr>
                <a:xfrm>
                  <a:off x="2530622" y="1173103"/>
                  <a:ext cx="395294" cy="206362"/>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6" name="Google Shape;316;p47"/>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7" name="Google Shape;317;p47"/>
                <p:cNvSpPr/>
                <p:nvPr/>
              </p:nvSpPr>
              <p:spPr>
                <a:xfrm>
                  <a:off x="2278696" y="14741"/>
                  <a:ext cx="233366" cy="257159"/>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8" name="Google Shape;318;p47"/>
                <p:cNvSpPr/>
                <p:nvPr/>
              </p:nvSpPr>
              <p:spPr>
                <a:xfrm>
                  <a:off x="3335704" y="571540"/>
                  <a:ext cx="207966" cy="219062"/>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19" name="Google Shape;319;p47"/>
                <p:cNvSpPr/>
                <p:nvPr/>
              </p:nvSpPr>
              <p:spPr>
                <a:xfrm>
                  <a:off x="2491108" y="474427"/>
                  <a:ext cx="263530" cy="173026"/>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0" name="Google Shape;320;p47"/>
                <p:cNvSpPr/>
                <p:nvPr/>
              </p:nvSpPr>
              <p:spPr>
                <a:xfrm>
                  <a:off x="3301208" y="741515"/>
                  <a:ext cx="249242" cy="100006"/>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1" name="Google Shape;321;p47"/>
                <p:cNvSpPr/>
                <p:nvPr/>
              </p:nvSpPr>
              <p:spPr>
                <a:xfrm>
                  <a:off x="2485805" y="89712"/>
                  <a:ext cx="100014" cy="223823"/>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2" name="Google Shape;322;p47"/>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3" name="Google Shape;323;p47"/>
                <p:cNvSpPr/>
                <p:nvPr/>
              </p:nvSpPr>
              <p:spPr>
                <a:xfrm>
                  <a:off x="2320396" y="443385"/>
                  <a:ext cx="180978" cy="106356"/>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4" name="Google Shape;324;p47"/>
                <p:cNvSpPr/>
                <p:nvPr/>
              </p:nvSpPr>
              <p:spPr>
                <a:xfrm>
                  <a:off x="3054301" y="712206"/>
                  <a:ext cx="152402" cy="106355"/>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5" name="Google Shape;325;p47"/>
                <p:cNvSpPr/>
                <p:nvPr/>
              </p:nvSpPr>
              <p:spPr>
                <a:xfrm>
                  <a:off x="2895219" y="245437"/>
                  <a:ext cx="168277" cy="120643"/>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6" name="Google Shape;326;p47"/>
                <p:cNvSpPr/>
                <p:nvPr/>
              </p:nvSpPr>
              <p:spPr>
                <a:xfrm>
                  <a:off x="2674655" y="479571"/>
                  <a:ext cx="125415" cy="158740"/>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7" name="Google Shape;327;p47"/>
                <p:cNvSpPr/>
                <p:nvPr/>
              </p:nvSpPr>
              <p:spPr>
                <a:xfrm>
                  <a:off x="2698542" y="106809"/>
                  <a:ext cx="106365" cy="200013"/>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8" name="Google Shape;328;p47"/>
                <p:cNvSpPr/>
                <p:nvPr/>
              </p:nvSpPr>
              <p:spPr>
                <a:xfrm>
                  <a:off x="2670647" y="227675"/>
                  <a:ext cx="128589" cy="119056"/>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29" name="Google Shape;329;p47"/>
                <p:cNvSpPr/>
                <p:nvPr/>
              </p:nvSpPr>
              <p:spPr>
                <a:xfrm>
                  <a:off x="2554950" y="708981"/>
                  <a:ext cx="168277" cy="6825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0" name="Google Shape;330;p47"/>
                <p:cNvSpPr/>
                <p:nvPr/>
              </p:nvSpPr>
              <p:spPr>
                <a:xfrm>
                  <a:off x="2916732" y="154847"/>
                  <a:ext cx="95251" cy="166678"/>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1" name="Google Shape;331;p47"/>
                <p:cNvSpPr/>
                <p:nvPr/>
              </p:nvSpPr>
              <p:spPr>
                <a:xfrm>
                  <a:off x="3272927" y="536621"/>
                  <a:ext cx="49214" cy="192075"/>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2" name="Google Shape;332;p47"/>
                <p:cNvSpPr/>
                <p:nvPr/>
              </p:nvSpPr>
              <p:spPr>
                <a:xfrm>
                  <a:off x="3227857" y="583964"/>
                  <a:ext cx="41276" cy="160328"/>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3" name="Google Shape;333;p47"/>
                <p:cNvSpPr/>
                <p:nvPr/>
              </p:nvSpPr>
              <p:spPr>
                <a:xfrm>
                  <a:off x="2777005" y="1343226"/>
                  <a:ext cx="131765" cy="130167"/>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4" name="Google Shape;334;p47"/>
                <p:cNvSpPr/>
                <p:nvPr/>
              </p:nvSpPr>
              <p:spPr>
                <a:xfrm>
                  <a:off x="2603186" y="719814"/>
                  <a:ext cx="142877" cy="92069"/>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5" name="Google Shape;335;p47"/>
                <p:cNvSpPr/>
                <p:nvPr/>
              </p:nvSpPr>
              <p:spPr>
                <a:xfrm>
                  <a:off x="2574478" y="678231"/>
                  <a:ext cx="152402" cy="49209"/>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6" name="Google Shape;336;p47"/>
                <p:cNvSpPr/>
                <p:nvPr/>
              </p:nvSpPr>
              <p:spPr>
                <a:xfrm>
                  <a:off x="3289626" y="610138"/>
                  <a:ext cx="58739" cy="138103"/>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7" name="Google Shape;337;p47"/>
                <p:cNvSpPr/>
                <p:nvPr/>
              </p:nvSpPr>
              <p:spPr>
                <a:xfrm>
                  <a:off x="2338564" y="276180"/>
                  <a:ext cx="123827" cy="68258"/>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8" name="Google Shape;338;p47"/>
                <p:cNvSpPr/>
                <p:nvPr/>
              </p:nvSpPr>
              <p:spPr>
                <a:xfrm>
                  <a:off x="2348757" y="328037"/>
                  <a:ext cx="115890" cy="36511"/>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39" name="Google Shape;339;p47"/>
                <p:cNvSpPr/>
                <p:nvPr/>
              </p:nvSpPr>
              <p:spPr>
                <a:xfrm>
                  <a:off x="2482090" y="318808"/>
                  <a:ext cx="58739" cy="60321"/>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0" name="Google Shape;340;p47"/>
                <p:cNvSpPr/>
                <p:nvPr/>
              </p:nvSpPr>
              <p:spPr>
                <a:xfrm>
                  <a:off x="2832438" y="180796"/>
                  <a:ext cx="42863" cy="107943"/>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1" name="Google Shape;341;p47"/>
                <p:cNvSpPr/>
                <p:nvPr/>
              </p:nvSpPr>
              <p:spPr>
                <a:xfrm>
                  <a:off x="3228599" y="770348"/>
                  <a:ext cx="50801" cy="52384"/>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2" name="Google Shape;342;p47"/>
                <p:cNvSpPr/>
                <p:nvPr/>
              </p:nvSpPr>
              <p:spPr>
                <a:xfrm>
                  <a:off x="2385244" y="258276"/>
                  <a:ext cx="76201" cy="6667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3" name="Google Shape;343;p47"/>
                <p:cNvSpPr/>
                <p:nvPr/>
              </p:nvSpPr>
              <p:spPr>
                <a:xfrm>
                  <a:off x="2839696" y="323832"/>
                  <a:ext cx="42863" cy="46035"/>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4" name="Google Shape;344;p47"/>
                <p:cNvSpPr/>
                <p:nvPr/>
              </p:nvSpPr>
              <p:spPr>
                <a:xfrm>
                  <a:off x="2768137" y="684880"/>
                  <a:ext cx="38101" cy="36511"/>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5" name="Google Shape;345;p47"/>
                <p:cNvSpPr/>
                <p:nvPr/>
              </p:nvSpPr>
              <p:spPr>
                <a:xfrm>
                  <a:off x="2434669" y="262671"/>
                  <a:ext cx="46038" cy="55560"/>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6" name="Google Shape;346;p47"/>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7" name="Google Shape;347;p47"/>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8" name="Google Shape;348;p47"/>
                <p:cNvSpPr/>
                <p:nvPr/>
              </p:nvSpPr>
              <p:spPr>
                <a:xfrm>
                  <a:off x="1877733" y="2741725"/>
                  <a:ext cx="927114" cy="722267"/>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49" name="Google Shape;349;p47"/>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0" name="Google Shape;350;p47"/>
                <p:cNvSpPr/>
                <p:nvPr/>
              </p:nvSpPr>
              <p:spPr>
                <a:xfrm>
                  <a:off x="2698999" y="2768290"/>
                  <a:ext cx="504833" cy="669884"/>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1" name="Google Shape;351;p47"/>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2" name="Google Shape;352;p47"/>
                <p:cNvSpPr/>
                <p:nvPr/>
              </p:nvSpPr>
              <p:spPr>
                <a:xfrm>
                  <a:off x="2542393" y="2057443"/>
                  <a:ext cx="693748" cy="1341355"/>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3" name="Google Shape;353;p47"/>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4" name="Google Shape;354;p47"/>
                <p:cNvSpPr/>
                <p:nvPr/>
              </p:nvSpPr>
              <p:spPr>
                <a:xfrm>
                  <a:off x="2099174" y="2576179"/>
                  <a:ext cx="415931" cy="344467"/>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5" name="Google Shape;355;p47"/>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6" name="Google Shape;356;p47"/>
                <p:cNvSpPr/>
                <p:nvPr/>
              </p:nvSpPr>
              <p:spPr>
                <a:xfrm>
                  <a:off x="2907244" y="2408414"/>
                  <a:ext cx="127002" cy="282558"/>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7" name="Google Shape;357;p47"/>
                <p:cNvSpPr/>
                <p:nvPr/>
              </p:nvSpPr>
              <p:spPr>
                <a:xfrm>
                  <a:off x="3310609" y="2089301"/>
                  <a:ext cx="346080" cy="100007"/>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8" name="Google Shape;358;p47"/>
                <p:cNvSpPr/>
                <p:nvPr/>
              </p:nvSpPr>
              <p:spPr>
                <a:xfrm>
                  <a:off x="2965350" y="2439159"/>
                  <a:ext cx="280991" cy="234936"/>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59" name="Google Shape;359;p47"/>
                <p:cNvSpPr/>
                <p:nvPr/>
              </p:nvSpPr>
              <p:spPr>
                <a:xfrm>
                  <a:off x="2581382" y="2147194"/>
                  <a:ext cx="155577" cy="292082"/>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0" name="Google Shape;360;p47"/>
                <p:cNvSpPr/>
                <p:nvPr/>
              </p:nvSpPr>
              <p:spPr>
                <a:xfrm>
                  <a:off x="2836062" y="2863509"/>
                  <a:ext cx="401644" cy="196838"/>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1" name="Google Shape;361;p47"/>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2" name="Google Shape;362;p47"/>
                <p:cNvSpPr/>
                <p:nvPr/>
              </p:nvSpPr>
              <p:spPr>
                <a:xfrm>
                  <a:off x="3289195" y="1715875"/>
                  <a:ext cx="242892" cy="250810"/>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3" name="Google Shape;363;p47"/>
                <p:cNvSpPr/>
                <p:nvPr/>
              </p:nvSpPr>
              <p:spPr>
                <a:xfrm>
                  <a:off x="2247831" y="2235457"/>
                  <a:ext cx="200028" cy="223824"/>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4" name="Google Shape;364;p47"/>
                <p:cNvSpPr/>
                <p:nvPr/>
              </p:nvSpPr>
              <p:spPr>
                <a:xfrm>
                  <a:off x="3031553" y="2168198"/>
                  <a:ext cx="266704" cy="165090"/>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5" name="Google Shape;365;p47"/>
                <p:cNvSpPr/>
                <p:nvPr/>
              </p:nvSpPr>
              <p:spPr>
                <a:xfrm>
                  <a:off x="2232372" y="2403689"/>
                  <a:ext cx="247654" cy="104769"/>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6" name="Google Shape;366;p47"/>
                <p:cNvSpPr/>
                <p:nvPr/>
              </p:nvSpPr>
              <p:spPr>
                <a:xfrm>
                  <a:off x="3216816" y="1787039"/>
                  <a:ext cx="101602" cy="223823"/>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7" name="Google Shape;367;p47"/>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8" name="Google Shape;368;p47"/>
                <p:cNvSpPr/>
                <p:nvPr/>
              </p:nvSpPr>
              <p:spPr>
                <a:xfrm>
                  <a:off x="3292346" y="2138515"/>
                  <a:ext cx="177803" cy="112705"/>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69" name="Google Shape;369;p47"/>
                <p:cNvSpPr/>
                <p:nvPr/>
              </p:nvSpPr>
              <p:spPr>
                <a:xfrm>
                  <a:off x="2575876" y="2384682"/>
                  <a:ext cx="153989" cy="106356"/>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0" name="Google Shape;370;p47"/>
                <p:cNvSpPr/>
                <p:nvPr/>
              </p:nvSpPr>
              <p:spPr>
                <a:xfrm>
                  <a:off x="2736039" y="1924777"/>
                  <a:ext cx="165102" cy="125404"/>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1" name="Google Shape;371;p47"/>
                <p:cNvSpPr/>
                <p:nvPr/>
              </p:nvSpPr>
              <p:spPr>
                <a:xfrm>
                  <a:off x="2991574" y="2168521"/>
                  <a:ext cx="128589" cy="155565"/>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2" name="Google Shape;372;p47"/>
                <p:cNvSpPr/>
                <p:nvPr/>
              </p:nvSpPr>
              <p:spPr>
                <a:xfrm>
                  <a:off x="2997839" y="1795213"/>
                  <a:ext cx="109540" cy="198426"/>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3" name="Google Shape;373;p47"/>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4" name="Google Shape;374;p47"/>
                <p:cNvSpPr/>
                <p:nvPr/>
              </p:nvSpPr>
              <p:spPr>
                <a:xfrm>
                  <a:off x="3059693" y="2393993"/>
                  <a:ext cx="168277" cy="7302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5" name="Google Shape;375;p47"/>
                <p:cNvSpPr/>
                <p:nvPr/>
              </p:nvSpPr>
              <p:spPr>
                <a:xfrm>
                  <a:off x="2793921" y="1830672"/>
                  <a:ext cx="87313" cy="171439"/>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6" name="Google Shape;376;p47"/>
                <p:cNvSpPr/>
                <p:nvPr/>
              </p:nvSpPr>
              <p:spPr>
                <a:xfrm>
                  <a:off x="2467935" y="2204091"/>
                  <a:ext cx="46038" cy="193663"/>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7" name="Google Shape;377;p47"/>
                <p:cNvSpPr/>
                <p:nvPr/>
              </p:nvSpPr>
              <p:spPr>
                <a:xfrm>
                  <a:off x="2519171" y="2251250"/>
                  <a:ext cx="39689" cy="161915"/>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8" name="Google Shape;378;p47"/>
                <p:cNvSpPr/>
                <p:nvPr/>
              </p:nvSpPr>
              <p:spPr>
                <a:xfrm>
                  <a:off x="2848176" y="3030567"/>
                  <a:ext cx="136527" cy="128579"/>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79" name="Google Shape;379;p47"/>
                <p:cNvSpPr/>
                <p:nvPr/>
              </p:nvSpPr>
              <p:spPr>
                <a:xfrm>
                  <a:off x="3037329" y="2405943"/>
                  <a:ext cx="141290" cy="95244"/>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0" name="Google Shape;380;p47"/>
                <p:cNvSpPr/>
                <p:nvPr/>
              </p:nvSpPr>
              <p:spPr>
                <a:xfrm>
                  <a:off x="3060383" y="2367670"/>
                  <a:ext cx="152402" cy="50797"/>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1" name="Google Shape;381;p47"/>
                <p:cNvSpPr/>
                <p:nvPr/>
              </p:nvSpPr>
              <p:spPr>
                <a:xfrm>
                  <a:off x="2437681" y="2274931"/>
                  <a:ext cx="57151" cy="139691"/>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2" name="Google Shape;382;p47"/>
                <p:cNvSpPr/>
                <p:nvPr/>
              </p:nvSpPr>
              <p:spPr>
                <a:xfrm>
                  <a:off x="3335957" y="1975081"/>
                  <a:ext cx="125415" cy="63496"/>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3" name="Google Shape;383;p47"/>
                <p:cNvSpPr/>
                <p:nvPr/>
              </p:nvSpPr>
              <p:spPr>
                <a:xfrm>
                  <a:off x="3334943" y="2025673"/>
                  <a:ext cx="114302" cy="34923"/>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4" name="Google Shape;384;p47"/>
                <p:cNvSpPr/>
                <p:nvPr/>
              </p:nvSpPr>
              <p:spPr>
                <a:xfrm>
                  <a:off x="3256187" y="2014340"/>
                  <a:ext cx="61913" cy="60321"/>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5" name="Google Shape;385;p47"/>
                <p:cNvSpPr/>
                <p:nvPr/>
              </p:nvSpPr>
              <p:spPr>
                <a:xfrm>
                  <a:off x="2927302" y="1864935"/>
                  <a:ext cx="42864" cy="107943"/>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6" name="Google Shape;386;p47"/>
                <p:cNvSpPr/>
                <p:nvPr/>
              </p:nvSpPr>
              <p:spPr>
                <a:xfrm>
                  <a:off x="2502293" y="2438676"/>
                  <a:ext cx="49213" cy="52385"/>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7" name="Google Shape;387;p47"/>
                <p:cNvSpPr/>
                <p:nvPr/>
              </p:nvSpPr>
              <p:spPr>
                <a:xfrm>
                  <a:off x="3336296" y="1957867"/>
                  <a:ext cx="76201" cy="63496"/>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8" name="Google Shape;388;p47"/>
                <p:cNvSpPr/>
                <p:nvPr/>
              </p:nvSpPr>
              <p:spPr>
                <a:xfrm>
                  <a:off x="2913670" y="2007788"/>
                  <a:ext cx="44451" cy="46035"/>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89" name="Google Shape;389;p47"/>
                <p:cNvSpPr/>
                <p:nvPr/>
              </p:nvSpPr>
              <p:spPr>
                <a:xfrm>
                  <a:off x="2977532" y="2372631"/>
                  <a:ext cx="38101" cy="36510"/>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0" name="Google Shape;390;p47"/>
                <p:cNvSpPr/>
                <p:nvPr/>
              </p:nvSpPr>
              <p:spPr>
                <a:xfrm>
                  <a:off x="3320917" y="1957588"/>
                  <a:ext cx="46038" cy="53972"/>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1" name="Google Shape;391;p47"/>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2" name="Google Shape;392;p47"/>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3" name="Google Shape;393;p47"/>
                <p:cNvSpPr/>
                <p:nvPr/>
              </p:nvSpPr>
              <p:spPr>
                <a:xfrm>
                  <a:off x="3431383" y="4548172"/>
                  <a:ext cx="944576" cy="703219"/>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4" name="Google Shape;394;p47"/>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5" name="Google Shape;395;p47"/>
                <p:cNvSpPr/>
                <p:nvPr/>
              </p:nvSpPr>
              <p:spPr>
                <a:xfrm>
                  <a:off x="3052988" y="4550581"/>
                  <a:ext cx="495307" cy="6746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6" name="Google Shape;396;p47"/>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7" name="Google Shape;397;p47"/>
                <p:cNvSpPr/>
                <p:nvPr/>
              </p:nvSpPr>
              <p:spPr>
                <a:xfrm>
                  <a:off x="3049719" y="3830005"/>
                  <a:ext cx="677873" cy="13556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8" name="Google Shape;398;p47"/>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399" name="Google Shape;399;p47"/>
                <p:cNvSpPr/>
                <p:nvPr/>
              </p:nvSpPr>
              <p:spPr>
                <a:xfrm>
                  <a:off x="3740485" y="4386224"/>
                  <a:ext cx="423869" cy="331768"/>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0" name="Google Shape;400;p47"/>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1" name="Google Shape;401;p47"/>
                <p:cNvSpPr/>
                <p:nvPr/>
              </p:nvSpPr>
              <p:spPr>
                <a:xfrm>
                  <a:off x="3230371" y="4190913"/>
                  <a:ext cx="133352" cy="280970"/>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2" name="Google Shape;402;p47"/>
                <p:cNvSpPr/>
                <p:nvPr/>
              </p:nvSpPr>
              <p:spPr>
                <a:xfrm>
                  <a:off x="2628795" y="3848868"/>
                  <a:ext cx="344493" cy="103182"/>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3" name="Google Shape;403;p47"/>
                <p:cNvSpPr/>
                <p:nvPr/>
              </p:nvSpPr>
              <p:spPr>
                <a:xfrm>
                  <a:off x="3021857" y="4223278"/>
                  <a:ext cx="287342" cy="228586"/>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4" name="Google Shape;404;p47"/>
                <p:cNvSpPr/>
                <p:nvPr/>
              </p:nvSpPr>
              <p:spPr>
                <a:xfrm>
                  <a:off x="3546433" y="3936812"/>
                  <a:ext cx="147640" cy="295257"/>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5" name="Google Shape;405;p47"/>
                <p:cNvSpPr/>
                <p:nvPr/>
              </p:nvSpPr>
              <p:spPr>
                <a:xfrm>
                  <a:off x="3021418" y="4643697"/>
                  <a:ext cx="395294" cy="204775"/>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6" name="Google Shape;406;p47"/>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7" name="Google Shape;407;p47"/>
                <p:cNvSpPr/>
                <p:nvPr/>
              </p:nvSpPr>
              <p:spPr>
                <a:xfrm>
                  <a:off x="2767330" y="3480853"/>
                  <a:ext cx="233366" cy="257159"/>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8" name="Google Shape;408;p47"/>
                <p:cNvSpPr/>
                <p:nvPr/>
              </p:nvSpPr>
              <p:spPr>
                <a:xfrm>
                  <a:off x="3823242" y="4041029"/>
                  <a:ext cx="207966" cy="219062"/>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09" name="Google Shape;409;p47"/>
                <p:cNvSpPr/>
                <p:nvPr/>
              </p:nvSpPr>
              <p:spPr>
                <a:xfrm>
                  <a:off x="2981549" y="3941873"/>
                  <a:ext cx="263530" cy="173026"/>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0" name="Google Shape;410;p47"/>
                <p:cNvSpPr/>
                <p:nvPr/>
              </p:nvSpPr>
              <p:spPr>
                <a:xfrm>
                  <a:off x="3791775" y="4210657"/>
                  <a:ext cx="247654" cy="98419"/>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1" name="Google Shape;411;p47"/>
                <p:cNvSpPr/>
                <p:nvPr/>
              </p:nvSpPr>
              <p:spPr>
                <a:xfrm>
                  <a:off x="2976137" y="3555697"/>
                  <a:ext cx="98426" cy="225411"/>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2" name="Google Shape;412;p47"/>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3" name="Google Shape;413;p47"/>
                <p:cNvSpPr/>
                <p:nvPr/>
              </p:nvSpPr>
              <p:spPr>
                <a:xfrm>
                  <a:off x="2810254" y="3907818"/>
                  <a:ext cx="179391" cy="104769"/>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4" name="Google Shape;414;p47"/>
                <p:cNvSpPr/>
                <p:nvPr/>
              </p:nvSpPr>
              <p:spPr>
                <a:xfrm>
                  <a:off x="3545965" y="4176386"/>
                  <a:ext cx="150815" cy="107943"/>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5" name="Google Shape;415;p47"/>
                <p:cNvSpPr/>
                <p:nvPr/>
              </p:nvSpPr>
              <p:spPr>
                <a:xfrm>
                  <a:off x="3385178" y="3709625"/>
                  <a:ext cx="169865" cy="120643"/>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6" name="Google Shape;416;p47"/>
                <p:cNvSpPr/>
                <p:nvPr/>
              </p:nvSpPr>
              <p:spPr>
                <a:xfrm>
                  <a:off x="3161710" y="3945801"/>
                  <a:ext cx="127002" cy="158740"/>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7" name="Google Shape;417;p47"/>
                <p:cNvSpPr/>
                <p:nvPr/>
              </p:nvSpPr>
              <p:spPr>
                <a:xfrm>
                  <a:off x="3187541" y="3574600"/>
                  <a:ext cx="104777" cy="201601"/>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8" name="Google Shape;418;p47"/>
                <p:cNvSpPr/>
                <p:nvPr/>
              </p:nvSpPr>
              <p:spPr>
                <a:xfrm>
                  <a:off x="3159281" y="3693788"/>
                  <a:ext cx="128590" cy="119055"/>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19" name="Google Shape;419;p47"/>
                <p:cNvSpPr/>
                <p:nvPr/>
              </p:nvSpPr>
              <p:spPr>
                <a:xfrm>
                  <a:off x="3043575" y="4174975"/>
                  <a:ext cx="169866" cy="6825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0" name="Google Shape;420;p47"/>
                <p:cNvSpPr/>
                <p:nvPr/>
              </p:nvSpPr>
              <p:spPr>
                <a:xfrm>
                  <a:off x="3406945" y="3620842"/>
                  <a:ext cx="93663" cy="166677"/>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1" name="Google Shape;421;p47"/>
                <p:cNvSpPr/>
                <p:nvPr/>
              </p:nvSpPr>
              <p:spPr>
                <a:xfrm>
                  <a:off x="3761789" y="4004185"/>
                  <a:ext cx="50801" cy="192075"/>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2" name="Google Shape;422;p47"/>
                <p:cNvSpPr/>
                <p:nvPr/>
              </p:nvSpPr>
              <p:spPr>
                <a:xfrm>
                  <a:off x="3721091" y="4047906"/>
                  <a:ext cx="39688" cy="161915"/>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3" name="Google Shape;423;p47"/>
                <p:cNvSpPr/>
                <p:nvPr/>
              </p:nvSpPr>
              <p:spPr>
                <a:xfrm>
                  <a:off x="3266103" y="4812359"/>
                  <a:ext cx="133352" cy="130167"/>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4" name="Google Shape;424;p47"/>
                <p:cNvSpPr/>
                <p:nvPr/>
              </p:nvSpPr>
              <p:spPr>
                <a:xfrm>
                  <a:off x="3094731" y="4184002"/>
                  <a:ext cx="141290" cy="92069"/>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5" name="Google Shape;425;p47"/>
                <p:cNvSpPr/>
                <p:nvPr/>
              </p:nvSpPr>
              <p:spPr>
                <a:xfrm>
                  <a:off x="3063112" y="4142756"/>
                  <a:ext cx="152403" cy="52384"/>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6" name="Google Shape;426;p47"/>
                <p:cNvSpPr/>
                <p:nvPr/>
              </p:nvSpPr>
              <p:spPr>
                <a:xfrm>
                  <a:off x="3779467" y="4074335"/>
                  <a:ext cx="60326" cy="13651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7" name="Google Shape;427;p47"/>
                <p:cNvSpPr/>
                <p:nvPr/>
              </p:nvSpPr>
              <p:spPr>
                <a:xfrm>
                  <a:off x="2830345" y="3741937"/>
                  <a:ext cx="122240" cy="68259"/>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8" name="Google Shape;428;p47"/>
                <p:cNvSpPr/>
                <p:nvPr/>
              </p:nvSpPr>
              <p:spPr>
                <a:xfrm>
                  <a:off x="2835822" y="3794387"/>
                  <a:ext cx="115890" cy="36510"/>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29" name="Google Shape;429;p47"/>
                <p:cNvSpPr/>
                <p:nvPr/>
              </p:nvSpPr>
              <p:spPr>
                <a:xfrm>
                  <a:off x="2969392" y="3786728"/>
                  <a:ext cx="58738" cy="60321"/>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0" name="Google Shape;430;p47"/>
                <p:cNvSpPr/>
                <p:nvPr/>
              </p:nvSpPr>
              <p:spPr>
                <a:xfrm>
                  <a:off x="3320331" y="3653433"/>
                  <a:ext cx="42863" cy="106355"/>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1" name="Google Shape;431;p47"/>
                <p:cNvSpPr/>
                <p:nvPr/>
              </p:nvSpPr>
              <p:spPr>
                <a:xfrm>
                  <a:off x="3720383" y="4236106"/>
                  <a:ext cx="49214" cy="52385"/>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2" name="Google Shape;432;p47"/>
                <p:cNvSpPr/>
                <p:nvPr/>
              </p:nvSpPr>
              <p:spPr>
                <a:xfrm>
                  <a:off x="2875813" y="3727420"/>
                  <a:ext cx="74614" cy="65083"/>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3" name="Google Shape;433;p47"/>
                <p:cNvSpPr/>
                <p:nvPr/>
              </p:nvSpPr>
              <p:spPr>
                <a:xfrm>
                  <a:off x="3327217" y="3793085"/>
                  <a:ext cx="46038" cy="46034"/>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4" name="Google Shape;434;p47"/>
                <p:cNvSpPr/>
                <p:nvPr/>
              </p:nvSpPr>
              <p:spPr>
                <a:xfrm>
                  <a:off x="3256763" y="4150875"/>
                  <a:ext cx="39689" cy="36510"/>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5" name="Google Shape;435;p47"/>
                <p:cNvSpPr/>
                <p:nvPr/>
              </p:nvSpPr>
              <p:spPr>
                <a:xfrm>
                  <a:off x="2923303" y="3728784"/>
                  <a:ext cx="46039" cy="55559"/>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6" name="Google Shape;436;p47"/>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7" name="Google Shape;437;p47"/>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8" name="Google Shape;438;p47"/>
                <p:cNvSpPr/>
                <p:nvPr/>
              </p:nvSpPr>
              <p:spPr>
                <a:xfrm>
                  <a:off x="2367929" y="6207482"/>
                  <a:ext cx="928701" cy="722268"/>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39" name="Google Shape;439;p47"/>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0" name="Google Shape;440;p47"/>
                <p:cNvSpPr/>
                <p:nvPr/>
              </p:nvSpPr>
              <p:spPr>
                <a:xfrm>
                  <a:off x="3190766" y="6233811"/>
                  <a:ext cx="506420" cy="669885"/>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1" name="Google Shape;441;p47"/>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2" name="Google Shape;442;p47"/>
                <p:cNvSpPr/>
                <p:nvPr/>
              </p:nvSpPr>
              <p:spPr>
                <a:xfrm>
                  <a:off x="3033080" y="5526578"/>
                  <a:ext cx="692160" cy="1341355"/>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3" name="Google Shape;443;p47"/>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4" name="Google Shape;444;p47"/>
                <p:cNvSpPr/>
                <p:nvPr/>
              </p:nvSpPr>
              <p:spPr>
                <a:xfrm>
                  <a:off x="2590958" y="6041937"/>
                  <a:ext cx="414343" cy="344467"/>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5" name="Google Shape;445;p47"/>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6" name="Google Shape;446;p47"/>
                <p:cNvSpPr/>
                <p:nvPr/>
              </p:nvSpPr>
              <p:spPr>
                <a:xfrm>
                  <a:off x="3399255" y="5875623"/>
                  <a:ext cx="127002" cy="282558"/>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7" name="Google Shape;447;p47"/>
                <p:cNvSpPr/>
                <p:nvPr/>
              </p:nvSpPr>
              <p:spPr>
                <a:xfrm>
                  <a:off x="3800823" y="5555297"/>
                  <a:ext cx="344492" cy="100006"/>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8" name="Google Shape;448;p47"/>
                <p:cNvSpPr/>
                <p:nvPr/>
              </p:nvSpPr>
              <p:spPr>
                <a:xfrm>
                  <a:off x="3453014" y="5910344"/>
                  <a:ext cx="279404" cy="233349"/>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49" name="Google Shape;449;p47"/>
                <p:cNvSpPr/>
                <p:nvPr/>
              </p:nvSpPr>
              <p:spPr>
                <a:xfrm>
                  <a:off x="3070135" y="5614884"/>
                  <a:ext cx="155577" cy="290495"/>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0" name="Google Shape;450;p47"/>
                <p:cNvSpPr/>
                <p:nvPr/>
              </p:nvSpPr>
              <p:spPr>
                <a:xfrm>
                  <a:off x="3326503" y="6330955"/>
                  <a:ext cx="401644" cy="196838"/>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1" name="Google Shape;451;p47"/>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2" name="Google Shape;452;p47"/>
                <p:cNvSpPr/>
                <p:nvPr/>
              </p:nvSpPr>
              <p:spPr>
                <a:xfrm>
                  <a:off x="3776268" y="5182343"/>
                  <a:ext cx="241304" cy="250810"/>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3" name="Google Shape;453;p47"/>
                <p:cNvSpPr/>
                <p:nvPr/>
              </p:nvSpPr>
              <p:spPr>
                <a:xfrm>
                  <a:off x="2738144" y="5701206"/>
                  <a:ext cx="201615" cy="225411"/>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4" name="Google Shape;454;p47"/>
                <p:cNvSpPr/>
                <p:nvPr/>
              </p:nvSpPr>
              <p:spPr>
                <a:xfrm>
                  <a:off x="3521994" y="5635644"/>
                  <a:ext cx="266704" cy="165090"/>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5" name="Google Shape;455;p47"/>
                <p:cNvSpPr/>
                <p:nvPr/>
              </p:nvSpPr>
              <p:spPr>
                <a:xfrm>
                  <a:off x="2721361" y="5872951"/>
                  <a:ext cx="247654" cy="103181"/>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6" name="Google Shape;456;p47"/>
                <p:cNvSpPr/>
                <p:nvPr/>
              </p:nvSpPr>
              <p:spPr>
                <a:xfrm>
                  <a:off x="3708472" y="5251100"/>
                  <a:ext cx="101602" cy="225411"/>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7" name="Google Shape;457;p47"/>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8" name="Google Shape;458;p47"/>
                <p:cNvSpPr/>
                <p:nvPr/>
              </p:nvSpPr>
              <p:spPr>
                <a:xfrm>
                  <a:off x="3780624" y="5603067"/>
                  <a:ext cx="177803" cy="111118"/>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59" name="Google Shape;459;p47"/>
                <p:cNvSpPr/>
                <p:nvPr/>
              </p:nvSpPr>
              <p:spPr>
                <a:xfrm>
                  <a:off x="3064627" y="5852373"/>
                  <a:ext cx="153990" cy="104769"/>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0" name="Google Shape;460;p47"/>
                <p:cNvSpPr/>
                <p:nvPr/>
              </p:nvSpPr>
              <p:spPr>
                <a:xfrm>
                  <a:off x="3224437" y="5389320"/>
                  <a:ext cx="165103" cy="125404"/>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1" name="Google Shape;461;p47"/>
                <p:cNvSpPr/>
                <p:nvPr/>
              </p:nvSpPr>
              <p:spPr>
                <a:xfrm>
                  <a:off x="3480444" y="5636203"/>
                  <a:ext cx="128590" cy="155565"/>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2" name="Google Shape;462;p47"/>
                <p:cNvSpPr/>
                <p:nvPr/>
              </p:nvSpPr>
              <p:spPr>
                <a:xfrm>
                  <a:off x="3485376" y="5264702"/>
                  <a:ext cx="109540" cy="198425"/>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3" name="Google Shape;463;p47"/>
                <p:cNvSpPr/>
                <p:nvPr/>
              </p:nvSpPr>
              <p:spPr>
                <a:xfrm>
                  <a:off x="3487416" y="5382534"/>
                  <a:ext cx="133352" cy="115881"/>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4" name="Google Shape;464;p47"/>
                <p:cNvSpPr/>
                <p:nvPr/>
              </p:nvSpPr>
              <p:spPr>
                <a:xfrm>
                  <a:off x="3548791" y="5863127"/>
                  <a:ext cx="169865" cy="7302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5" name="Google Shape;465;p47"/>
                <p:cNvSpPr/>
                <p:nvPr/>
              </p:nvSpPr>
              <p:spPr>
                <a:xfrm>
                  <a:off x="3281223" y="5298591"/>
                  <a:ext cx="87313" cy="171439"/>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6" name="Google Shape;466;p47"/>
                <p:cNvSpPr/>
                <p:nvPr/>
              </p:nvSpPr>
              <p:spPr>
                <a:xfrm>
                  <a:off x="2955000" y="5670440"/>
                  <a:ext cx="46038" cy="193663"/>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7" name="Google Shape;467;p47"/>
                <p:cNvSpPr/>
                <p:nvPr/>
              </p:nvSpPr>
              <p:spPr>
                <a:xfrm>
                  <a:off x="3008043" y="5718933"/>
                  <a:ext cx="39688" cy="161915"/>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8" name="Google Shape;468;p47"/>
                <p:cNvSpPr/>
                <p:nvPr/>
              </p:nvSpPr>
              <p:spPr>
                <a:xfrm>
                  <a:off x="3339831" y="6496216"/>
                  <a:ext cx="136528" cy="126992"/>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69" name="Google Shape;469;p47"/>
                <p:cNvSpPr/>
                <p:nvPr/>
              </p:nvSpPr>
              <p:spPr>
                <a:xfrm>
                  <a:off x="3527551" y="5872057"/>
                  <a:ext cx="138115" cy="95244"/>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0" name="Google Shape;470;p47"/>
                <p:cNvSpPr/>
                <p:nvPr/>
              </p:nvSpPr>
              <p:spPr>
                <a:xfrm>
                  <a:off x="3549373" y="5836930"/>
                  <a:ext cx="152402" cy="49210"/>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1" name="Google Shape;471;p47"/>
                <p:cNvSpPr/>
                <p:nvPr/>
              </p:nvSpPr>
              <p:spPr>
                <a:xfrm>
                  <a:off x="2926899" y="5745643"/>
                  <a:ext cx="58738" cy="138104"/>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2" name="Google Shape;472;p47"/>
                <p:cNvSpPr/>
                <p:nvPr/>
              </p:nvSpPr>
              <p:spPr>
                <a:xfrm>
                  <a:off x="3823376" y="5442991"/>
                  <a:ext cx="125415" cy="6508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3" name="Google Shape;473;p47"/>
                <p:cNvSpPr/>
                <p:nvPr/>
              </p:nvSpPr>
              <p:spPr>
                <a:xfrm>
                  <a:off x="3824162" y="5496386"/>
                  <a:ext cx="115889" cy="33336"/>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4" name="Google Shape;474;p47"/>
                <p:cNvSpPr/>
                <p:nvPr/>
              </p:nvSpPr>
              <p:spPr>
                <a:xfrm>
                  <a:off x="3747229" y="5486623"/>
                  <a:ext cx="60326" cy="58734"/>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5" name="Google Shape;475;p47"/>
                <p:cNvSpPr/>
                <p:nvPr/>
              </p:nvSpPr>
              <p:spPr>
                <a:xfrm>
                  <a:off x="3417751" y="5332500"/>
                  <a:ext cx="41276" cy="107943"/>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6" name="Google Shape;476;p47"/>
                <p:cNvSpPr/>
                <p:nvPr/>
              </p:nvSpPr>
              <p:spPr>
                <a:xfrm>
                  <a:off x="2990918" y="5904670"/>
                  <a:ext cx="50801" cy="52384"/>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7" name="Google Shape;477;p47"/>
                <p:cNvSpPr/>
                <p:nvPr/>
              </p:nvSpPr>
              <p:spPr>
                <a:xfrm>
                  <a:off x="3824923" y="5423863"/>
                  <a:ext cx="77788" cy="63496"/>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8" name="Google Shape;478;p47"/>
                <p:cNvSpPr/>
                <p:nvPr/>
              </p:nvSpPr>
              <p:spPr>
                <a:xfrm>
                  <a:off x="3403992" y="5473656"/>
                  <a:ext cx="44451" cy="47622"/>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79" name="Google Shape;479;p47"/>
                <p:cNvSpPr/>
                <p:nvPr/>
              </p:nvSpPr>
              <p:spPr>
                <a:xfrm>
                  <a:off x="3467491" y="5836820"/>
                  <a:ext cx="39688" cy="36510"/>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0" name="Google Shape;480;p47"/>
                <p:cNvSpPr/>
                <p:nvPr/>
              </p:nvSpPr>
              <p:spPr>
                <a:xfrm>
                  <a:off x="3807003" y="5427303"/>
                  <a:ext cx="46039" cy="55560"/>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481" name="Google Shape;481;p47"/>
              <p:cNvGrpSpPr/>
              <p:nvPr/>
            </p:nvGrpSpPr>
            <p:grpSpPr>
              <a:xfrm rot="-5902915">
                <a:off x="-1360381" y="668683"/>
                <a:ext cx="3219376" cy="1883008"/>
                <a:chOff x="3660209" y="-619681"/>
                <a:chExt cx="4059580" cy="2374442"/>
              </a:xfrm>
            </p:grpSpPr>
            <p:sp>
              <p:nvSpPr>
                <p:cNvPr id="482" name="Google Shape;482;p47"/>
                <p:cNvSpPr/>
                <p:nvPr/>
              </p:nvSpPr>
              <p:spPr>
                <a:xfrm>
                  <a:off x="5091841" y="867722"/>
                  <a:ext cx="410880" cy="839039"/>
                </a:xfrm>
                <a:custGeom>
                  <a:rect b="b" l="l" r="r" t="t"/>
                  <a:pathLst>
                    <a:path extrusionOk="0" h="1926" w="942">
                      <a:moveTo>
                        <a:pt x="729" y="704"/>
                      </a:moveTo>
                      <a:lnTo>
                        <a:pt x="729" y="704"/>
                      </a:lnTo>
                      <a:cubicBezTo>
                        <a:pt x="643" y="928"/>
                        <a:pt x="557" y="1153"/>
                        <a:pt x="470" y="1377"/>
                      </a:cubicBezTo>
                      <a:cubicBezTo>
                        <a:pt x="461" y="1198"/>
                        <a:pt x="527" y="1037"/>
                        <a:pt x="590" y="878"/>
                      </a:cubicBezTo>
                      <a:cubicBezTo>
                        <a:pt x="654" y="719"/>
                        <a:pt x="735" y="567"/>
                        <a:pt x="804" y="408"/>
                      </a:cubicBezTo>
                      <a:cubicBezTo>
                        <a:pt x="754" y="486"/>
                        <a:pt x="701" y="561"/>
                        <a:pt x="656" y="641"/>
                      </a:cubicBezTo>
                      <a:cubicBezTo>
                        <a:pt x="608" y="725"/>
                        <a:pt x="565" y="811"/>
                        <a:pt x="525" y="899"/>
                      </a:cubicBezTo>
                      <a:cubicBezTo>
                        <a:pt x="487" y="985"/>
                        <a:pt x="454" y="1073"/>
                        <a:pt x="421" y="1162"/>
                      </a:cubicBezTo>
                      <a:cubicBezTo>
                        <a:pt x="389" y="1249"/>
                        <a:pt x="360" y="1338"/>
                        <a:pt x="329" y="1426"/>
                      </a:cubicBezTo>
                      <a:cubicBezTo>
                        <a:pt x="324" y="1426"/>
                        <a:pt x="319" y="1426"/>
                        <a:pt x="314" y="1425"/>
                      </a:cubicBezTo>
                      <a:cubicBezTo>
                        <a:pt x="313" y="1404"/>
                        <a:pt x="308" y="1382"/>
                        <a:pt x="312" y="1362"/>
                      </a:cubicBezTo>
                      <a:cubicBezTo>
                        <a:pt x="354" y="1164"/>
                        <a:pt x="398" y="966"/>
                        <a:pt x="491" y="784"/>
                      </a:cubicBezTo>
                      <a:cubicBezTo>
                        <a:pt x="547" y="675"/>
                        <a:pt x="615" y="574"/>
                        <a:pt x="684" y="473"/>
                      </a:cubicBezTo>
                      <a:cubicBezTo>
                        <a:pt x="749" y="377"/>
                        <a:pt x="821" y="286"/>
                        <a:pt x="887" y="190"/>
                      </a:cubicBezTo>
                      <a:cubicBezTo>
                        <a:pt x="653" y="396"/>
                        <a:pt x="490" y="655"/>
                        <a:pt x="337" y="923"/>
                      </a:cubicBezTo>
                      <a:cubicBezTo>
                        <a:pt x="435" y="549"/>
                        <a:pt x="661" y="259"/>
                        <a:pt x="941" y="0"/>
                      </a:cubicBezTo>
                      <a:cubicBezTo>
                        <a:pt x="916" y="15"/>
                        <a:pt x="890" y="30"/>
                        <a:pt x="865" y="46"/>
                      </a:cubicBezTo>
                      <a:cubicBezTo>
                        <a:pt x="840" y="62"/>
                        <a:pt x="815" y="79"/>
                        <a:pt x="790" y="96"/>
                      </a:cubicBezTo>
                      <a:cubicBezTo>
                        <a:pt x="462" y="327"/>
                        <a:pt x="254" y="647"/>
                        <a:pt x="106" y="1012"/>
                      </a:cubicBezTo>
                      <a:cubicBezTo>
                        <a:pt x="32" y="1194"/>
                        <a:pt x="0" y="1380"/>
                        <a:pt x="41" y="1571"/>
                      </a:cubicBezTo>
                      <a:cubicBezTo>
                        <a:pt x="59" y="1658"/>
                        <a:pt x="101" y="1744"/>
                        <a:pt x="148" y="1821"/>
                      </a:cubicBezTo>
                      <a:cubicBezTo>
                        <a:pt x="199" y="1906"/>
                        <a:pt x="287" y="1925"/>
                        <a:pt x="380" y="1889"/>
                      </a:cubicBezTo>
                      <a:cubicBezTo>
                        <a:pt x="522" y="1834"/>
                        <a:pt x="613" y="1724"/>
                        <a:pt x="677" y="1596"/>
                      </a:cubicBezTo>
                      <a:cubicBezTo>
                        <a:pt x="790" y="1369"/>
                        <a:pt x="841" y="1124"/>
                        <a:pt x="868" y="874"/>
                      </a:cubicBezTo>
                      <a:cubicBezTo>
                        <a:pt x="883" y="736"/>
                        <a:pt x="905" y="600"/>
                        <a:pt x="925" y="464"/>
                      </a:cubicBezTo>
                      <a:cubicBezTo>
                        <a:pt x="926" y="453"/>
                        <a:pt x="928" y="441"/>
                        <a:pt x="931" y="413"/>
                      </a:cubicBezTo>
                      <a:cubicBezTo>
                        <a:pt x="781" y="651"/>
                        <a:pt x="783" y="923"/>
                        <a:pt x="670" y="1154"/>
                      </a:cubicBezTo>
                      <a:lnTo>
                        <a:pt x="650" y="1150"/>
                      </a:lnTo>
                      <a:lnTo>
                        <a:pt x="740" y="709"/>
                      </a:lnTo>
                      <a:cubicBezTo>
                        <a:pt x="736" y="707"/>
                        <a:pt x="732" y="706"/>
                        <a:pt x="729" y="70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3" name="Google Shape;483;p47"/>
                <p:cNvSpPr/>
                <p:nvPr/>
              </p:nvSpPr>
              <p:spPr>
                <a:xfrm>
                  <a:off x="4298882" y="-94199"/>
                  <a:ext cx="393599" cy="543361"/>
                </a:xfrm>
                <a:custGeom>
                  <a:rect b="b" l="l" r="r" t="t"/>
                  <a:pathLst>
                    <a:path extrusionOk="0" h="1247" w="902">
                      <a:moveTo>
                        <a:pt x="482" y="1246"/>
                      </a:moveTo>
                      <a:lnTo>
                        <a:pt x="482" y="1246"/>
                      </a:lnTo>
                      <a:cubicBezTo>
                        <a:pt x="662" y="1185"/>
                        <a:pt x="760" y="1060"/>
                        <a:pt x="817" y="902"/>
                      </a:cubicBezTo>
                      <a:cubicBezTo>
                        <a:pt x="901" y="668"/>
                        <a:pt x="876" y="445"/>
                        <a:pt x="729" y="241"/>
                      </a:cubicBezTo>
                      <a:cubicBezTo>
                        <a:pt x="555" y="0"/>
                        <a:pt x="285" y="16"/>
                        <a:pt x="136" y="274"/>
                      </a:cubicBezTo>
                      <a:cubicBezTo>
                        <a:pt x="0" y="510"/>
                        <a:pt x="46" y="932"/>
                        <a:pt x="231" y="1134"/>
                      </a:cubicBezTo>
                      <a:cubicBezTo>
                        <a:pt x="245" y="1149"/>
                        <a:pt x="262" y="1161"/>
                        <a:pt x="283" y="1178"/>
                      </a:cubicBezTo>
                      <a:cubicBezTo>
                        <a:pt x="262" y="1090"/>
                        <a:pt x="240" y="1012"/>
                        <a:pt x="225" y="932"/>
                      </a:cubicBezTo>
                      <a:cubicBezTo>
                        <a:pt x="197" y="774"/>
                        <a:pt x="316" y="587"/>
                        <a:pt x="470" y="542"/>
                      </a:cubicBezTo>
                      <a:cubicBezTo>
                        <a:pt x="608" y="502"/>
                        <a:pt x="716" y="595"/>
                        <a:pt x="717" y="753"/>
                      </a:cubicBezTo>
                      <a:cubicBezTo>
                        <a:pt x="717" y="848"/>
                        <a:pt x="679" y="932"/>
                        <a:pt x="631" y="1012"/>
                      </a:cubicBezTo>
                      <a:cubicBezTo>
                        <a:pt x="587" y="1087"/>
                        <a:pt x="537" y="1161"/>
                        <a:pt x="482" y="124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4" name="Google Shape;484;p47"/>
                <p:cNvSpPr/>
                <p:nvPr/>
              </p:nvSpPr>
              <p:spPr>
                <a:xfrm>
                  <a:off x="4914082" y="634705"/>
                  <a:ext cx="828762" cy="1112938"/>
                </a:xfrm>
                <a:custGeom>
                  <a:rect b="b" l="l" r="r" t="t"/>
                  <a:pathLst>
                    <a:path extrusionOk="0" h="2557" w="1901">
                      <a:moveTo>
                        <a:pt x="540" y="2556"/>
                      </a:moveTo>
                      <a:lnTo>
                        <a:pt x="540" y="2556"/>
                      </a:lnTo>
                      <a:cubicBezTo>
                        <a:pt x="261" y="2279"/>
                        <a:pt x="187" y="1884"/>
                        <a:pt x="342" y="1498"/>
                      </a:cubicBezTo>
                      <a:lnTo>
                        <a:pt x="342" y="1498"/>
                      </a:lnTo>
                      <a:cubicBezTo>
                        <a:pt x="434" y="1266"/>
                        <a:pt x="587" y="1079"/>
                        <a:pt x="777" y="925"/>
                      </a:cubicBezTo>
                      <a:lnTo>
                        <a:pt x="777" y="925"/>
                      </a:lnTo>
                      <a:cubicBezTo>
                        <a:pt x="961" y="777"/>
                        <a:pt x="1153" y="639"/>
                        <a:pt x="1344" y="501"/>
                      </a:cubicBezTo>
                      <a:lnTo>
                        <a:pt x="1344" y="501"/>
                      </a:lnTo>
                      <a:cubicBezTo>
                        <a:pt x="1546" y="353"/>
                        <a:pt x="1734" y="191"/>
                        <a:pt x="1900" y="0"/>
                      </a:cubicBezTo>
                      <a:lnTo>
                        <a:pt x="1900" y="0"/>
                      </a:lnTo>
                      <a:cubicBezTo>
                        <a:pt x="1747" y="94"/>
                        <a:pt x="1596" y="189"/>
                        <a:pt x="1443" y="280"/>
                      </a:cubicBezTo>
                      <a:lnTo>
                        <a:pt x="1443" y="280"/>
                      </a:lnTo>
                      <a:cubicBezTo>
                        <a:pt x="1247" y="397"/>
                        <a:pt x="1044" y="502"/>
                        <a:pt x="853" y="628"/>
                      </a:cubicBezTo>
                      <a:lnTo>
                        <a:pt x="853" y="628"/>
                      </a:lnTo>
                      <a:cubicBezTo>
                        <a:pt x="603" y="792"/>
                        <a:pt x="387" y="990"/>
                        <a:pt x="238" y="1257"/>
                      </a:cubicBezTo>
                      <a:lnTo>
                        <a:pt x="238" y="1257"/>
                      </a:lnTo>
                      <a:cubicBezTo>
                        <a:pt x="0" y="1681"/>
                        <a:pt x="103" y="2223"/>
                        <a:pt x="485" y="2521"/>
                      </a:cubicBezTo>
                      <a:lnTo>
                        <a:pt x="485" y="2521"/>
                      </a:lnTo>
                      <a:cubicBezTo>
                        <a:pt x="503" y="2534"/>
                        <a:pt x="522" y="2544"/>
                        <a:pt x="540" y="2556"/>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5" name="Google Shape;485;p47"/>
                <p:cNvSpPr/>
                <p:nvPr/>
              </p:nvSpPr>
              <p:spPr>
                <a:xfrm>
                  <a:off x="4014722" y="856202"/>
                  <a:ext cx="564480" cy="370559"/>
                </a:xfrm>
                <a:custGeom>
                  <a:rect b="b" l="l" r="r" t="t"/>
                  <a:pathLst>
                    <a:path extrusionOk="0" h="851" w="1295">
                      <a:moveTo>
                        <a:pt x="1152" y="235"/>
                      </a:moveTo>
                      <a:lnTo>
                        <a:pt x="1152" y="235"/>
                      </a:lnTo>
                      <a:cubicBezTo>
                        <a:pt x="863" y="0"/>
                        <a:pt x="440" y="52"/>
                        <a:pt x="203" y="208"/>
                      </a:cubicBezTo>
                      <a:cubicBezTo>
                        <a:pt x="14" y="333"/>
                        <a:pt x="0" y="517"/>
                        <a:pt x="174" y="664"/>
                      </a:cubicBezTo>
                      <a:cubicBezTo>
                        <a:pt x="356" y="819"/>
                        <a:pt x="565" y="850"/>
                        <a:pt x="793" y="793"/>
                      </a:cubicBezTo>
                      <a:cubicBezTo>
                        <a:pt x="933" y="758"/>
                        <a:pt x="1054" y="689"/>
                        <a:pt x="1160" y="596"/>
                      </a:cubicBezTo>
                      <a:cubicBezTo>
                        <a:pt x="1211" y="553"/>
                        <a:pt x="1249" y="496"/>
                        <a:pt x="1294" y="444"/>
                      </a:cubicBezTo>
                      <a:cubicBezTo>
                        <a:pt x="1250" y="404"/>
                        <a:pt x="1228" y="427"/>
                        <a:pt x="1204" y="449"/>
                      </a:cubicBezTo>
                      <a:cubicBezTo>
                        <a:pt x="1082" y="560"/>
                        <a:pt x="934" y="612"/>
                        <a:pt x="774" y="629"/>
                      </a:cubicBezTo>
                      <a:cubicBezTo>
                        <a:pt x="642" y="642"/>
                        <a:pt x="547" y="584"/>
                        <a:pt x="497" y="471"/>
                      </a:cubicBezTo>
                      <a:cubicBezTo>
                        <a:pt x="489" y="452"/>
                        <a:pt x="493" y="419"/>
                        <a:pt x="504" y="402"/>
                      </a:cubicBezTo>
                      <a:cubicBezTo>
                        <a:pt x="587" y="278"/>
                        <a:pt x="713" y="231"/>
                        <a:pt x="853" y="223"/>
                      </a:cubicBezTo>
                      <a:cubicBezTo>
                        <a:pt x="951" y="217"/>
                        <a:pt x="1051" y="230"/>
                        <a:pt x="1152" y="23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6" name="Google Shape;486;p47"/>
                <p:cNvSpPr/>
                <p:nvPr/>
              </p:nvSpPr>
              <p:spPr>
                <a:xfrm>
                  <a:off x="4913257" y="190304"/>
                  <a:ext cx="796733" cy="582492"/>
                </a:xfrm>
                <a:custGeom>
                  <a:rect b="b" l="l" r="r" t="t"/>
                  <a:pathLst>
                    <a:path extrusionOk="0" h="1338" w="1827">
                      <a:moveTo>
                        <a:pt x="1814" y="891"/>
                      </a:moveTo>
                      <a:lnTo>
                        <a:pt x="1814" y="891"/>
                      </a:lnTo>
                      <a:cubicBezTo>
                        <a:pt x="1788" y="904"/>
                        <a:pt x="1762" y="917"/>
                        <a:pt x="1735" y="931"/>
                      </a:cubicBezTo>
                      <a:lnTo>
                        <a:pt x="1735" y="931"/>
                      </a:lnTo>
                      <a:cubicBezTo>
                        <a:pt x="1540" y="1034"/>
                        <a:pt x="1333" y="1102"/>
                        <a:pt x="1110" y="1103"/>
                      </a:cubicBezTo>
                      <a:lnTo>
                        <a:pt x="1110" y="1103"/>
                      </a:lnTo>
                      <a:cubicBezTo>
                        <a:pt x="911" y="1105"/>
                        <a:pt x="734" y="1033"/>
                        <a:pt x="577" y="913"/>
                      </a:cubicBezTo>
                      <a:lnTo>
                        <a:pt x="577" y="913"/>
                      </a:lnTo>
                      <a:cubicBezTo>
                        <a:pt x="505" y="858"/>
                        <a:pt x="437" y="800"/>
                        <a:pt x="371" y="739"/>
                      </a:cubicBezTo>
                      <a:lnTo>
                        <a:pt x="371" y="739"/>
                      </a:lnTo>
                      <a:cubicBezTo>
                        <a:pt x="256" y="632"/>
                        <a:pt x="198" y="493"/>
                        <a:pt x="175" y="342"/>
                      </a:cubicBezTo>
                      <a:lnTo>
                        <a:pt x="175" y="342"/>
                      </a:lnTo>
                      <a:cubicBezTo>
                        <a:pt x="162" y="247"/>
                        <a:pt x="165" y="151"/>
                        <a:pt x="160" y="55"/>
                      </a:cubicBezTo>
                      <a:lnTo>
                        <a:pt x="160" y="55"/>
                      </a:lnTo>
                      <a:cubicBezTo>
                        <a:pt x="160" y="39"/>
                        <a:pt x="158" y="22"/>
                        <a:pt x="156" y="5"/>
                      </a:cubicBezTo>
                      <a:lnTo>
                        <a:pt x="156" y="5"/>
                      </a:lnTo>
                      <a:cubicBezTo>
                        <a:pt x="150" y="3"/>
                        <a:pt x="144" y="2"/>
                        <a:pt x="137" y="0"/>
                      </a:cubicBezTo>
                      <a:lnTo>
                        <a:pt x="137" y="0"/>
                      </a:lnTo>
                      <a:cubicBezTo>
                        <a:pt x="121" y="43"/>
                        <a:pt x="100" y="85"/>
                        <a:pt x="90" y="130"/>
                      </a:cubicBezTo>
                      <a:lnTo>
                        <a:pt x="90" y="130"/>
                      </a:lnTo>
                      <a:cubicBezTo>
                        <a:pt x="0" y="534"/>
                        <a:pt x="175" y="943"/>
                        <a:pt x="523" y="1170"/>
                      </a:cubicBezTo>
                      <a:lnTo>
                        <a:pt x="523" y="1170"/>
                      </a:lnTo>
                      <a:cubicBezTo>
                        <a:pt x="776" y="1335"/>
                        <a:pt x="1032" y="1337"/>
                        <a:pt x="1298" y="1214"/>
                      </a:cubicBezTo>
                      <a:lnTo>
                        <a:pt x="1298" y="1214"/>
                      </a:lnTo>
                      <a:cubicBezTo>
                        <a:pt x="1364" y="1184"/>
                        <a:pt x="1433" y="1160"/>
                        <a:pt x="1495" y="1123"/>
                      </a:cubicBezTo>
                      <a:lnTo>
                        <a:pt x="1495" y="1123"/>
                      </a:lnTo>
                      <a:cubicBezTo>
                        <a:pt x="1607" y="1057"/>
                        <a:pt x="1716" y="984"/>
                        <a:pt x="1826" y="914"/>
                      </a:cubicBezTo>
                      <a:lnTo>
                        <a:pt x="1826" y="914"/>
                      </a:lnTo>
                      <a:cubicBezTo>
                        <a:pt x="1822" y="906"/>
                        <a:pt x="1819" y="899"/>
                        <a:pt x="1814" y="89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7" name="Google Shape;487;p47"/>
                <p:cNvSpPr/>
                <p:nvPr/>
              </p:nvSpPr>
              <p:spPr>
                <a:xfrm>
                  <a:off x="3784321" y="-311158"/>
                  <a:ext cx="368640" cy="439679"/>
                </a:xfrm>
                <a:custGeom>
                  <a:rect b="b" l="l" r="r" t="t"/>
                  <a:pathLst>
                    <a:path extrusionOk="0" h="1010" w="847">
                      <a:moveTo>
                        <a:pt x="502" y="1009"/>
                      </a:moveTo>
                      <a:lnTo>
                        <a:pt x="502" y="1009"/>
                      </a:lnTo>
                      <a:cubicBezTo>
                        <a:pt x="488" y="996"/>
                        <a:pt x="475" y="982"/>
                        <a:pt x="460" y="970"/>
                      </a:cubicBezTo>
                      <a:cubicBezTo>
                        <a:pt x="354" y="886"/>
                        <a:pt x="299" y="772"/>
                        <a:pt x="282" y="641"/>
                      </a:cubicBezTo>
                      <a:cubicBezTo>
                        <a:pt x="267" y="526"/>
                        <a:pt x="318" y="446"/>
                        <a:pt x="412" y="421"/>
                      </a:cubicBezTo>
                      <a:cubicBezTo>
                        <a:pt x="535" y="387"/>
                        <a:pt x="621" y="421"/>
                        <a:pt x="669" y="534"/>
                      </a:cubicBezTo>
                      <a:cubicBezTo>
                        <a:pt x="697" y="599"/>
                        <a:pt x="708" y="671"/>
                        <a:pt x="715" y="747"/>
                      </a:cubicBezTo>
                      <a:cubicBezTo>
                        <a:pt x="707" y="742"/>
                        <a:pt x="700" y="737"/>
                        <a:pt x="674" y="721"/>
                      </a:cubicBezTo>
                      <a:cubicBezTo>
                        <a:pt x="681" y="776"/>
                        <a:pt x="685" y="816"/>
                        <a:pt x="690" y="856"/>
                      </a:cubicBezTo>
                      <a:cubicBezTo>
                        <a:pt x="694" y="857"/>
                        <a:pt x="698" y="857"/>
                        <a:pt x="701" y="857"/>
                      </a:cubicBezTo>
                      <a:cubicBezTo>
                        <a:pt x="706" y="845"/>
                        <a:pt x="711" y="834"/>
                        <a:pt x="716" y="823"/>
                      </a:cubicBezTo>
                      <a:cubicBezTo>
                        <a:pt x="719" y="824"/>
                        <a:pt x="721" y="824"/>
                        <a:pt x="724" y="825"/>
                      </a:cubicBezTo>
                      <a:cubicBezTo>
                        <a:pt x="722" y="863"/>
                        <a:pt x="720" y="902"/>
                        <a:pt x="719" y="948"/>
                      </a:cubicBezTo>
                      <a:cubicBezTo>
                        <a:pt x="776" y="902"/>
                        <a:pt x="790" y="841"/>
                        <a:pt x="798" y="781"/>
                      </a:cubicBezTo>
                      <a:cubicBezTo>
                        <a:pt x="846" y="458"/>
                        <a:pt x="676" y="129"/>
                        <a:pt x="329" y="37"/>
                      </a:cubicBezTo>
                      <a:cubicBezTo>
                        <a:pt x="186" y="0"/>
                        <a:pt x="109" y="42"/>
                        <a:pt x="59" y="182"/>
                      </a:cubicBezTo>
                      <a:cubicBezTo>
                        <a:pt x="0" y="349"/>
                        <a:pt x="32" y="508"/>
                        <a:pt x="104" y="664"/>
                      </a:cubicBezTo>
                      <a:cubicBezTo>
                        <a:pt x="184" y="838"/>
                        <a:pt x="324" y="943"/>
                        <a:pt x="502" y="10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8" name="Google Shape;488;p47"/>
                <p:cNvSpPr/>
                <p:nvPr/>
              </p:nvSpPr>
              <p:spPr>
                <a:xfrm>
                  <a:off x="4069093" y="182885"/>
                  <a:ext cx="1599471" cy="798674"/>
                </a:xfrm>
                <a:custGeom>
                  <a:rect b="b" l="l" r="r" t="t"/>
                  <a:pathLst>
                    <a:path extrusionOk="0" h="1834" w="3668">
                      <a:moveTo>
                        <a:pt x="1347" y="1833"/>
                      </a:moveTo>
                      <a:lnTo>
                        <a:pt x="1347" y="1833"/>
                      </a:lnTo>
                      <a:cubicBezTo>
                        <a:pt x="1473" y="1755"/>
                        <a:pt x="1597" y="1674"/>
                        <a:pt x="1726" y="1602"/>
                      </a:cubicBezTo>
                      <a:lnTo>
                        <a:pt x="1726" y="1602"/>
                      </a:lnTo>
                      <a:cubicBezTo>
                        <a:pt x="1766" y="1579"/>
                        <a:pt x="1822" y="1563"/>
                        <a:pt x="1867" y="1569"/>
                      </a:cubicBezTo>
                      <a:lnTo>
                        <a:pt x="1867" y="1569"/>
                      </a:lnTo>
                      <a:cubicBezTo>
                        <a:pt x="2081" y="1602"/>
                        <a:pt x="2291" y="1582"/>
                        <a:pt x="2501" y="1547"/>
                      </a:cubicBezTo>
                      <a:lnTo>
                        <a:pt x="2501" y="1547"/>
                      </a:lnTo>
                      <a:cubicBezTo>
                        <a:pt x="2896" y="1481"/>
                        <a:pt x="3255" y="1321"/>
                        <a:pt x="3592" y="1109"/>
                      </a:cubicBezTo>
                      <a:lnTo>
                        <a:pt x="3592" y="1109"/>
                      </a:lnTo>
                      <a:cubicBezTo>
                        <a:pt x="3620" y="1091"/>
                        <a:pt x="3646" y="1070"/>
                        <a:pt x="3667" y="1040"/>
                      </a:cubicBezTo>
                      <a:lnTo>
                        <a:pt x="3667" y="1040"/>
                      </a:lnTo>
                      <a:cubicBezTo>
                        <a:pt x="3589" y="1083"/>
                        <a:pt x="3512" y="1128"/>
                        <a:pt x="3432" y="1168"/>
                      </a:cubicBezTo>
                      <a:lnTo>
                        <a:pt x="3432" y="1168"/>
                      </a:lnTo>
                      <a:cubicBezTo>
                        <a:pt x="3164" y="1302"/>
                        <a:pt x="2887" y="1406"/>
                        <a:pt x="2593" y="1470"/>
                      </a:cubicBezTo>
                      <a:lnTo>
                        <a:pt x="2593" y="1470"/>
                      </a:lnTo>
                      <a:cubicBezTo>
                        <a:pt x="2319" y="1529"/>
                        <a:pt x="2047" y="1530"/>
                        <a:pt x="1776" y="1476"/>
                      </a:cubicBezTo>
                      <a:lnTo>
                        <a:pt x="1776" y="1476"/>
                      </a:lnTo>
                      <a:cubicBezTo>
                        <a:pt x="1583" y="1438"/>
                        <a:pt x="1396" y="1371"/>
                        <a:pt x="1228" y="1268"/>
                      </a:cubicBezTo>
                      <a:lnTo>
                        <a:pt x="1228" y="1268"/>
                      </a:lnTo>
                      <a:cubicBezTo>
                        <a:pt x="1101" y="1190"/>
                        <a:pt x="1013" y="1071"/>
                        <a:pt x="957" y="931"/>
                      </a:cubicBezTo>
                      <a:lnTo>
                        <a:pt x="957" y="931"/>
                      </a:lnTo>
                      <a:cubicBezTo>
                        <a:pt x="940" y="886"/>
                        <a:pt x="917" y="842"/>
                        <a:pt x="896" y="798"/>
                      </a:cubicBezTo>
                      <a:lnTo>
                        <a:pt x="896" y="798"/>
                      </a:lnTo>
                      <a:cubicBezTo>
                        <a:pt x="888" y="801"/>
                        <a:pt x="881" y="804"/>
                        <a:pt x="873" y="807"/>
                      </a:cubicBezTo>
                      <a:lnTo>
                        <a:pt x="873" y="807"/>
                      </a:lnTo>
                      <a:cubicBezTo>
                        <a:pt x="912" y="911"/>
                        <a:pt x="950" y="1016"/>
                        <a:pt x="993" y="1132"/>
                      </a:cubicBezTo>
                      <a:lnTo>
                        <a:pt x="993" y="1132"/>
                      </a:lnTo>
                      <a:cubicBezTo>
                        <a:pt x="575" y="828"/>
                        <a:pt x="206" y="495"/>
                        <a:pt x="21" y="0"/>
                      </a:cubicBezTo>
                      <a:lnTo>
                        <a:pt x="21" y="0"/>
                      </a:lnTo>
                      <a:cubicBezTo>
                        <a:pt x="14" y="5"/>
                        <a:pt x="8" y="8"/>
                        <a:pt x="0" y="12"/>
                      </a:cubicBezTo>
                      <a:lnTo>
                        <a:pt x="0" y="12"/>
                      </a:lnTo>
                      <a:cubicBezTo>
                        <a:pt x="24" y="77"/>
                        <a:pt x="45" y="144"/>
                        <a:pt x="72" y="207"/>
                      </a:cubicBezTo>
                      <a:lnTo>
                        <a:pt x="72" y="207"/>
                      </a:lnTo>
                      <a:cubicBezTo>
                        <a:pt x="100" y="273"/>
                        <a:pt x="131" y="339"/>
                        <a:pt x="165" y="402"/>
                      </a:cubicBezTo>
                      <a:lnTo>
                        <a:pt x="165" y="402"/>
                      </a:lnTo>
                      <a:cubicBezTo>
                        <a:pt x="199" y="463"/>
                        <a:pt x="237" y="523"/>
                        <a:pt x="277" y="580"/>
                      </a:cubicBezTo>
                      <a:lnTo>
                        <a:pt x="277" y="580"/>
                      </a:lnTo>
                      <a:cubicBezTo>
                        <a:pt x="317" y="639"/>
                        <a:pt x="362" y="695"/>
                        <a:pt x="409" y="756"/>
                      </a:cubicBezTo>
                      <a:lnTo>
                        <a:pt x="409" y="756"/>
                      </a:lnTo>
                      <a:cubicBezTo>
                        <a:pt x="317" y="773"/>
                        <a:pt x="229" y="788"/>
                        <a:pt x="141" y="805"/>
                      </a:cubicBezTo>
                      <a:lnTo>
                        <a:pt x="141" y="805"/>
                      </a:lnTo>
                      <a:cubicBezTo>
                        <a:pt x="141" y="811"/>
                        <a:pt x="141" y="817"/>
                        <a:pt x="141" y="824"/>
                      </a:cubicBezTo>
                      <a:lnTo>
                        <a:pt x="141" y="824"/>
                      </a:lnTo>
                      <a:cubicBezTo>
                        <a:pt x="208" y="823"/>
                        <a:pt x="276" y="831"/>
                        <a:pt x="342" y="821"/>
                      </a:cubicBezTo>
                      <a:lnTo>
                        <a:pt x="342" y="821"/>
                      </a:lnTo>
                      <a:cubicBezTo>
                        <a:pt x="431" y="806"/>
                        <a:pt x="491" y="829"/>
                        <a:pt x="559" y="894"/>
                      </a:cubicBezTo>
                      <a:lnTo>
                        <a:pt x="559" y="894"/>
                      </a:lnTo>
                      <a:cubicBezTo>
                        <a:pt x="730" y="1057"/>
                        <a:pt x="925" y="1192"/>
                        <a:pt x="1133" y="1308"/>
                      </a:cubicBezTo>
                      <a:lnTo>
                        <a:pt x="1133" y="1308"/>
                      </a:lnTo>
                      <a:cubicBezTo>
                        <a:pt x="1310" y="1405"/>
                        <a:pt x="1496" y="1477"/>
                        <a:pt x="1689" y="1533"/>
                      </a:cubicBezTo>
                      <a:lnTo>
                        <a:pt x="1689" y="1533"/>
                      </a:lnTo>
                      <a:cubicBezTo>
                        <a:pt x="1696" y="1535"/>
                        <a:pt x="1702" y="1539"/>
                        <a:pt x="1725" y="1548"/>
                      </a:cubicBezTo>
                      <a:lnTo>
                        <a:pt x="1725" y="1548"/>
                      </a:lnTo>
                      <a:cubicBezTo>
                        <a:pt x="1591" y="1644"/>
                        <a:pt x="1466" y="1733"/>
                        <a:pt x="1341" y="1822"/>
                      </a:cubicBezTo>
                      <a:lnTo>
                        <a:pt x="1341" y="1822"/>
                      </a:lnTo>
                      <a:cubicBezTo>
                        <a:pt x="1342" y="1826"/>
                        <a:pt x="1345" y="1829"/>
                        <a:pt x="1347" y="18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89" name="Google Shape;489;p47"/>
                <p:cNvSpPr/>
                <p:nvPr/>
              </p:nvSpPr>
              <p:spPr>
                <a:xfrm>
                  <a:off x="4832642" y="1069320"/>
                  <a:ext cx="234240" cy="685441"/>
                </a:xfrm>
                <a:custGeom>
                  <a:rect b="b" l="l" r="r" t="t"/>
                  <a:pathLst>
                    <a:path extrusionOk="0" h="1576" w="539">
                      <a:moveTo>
                        <a:pt x="522" y="0"/>
                      </a:moveTo>
                      <a:lnTo>
                        <a:pt x="522" y="0"/>
                      </a:lnTo>
                      <a:cubicBezTo>
                        <a:pt x="378" y="164"/>
                        <a:pt x="260" y="346"/>
                        <a:pt x="156" y="538"/>
                      </a:cubicBezTo>
                      <a:cubicBezTo>
                        <a:pt x="31" y="770"/>
                        <a:pt x="0" y="1016"/>
                        <a:pt x="33" y="1272"/>
                      </a:cubicBezTo>
                      <a:cubicBezTo>
                        <a:pt x="46" y="1369"/>
                        <a:pt x="82" y="1460"/>
                        <a:pt x="156" y="1527"/>
                      </a:cubicBezTo>
                      <a:cubicBezTo>
                        <a:pt x="182" y="1551"/>
                        <a:pt x="233" y="1575"/>
                        <a:pt x="258" y="1565"/>
                      </a:cubicBezTo>
                      <a:cubicBezTo>
                        <a:pt x="292" y="1551"/>
                        <a:pt x="325" y="1506"/>
                        <a:pt x="333" y="1469"/>
                      </a:cubicBezTo>
                      <a:cubicBezTo>
                        <a:pt x="342" y="1430"/>
                        <a:pt x="330" y="1381"/>
                        <a:pt x="313" y="1342"/>
                      </a:cubicBezTo>
                      <a:cubicBezTo>
                        <a:pt x="159" y="962"/>
                        <a:pt x="195" y="598"/>
                        <a:pt x="390" y="244"/>
                      </a:cubicBezTo>
                      <a:cubicBezTo>
                        <a:pt x="434" y="164"/>
                        <a:pt x="488" y="89"/>
                        <a:pt x="538" y="11"/>
                      </a:cubicBezTo>
                      <a:lnTo>
                        <a:pt x="522" y="0"/>
                      </a:ln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0" name="Google Shape;490;p47"/>
                <p:cNvSpPr/>
                <p:nvPr/>
              </p:nvSpPr>
              <p:spPr>
                <a:xfrm>
                  <a:off x="4723385" y="997913"/>
                  <a:ext cx="390358" cy="498420"/>
                </a:xfrm>
                <a:custGeom>
                  <a:rect b="b" l="l" r="r" t="t"/>
                  <a:pathLst>
                    <a:path extrusionOk="0" h="1147" w="899">
                      <a:moveTo>
                        <a:pt x="898" y="0"/>
                      </a:moveTo>
                      <a:lnTo>
                        <a:pt x="898" y="0"/>
                      </a:lnTo>
                      <a:cubicBezTo>
                        <a:pt x="772" y="50"/>
                        <a:pt x="663" y="130"/>
                        <a:pt x="567" y="223"/>
                      </a:cubicBezTo>
                      <a:lnTo>
                        <a:pt x="567" y="223"/>
                      </a:lnTo>
                      <a:cubicBezTo>
                        <a:pt x="384" y="397"/>
                        <a:pt x="215" y="584"/>
                        <a:pt x="81" y="800"/>
                      </a:cubicBezTo>
                      <a:lnTo>
                        <a:pt x="81" y="800"/>
                      </a:lnTo>
                      <a:cubicBezTo>
                        <a:pt x="57" y="839"/>
                        <a:pt x="35" y="880"/>
                        <a:pt x="17" y="922"/>
                      </a:cubicBezTo>
                      <a:lnTo>
                        <a:pt x="17" y="922"/>
                      </a:lnTo>
                      <a:cubicBezTo>
                        <a:pt x="6" y="949"/>
                        <a:pt x="0" y="980"/>
                        <a:pt x="1" y="1010"/>
                      </a:cubicBezTo>
                      <a:lnTo>
                        <a:pt x="1" y="1010"/>
                      </a:lnTo>
                      <a:cubicBezTo>
                        <a:pt x="3" y="1062"/>
                        <a:pt x="23" y="1110"/>
                        <a:pt x="77" y="1128"/>
                      </a:cubicBezTo>
                      <a:lnTo>
                        <a:pt x="77" y="1128"/>
                      </a:lnTo>
                      <a:cubicBezTo>
                        <a:pt x="130" y="1146"/>
                        <a:pt x="170" y="1111"/>
                        <a:pt x="191" y="1071"/>
                      </a:cubicBezTo>
                      <a:lnTo>
                        <a:pt x="191" y="1071"/>
                      </a:lnTo>
                      <a:cubicBezTo>
                        <a:pt x="240" y="974"/>
                        <a:pt x="283" y="873"/>
                        <a:pt x="327" y="772"/>
                      </a:cubicBezTo>
                      <a:lnTo>
                        <a:pt x="327" y="772"/>
                      </a:lnTo>
                      <a:cubicBezTo>
                        <a:pt x="460" y="473"/>
                        <a:pt x="630" y="201"/>
                        <a:pt x="898" y="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1" name="Google Shape;491;p47"/>
                <p:cNvSpPr/>
                <p:nvPr/>
              </p:nvSpPr>
              <p:spPr>
                <a:xfrm>
                  <a:off x="3734401" y="428041"/>
                  <a:ext cx="268800" cy="207360"/>
                </a:xfrm>
                <a:custGeom>
                  <a:rect b="b" l="l" r="r" t="t"/>
                  <a:pathLst>
                    <a:path extrusionOk="0" h="477" w="616">
                      <a:moveTo>
                        <a:pt x="615" y="335"/>
                      </a:moveTo>
                      <a:lnTo>
                        <a:pt x="615" y="335"/>
                      </a:lnTo>
                      <a:cubicBezTo>
                        <a:pt x="537" y="335"/>
                        <a:pt x="466" y="337"/>
                        <a:pt x="395" y="337"/>
                      </a:cubicBezTo>
                      <a:cubicBezTo>
                        <a:pt x="375" y="337"/>
                        <a:pt x="351" y="339"/>
                        <a:pt x="336" y="330"/>
                      </a:cubicBezTo>
                      <a:cubicBezTo>
                        <a:pt x="293" y="303"/>
                        <a:pt x="254" y="270"/>
                        <a:pt x="214" y="241"/>
                      </a:cubicBezTo>
                      <a:cubicBezTo>
                        <a:pt x="243" y="211"/>
                        <a:pt x="266" y="175"/>
                        <a:pt x="300" y="154"/>
                      </a:cubicBezTo>
                      <a:cubicBezTo>
                        <a:pt x="381" y="100"/>
                        <a:pt x="472" y="103"/>
                        <a:pt x="564" y="126"/>
                      </a:cubicBezTo>
                      <a:cubicBezTo>
                        <a:pt x="447" y="55"/>
                        <a:pt x="325" y="0"/>
                        <a:pt x="183" y="28"/>
                      </a:cubicBezTo>
                      <a:cubicBezTo>
                        <a:pt x="77" y="49"/>
                        <a:pt x="5" y="131"/>
                        <a:pt x="2" y="231"/>
                      </a:cubicBezTo>
                      <a:cubicBezTo>
                        <a:pt x="0" y="320"/>
                        <a:pt x="64" y="397"/>
                        <a:pt x="167" y="427"/>
                      </a:cubicBezTo>
                      <a:cubicBezTo>
                        <a:pt x="332" y="476"/>
                        <a:pt x="476" y="427"/>
                        <a:pt x="615" y="33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2" name="Google Shape;492;p47"/>
                <p:cNvSpPr/>
                <p:nvPr/>
              </p:nvSpPr>
              <p:spPr>
                <a:xfrm>
                  <a:off x="4492965" y="397080"/>
                  <a:ext cx="328302" cy="154131"/>
                </a:xfrm>
                <a:custGeom>
                  <a:rect b="b" l="l" r="r" t="t"/>
                  <a:pathLst>
                    <a:path extrusionOk="0" h="356" w="756">
                      <a:moveTo>
                        <a:pt x="0" y="278"/>
                      </a:moveTo>
                      <a:lnTo>
                        <a:pt x="0" y="278"/>
                      </a:lnTo>
                      <a:cubicBezTo>
                        <a:pt x="130" y="310"/>
                        <a:pt x="257" y="355"/>
                        <a:pt x="390" y="328"/>
                      </a:cubicBezTo>
                      <a:lnTo>
                        <a:pt x="390" y="328"/>
                      </a:lnTo>
                      <a:cubicBezTo>
                        <a:pt x="523" y="301"/>
                        <a:pt x="646" y="257"/>
                        <a:pt x="725" y="137"/>
                      </a:cubicBezTo>
                      <a:lnTo>
                        <a:pt x="725" y="137"/>
                      </a:lnTo>
                      <a:cubicBezTo>
                        <a:pt x="741" y="112"/>
                        <a:pt x="755" y="63"/>
                        <a:pt x="742" y="46"/>
                      </a:cubicBezTo>
                      <a:lnTo>
                        <a:pt x="742" y="46"/>
                      </a:lnTo>
                      <a:cubicBezTo>
                        <a:pt x="722" y="22"/>
                        <a:pt x="675" y="0"/>
                        <a:pt x="646" y="6"/>
                      </a:cubicBezTo>
                      <a:lnTo>
                        <a:pt x="646" y="6"/>
                      </a:lnTo>
                      <a:cubicBezTo>
                        <a:pt x="578" y="19"/>
                        <a:pt x="509" y="40"/>
                        <a:pt x="450" y="76"/>
                      </a:cubicBezTo>
                      <a:lnTo>
                        <a:pt x="450" y="76"/>
                      </a:lnTo>
                      <a:cubicBezTo>
                        <a:pt x="309" y="163"/>
                        <a:pt x="174" y="262"/>
                        <a:pt x="0" y="2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3" name="Google Shape;493;p47"/>
                <p:cNvSpPr/>
                <p:nvPr/>
              </p:nvSpPr>
              <p:spPr>
                <a:xfrm>
                  <a:off x="4086362" y="-314141"/>
                  <a:ext cx="120110" cy="406343"/>
                </a:xfrm>
                <a:custGeom>
                  <a:rect b="b" l="l" r="r" t="t"/>
                  <a:pathLst>
                    <a:path extrusionOk="0" h="934" w="277">
                      <a:moveTo>
                        <a:pt x="82" y="933"/>
                      </a:moveTo>
                      <a:lnTo>
                        <a:pt x="82" y="933"/>
                      </a:lnTo>
                      <a:cubicBezTo>
                        <a:pt x="238" y="777"/>
                        <a:pt x="268" y="595"/>
                        <a:pt x="273" y="407"/>
                      </a:cubicBezTo>
                      <a:lnTo>
                        <a:pt x="273" y="407"/>
                      </a:lnTo>
                      <a:cubicBezTo>
                        <a:pt x="276" y="295"/>
                        <a:pt x="260" y="187"/>
                        <a:pt x="193" y="92"/>
                      </a:cubicBezTo>
                      <a:lnTo>
                        <a:pt x="193" y="92"/>
                      </a:lnTo>
                      <a:cubicBezTo>
                        <a:pt x="181" y="75"/>
                        <a:pt x="167" y="57"/>
                        <a:pt x="149" y="44"/>
                      </a:cubicBezTo>
                      <a:lnTo>
                        <a:pt x="149" y="44"/>
                      </a:lnTo>
                      <a:cubicBezTo>
                        <a:pt x="117" y="18"/>
                        <a:pt x="80" y="0"/>
                        <a:pt x="40" y="28"/>
                      </a:cubicBezTo>
                      <a:lnTo>
                        <a:pt x="40" y="28"/>
                      </a:lnTo>
                      <a:cubicBezTo>
                        <a:pt x="0" y="56"/>
                        <a:pt x="3" y="95"/>
                        <a:pt x="17" y="136"/>
                      </a:cubicBezTo>
                      <a:lnTo>
                        <a:pt x="17" y="136"/>
                      </a:lnTo>
                      <a:cubicBezTo>
                        <a:pt x="38" y="194"/>
                        <a:pt x="61" y="252"/>
                        <a:pt x="79" y="311"/>
                      </a:cubicBezTo>
                      <a:lnTo>
                        <a:pt x="79" y="311"/>
                      </a:lnTo>
                      <a:cubicBezTo>
                        <a:pt x="143" y="512"/>
                        <a:pt x="181" y="713"/>
                        <a:pt x="82" y="9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4" name="Google Shape;494;p47"/>
                <p:cNvSpPr/>
                <p:nvPr/>
              </p:nvSpPr>
              <p:spPr>
                <a:xfrm>
                  <a:off x="4531599" y="150474"/>
                  <a:ext cx="268247" cy="338286"/>
                </a:xfrm>
                <a:custGeom>
                  <a:rect b="b" l="l" r="r" t="t"/>
                  <a:pathLst>
                    <a:path extrusionOk="0" h="777" w="616">
                      <a:moveTo>
                        <a:pt x="7" y="776"/>
                      </a:moveTo>
                      <a:lnTo>
                        <a:pt x="7" y="776"/>
                      </a:lnTo>
                      <a:cubicBezTo>
                        <a:pt x="147" y="686"/>
                        <a:pt x="299" y="609"/>
                        <a:pt x="426" y="502"/>
                      </a:cubicBezTo>
                      <a:lnTo>
                        <a:pt x="426" y="502"/>
                      </a:lnTo>
                      <a:cubicBezTo>
                        <a:pt x="537" y="407"/>
                        <a:pt x="615" y="277"/>
                        <a:pt x="597" y="115"/>
                      </a:cubicBezTo>
                      <a:lnTo>
                        <a:pt x="597" y="115"/>
                      </a:lnTo>
                      <a:cubicBezTo>
                        <a:pt x="597" y="113"/>
                        <a:pt x="597" y="111"/>
                        <a:pt x="596" y="110"/>
                      </a:cubicBezTo>
                      <a:lnTo>
                        <a:pt x="596" y="110"/>
                      </a:lnTo>
                      <a:cubicBezTo>
                        <a:pt x="580" y="73"/>
                        <a:pt x="564" y="37"/>
                        <a:pt x="548" y="0"/>
                      </a:cubicBezTo>
                      <a:lnTo>
                        <a:pt x="548" y="0"/>
                      </a:lnTo>
                      <a:cubicBezTo>
                        <a:pt x="511" y="25"/>
                        <a:pt x="465" y="42"/>
                        <a:pt x="440" y="76"/>
                      </a:cubicBezTo>
                      <a:lnTo>
                        <a:pt x="440" y="76"/>
                      </a:lnTo>
                      <a:cubicBezTo>
                        <a:pt x="411" y="115"/>
                        <a:pt x="396" y="166"/>
                        <a:pt x="384" y="213"/>
                      </a:cubicBezTo>
                      <a:lnTo>
                        <a:pt x="384" y="213"/>
                      </a:lnTo>
                      <a:cubicBezTo>
                        <a:pt x="344" y="384"/>
                        <a:pt x="269" y="532"/>
                        <a:pt x="124" y="640"/>
                      </a:cubicBezTo>
                      <a:lnTo>
                        <a:pt x="124" y="640"/>
                      </a:lnTo>
                      <a:cubicBezTo>
                        <a:pt x="78" y="675"/>
                        <a:pt x="41" y="721"/>
                        <a:pt x="0" y="761"/>
                      </a:cubicBezTo>
                      <a:lnTo>
                        <a:pt x="0" y="761"/>
                      </a:lnTo>
                      <a:cubicBezTo>
                        <a:pt x="2" y="767"/>
                        <a:pt x="5" y="771"/>
                        <a:pt x="7" y="7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5" name="Google Shape;495;p47"/>
                <p:cNvSpPr/>
                <p:nvPr/>
              </p:nvSpPr>
              <p:spPr>
                <a:xfrm>
                  <a:off x="4196633" y="765722"/>
                  <a:ext cx="348320" cy="172145"/>
                </a:xfrm>
                <a:custGeom>
                  <a:rect b="b" l="l" r="r" t="t"/>
                  <a:pathLst>
                    <a:path extrusionOk="0" h="398" w="803">
                      <a:moveTo>
                        <a:pt x="802" y="397"/>
                      </a:moveTo>
                      <a:lnTo>
                        <a:pt x="802" y="397"/>
                      </a:lnTo>
                      <a:cubicBezTo>
                        <a:pt x="667" y="249"/>
                        <a:pt x="538" y="93"/>
                        <a:pt x="337" y="34"/>
                      </a:cubicBezTo>
                      <a:lnTo>
                        <a:pt x="337" y="34"/>
                      </a:lnTo>
                      <a:cubicBezTo>
                        <a:pt x="262" y="12"/>
                        <a:pt x="181" y="9"/>
                        <a:pt x="102" y="2"/>
                      </a:cubicBezTo>
                      <a:lnTo>
                        <a:pt x="102" y="2"/>
                      </a:lnTo>
                      <a:cubicBezTo>
                        <a:pt x="83" y="0"/>
                        <a:pt x="56" y="11"/>
                        <a:pt x="44" y="25"/>
                      </a:cubicBezTo>
                      <a:lnTo>
                        <a:pt x="44" y="25"/>
                      </a:lnTo>
                      <a:cubicBezTo>
                        <a:pt x="24" y="48"/>
                        <a:pt x="0" y="80"/>
                        <a:pt x="4" y="104"/>
                      </a:cubicBezTo>
                      <a:lnTo>
                        <a:pt x="4" y="104"/>
                      </a:lnTo>
                      <a:cubicBezTo>
                        <a:pt x="8" y="129"/>
                        <a:pt x="41" y="155"/>
                        <a:pt x="68" y="165"/>
                      </a:cubicBezTo>
                      <a:lnTo>
                        <a:pt x="68" y="165"/>
                      </a:lnTo>
                      <a:cubicBezTo>
                        <a:pt x="134" y="188"/>
                        <a:pt x="202" y="208"/>
                        <a:pt x="271" y="217"/>
                      </a:cubicBezTo>
                      <a:lnTo>
                        <a:pt x="271" y="217"/>
                      </a:lnTo>
                      <a:cubicBezTo>
                        <a:pt x="460" y="242"/>
                        <a:pt x="639" y="292"/>
                        <a:pt x="802" y="39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6" name="Google Shape;496;p47"/>
                <p:cNvSpPr/>
                <p:nvPr/>
              </p:nvSpPr>
              <p:spPr>
                <a:xfrm>
                  <a:off x="5024070" y="148821"/>
                  <a:ext cx="240221" cy="466394"/>
                </a:xfrm>
                <a:custGeom>
                  <a:rect b="b" l="l" r="r" t="t"/>
                  <a:pathLst>
                    <a:path extrusionOk="0" h="1070" w="552">
                      <a:moveTo>
                        <a:pt x="551" y="1050"/>
                      </a:moveTo>
                      <a:lnTo>
                        <a:pt x="551" y="1050"/>
                      </a:lnTo>
                      <a:cubicBezTo>
                        <a:pt x="437" y="996"/>
                        <a:pt x="347" y="916"/>
                        <a:pt x="285" y="806"/>
                      </a:cubicBezTo>
                      <a:lnTo>
                        <a:pt x="285" y="806"/>
                      </a:lnTo>
                      <a:cubicBezTo>
                        <a:pt x="188" y="637"/>
                        <a:pt x="136" y="459"/>
                        <a:pt x="170" y="260"/>
                      </a:cubicBezTo>
                      <a:lnTo>
                        <a:pt x="170" y="260"/>
                      </a:lnTo>
                      <a:cubicBezTo>
                        <a:pt x="182" y="195"/>
                        <a:pt x="173" y="125"/>
                        <a:pt x="164" y="59"/>
                      </a:cubicBezTo>
                      <a:lnTo>
                        <a:pt x="164" y="59"/>
                      </a:lnTo>
                      <a:cubicBezTo>
                        <a:pt x="161" y="36"/>
                        <a:pt x="131" y="1"/>
                        <a:pt x="112" y="1"/>
                      </a:cubicBezTo>
                      <a:lnTo>
                        <a:pt x="112" y="1"/>
                      </a:lnTo>
                      <a:cubicBezTo>
                        <a:pt x="86" y="0"/>
                        <a:pt x="54" y="21"/>
                        <a:pt x="34" y="42"/>
                      </a:cubicBezTo>
                      <a:lnTo>
                        <a:pt x="34" y="42"/>
                      </a:lnTo>
                      <a:cubicBezTo>
                        <a:pt x="20" y="57"/>
                        <a:pt x="15" y="86"/>
                        <a:pt x="14" y="109"/>
                      </a:cubicBezTo>
                      <a:lnTo>
                        <a:pt x="14" y="109"/>
                      </a:lnTo>
                      <a:cubicBezTo>
                        <a:pt x="0" y="434"/>
                        <a:pt x="92" y="719"/>
                        <a:pt x="339" y="940"/>
                      </a:cubicBezTo>
                      <a:lnTo>
                        <a:pt x="339" y="940"/>
                      </a:lnTo>
                      <a:cubicBezTo>
                        <a:pt x="397" y="992"/>
                        <a:pt x="471" y="1026"/>
                        <a:pt x="538" y="1069"/>
                      </a:cubicBezTo>
                      <a:lnTo>
                        <a:pt x="538" y="1069"/>
                      </a:lnTo>
                      <a:cubicBezTo>
                        <a:pt x="542" y="1063"/>
                        <a:pt x="547" y="1056"/>
                        <a:pt x="551" y="105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7" name="Google Shape;497;p47"/>
                <p:cNvSpPr/>
                <p:nvPr/>
              </p:nvSpPr>
              <p:spPr>
                <a:xfrm>
                  <a:off x="4826880" y="909961"/>
                  <a:ext cx="393601" cy="261120"/>
                </a:xfrm>
                <a:custGeom>
                  <a:rect b="b" l="l" r="r" t="t"/>
                  <a:pathLst>
                    <a:path extrusionOk="0" h="601" w="904">
                      <a:moveTo>
                        <a:pt x="903" y="0"/>
                      </a:moveTo>
                      <a:lnTo>
                        <a:pt x="903" y="0"/>
                      </a:lnTo>
                      <a:cubicBezTo>
                        <a:pt x="800" y="26"/>
                        <a:pt x="706" y="41"/>
                        <a:pt x="618" y="76"/>
                      </a:cubicBezTo>
                      <a:cubicBezTo>
                        <a:pt x="401" y="159"/>
                        <a:pt x="214" y="291"/>
                        <a:pt x="44" y="450"/>
                      </a:cubicBezTo>
                      <a:cubicBezTo>
                        <a:pt x="29" y="464"/>
                        <a:pt x="7" y="482"/>
                        <a:pt x="4" y="500"/>
                      </a:cubicBezTo>
                      <a:cubicBezTo>
                        <a:pt x="0" y="530"/>
                        <a:pt x="3" y="565"/>
                        <a:pt x="17" y="591"/>
                      </a:cubicBezTo>
                      <a:cubicBezTo>
                        <a:pt x="22" y="600"/>
                        <a:pt x="75" y="597"/>
                        <a:pt x="94" y="583"/>
                      </a:cubicBezTo>
                      <a:cubicBezTo>
                        <a:pt x="221" y="483"/>
                        <a:pt x="345" y="379"/>
                        <a:pt x="469" y="276"/>
                      </a:cubicBezTo>
                      <a:cubicBezTo>
                        <a:pt x="597" y="171"/>
                        <a:pt x="736" y="87"/>
                        <a:pt x="890" y="26"/>
                      </a:cubicBezTo>
                      <a:cubicBezTo>
                        <a:pt x="893" y="25"/>
                        <a:pt x="893" y="20"/>
                        <a:pt x="903" y="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8" name="Google Shape;498;p47"/>
                <p:cNvSpPr/>
                <p:nvPr/>
              </p:nvSpPr>
              <p:spPr>
                <a:xfrm>
                  <a:off x="3660209" y="-151616"/>
                  <a:ext cx="304280" cy="276233"/>
                </a:xfrm>
                <a:custGeom>
                  <a:rect b="b" l="l" r="r" t="t"/>
                  <a:pathLst>
                    <a:path extrusionOk="0" h="636" w="695">
                      <a:moveTo>
                        <a:pt x="694" y="635"/>
                      </a:moveTo>
                      <a:lnTo>
                        <a:pt x="694" y="635"/>
                      </a:lnTo>
                      <a:cubicBezTo>
                        <a:pt x="606" y="571"/>
                        <a:pt x="512" y="521"/>
                        <a:pt x="445" y="448"/>
                      </a:cubicBezTo>
                      <a:lnTo>
                        <a:pt x="445" y="448"/>
                      </a:lnTo>
                      <a:cubicBezTo>
                        <a:pt x="377" y="373"/>
                        <a:pt x="338" y="272"/>
                        <a:pt x="278" y="188"/>
                      </a:cubicBezTo>
                      <a:lnTo>
                        <a:pt x="278" y="188"/>
                      </a:lnTo>
                      <a:cubicBezTo>
                        <a:pt x="242" y="136"/>
                        <a:pt x="192" y="90"/>
                        <a:pt x="143" y="48"/>
                      </a:cubicBezTo>
                      <a:lnTo>
                        <a:pt x="143" y="48"/>
                      </a:lnTo>
                      <a:cubicBezTo>
                        <a:pt x="113" y="22"/>
                        <a:pt x="72" y="0"/>
                        <a:pt x="36" y="41"/>
                      </a:cubicBezTo>
                      <a:lnTo>
                        <a:pt x="36" y="41"/>
                      </a:lnTo>
                      <a:cubicBezTo>
                        <a:pt x="2" y="80"/>
                        <a:pt x="0" y="123"/>
                        <a:pt x="26" y="169"/>
                      </a:cubicBezTo>
                      <a:lnTo>
                        <a:pt x="26" y="169"/>
                      </a:lnTo>
                      <a:cubicBezTo>
                        <a:pt x="89" y="277"/>
                        <a:pt x="176" y="366"/>
                        <a:pt x="274" y="443"/>
                      </a:cubicBezTo>
                      <a:lnTo>
                        <a:pt x="274" y="443"/>
                      </a:lnTo>
                      <a:cubicBezTo>
                        <a:pt x="396" y="538"/>
                        <a:pt x="535" y="602"/>
                        <a:pt x="694" y="63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499" name="Google Shape;499;p47"/>
                <p:cNvSpPr/>
                <p:nvPr/>
              </p:nvSpPr>
              <p:spPr>
                <a:xfrm>
                  <a:off x="4320328" y="1095358"/>
                  <a:ext cx="258238" cy="244206"/>
                </a:xfrm>
                <a:custGeom>
                  <a:rect b="b" l="l" r="r" t="t"/>
                  <a:pathLst>
                    <a:path extrusionOk="0" h="561" w="591">
                      <a:moveTo>
                        <a:pt x="590" y="0"/>
                      </a:moveTo>
                      <a:lnTo>
                        <a:pt x="590" y="0"/>
                      </a:lnTo>
                      <a:cubicBezTo>
                        <a:pt x="512" y="161"/>
                        <a:pt x="356" y="195"/>
                        <a:pt x="229" y="269"/>
                      </a:cubicBezTo>
                      <a:lnTo>
                        <a:pt x="229" y="269"/>
                      </a:lnTo>
                      <a:cubicBezTo>
                        <a:pt x="170" y="305"/>
                        <a:pt x="111" y="343"/>
                        <a:pt x="57" y="386"/>
                      </a:cubicBezTo>
                      <a:lnTo>
                        <a:pt x="57" y="386"/>
                      </a:lnTo>
                      <a:cubicBezTo>
                        <a:pt x="36" y="403"/>
                        <a:pt x="23" y="435"/>
                        <a:pt x="15" y="463"/>
                      </a:cubicBezTo>
                      <a:lnTo>
                        <a:pt x="15" y="463"/>
                      </a:lnTo>
                      <a:cubicBezTo>
                        <a:pt x="0" y="524"/>
                        <a:pt x="35" y="560"/>
                        <a:pt x="94" y="543"/>
                      </a:cubicBezTo>
                      <a:lnTo>
                        <a:pt x="94" y="543"/>
                      </a:lnTo>
                      <a:cubicBezTo>
                        <a:pt x="270" y="493"/>
                        <a:pt x="563" y="275"/>
                        <a:pt x="590"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0" name="Google Shape;500;p47"/>
                <p:cNvSpPr/>
                <p:nvPr/>
              </p:nvSpPr>
              <p:spPr>
                <a:xfrm>
                  <a:off x="4202820" y="101053"/>
                  <a:ext cx="202187" cy="308261"/>
                </a:xfrm>
                <a:custGeom>
                  <a:rect b="b" l="l" r="r" t="t"/>
                  <a:pathLst>
                    <a:path extrusionOk="0" h="710" w="468">
                      <a:moveTo>
                        <a:pt x="467" y="697"/>
                      </a:moveTo>
                      <a:lnTo>
                        <a:pt x="467" y="697"/>
                      </a:lnTo>
                      <a:cubicBezTo>
                        <a:pt x="330" y="602"/>
                        <a:pt x="303" y="456"/>
                        <a:pt x="272" y="310"/>
                      </a:cubicBezTo>
                      <a:lnTo>
                        <a:pt x="272" y="310"/>
                      </a:lnTo>
                      <a:cubicBezTo>
                        <a:pt x="252" y="215"/>
                        <a:pt x="229" y="122"/>
                        <a:pt x="157" y="51"/>
                      </a:cubicBezTo>
                      <a:lnTo>
                        <a:pt x="157" y="51"/>
                      </a:lnTo>
                      <a:cubicBezTo>
                        <a:pt x="144" y="38"/>
                        <a:pt x="131" y="21"/>
                        <a:pt x="115" y="17"/>
                      </a:cubicBezTo>
                      <a:lnTo>
                        <a:pt x="115" y="17"/>
                      </a:lnTo>
                      <a:cubicBezTo>
                        <a:pt x="84" y="9"/>
                        <a:pt x="48" y="0"/>
                        <a:pt x="21" y="11"/>
                      </a:cubicBezTo>
                      <a:lnTo>
                        <a:pt x="21" y="11"/>
                      </a:lnTo>
                      <a:cubicBezTo>
                        <a:pt x="8" y="16"/>
                        <a:pt x="0" y="67"/>
                        <a:pt x="8" y="90"/>
                      </a:cubicBezTo>
                      <a:lnTo>
                        <a:pt x="8" y="90"/>
                      </a:lnTo>
                      <a:cubicBezTo>
                        <a:pt x="78" y="317"/>
                        <a:pt x="195" y="514"/>
                        <a:pt x="380" y="666"/>
                      </a:cubicBezTo>
                      <a:lnTo>
                        <a:pt x="380" y="666"/>
                      </a:lnTo>
                      <a:cubicBezTo>
                        <a:pt x="403" y="684"/>
                        <a:pt x="432" y="695"/>
                        <a:pt x="457" y="709"/>
                      </a:cubicBezTo>
                      <a:lnTo>
                        <a:pt x="457" y="709"/>
                      </a:lnTo>
                      <a:cubicBezTo>
                        <a:pt x="461" y="705"/>
                        <a:pt x="464" y="701"/>
                        <a:pt x="467" y="69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1" name="Google Shape;501;p47"/>
                <p:cNvSpPr/>
                <p:nvPr/>
              </p:nvSpPr>
              <p:spPr>
                <a:xfrm>
                  <a:off x="4516025" y="1055314"/>
                  <a:ext cx="116107" cy="294247"/>
                </a:xfrm>
                <a:custGeom>
                  <a:rect b="b" l="l" r="r" t="t"/>
                  <a:pathLst>
                    <a:path extrusionOk="0" h="674" w="270">
                      <a:moveTo>
                        <a:pt x="202" y="0"/>
                      </a:moveTo>
                      <a:lnTo>
                        <a:pt x="202" y="0"/>
                      </a:lnTo>
                      <a:cubicBezTo>
                        <a:pt x="193" y="45"/>
                        <a:pt x="193" y="76"/>
                        <a:pt x="182" y="102"/>
                      </a:cubicBezTo>
                      <a:lnTo>
                        <a:pt x="182" y="102"/>
                      </a:lnTo>
                      <a:cubicBezTo>
                        <a:pt x="145" y="188"/>
                        <a:pt x="112" y="276"/>
                        <a:pt x="63" y="355"/>
                      </a:cubicBezTo>
                      <a:lnTo>
                        <a:pt x="63" y="355"/>
                      </a:lnTo>
                      <a:cubicBezTo>
                        <a:pt x="18" y="431"/>
                        <a:pt x="0" y="505"/>
                        <a:pt x="22" y="589"/>
                      </a:cubicBezTo>
                      <a:lnTo>
                        <a:pt x="22" y="589"/>
                      </a:lnTo>
                      <a:cubicBezTo>
                        <a:pt x="32" y="632"/>
                        <a:pt x="56" y="666"/>
                        <a:pt x="106" y="669"/>
                      </a:cubicBezTo>
                      <a:lnTo>
                        <a:pt x="106" y="669"/>
                      </a:lnTo>
                      <a:cubicBezTo>
                        <a:pt x="154" y="673"/>
                        <a:pt x="165" y="635"/>
                        <a:pt x="177" y="602"/>
                      </a:cubicBezTo>
                      <a:lnTo>
                        <a:pt x="177" y="602"/>
                      </a:lnTo>
                      <a:cubicBezTo>
                        <a:pt x="241" y="425"/>
                        <a:pt x="269" y="246"/>
                        <a:pt x="223" y="61"/>
                      </a:cubicBezTo>
                      <a:lnTo>
                        <a:pt x="223" y="61"/>
                      </a:lnTo>
                      <a:cubicBezTo>
                        <a:pt x="219" y="46"/>
                        <a:pt x="213" y="31"/>
                        <a:pt x="20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2" name="Google Shape;502;p47"/>
                <p:cNvSpPr/>
                <p:nvPr/>
              </p:nvSpPr>
              <p:spPr>
                <a:xfrm>
                  <a:off x="3749140" y="92523"/>
                  <a:ext cx="266245" cy="116098"/>
                </a:xfrm>
                <a:custGeom>
                  <a:rect b="b" l="l" r="r" t="t"/>
                  <a:pathLst>
                    <a:path extrusionOk="0" h="271" w="609">
                      <a:moveTo>
                        <a:pt x="606" y="168"/>
                      </a:moveTo>
                      <a:lnTo>
                        <a:pt x="606" y="168"/>
                      </a:lnTo>
                      <a:cubicBezTo>
                        <a:pt x="598" y="168"/>
                        <a:pt x="588" y="166"/>
                        <a:pt x="581" y="168"/>
                      </a:cubicBezTo>
                      <a:lnTo>
                        <a:pt x="581" y="168"/>
                      </a:lnTo>
                      <a:cubicBezTo>
                        <a:pt x="507" y="188"/>
                        <a:pt x="444" y="167"/>
                        <a:pt x="381" y="129"/>
                      </a:cubicBezTo>
                      <a:lnTo>
                        <a:pt x="381" y="129"/>
                      </a:lnTo>
                      <a:cubicBezTo>
                        <a:pt x="314" y="90"/>
                        <a:pt x="244" y="56"/>
                        <a:pt x="174" y="23"/>
                      </a:cubicBezTo>
                      <a:lnTo>
                        <a:pt x="174" y="23"/>
                      </a:lnTo>
                      <a:cubicBezTo>
                        <a:pt x="126" y="0"/>
                        <a:pt x="60" y="22"/>
                        <a:pt x="32" y="67"/>
                      </a:cubicBezTo>
                      <a:lnTo>
                        <a:pt x="32" y="67"/>
                      </a:lnTo>
                      <a:cubicBezTo>
                        <a:pt x="0" y="118"/>
                        <a:pt x="37" y="153"/>
                        <a:pt x="70" y="180"/>
                      </a:cubicBezTo>
                      <a:lnTo>
                        <a:pt x="70" y="180"/>
                      </a:lnTo>
                      <a:cubicBezTo>
                        <a:pt x="144" y="237"/>
                        <a:pt x="228" y="270"/>
                        <a:pt x="322" y="251"/>
                      </a:cubicBezTo>
                      <a:lnTo>
                        <a:pt x="322" y="251"/>
                      </a:lnTo>
                      <a:cubicBezTo>
                        <a:pt x="419" y="233"/>
                        <a:pt x="512" y="205"/>
                        <a:pt x="608" y="181"/>
                      </a:cubicBezTo>
                      <a:lnTo>
                        <a:pt x="608" y="181"/>
                      </a:lnTo>
                      <a:cubicBezTo>
                        <a:pt x="607" y="177"/>
                        <a:pt x="607" y="173"/>
                        <a:pt x="606" y="16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3" name="Google Shape;503;p47"/>
                <p:cNvSpPr/>
                <p:nvPr/>
              </p:nvSpPr>
              <p:spPr>
                <a:xfrm>
                  <a:off x="5128322" y="333961"/>
                  <a:ext cx="193919" cy="266879"/>
                </a:xfrm>
                <a:custGeom>
                  <a:rect b="b" l="l" r="r" t="t"/>
                  <a:pathLst>
                    <a:path extrusionOk="0" h="613" w="445">
                      <a:moveTo>
                        <a:pt x="444" y="600"/>
                      </a:moveTo>
                      <a:lnTo>
                        <a:pt x="444" y="600"/>
                      </a:lnTo>
                      <a:cubicBezTo>
                        <a:pt x="427" y="592"/>
                        <a:pt x="410" y="585"/>
                        <a:pt x="393" y="577"/>
                      </a:cubicBezTo>
                      <a:cubicBezTo>
                        <a:pt x="239" y="512"/>
                        <a:pt x="183" y="377"/>
                        <a:pt x="148" y="229"/>
                      </a:cubicBezTo>
                      <a:cubicBezTo>
                        <a:pt x="133" y="171"/>
                        <a:pt x="124" y="111"/>
                        <a:pt x="107" y="54"/>
                      </a:cubicBezTo>
                      <a:cubicBezTo>
                        <a:pt x="100" y="32"/>
                        <a:pt x="75" y="17"/>
                        <a:pt x="59" y="0"/>
                      </a:cubicBezTo>
                      <a:cubicBezTo>
                        <a:pt x="42" y="18"/>
                        <a:pt x="15" y="36"/>
                        <a:pt x="12" y="57"/>
                      </a:cubicBezTo>
                      <a:cubicBezTo>
                        <a:pt x="6" y="107"/>
                        <a:pt x="0" y="162"/>
                        <a:pt x="14" y="209"/>
                      </a:cubicBezTo>
                      <a:cubicBezTo>
                        <a:pt x="72" y="401"/>
                        <a:pt x="186" y="542"/>
                        <a:pt x="385" y="602"/>
                      </a:cubicBezTo>
                      <a:cubicBezTo>
                        <a:pt x="403" y="607"/>
                        <a:pt x="422" y="609"/>
                        <a:pt x="441" y="612"/>
                      </a:cubicBezTo>
                      <a:cubicBezTo>
                        <a:pt x="442" y="608"/>
                        <a:pt x="443" y="604"/>
                        <a:pt x="444" y="60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4" name="Google Shape;504;p47"/>
                <p:cNvSpPr/>
                <p:nvPr/>
              </p:nvSpPr>
              <p:spPr>
                <a:xfrm>
                  <a:off x="4164092" y="-98941"/>
                  <a:ext cx="126115" cy="212179"/>
                </a:xfrm>
                <a:custGeom>
                  <a:rect b="b" l="l" r="r" t="t"/>
                  <a:pathLst>
                    <a:path extrusionOk="0" h="486" w="287">
                      <a:moveTo>
                        <a:pt x="5" y="485"/>
                      </a:moveTo>
                      <a:lnTo>
                        <a:pt x="5" y="485"/>
                      </a:lnTo>
                      <a:cubicBezTo>
                        <a:pt x="85" y="405"/>
                        <a:pt x="172" y="330"/>
                        <a:pt x="243" y="242"/>
                      </a:cubicBezTo>
                      <a:lnTo>
                        <a:pt x="243" y="242"/>
                      </a:lnTo>
                      <a:cubicBezTo>
                        <a:pt x="275" y="203"/>
                        <a:pt x="283" y="138"/>
                        <a:pt x="285" y="84"/>
                      </a:cubicBezTo>
                      <a:lnTo>
                        <a:pt x="285" y="84"/>
                      </a:lnTo>
                      <a:cubicBezTo>
                        <a:pt x="286" y="58"/>
                        <a:pt x="255" y="16"/>
                        <a:pt x="230" y="7"/>
                      </a:cubicBezTo>
                      <a:lnTo>
                        <a:pt x="230" y="7"/>
                      </a:lnTo>
                      <a:cubicBezTo>
                        <a:pt x="210" y="0"/>
                        <a:pt x="163" y="26"/>
                        <a:pt x="150" y="49"/>
                      </a:cubicBezTo>
                      <a:lnTo>
                        <a:pt x="150" y="49"/>
                      </a:lnTo>
                      <a:cubicBezTo>
                        <a:pt x="117" y="110"/>
                        <a:pt x="94" y="177"/>
                        <a:pt x="71" y="243"/>
                      </a:cubicBezTo>
                      <a:lnTo>
                        <a:pt x="71" y="243"/>
                      </a:lnTo>
                      <a:cubicBezTo>
                        <a:pt x="45" y="319"/>
                        <a:pt x="23" y="396"/>
                        <a:pt x="0" y="474"/>
                      </a:cubicBezTo>
                      <a:lnTo>
                        <a:pt x="0" y="474"/>
                      </a:lnTo>
                      <a:cubicBezTo>
                        <a:pt x="1" y="477"/>
                        <a:pt x="3" y="481"/>
                        <a:pt x="5" y="4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5" name="Google Shape;505;p47"/>
                <p:cNvSpPr/>
                <p:nvPr/>
              </p:nvSpPr>
              <p:spPr>
                <a:xfrm>
                  <a:off x="4479837" y="768854"/>
                  <a:ext cx="126115" cy="178151"/>
                </a:xfrm>
                <a:custGeom>
                  <a:rect b="b" l="l" r="r" t="t"/>
                  <a:pathLst>
                    <a:path extrusionOk="0" h="409" w="289">
                      <a:moveTo>
                        <a:pt x="242" y="408"/>
                      </a:moveTo>
                      <a:lnTo>
                        <a:pt x="242" y="408"/>
                      </a:lnTo>
                      <a:cubicBezTo>
                        <a:pt x="253" y="293"/>
                        <a:pt x="288" y="177"/>
                        <a:pt x="194" y="79"/>
                      </a:cubicBezTo>
                      <a:lnTo>
                        <a:pt x="194" y="79"/>
                      </a:lnTo>
                      <a:cubicBezTo>
                        <a:pt x="143" y="26"/>
                        <a:pt x="78" y="0"/>
                        <a:pt x="48" y="28"/>
                      </a:cubicBezTo>
                      <a:lnTo>
                        <a:pt x="48" y="28"/>
                      </a:lnTo>
                      <a:cubicBezTo>
                        <a:pt x="0" y="72"/>
                        <a:pt x="16" y="129"/>
                        <a:pt x="37" y="177"/>
                      </a:cubicBezTo>
                      <a:lnTo>
                        <a:pt x="37" y="177"/>
                      </a:lnTo>
                      <a:cubicBezTo>
                        <a:pt x="52" y="212"/>
                        <a:pt x="82" y="242"/>
                        <a:pt x="108" y="271"/>
                      </a:cubicBezTo>
                      <a:lnTo>
                        <a:pt x="108" y="271"/>
                      </a:lnTo>
                      <a:cubicBezTo>
                        <a:pt x="150" y="316"/>
                        <a:pt x="194" y="358"/>
                        <a:pt x="242" y="40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6" name="Google Shape;506;p47"/>
                <p:cNvSpPr/>
                <p:nvPr/>
              </p:nvSpPr>
              <p:spPr>
                <a:xfrm>
                  <a:off x="3929619" y="579818"/>
                  <a:ext cx="142131" cy="198168"/>
                </a:xfrm>
                <a:custGeom>
                  <a:rect b="b" l="l" r="r" t="t"/>
                  <a:pathLst>
                    <a:path extrusionOk="0" h="456" w="325">
                      <a:moveTo>
                        <a:pt x="324" y="8"/>
                      </a:moveTo>
                      <a:lnTo>
                        <a:pt x="324" y="8"/>
                      </a:lnTo>
                      <a:cubicBezTo>
                        <a:pt x="251" y="69"/>
                        <a:pt x="177" y="133"/>
                        <a:pt x="101" y="196"/>
                      </a:cubicBezTo>
                      <a:lnTo>
                        <a:pt x="101" y="196"/>
                      </a:lnTo>
                      <a:cubicBezTo>
                        <a:pt x="21" y="262"/>
                        <a:pt x="0" y="331"/>
                        <a:pt x="31" y="411"/>
                      </a:cubicBezTo>
                      <a:lnTo>
                        <a:pt x="31" y="411"/>
                      </a:lnTo>
                      <a:cubicBezTo>
                        <a:pt x="46" y="450"/>
                        <a:pt x="68" y="455"/>
                        <a:pt x="100" y="436"/>
                      </a:cubicBezTo>
                      <a:lnTo>
                        <a:pt x="100" y="436"/>
                      </a:lnTo>
                      <a:cubicBezTo>
                        <a:pt x="112" y="429"/>
                        <a:pt x="124" y="422"/>
                        <a:pt x="132" y="411"/>
                      </a:cubicBezTo>
                      <a:lnTo>
                        <a:pt x="132" y="411"/>
                      </a:lnTo>
                      <a:cubicBezTo>
                        <a:pt x="225" y="290"/>
                        <a:pt x="288" y="154"/>
                        <a:pt x="323" y="7"/>
                      </a:cubicBezTo>
                      <a:lnTo>
                        <a:pt x="323" y="7"/>
                      </a:lnTo>
                      <a:cubicBezTo>
                        <a:pt x="324" y="4"/>
                        <a:pt x="321" y="0"/>
                        <a:pt x="324" y="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7" name="Google Shape;507;p47"/>
                <p:cNvSpPr/>
                <p:nvPr/>
              </p:nvSpPr>
              <p:spPr>
                <a:xfrm>
                  <a:off x="4209392" y="314446"/>
                  <a:ext cx="186171" cy="148126"/>
                </a:xfrm>
                <a:custGeom>
                  <a:rect b="b" l="l" r="r" t="t"/>
                  <a:pathLst>
                    <a:path extrusionOk="0" h="341" w="429">
                      <a:moveTo>
                        <a:pt x="0" y="33"/>
                      </a:moveTo>
                      <a:lnTo>
                        <a:pt x="0" y="33"/>
                      </a:lnTo>
                      <a:cubicBezTo>
                        <a:pt x="48" y="201"/>
                        <a:pt x="273" y="340"/>
                        <a:pt x="428" y="303"/>
                      </a:cubicBezTo>
                      <a:lnTo>
                        <a:pt x="428" y="303"/>
                      </a:lnTo>
                      <a:cubicBezTo>
                        <a:pt x="364" y="240"/>
                        <a:pt x="297" y="176"/>
                        <a:pt x="232" y="109"/>
                      </a:cubicBezTo>
                      <a:lnTo>
                        <a:pt x="232" y="109"/>
                      </a:lnTo>
                      <a:cubicBezTo>
                        <a:pt x="149" y="24"/>
                        <a:pt x="77" y="0"/>
                        <a:pt x="0" y="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8" name="Google Shape;508;p47"/>
                <p:cNvSpPr/>
                <p:nvPr/>
              </p:nvSpPr>
              <p:spPr>
                <a:xfrm>
                  <a:off x="3767546" y="347990"/>
                  <a:ext cx="236217" cy="122104"/>
                </a:xfrm>
                <a:custGeom>
                  <a:rect b="b" l="l" r="r" t="t"/>
                  <a:pathLst>
                    <a:path extrusionOk="0" h="283" w="542">
                      <a:moveTo>
                        <a:pt x="541" y="282"/>
                      </a:moveTo>
                      <a:lnTo>
                        <a:pt x="541" y="282"/>
                      </a:lnTo>
                      <a:cubicBezTo>
                        <a:pt x="431" y="157"/>
                        <a:pt x="316" y="39"/>
                        <a:pt x="146" y="7"/>
                      </a:cubicBezTo>
                      <a:lnTo>
                        <a:pt x="146" y="7"/>
                      </a:lnTo>
                      <a:cubicBezTo>
                        <a:pt x="104" y="0"/>
                        <a:pt x="25" y="9"/>
                        <a:pt x="17" y="28"/>
                      </a:cubicBezTo>
                      <a:lnTo>
                        <a:pt x="17" y="28"/>
                      </a:lnTo>
                      <a:cubicBezTo>
                        <a:pt x="0" y="80"/>
                        <a:pt x="59" y="104"/>
                        <a:pt x="98" y="130"/>
                      </a:cubicBezTo>
                      <a:lnTo>
                        <a:pt x="98" y="130"/>
                      </a:lnTo>
                      <a:cubicBezTo>
                        <a:pt x="111" y="138"/>
                        <a:pt x="128" y="142"/>
                        <a:pt x="143" y="144"/>
                      </a:cubicBezTo>
                      <a:lnTo>
                        <a:pt x="143" y="144"/>
                      </a:lnTo>
                      <a:cubicBezTo>
                        <a:pt x="288" y="158"/>
                        <a:pt x="418" y="209"/>
                        <a:pt x="541" y="28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09" name="Google Shape;509;p47"/>
                <p:cNvSpPr/>
                <p:nvPr/>
              </p:nvSpPr>
              <p:spPr>
                <a:xfrm>
                  <a:off x="3909819" y="311452"/>
                  <a:ext cx="140129" cy="152130"/>
                </a:xfrm>
                <a:custGeom>
                  <a:rect b="b" l="l" r="r" t="t"/>
                  <a:pathLst>
                    <a:path extrusionOk="0" h="349" w="323">
                      <a:moveTo>
                        <a:pt x="322" y="348"/>
                      </a:moveTo>
                      <a:lnTo>
                        <a:pt x="322" y="348"/>
                      </a:lnTo>
                      <a:cubicBezTo>
                        <a:pt x="281" y="227"/>
                        <a:pt x="236" y="109"/>
                        <a:pt x="125" y="36"/>
                      </a:cubicBezTo>
                      <a:lnTo>
                        <a:pt x="125" y="36"/>
                      </a:lnTo>
                      <a:cubicBezTo>
                        <a:pt x="97" y="17"/>
                        <a:pt x="38" y="0"/>
                        <a:pt x="28" y="11"/>
                      </a:cubicBezTo>
                      <a:lnTo>
                        <a:pt x="28" y="11"/>
                      </a:lnTo>
                      <a:cubicBezTo>
                        <a:pt x="0" y="43"/>
                        <a:pt x="34" y="78"/>
                        <a:pt x="54" y="107"/>
                      </a:cubicBezTo>
                      <a:lnTo>
                        <a:pt x="54" y="107"/>
                      </a:lnTo>
                      <a:cubicBezTo>
                        <a:pt x="61" y="117"/>
                        <a:pt x="72" y="125"/>
                        <a:pt x="82" y="131"/>
                      </a:cubicBezTo>
                      <a:lnTo>
                        <a:pt x="82" y="131"/>
                      </a:lnTo>
                      <a:cubicBezTo>
                        <a:pt x="179" y="184"/>
                        <a:pt x="256" y="260"/>
                        <a:pt x="322" y="3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0" name="Google Shape;510;p47"/>
                <p:cNvSpPr/>
                <p:nvPr/>
              </p:nvSpPr>
              <p:spPr>
                <a:xfrm>
                  <a:off x="4476254" y="176273"/>
                  <a:ext cx="80074" cy="200169"/>
                </a:xfrm>
                <a:custGeom>
                  <a:rect b="b" l="l" r="r" t="t"/>
                  <a:pathLst>
                    <a:path extrusionOk="0" h="458" w="184">
                      <a:moveTo>
                        <a:pt x="18" y="457"/>
                      </a:moveTo>
                      <a:lnTo>
                        <a:pt x="18" y="457"/>
                      </a:lnTo>
                      <a:cubicBezTo>
                        <a:pt x="84" y="348"/>
                        <a:pt x="158" y="241"/>
                        <a:pt x="179" y="110"/>
                      </a:cubicBezTo>
                      <a:lnTo>
                        <a:pt x="179" y="110"/>
                      </a:lnTo>
                      <a:cubicBezTo>
                        <a:pt x="183" y="86"/>
                        <a:pt x="181" y="56"/>
                        <a:pt x="169" y="36"/>
                      </a:cubicBezTo>
                      <a:lnTo>
                        <a:pt x="169" y="36"/>
                      </a:lnTo>
                      <a:cubicBezTo>
                        <a:pt x="159" y="18"/>
                        <a:pt x="133" y="2"/>
                        <a:pt x="113" y="0"/>
                      </a:cubicBezTo>
                      <a:lnTo>
                        <a:pt x="113" y="0"/>
                      </a:lnTo>
                      <a:cubicBezTo>
                        <a:pt x="100" y="0"/>
                        <a:pt x="77" y="28"/>
                        <a:pt x="73" y="45"/>
                      </a:cubicBezTo>
                      <a:lnTo>
                        <a:pt x="73" y="45"/>
                      </a:lnTo>
                      <a:cubicBezTo>
                        <a:pt x="47" y="180"/>
                        <a:pt x="24" y="315"/>
                        <a:pt x="0" y="450"/>
                      </a:cubicBezTo>
                      <a:lnTo>
                        <a:pt x="0" y="450"/>
                      </a:lnTo>
                      <a:cubicBezTo>
                        <a:pt x="6" y="453"/>
                        <a:pt x="12" y="455"/>
                        <a:pt x="18" y="45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1" name="Google Shape;511;p47"/>
                <p:cNvSpPr/>
                <p:nvPr/>
              </p:nvSpPr>
              <p:spPr>
                <a:xfrm>
                  <a:off x="3821280" y="605805"/>
                  <a:ext cx="196180" cy="110092"/>
                </a:xfrm>
                <a:custGeom>
                  <a:rect b="b" l="l" r="r" t="t"/>
                  <a:pathLst>
                    <a:path extrusionOk="0" h="253" w="454">
                      <a:moveTo>
                        <a:pt x="453" y="0"/>
                      </a:moveTo>
                      <a:lnTo>
                        <a:pt x="453" y="0"/>
                      </a:lnTo>
                      <a:cubicBezTo>
                        <a:pt x="341" y="37"/>
                        <a:pt x="238" y="65"/>
                        <a:pt x="140" y="103"/>
                      </a:cubicBezTo>
                      <a:lnTo>
                        <a:pt x="140" y="103"/>
                      </a:lnTo>
                      <a:cubicBezTo>
                        <a:pt x="98" y="120"/>
                        <a:pt x="58" y="153"/>
                        <a:pt x="28" y="187"/>
                      </a:cubicBezTo>
                      <a:lnTo>
                        <a:pt x="28" y="187"/>
                      </a:lnTo>
                      <a:cubicBezTo>
                        <a:pt x="0" y="219"/>
                        <a:pt x="17" y="247"/>
                        <a:pt x="62" y="251"/>
                      </a:cubicBezTo>
                      <a:lnTo>
                        <a:pt x="62" y="251"/>
                      </a:lnTo>
                      <a:cubicBezTo>
                        <a:pt x="75" y="252"/>
                        <a:pt x="91" y="251"/>
                        <a:pt x="103" y="247"/>
                      </a:cubicBezTo>
                      <a:lnTo>
                        <a:pt x="103" y="247"/>
                      </a:lnTo>
                      <a:cubicBezTo>
                        <a:pt x="237" y="195"/>
                        <a:pt x="350" y="112"/>
                        <a:pt x="45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2" name="Google Shape;512;p47"/>
                <p:cNvSpPr/>
                <p:nvPr/>
              </p:nvSpPr>
              <p:spPr>
                <a:xfrm>
                  <a:off x="4273798" y="1022415"/>
                  <a:ext cx="226207" cy="58048"/>
                </a:xfrm>
                <a:custGeom>
                  <a:rect b="b" l="l" r="r" t="t"/>
                  <a:pathLst>
                    <a:path extrusionOk="0" h="133" w="519">
                      <a:moveTo>
                        <a:pt x="518" y="0"/>
                      </a:moveTo>
                      <a:lnTo>
                        <a:pt x="518" y="0"/>
                      </a:lnTo>
                      <a:cubicBezTo>
                        <a:pt x="363" y="6"/>
                        <a:pt x="208" y="13"/>
                        <a:pt x="53" y="20"/>
                      </a:cubicBezTo>
                      <a:lnTo>
                        <a:pt x="53" y="20"/>
                      </a:lnTo>
                      <a:cubicBezTo>
                        <a:pt x="9" y="21"/>
                        <a:pt x="4" y="51"/>
                        <a:pt x="2" y="86"/>
                      </a:cubicBezTo>
                      <a:lnTo>
                        <a:pt x="2" y="86"/>
                      </a:lnTo>
                      <a:cubicBezTo>
                        <a:pt x="0" y="123"/>
                        <a:pt x="24" y="128"/>
                        <a:pt x="53" y="129"/>
                      </a:cubicBezTo>
                      <a:lnTo>
                        <a:pt x="53" y="129"/>
                      </a:lnTo>
                      <a:cubicBezTo>
                        <a:pt x="221" y="132"/>
                        <a:pt x="365" y="49"/>
                        <a:pt x="51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3" name="Google Shape;513;p47"/>
                <p:cNvSpPr/>
                <p:nvPr/>
              </p:nvSpPr>
              <p:spPr>
                <a:xfrm>
                  <a:off x="4326316" y="972805"/>
                  <a:ext cx="190174" cy="46039"/>
                </a:xfrm>
                <a:custGeom>
                  <a:rect b="b" l="l" r="r" t="t"/>
                  <a:pathLst>
                    <a:path extrusionOk="0" h="108" w="436">
                      <a:moveTo>
                        <a:pt x="428" y="10"/>
                      </a:moveTo>
                      <a:lnTo>
                        <a:pt x="428" y="10"/>
                      </a:lnTo>
                      <a:cubicBezTo>
                        <a:pt x="305" y="6"/>
                        <a:pt x="182" y="0"/>
                        <a:pt x="58" y="1"/>
                      </a:cubicBezTo>
                      <a:lnTo>
                        <a:pt x="58" y="1"/>
                      </a:lnTo>
                      <a:cubicBezTo>
                        <a:pt x="39" y="1"/>
                        <a:pt x="19" y="31"/>
                        <a:pt x="0" y="46"/>
                      </a:cubicBezTo>
                      <a:lnTo>
                        <a:pt x="0" y="46"/>
                      </a:lnTo>
                      <a:cubicBezTo>
                        <a:pt x="15" y="64"/>
                        <a:pt x="28" y="86"/>
                        <a:pt x="47" y="96"/>
                      </a:cubicBezTo>
                      <a:lnTo>
                        <a:pt x="47" y="96"/>
                      </a:lnTo>
                      <a:cubicBezTo>
                        <a:pt x="65" y="106"/>
                        <a:pt x="90" y="107"/>
                        <a:pt x="111" y="105"/>
                      </a:cubicBezTo>
                      <a:lnTo>
                        <a:pt x="111" y="105"/>
                      </a:lnTo>
                      <a:cubicBezTo>
                        <a:pt x="219" y="89"/>
                        <a:pt x="327" y="71"/>
                        <a:pt x="435" y="54"/>
                      </a:cubicBezTo>
                      <a:lnTo>
                        <a:pt x="435" y="54"/>
                      </a:lnTo>
                      <a:cubicBezTo>
                        <a:pt x="433" y="39"/>
                        <a:pt x="431" y="24"/>
                        <a:pt x="428"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4" name="Google Shape;514;p47"/>
                <p:cNvSpPr/>
                <p:nvPr/>
              </p:nvSpPr>
              <p:spPr>
                <a:xfrm>
                  <a:off x="5228456" y="437993"/>
                  <a:ext cx="154142" cy="156133"/>
                </a:xfrm>
                <a:custGeom>
                  <a:rect b="b" l="l" r="r" t="t"/>
                  <a:pathLst>
                    <a:path extrusionOk="0" h="361" w="354">
                      <a:moveTo>
                        <a:pt x="57" y="0"/>
                      </a:moveTo>
                      <a:lnTo>
                        <a:pt x="57" y="0"/>
                      </a:lnTo>
                      <a:cubicBezTo>
                        <a:pt x="0" y="134"/>
                        <a:pt x="171" y="351"/>
                        <a:pt x="353" y="360"/>
                      </a:cubicBezTo>
                      <a:lnTo>
                        <a:pt x="353" y="360"/>
                      </a:lnTo>
                      <a:cubicBezTo>
                        <a:pt x="220" y="307"/>
                        <a:pt x="164" y="212"/>
                        <a:pt x="145" y="90"/>
                      </a:cubicBezTo>
                      <a:lnTo>
                        <a:pt x="145" y="90"/>
                      </a:lnTo>
                      <a:cubicBezTo>
                        <a:pt x="138" y="46"/>
                        <a:pt x="114" y="8"/>
                        <a:pt x="57"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5" name="Google Shape;515;p47"/>
                <p:cNvSpPr/>
                <p:nvPr/>
              </p:nvSpPr>
              <p:spPr>
                <a:xfrm>
                  <a:off x="4486258" y="236280"/>
                  <a:ext cx="108099" cy="166141"/>
                </a:xfrm>
                <a:custGeom>
                  <a:rect b="b" l="l" r="r" t="t"/>
                  <a:pathLst>
                    <a:path extrusionOk="0" h="384" w="249">
                      <a:moveTo>
                        <a:pt x="0" y="383"/>
                      </a:moveTo>
                      <a:lnTo>
                        <a:pt x="0" y="383"/>
                      </a:lnTo>
                      <a:cubicBezTo>
                        <a:pt x="82" y="273"/>
                        <a:pt x="196" y="188"/>
                        <a:pt x="242" y="52"/>
                      </a:cubicBezTo>
                      <a:lnTo>
                        <a:pt x="242" y="52"/>
                      </a:lnTo>
                      <a:cubicBezTo>
                        <a:pt x="248" y="37"/>
                        <a:pt x="235" y="17"/>
                        <a:pt x="231" y="0"/>
                      </a:cubicBezTo>
                      <a:lnTo>
                        <a:pt x="231" y="0"/>
                      </a:lnTo>
                      <a:cubicBezTo>
                        <a:pt x="214" y="5"/>
                        <a:pt x="194" y="6"/>
                        <a:pt x="181" y="16"/>
                      </a:cubicBezTo>
                      <a:lnTo>
                        <a:pt x="181" y="16"/>
                      </a:lnTo>
                      <a:cubicBezTo>
                        <a:pt x="165" y="27"/>
                        <a:pt x="151" y="44"/>
                        <a:pt x="143" y="61"/>
                      </a:cubicBezTo>
                      <a:lnTo>
                        <a:pt x="143" y="61"/>
                      </a:lnTo>
                      <a:cubicBezTo>
                        <a:pt x="94" y="168"/>
                        <a:pt x="47" y="275"/>
                        <a:pt x="0" y="38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6" name="Google Shape;516;p47"/>
                <p:cNvSpPr/>
                <p:nvPr/>
              </p:nvSpPr>
              <p:spPr>
                <a:xfrm>
                  <a:off x="4439640" y="201510"/>
                  <a:ext cx="58054" cy="178151"/>
                </a:xfrm>
                <a:custGeom>
                  <a:rect b="b" l="l" r="r" t="t"/>
                  <a:pathLst>
                    <a:path extrusionOk="0" h="409" w="137">
                      <a:moveTo>
                        <a:pt x="55" y="407"/>
                      </a:moveTo>
                      <a:lnTo>
                        <a:pt x="55" y="407"/>
                      </a:lnTo>
                      <a:cubicBezTo>
                        <a:pt x="48" y="273"/>
                        <a:pt x="136" y="140"/>
                        <a:pt x="65" y="6"/>
                      </a:cubicBezTo>
                      <a:lnTo>
                        <a:pt x="65" y="6"/>
                      </a:lnTo>
                      <a:cubicBezTo>
                        <a:pt x="56" y="4"/>
                        <a:pt x="48" y="2"/>
                        <a:pt x="40" y="0"/>
                      </a:cubicBezTo>
                      <a:lnTo>
                        <a:pt x="40" y="0"/>
                      </a:lnTo>
                      <a:cubicBezTo>
                        <a:pt x="26" y="28"/>
                        <a:pt x="0" y="58"/>
                        <a:pt x="2" y="86"/>
                      </a:cubicBezTo>
                      <a:lnTo>
                        <a:pt x="2" y="86"/>
                      </a:lnTo>
                      <a:cubicBezTo>
                        <a:pt x="9" y="194"/>
                        <a:pt x="25" y="301"/>
                        <a:pt x="37" y="408"/>
                      </a:cubicBezTo>
                      <a:lnTo>
                        <a:pt x="37" y="408"/>
                      </a:lnTo>
                      <a:cubicBezTo>
                        <a:pt x="43" y="408"/>
                        <a:pt x="49" y="407"/>
                        <a:pt x="55" y="40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7" name="Google Shape;517;p47"/>
                <p:cNvSpPr/>
                <p:nvPr/>
              </p:nvSpPr>
              <p:spPr>
                <a:xfrm>
                  <a:off x="4360780" y="1040703"/>
                  <a:ext cx="162150" cy="72061"/>
                </a:xfrm>
                <a:custGeom>
                  <a:rect b="b" l="l" r="r" t="t"/>
                  <a:pathLst>
                    <a:path extrusionOk="0" h="162" w="371">
                      <a:moveTo>
                        <a:pt x="370" y="0"/>
                      </a:moveTo>
                      <a:lnTo>
                        <a:pt x="370" y="0"/>
                      </a:lnTo>
                      <a:cubicBezTo>
                        <a:pt x="264" y="30"/>
                        <a:pt x="148" y="61"/>
                        <a:pt x="34" y="95"/>
                      </a:cubicBezTo>
                      <a:lnTo>
                        <a:pt x="34" y="95"/>
                      </a:lnTo>
                      <a:cubicBezTo>
                        <a:pt x="20" y="99"/>
                        <a:pt x="12" y="122"/>
                        <a:pt x="0" y="137"/>
                      </a:cubicBezTo>
                      <a:lnTo>
                        <a:pt x="0" y="137"/>
                      </a:lnTo>
                      <a:cubicBezTo>
                        <a:pt x="14" y="145"/>
                        <a:pt x="27" y="161"/>
                        <a:pt x="42" y="161"/>
                      </a:cubicBezTo>
                      <a:lnTo>
                        <a:pt x="42" y="161"/>
                      </a:lnTo>
                      <a:cubicBezTo>
                        <a:pt x="133" y="161"/>
                        <a:pt x="215" y="131"/>
                        <a:pt x="287" y="77"/>
                      </a:cubicBezTo>
                      <a:lnTo>
                        <a:pt x="287" y="77"/>
                      </a:lnTo>
                      <a:cubicBezTo>
                        <a:pt x="320" y="52"/>
                        <a:pt x="348" y="20"/>
                        <a:pt x="37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8" name="Google Shape;518;p47"/>
                <p:cNvSpPr/>
                <p:nvPr/>
              </p:nvSpPr>
              <p:spPr>
                <a:xfrm>
                  <a:off x="3969324" y="-76916"/>
                  <a:ext cx="78072" cy="144121"/>
                </a:xfrm>
                <a:custGeom>
                  <a:rect b="b" l="l" r="r" t="t"/>
                  <a:pathLst>
                    <a:path extrusionOk="0" h="332" w="183">
                      <a:moveTo>
                        <a:pt x="182" y="326"/>
                      </a:moveTo>
                      <a:lnTo>
                        <a:pt x="182" y="326"/>
                      </a:lnTo>
                      <a:cubicBezTo>
                        <a:pt x="149" y="228"/>
                        <a:pt x="118" y="130"/>
                        <a:pt x="80" y="33"/>
                      </a:cubicBezTo>
                      <a:lnTo>
                        <a:pt x="80" y="33"/>
                      </a:lnTo>
                      <a:cubicBezTo>
                        <a:pt x="75" y="17"/>
                        <a:pt x="42" y="11"/>
                        <a:pt x="22" y="0"/>
                      </a:cubicBezTo>
                      <a:lnTo>
                        <a:pt x="22" y="0"/>
                      </a:lnTo>
                      <a:cubicBezTo>
                        <a:pt x="17" y="23"/>
                        <a:pt x="0" y="52"/>
                        <a:pt x="9" y="68"/>
                      </a:cubicBezTo>
                      <a:lnTo>
                        <a:pt x="9" y="68"/>
                      </a:lnTo>
                      <a:cubicBezTo>
                        <a:pt x="60" y="158"/>
                        <a:pt x="116" y="244"/>
                        <a:pt x="170" y="331"/>
                      </a:cubicBezTo>
                      <a:lnTo>
                        <a:pt x="170" y="331"/>
                      </a:lnTo>
                      <a:cubicBezTo>
                        <a:pt x="174" y="329"/>
                        <a:pt x="178" y="327"/>
                        <a:pt x="182" y="32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19" name="Google Shape;519;p47"/>
                <p:cNvSpPr/>
                <p:nvPr/>
              </p:nvSpPr>
              <p:spPr>
                <a:xfrm>
                  <a:off x="4029223" y="-68764"/>
                  <a:ext cx="42039" cy="136115"/>
                </a:xfrm>
                <a:custGeom>
                  <a:rect b="b" l="l" r="r" t="t"/>
                  <a:pathLst>
                    <a:path extrusionOk="0" h="309" w="98">
                      <a:moveTo>
                        <a:pt x="75" y="308"/>
                      </a:moveTo>
                      <a:lnTo>
                        <a:pt x="75" y="308"/>
                      </a:lnTo>
                      <a:cubicBezTo>
                        <a:pt x="94" y="215"/>
                        <a:pt x="97" y="123"/>
                        <a:pt x="83" y="31"/>
                      </a:cubicBezTo>
                      <a:lnTo>
                        <a:pt x="83" y="31"/>
                      </a:lnTo>
                      <a:cubicBezTo>
                        <a:pt x="81" y="18"/>
                        <a:pt x="52" y="1"/>
                        <a:pt x="35" y="0"/>
                      </a:cubicBezTo>
                      <a:lnTo>
                        <a:pt x="35" y="0"/>
                      </a:lnTo>
                      <a:cubicBezTo>
                        <a:pt x="25" y="0"/>
                        <a:pt x="12" y="27"/>
                        <a:pt x="4" y="44"/>
                      </a:cubicBezTo>
                      <a:lnTo>
                        <a:pt x="4" y="44"/>
                      </a:lnTo>
                      <a:cubicBezTo>
                        <a:pt x="0" y="51"/>
                        <a:pt x="5" y="63"/>
                        <a:pt x="8" y="72"/>
                      </a:cubicBezTo>
                      <a:lnTo>
                        <a:pt x="8" y="72"/>
                      </a:lnTo>
                      <a:cubicBezTo>
                        <a:pt x="29" y="149"/>
                        <a:pt x="51" y="226"/>
                        <a:pt x="75" y="30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0" name="Google Shape;520;p47"/>
                <p:cNvSpPr/>
                <p:nvPr/>
              </p:nvSpPr>
              <p:spPr>
                <a:xfrm>
                  <a:off x="4019184" y="87416"/>
                  <a:ext cx="72066" cy="72061"/>
                </a:xfrm>
                <a:custGeom>
                  <a:rect b="b" l="l" r="r" t="t"/>
                  <a:pathLst>
                    <a:path extrusionOk="0" h="162" w="162">
                      <a:moveTo>
                        <a:pt x="161" y="134"/>
                      </a:moveTo>
                      <a:lnTo>
                        <a:pt x="161" y="134"/>
                      </a:lnTo>
                      <a:cubicBezTo>
                        <a:pt x="141" y="89"/>
                        <a:pt x="136" y="51"/>
                        <a:pt x="114" y="36"/>
                      </a:cubicBezTo>
                      <a:lnTo>
                        <a:pt x="114" y="36"/>
                      </a:lnTo>
                      <a:cubicBezTo>
                        <a:pt x="83" y="13"/>
                        <a:pt x="27" y="0"/>
                        <a:pt x="10" y="45"/>
                      </a:cubicBezTo>
                      <a:lnTo>
                        <a:pt x="10" y="45"/>
                      </a:lnTo>
                      <a:cubicBezTo>
                        <a:pt x="0" y="71"/>
                        <a:pt x="28" y="122"/>
                        <a:pt x="53" y="149"/>
                      </a:cubicBezTo>
                      <a:lnTo>
                        <a:pt x="53" y="149"/>
                      </a:lnTo>
                      <a:cubicBezTo>
                        <a:pt x="65" y="161"/>
                        <a:pt x="111" y="142"/>
                        <a:pt x="16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1" name="Google Shape;521;p47"/>
                <p:cNvSpPr/>
                <p:nvPr/>
              </p:nvSpPr>
              <p:spPr>
                <a:xfrm>
                  <a:off x="3858446" y="504631"/>
                  <a:ext cx="126117" cy="50042"/>
                </a:xfrm>
                <a:custGeom>
                  <a:rect b="b" l="l" r="r" t="t"/>
                  <a:pathLst>
                    <a:path extrusionOk="0" h="115" w="289">
                      <a:moveTo>
                        <a:pt x="0" y="81"/>
                      </a:moveTo>
                      <a:lnTo>
                        <a:pt x="0" y="81"/>
                      </a:lnTo>
                      <a:cubicBezTo>
                        <a:pt x="101" y="114"/>
                        <a:pt x="193" y="93"/>
                        <a:pt x="288" y="66"/>
                      </a:cubicBezTo>
                      <a:lnTo>
                        <a:pt x="288" y="66"/>
                      </a:lnTo>
                      <a:cubicBezTo>
                        <a:pt x="178" y="0"/>
                        <a:pt x="28" y="7"/>
                        <a:pt x="0" y="8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2" name="Google Shape;522;p47"/>
                <p:cNvSpPr/>
                <p:nvPr/>
              </p:nvSpPr>
              <p:spPr>
                <a:xfrm>
                  <a:off x="4547622" y="969746"/>
                  <a:ext cx="62056" cy="60051"/>
                </a:xfrm>
                <a:custGeom>
                  <a:rect b="b" l="l" r="r" t="t"/>
                  <a:pathLst>
                    <a:path extrusionOk="0" h="137" w="140">
                      <a:moveTo>
                        <a:pt x="139" y="81"/>
                      </a:moveTo>
                      <a:lnTo>
                        <a:pt x="139" y="81"/>
                      </a:lnTo>
                      <a:cubicBezTo>
                        <a:pt x="133" y="67"/>
                        <a:pt x="127" y="39"/>
                        <a:pt x="111" y="24"/>
                      </a:cubicBezTo>
                      <a:lnTo>
                        <a:pt x="111" y="24"/>
                      </a:lnTo>
                      <a:cubicBezTo>
                        <a:pt x="86" y="0"/>
                        <a:pt x="13" y="10"/>
                        <a:pt x="5" y="38"/>
                      </a:cubicBezTo>
                      <a:lnTo>
                        <a:pt x="5" y="38"/>
                      </a:lnTo>
                      <a:cubicBezTo>
                        <a:pt x="0" y="60"/>
                        <a:pt x="8" y="93"/>
                        <a:pt x="22" y="109"/>
                      </a:cubicBezTo>
                      <a:lnTo>
                        <a:pt x="22" y="109"/>
                      </a:lnTo>
                      <a:cubicBezTo>
                        <a:pt x="46" y="136"/>
                        <a:pt x="109" y="124"/>
                        <a:pt x="139" y="8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3" name="Google Shape;523;p47"/>
                <p:cNvSpPr/>
                <p:nvPr/>
              </p:nvSpPr>
              <p:spPr>
                <a:xfrm>
                  <a:off x="3945008" y="-22261"/>
                  <a:ext cx="76070" cy="90075"/>
                </a:xfrm>
                <a:custGeom>
                  <a:rect b="b" l="l" r="r" t="t"/>
                  <a:pathLst>
                    <a:path extrusionOk="0" h="205" w="176">
                      <a:moveTo>
                        <a:pt x="175" y="195"/>
                      </a:moveTo>
                      <a:lnTo>
                        <a:pt x="175" y="195"/>
                      </a:lnTo>
                      <a:cubicBezTo>
                        <a:pt x="138" y="137"/>
                        <a:pt x="103" y="77"/>
                        <a:pt x="62" y="21"/>
                      </a:cubicBezTo>
                      <a:lnTo>
                        <a:pt x="62" y="21"/>
                      </a:lnTo>
                      <a:cubicBezTo>
                        <a:pt x="52" y="7"/>
                        <a:pt x="23" y="7"/>
                        <a:pt x="3" y="0"/>
                      </a:cubicBezTo>
                      <a:lnTo>
                        <a:pt x="3" y="0"/>
                      </a:lnTo>
                      <a:cubicBezTo>
                        <a:pt x="5" y="22"/>
                        <a:pt x="0" y="52"/>
                        <a:pt x="13" y="64"/>
                      </a:cubicBezTo>
                      <a:lnTo>
                        <a:pt x="13" y="64"/>
                      </a:lnTo>
                      <a:cubicBezTo>
                        <a:pt x="59" y="114"/>
                        <a:pt x="111" y="158"/>
                        <a:pt x="161" y="204"/>
                      </a:cubicBezTo>
                      <a:lnTo>
                        <a:pt x="161" y="204"/>
                      </a:lnTo>
                      <a:cubicBezTo>
                        <a:pt x="165" y="201"/>
                        <a:pt x="170" y="199"/>
                        <a:pt x="175" y="19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4" name="Google Shape;524;p47"/>
                <p:cNvSpPr/>
                <p:nvPr/>
              </p:nvSpPr>
              <p:spPr>
                <a:xfrm>
                  <a:off x="4020697" y="511256"/>
                  <a:ext cx="56052" cy="54045"/>
                </a:xfrm>
                <a:custGeom>
                  <a:rect b="b" l="l" r="r" t="t"/>
                  <a:pathLst>
                    <a:path extrusionOk="0" h="122" w="127">
                      <a:moveTo>
                        <a:pt x="14" y="121"/>
                      </a:moveTo>
                      <a:lnTo>
                        <a:pt x="14" y="121"/>
                      </a:lnTo>
                      <a:cubicBezTo>
                        <a:pt x="64" y="103"/>
                        <a:pt x="103" y="101"/>
                        <a:pt x="116" y="81"/>
                      </a:cubicBezTo>
                      <a:lnTo>
                        <a:pt x="116" y="81"/>
                      </a:lnTo>
                      <a:cubicBezTo>
                        <a:pt x="126" y="64"/>
                        <a:pt x="106" y="28"/>
                        <a:pt x="99" y="0"/>
                      </a:cubicBezTo>
                      <a:lnTo>
                        <a:pt x="99" y="0"/>
                      </a:lnTo>
                      <a:cubicBezTo>
                        <a:pt x="69" y="8"/>
                        <a:pt x="34" y="8"/>
                        <a:pt x="11" y="26"/>
                      </a:cubicBezTo>
                      <a:lnTo>
                        <a:pt x="11" y="26"/>
                      </a:lnTo>
                      <a:cubicBezTo>
                        <a:pt x="0" y="35"/>
                        <a:pt x="12" y="74"/>
                        <a:pt x="14" y="12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5" name="Google Shape;525;p47"/>
                <p:cNvSpPr/>
                <p:nvPr/>
              </p:nvSpPr>
              <p:spPr>
                <a:xfrm>
                  <a:off x="4446515" y="427377"/>
                  <a:ext cx="44040" cy="44037"/>
                </a:xfrm>
                <a:custGeom>
                  <a:rect b="b" l="l" r="r" t="t"/>
                  <a:pathLst>
                    <a:path extrusionOk="0" h="103" w="100">
                      <a:moveTo>
                        <a:pt x="78" y="0"/>
                      </a:moveTo>
                      <a:lnTo>
                        <a:pt x="78" y="0"/>
                      </a:lnTo>
                      <a:cubicBezTo>
                        <a:pt x="42" y="11"/>
                        <a:pt x="21" y="19"/>
                        <a:pt x="0" y="26"/>
                      </a:cubicBezTo>
                      <a:lnTo>
                        <a:pt x="0" y="26"/>
                      </a:lnTo>
                      <a:cubicBezTo>
                        <a:pt x="8" y="50"/>
                        <a:pt x="9" y="81"/>
                        <a:pt x="26" y="93"/>
                      </a:cubicBezTo>
                      <a:lnTo>
                        <a:pt x="26" y="93"/>
                      </a:lnTo>
                      <a:cubicBezTo>
                        <a:pt x="39" y="102"/>
                        <a:pt x="79" y="94"/>
                        <a:pt x="90" y="80"/>
                      </a:cubicBezTo>
                      <a:lnTo>
                        <a:pt x="90" y="80"/>
                      </a:lnTo>
                      <a:cubicBezTo>
                        <a:pt x="99" y="68"/>
                        <a:pt x="85" y="37"/>
                        <a:pt x="7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6" name="Google Shape;526;p47"/>
                <p:cNvSpPr/>
                <p:nvPr/>
              </p:nvSpPr>
              <p:spPr>
                <a:xfrm>
                  <a:off x="3949431" y="33964"/>
                  <a:ext cx="64059" cy="54045"/>
                </a:xfrm>
                <a:custGeom>
                  <a:rect b="b" l="l" r="r" t="t"/>
                  <a:pathLst>
                    <a:path extrusionOk="0" h="123" w="150">
                      <a:moveTo>
                        <a:pt x="0" y="19"/>
                      </a:moveTo>
                      <a:lnTo>
                        <a:pt x="0" y="19"/>
                      </a:lnTo>
                      <a:cubicBezTo>
                        <a:pt x="19" y="87"/>
                        <a:pt x="80" y="102"/>
                        <a:pt x="136" y="122"/>
                      </a:cubicBezTo>
                      <a:lnTo>
                        <a:pt x="136" y="122"/>
                      </a:lnTo>
                      <a:cubicBezTo>
                        <a:pt x="140" y="116"/>
                        <a:pt x="145" y="111"/>
                        <a:pt x="149" y="106"/>
                      </a:cubicBezTo>
                      <a:lnTo>
                        <a:pt x="149" y="106"/>
                      </a:lnTo>
                      <a:cubicBezTo>
                        <a:pt x="105" y="71"/>
                        <a:pt x="61" y="35"/>
                        <a:pt x="16" y="0"/>
                      </a:cubicBezTo>
                      <a:lnTo>
                        <a:pt x="16" y="0"/>
                      </a:lnTo>
                      <a:cubicBezTo>
                        <a:pt x="11" y="6"/>
                        <a:pt x="5" y="13"/>
                        <a:pt x="0" y="1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7" name="Google Shape;527;p47"/>
                <p:cNvSpPr/>
                <p:nvPr/>
              </p:nvSpPr>
              <p:spPr>
                <a:xfrm>
                  <a:off x="7040641" y="-579959"/>
                  <a:ext cx="430080" cy="829440"/>
                </a:xfrm>
                <a:custGeom>
                  <a:rect b="b" l="l" r="r" t="t"/>
                  <a:pathLst>
                    <a:path extrusionOk="0" h="1903" w="988">
                      <a:moveTo>
                        <a:pt x="752" y="1205"/>
                      </a:moveTo>
                      <a:lnTo>
                        <a:pt x="752" y="1205"/>
                      </a:lnTo>
                      <a:cubicBezTo>
                        <a:pt x="657" y="984"/>
                        <a:pt x="564" y="763"/>
                        <a:pt x="470" y="541"/>
                      </a:cubicBezTo>
                      <a:cubicBezTo>
                        <a:pt x="467" y="720"/>
                        <a:pt x="538" y="879"/>
                        <a:pt x="607" y="1036"/>
                      </a:cubicBezTo>
                      <a:cubicBezTo>
                        <a:pt x="676" y="1192"/>
                        <a:pt x="763" y="1342"/>
                        <a:pt x="837" y="1498"/>
                      </a:cubicBezTo>
                      <a:cubicBezTo>
                        <a:pt x="784" y="1423"/>
                        <a:pt x="728" y="1349"/>
                        <a:pt x="680" y="1270"/>
                      </a:cubicBezTo>
                      <a:cubicBezTo>
                        <a:pt x="630" y="1188"/>
                        <a:pt x="583" y="1104"/>
                        <a:pt x="541" y="1018"/>
                      </a:cubicBezTo>
                      <a:cubicBezTo>
                        <a:pt x="500" y="933"/>
                        <a:pt x="464" y="845"/>
                        <a:pt x="429" y="758"/>
                      </a:cubicBezTo>
                      <a:cubicBezTo>
                        <a:pt x="393" y="672"/>
                        <a:pt x="361" y="584"/>
                        <a:pt x="328" y="497"/>
                      </a:cubicBezTo>
                      <a:cubicBezTo>
                        <a:pt x="323" y="498"/>
                        <a:pt x="318" y="498"/>
                        <a:pt x="313" y="498"/>
                      </a:cubicBezTo>
                      <a:cubicBezTo>
                        <a:pt x="313" y="519"/>
                        <a:pt x="308" y="542"/>
                        <a:pt x="313" y="562"/>
                      </a:cubicBezTo>
                      <a:cubicBezTo>
                        <a:pt x="361" y="758"/>
                        <a:pt x="412" y="955"/>
                        <a:pt x="511" y="1133"/>
                      </a:cubicBezTo>
                      <a:cubicBezTo>
                        <a:pt x="570" y="1240"/>
                        <a:pt x="643" y="1339"/>
                        <a:pt x="714" y="1438"/>
                      </a:cubicBezTo>
                      <a:cubicBezTo>
                        <a:pt x="783" y="1532"/>
                        <a:pt x="858" y="1620"/>
                        <a:pt x="928" y="1713"/>
                      </a:cubicBezTo>
                      <a:cubicBezTo>
                        <a:pt x="686" y="1516"/>
                        <a:pt x="514" y="1262"/>
                        <a:pt x="353" y="1000"/>
                      </a:cubicBezTo>
                      <a:cubicBezTo>
                        <a:pt x="464" y="1370"/>
                        <a:pt x="699" y="1652"/>
                        <a:pt x="987" y="1902"/>
                      </a:cubicBezTo>
                      <a:cubicBezTo>
                        <a:pt x="962" y="1887"/>
                        <a:pt x="936" y="1873"/>
                        <a:pt x="910" y="1858"/>
                      </a:cubicBezTo>
                      <a:cubicBezTo>
                        <a:pt x="884" y="1843"/>
                        <a:pt x="859" y="1827"/>
                        <a:pt x="834" y="1811"/>
                      </a:cubicBezTo>
                      <a:cubicBezTo>
                        <a:pt x="498" y="1591"/>
                        <a:pt x="279" y="1279"/>
                        <a:pt x="118" y="918"/>
                      </a:cubicBezTo>
                      <a:cubicBezTo>
                        <a:pt x="39" y="739"/>
                        <a:pt x="0" y="555"/>
                        <a:pt x="34" y="362"/>
                      </a:cubicBezTo>
                      <a:cubicBezTo>
                        <a:pt x="50" y="274"/>
                        <a:pt x="89" y="188"/>
                        <a:pt x="134" y="108"/>
                      </a:cubicBezTo>
                      <a:cubicBezTo>
                        <a:pt x="182" y="22"/>
                        <a:pt x="269" y="0"/>
                        <a:pt x="363" y="33"/>
                      </a:cubicBezTo>
                      <a:cubicBezTo>
                        <a:pt x="506" y="82"/>
                        <a:pt x="601" y="189"/>
                        <a:pt x="670" y="316"/>
                      </a:cubicBezTo>
                      <a:cubicBezTo>
                        <a:pt x="790" y="539"/>
                        <a:pt x="849" y="781"/>
                        <a:pt x="885" y="1031"/>
                      </a:cubicBezTo>
                      <a:cubicBezTo>
                        <a:pt x="904" y="1168"/>
                        <a:pt x="932" y="1303"/>
                        <a:pt x="955" y="1439"/>
                      </a:cubicBezTo>
                      <a:cubicBezTo>
                        <a:pt x="957" y="1450"/>
                        <a:pt x="959" y="1462"/>
                        <a:pt x="964" y="1489"/>
                      </a:cubicBezTo>
                      <a:cubicBezTo>
                        <a:pt x="806" y="1257"/>
                        <a:pt x="798" y="985"/>
                        <a:pt x="677" y="758"/>
                      </a:cubicBezTo>
                      <a:cubicBezTo>
                        <a:pt x="671" y="760"/>
                        <a:pt x="664" y="761"/>
                        <a:pt x="658" y="763"/>
                      </a:cubicBezTo>
                      <a:cubicBezTo>
                        <a:pt x="693" y="908"/>
                        <a:pt x="727" y="1054"/>
                        <a:pt x="763" y="1200"/>
                      </a:cubicBezTo>
                      <a:cubicBezTo>
                        <a:pt x="758" y="1202"/>
                        <a:pt x="755" y="1204"/>
                        <a:pt x="752" y="1205"/>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8" name="Google Shape;528;p47"/>
                <p:cNvSpPr/>
                <p:nvPr/>
              </p:nvSpPr>
              <p:spPr>
                <a:xfrm>
                  <a:off x="6295681" y="702602"/>
                  <a:ext cx="389759" cy="541440"/>
                </a:xfrm>
                <a:custGeom>
                  <a:rect b="b" l="l" r="r" t="t"/>
                  <a:pathLst>
                    <a:path extrusionOk="0" h="1244" w="896">
                      <a:moveTo>
                        <a:pt x="456" y="0"/>
                      </a:moveTo>
                      <a:lnTo>
                        <a:pt x="456" y="0"/>
                      </a:lnTo>
                      <a:cubicBezTo>
                        <a:pt x="638" y="55"/>
                        <a:pt x="741" y="176"/>
                        <a:pt x="803" y="332"/>
                      </a:cubicBezTo>
                      <a:cubicBezTo>
                        <a:pt x="895" y="563"/>
                        <a:pt x="878" y="788"/>
                        <a:pt x="737" y="996"/>
                      </a:cubicBezTo>
                      <a:cubicBezTo>
                        <a:pt x="572" y="1243"/>
                        <a:pt x="301" y="1236"/>
                        <a:pt x="144" y="984"/>
                      </a:cubicBezTo>
                      <a:cubicBezTo>
                        <a:pt x="0" y="752"/>
                        <a:pt x="31" y="329"/>
                        <a:pt x="209" y="121"/>
                      </a:cubicBezTo>
                      <a:cubicBezTo>
                        <a:pt x="223" y="105"/>
                        <a:pt x="240" y="93"/>
                        <a:pt x="260" y="74"/>
                      </a:cubicBezTo>
                      <a:cubicBezTo>
                        <a:pt x="242" y="164"/>
                        <a:pt x="222" y="243"/>
                        <a:pt x="210" y="323"/>
                      </a:cubicBezTo>
                      <a:cubicBezTo>
                        <a:pt x="187" y="482"/>
                        <a:pt x="313" y="665"/>
                        <a:pt x="468" y="704"/>
                      </a:cubicBezTo>
                      <a:cubicBezTo>
                        <a:pt x="607" y="739"/>
                        <a:pt x="713" y="643"/>
                        <a:pt x="708" y="486"/>
                      </a:cubicBezTo>
                      <a:cubicBezTo>
                        <a:pt x="705" y="390"/>
                        <a:pt x="663" y="307"/>
                        <a:pt x="613" y="229"/>
                      </a:cubicBezTo>
                      <a:cubicBezTo>
                        <a:pt x="566" y="155"/>
                        <a:pt x="514" y="84"/>
                        <a:pt x="456" y="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29" name="Google Shape;529;p47"/>
                <p:cNvSpPr/>
                <p:nvPr/>
              </p:nvSpPr>
              <p:spPr>
                <a:xfrm>
                  <a:off x="6867005" y="-619681"/>
                  <a:ext cx="852784" cy="1092921"/>
                </a:xfrm>
                <a:custGeom>
                  <a:rect b="b" l="l" r="r" t="t"/>
                  <a:pathLst>
                    <a:path extrusionOk="0" h="2510" w="1956">
                      <a:moveTo>
                        <a:pt x="510" y="0"/>
                      </a:moveTo>
                      <a:lnTo>
                        <a:pt x="510" y="0"/>
                      </a:lnTo>
                      <a:cubicBezTo>
                        <a:pt x="241" y="287"/>
                        <a:pt x="180" y="684"/>
                        <a:pt x="347" y="1065"/>
                      </a:cubicBezTo>
                      <a:lnTo>
                        <a:pt x="347" y="1065"/>
                      </a:lnTo>
                      <a:cubicBezTo>
                        <a:pt x="447" y="1293"/>
                        <a:pt x="607" y="1475"/>
                        <a:pt x="802" y="1623"/>
                      </a:cubicBezTo>
                      <a:lnTo>
                        <a:pt x="802" y="1623"/>
                      </a:lnTo>
                      <a:cubicBezTo>
                        <a:pt x="990" y="1765"/>
                        <a:pt x="1187" y="1895"/>
                        <a:pt x="1383" y="2027"/>
                      </a:cubicBezTo>
                      <a:lnTo>
                        <a:pt x="1383" y="2027"/>
                      </a:lnTo>
                      <a:cubicBezTo>
                        <a:pt x="1590" y="2168"/>
                        <a:pt x="1783" y="2324"/>
                        <a:pt x="1955" y="2509"/>
                      </a:cubicBezTo>
                      <a:lnTo>
                        <a:pt x="1955" y="2509"/>
                      </a:lnTo>
                      <a:cubicBezTo>
                        <a:pt x="1799" y="2419"/>
                        <a:pt x="1645" y="2330"/>
                        <a:pt x="1489" y="2244"/>
                      </a:cubicBezTo>
                      <a:lnTo>
                        <a:pt x="1489" y="2244"/>
                      </a:lnTo>
                      <a:cubicBezTo>
                        <a:pt x="1289" y="2134"/>
                        <a:pt x="1083" y="2035"/>
                        <a:pt x="888" y="1917"/>
                      </a:cubicBezTo>
                      <a:lnTo>
                        <a:pt x="888" y="1917"/>
                      </a:lnTo>
                      <a:cubicBezTo>
                        <a:pt x="632" y="1762"/>
                        <a:pt x="409" y="1570"/>
                        <a:pt x="251" y="1308"/>
                      </a:cubicBezTo>
                      <a:lnTo>
                        <a:pt x="251" y="1308"/>
                      </a:lnTo>
                      <a:cubicBezTo>
                        <a:pt x="0" y="893"/>
                        <a:pt x="84" y="348"/>
                        <a:pt x="456" y="38"/>
                      </a:cubicBezTo>
                      <a:lnTo>
                        <a:pt x="456" y="38"/>
                      </a:lnTo>
                      <a:cubicBezTo>
                        <a:pt x="473" y="24"/>
                        <a:pt x="492" y="13"/>
                        <a:pt x="510" y="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0" name="Google Shape;530;p47"/>
                <p:cNvSpPr/>
                <p:nvPr/>
              </p:nvSpPr>
              <p:spPr>
                <a:xfrm>
                  <a:off x="5978881" y="-67319"/>
                  <a:ext cx="564480" cy="364800"/>
                </a:xfrm>
                <a:custGeom>
                  <a:rect b="b" l="l" r="r" t="t"/>
                  <a:pathLst>
                    <a:path extrusionOk="0" h="840" w="1295">
                      <a:moveTo>
                        <a:pt x="1160" y="596"/>
                      </a:moveTo>
                      <a:lnTo>
                        <a:pt x="1160" y="596"/>
                      </a:lnTo>
                      <a:cubicBezTo>
                        <a:pt x="878" y="839"/>
                        <a:pt x="454" y="803"/>
                        <a:pt x="212" y="654"/>
                      </a:cubicBezTo>
                      <a:cubicBezTo>
                        <a:pt x="20" y="536"/>
                        <a:pt x="0" y="353"/>
                        <a:pt x="168" y="199"/>
                      </a:cubicBezTo>
                      <a:cubicBezTo>
                        <a:pt x="345" y="38"/>
                        <a:pt x="552" y="0"/>
                        <a:pt x="782" y="50"/>
                      </a:cubicBezTo>
                      <a:cubicBezTo>
                        <a:pt x="923" y="80"/>
                        <a:pt x="1046" y="145"/>
                        <a:pt x="1156" y="234"/>
                      </a:cubicBezTo>
                      <a:cubicBezTo>
                        <a:pt x="1207" y="276"/>
                        <a:pt x="1248" y="331"/>
                        <a:pt x="1294" y="381"/>
                      </a:cubicBezTo>
                      <a:cubicBezTo>
                        <a:pt x="1252" y="424"/>
                        <a:pt x="1229" y="401"/>
                        <a:pt x="1204" y="380"/>
                      </a:cubicBezTo>
                      <a:cubicBezTo>
                        <a:pt x="1079" y="273"/>
                        <a:pt x="929" y="226"/>
                        <a:pt x="769" y="215"/>
                      </a:cubicBezTo>
                      <a:cubicBezTo>
                        <a:pt x="636" y="206"/>
                        <a:pt x="543" y="267"/>
                        <a:pt x="498" y="381"/>
                      </a:cubicBezTo>
                      <a:cubicBezTo>
                        <a:pt x="490" y="401"/>
                        <a:pt x="495" y="433"/>
                        <a:pt x="507" y="450"/>
                      </a:cubicBezTo>
                      <a:cubicBezTo>
                        <a:pt x="593" y="572"/>
                        <a:pt x="721" y="614"/>
                        <a:pt x="861" y="618"/>
                      </a:cubicBezTo>
                      <a:cubicBezTo>
                        <a:pt x="960" y="620"/>
                        <a:pt x="1059" y="604"/>
                        <a:pt x="1160" y="59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1" name="Google Shape;531;p47"/>
                <p:cNvSpPr/>
                <p:nvPr/>
              </p:nvSpPr>
              <p:spPr>
                <a:xfrm>
                  <a:off x="6900238" y="349285"/>
                  <a:ext cx="792729" cy="594502"/>
                </a:xfrm>
                <a:custGeom>
                  <a:rect b="b" l="l" r="r" t="t"/>
                  <a:pathLst>
                    <a:path extrusionOk="0" h="1368" w="1815">
                      <a:moveTo>
                        <a:pt x="1802" y="419"/>
                      </a:moveTo>
                      <a:lnTo>
                        <a:pt x="1802" y="419"/>
                      </a:lnTo>
                      <a:cubicBezTo>
                        <a:pt x="1775" y="407"/>
                        <a:pt x="1748" y="395"/>
                        <a:pt x="1722" y="383"/>
                      </a:cubicBezTo>
                      <a:lnTo>
                        <a:pt x="1722" y="383"/>
                      </a:lnTo>
                      <a:cubicBezTo>
                        <a:pt x="1523" y="286"/>
                        <a:pt x="1314" y="225"/>
                        <a:pt x="1091" y="231"/>
                      </a:cubicBezTo>
                      <a:lnTo>
                        <a:pt x="1091" y="231"/>
                      </a:lnTo>
                      <a:cubicBezTo>
                        <a:pt x="893" y="236"/>
                        <a:pt x="718" y="315"/>
                        <a:pt x="565" y="440"/>
                      </a:cubicBezTo>
                      <a:lnTo>
                        <a:pt x="565" y="440"/>
                      </a:lnTo>
                      <a:cubicBezTo>
                        <a:pt x="496" y="497"/>
                        <a:pt x="429" y="557"/>
                        <a:pt x="365" y="620"/>
                      </a:cubicBezTo>
                      <a:lnTo>
                        <a:pt x="365" y="620"/>
                      </a:lnTo>
                      <a:cubicBezTo>
                        <a:pt x="253" y="732"/>
                        <a:pt x="200" y="872"/>
                        <a:pt x="183" y="1024"/>
                      </a:cubicBezTo>
                      <a:lnTo>
                        <a:pt x="183" y="1024"/>
                      </a:lnTo>
                      <a:cubicBezTo>
                        <a:pt x="172" y="1119"/>
                        <a:pt x="178" y="1215"/>
                        <a:pt x="177" y="1310"/>
                      </a:cubicBezTo>
                      <a:lnTo>
                        <a:pt x="177" y="1310"/>
                      </a:lnTo>
                      <a:cubicBezTo>
                        <a:pt x="177" y="1327"/>
                        <a:pt x="175" y="1344"/>
                        <a:pt x="175" y="1361"/>
                      </a:cubicBezTo>
                      <a:lnTo>
                        <a:pt x="175" y="1361"/>
                      </a:lnTo>
                      <a:cubicBezTo>
                        <a:pt x="168" y="1363"/>
                        <a:pt x="162" y="1365"/>
                        <a:pt x="156" y="1367"/>
                      </a:cubicBezTo>
                      <a:lnTo>
                        <a:pt x="156" y="1367"/>
                      </a:lnTo>
                      <a:cubicBezTo>
                        <a:pt x="138" y="1324"/>
                        <a:pt x="116" y="1283"/>
                        <a:pt x="104" y="1239"/>
                      </a:cubicBezTo>
                      <a:lnTo>
                        <a:pt x="104" y="1239"/>
                      </a:lnTo>
                      <a:cubicBezTo>
                        <a:pt x="0" y="837"/>
                        <a:pt x="162" y="423"/>
                        <a:pt x="502" y="184"/>
                      </a:cubicBezTo>
                      <a:lnTo>
                        <a:pt x="502" y="184"/>
                      </a:lnTo>
                      <a:cubicBezTo>
                        <a:pt x="749" y="10"/>
                        <a:pt x="1005" y="0"/>
                        <a:pt x="1276" y="114"/>
                      </a:cubicBezTo>
                      <a:lnTo>
                        <a:pt x="1276" y="114"/>
                      </a:lnTo>
                      <a:cubicBezTo>
                        <a:pt x="1342" y="143"/>
                        <a:pt x="1412" y="164"/>
                        <a:pt x="1474" y="198"/>
                      </a:cubicBezTo>
                      <a:lnTo>
                        <a:pt x="1474" y="198"/>
                      </a:lnTo>
                      <a:cubicBezTo>
                        <a:pt x="1590" y="261"/>
                        <a:pt x="1701" y="330"/>
                        <a:pt x="1814" y="397"/>
                      </a:cubicBezTo>
                      <a:lnTo>
                        <a:pt x="1814" y="397"/>
                      </a:lnTo>
                      <a:cubicBezTo>
                        <a:pt x="1809" y="404"/>
                        <a:pt x="1806" y="412"/>
                        <a:pt x="1802" y="419"/>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2" name="Google Shape;532;p47"/>
                <p:cNvSpPr/>
                <p:nvPr/>
              </p:nvSpPr>
              <p:spPr>
                <a:xfrm>
                  <a:off x="5790721" y="1038601"/>
                  <a:ext cx="366721" cy="445440"/>
                </a:xfrm>
                <a:custGeom>
                  <a:rect b="b" l="l" r="r" t="t"/>
                  <a:pathLst>
                    <a:path extrusionOk="0" h="1021" w="841">
                      <a:moveTo>
                        <a:pt x="478" y="0"/>
                      </a:moveTo>
                      <a:lnTo>
                        <a:pt x="478" y="0"/>
                      </a:lnTo>
                      <a:cubicBezTo>
                        <a:pt x="465" y="13"/>
                        <a:pt x="453" y="28"/>
                        <a:pt x="438" y="40"/>
                      </a:cubicBezTo>
                      <a:cubicBezTo>
                        <a:pt x="335" y="128"/>
                        <a:pt x="284" y="244"/>
                        <a:pt x="271" y="375"/>
                      </a:cubicBezTo>
                      <a:cubicBezTo>
                        <a:pt x="260" y="491"/>
                        <a:pt x="314" y="569"/>
                        <a:pt x="409" y="591"/>
                      </a:cubicBezTo>
                      <a:cubicBezTo>
                        <a:pt x="533" y="620"/>
                        <a:pt x="617" y="584"/>
                        <a:pt x="661" y="469"/>
                      </a:cubicBezTo>
                      <a:cubicBezTo>
                        <a:pt x="686" y="403"/>
                        <a:pt x="696" y="331"/>
                        <a:pt x="699" y="255"/>
                      </a:cubicBezTo>
                      <a:cubicBezTo>
                        <a:pt x="692" y="260"/>
                        <a:pt x="685" y="265"/>
                        <a:pt x="659" y="282"/>
                      </a:cubicBezTo>
                      <a:cubicBezTo>
                        <a:pt x="664" y="228"/>
                        <a:pt x="668" y="187"/>
                        <a:pt x="671" y="147"/>
                      </a:cubicBezTo>
                      <a:cubicBezTo>
                        <a:pt x="674" y="146"/>
                        <a:pt x="679" y="146"/>
                        <a:pt x="682" y="146"/>
                      </a:cubicBezTo>
                      <a:cubicBezTo>
                        <a:pt x="688" y="157"/>
                        <a:pt x="693" y="168"/>
                        <a:pt x="698" y="179"/>
                      </a:cubicBezTo>
                      <a:cubicBezTo>
                        <a:pt x="700" y="178"/>
                        <a:pt x="703" y="177"/>
                        <a:pt x="706" y="177"/>
                      </a:cubicBezTo>
                      <a:cubicBezTo>
                        <a:pt x="703" y="138"/>
                        <a:pt x="700" y="100"/>
                        <a:pt x="697" y="54"/>
                      </a:cubicBezTo>
                      <a:cubicBezTo>
                        <a:pt x="755" y="98"/>
                        <a:pt x="771" y="158"/>
                        <a:pt x="781" y="218"/>
                      </a:cubicBezTo>
                      <a:cubicBezTo>
                        <a:pt x="840" y="540"/>
                        <a:pt x="682" y="874"/>
                        <a:pt x="339" y="977"/>
                      </a:cubicBezTo>
                      <a:cubicBezTo>
                        <a:pt x="197" y="1020"/>
                        <a:pt x="118" y="979"/>
                        <a:pt x="64" y="842"/>
                      </a:cubicBezTo>
                      <a:cubicBezTo>
                        <a:pt x="0" y="676"/>
                        <a:pt x="26" y="517"/>
                        <a:pt x="92" y="359"/>
                      </a:cubicBezTo>
                      <a:cubicBezTo>
                        <a:pt x="167" y="182"/>
                        <a:pt x="304" y="71"/>
                        <a:pt x="478" y="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3" name="Google Shape;533;p47"/>
                <p:cNvSpPr/>
                <p:nvPr/>
              </p:nvSpPr>
              <p:spPr>
                <a:xfrm>
                  <a:off x="6063566" y="163919"/>
                  <a:ext cx="1581454" cy="816690"/>
                </a:xfrm>
                <a:custGeom>
                  <a:rect b="b" l="l" r="r" t="t"/>
                  <a:pathLst>
                    <a:path extrusionOk="0" h="1877" w="3630">
                      <a:moveTo>
                        <a:pt x="1284" y="0"/>
                      </a:moveTo>
                      <a:lnTo>
                        <a:pt x="1284" y="0"/>
                      </a:lnTo>
                      <a:cubicBezTo>
                        <a:pt x="1412" y="73"/>
                        <a:pt x="1539" y="150"/>
                        <a:pt x="1670" y="218"/>
                      </a:cubicBezTo>
                      <a:lnTo>
                        <a:pt x="1670" y="218"/>
                      </a:lnTo>
                      <a:cubicBezTo>
                        <a:pt x="1712" y="239"/>
                        <a:pt x="1768" y="254"/>
                        <a:pt x="1813" y="245"/>
                      </a:cubicBezTo>
                      <a:lnTo>
                        <a:pt x="1813" y="245"/>
                      </a:lnTo>
                      <a:cubicBezTo>
                        <a:pt x="2025" y="205"/>
                        <a:pt x="2236" y="219"/>
                        <a:pt x="2447" y="246"/>
                      </a:cubicBezTo>
                      <a:lnTo>
                        <a:pt x="2447" y="246"/>
                      </a:lnTo>
                      <a:cubicBezTo>
                        <a:pt x="2844" y="299"/>
                        <a:pt x="3208" y="446"/>
                        <a:pt x="3551" y="648"/>
                      </a:cubicBezTo>
                      <a:lnTo>
                        <a:pt x="3551" y="648"/>
                      </a:lnTo>
                      <a:cubicBezTo>
                        <a:pt x="3580" y="665"/>
                        <a:pt x="3607" y="684"/>
                        <a:pt x="3629" y="713"/>
                      </a:cubicBezTo>
                      <a:lnTo>
                        <a:pt x="3629" y="713"/>
                      </a:lnTo>
                      <a:cubicBezTo>
                        <a:pt x="3550" y="673"/>
                        <a:pt x="3471" y="631"/>
                        <a:pt x="3390" y="594"/>
                      </a:cubicBezTo>
                      <a:lnTo>
                        <a:pt x="3390" y="594"/>
                      </a:lnTo>
                      <a:cubicBezTo>
                        <a:pt x="3118" y="469"/>
                        <a:pt x="2837" y="374"/>
                        <a:pt x="2541" y="320"/>
                      </a:cubicBezTo>
                      <a:lnTo>
                        <a:pt x="2541" y="320"/>
                      </a:lnTo>
                      <a:cubicBezTo>
                        <a:pt x="2265" y="271"/>
                        <a:pt x="1993" y="279"/>
                        <a:pt x="1724" y="342"/>
                      </a:cubicBezTo>
                      <a:lnTo>
                        <a:pt x="1724" y="342"/>
                      </a:lnTo>
                      <a:cubicBezTo>
                        <a:pt x="1533" y="386"/>
                        <a:pt x="1348" y="460"/>
                        <a:pt x="1183" y="568"/>
                      </a:cubicBezTo>
                      <a:lnTo>
                        <a:pt x="1183" y="568"/>
                      </a:lnTo>
                      <a:cubicBezTo>
                        <a:pt x="1059" y="651"/>
                        <a:pt x="975" y="772"/>
                        <a:pt x="924" y="914"/>
                      </a:cubicBezTo>
                      <a:lnTo>
                        <a:pt x="924" y="914"/>
                      </a:lnTo>
                      <a:cubicBezTo>
                        <a:pt x="908" y="960"/>
                        <a:pt x="887" y="1004"/>
                        <a:pt x="868" y="1049"/>
                      </a:cubicBezTo>
                      <a:lnTo>
                        <a:pt x="868" y="1049"/>
                      </a:lnTo>
                      <a:cubicBezTo>
                        <a:pt x="860" y="1046"/>
                        <a:pt x="852" y="1044"/>
                        <a:pt x="844" y="1041"/>
                      </a:cubicBezTo>
                      <a:lnTo>
                        <a:pt x="844" y="1041"/>
                      </a:lnTo>
                      <a:cubicBezTo>
                        <a:pt x="880" y="935"/>
                        <a:pt x="914" y="830"/>
                        <a:pt x="954" y="712"/>
                      </a:cubicBezTo>
                      <a:lnTo>
                        <a:pt x="954" y="712"/>
                      </a:lnTo>
                      <a:cubicBezTo>
                        <a:pt x="546" y="1030"/>
                        <a:pt x="188" y="1375"/>
                        <a:pt x="21" y="1876"/>
                      </a:cubicBezTo>
                      <a:lnTo>
                        <a:pt x="21" y="1876"/>
                      </a:lnTo>
                      <a:cubicBezTo>
                        <a:pt x="14" y="1872"/>
                        <a:pt x="7" y="1869"/>
                        <a:pt x="0" y="1865"/>
                      </a:cubicBezTo>
                      <a:lnTo>
                        <a:pt x="0" y="1865"/>
                      </a:lnTo>
                      <a:cubicBezTo>
                        <a:pt x="21" y="1799"/>
                        <a:pt x="39" y="1733"/>
                        <a:pt x="64" y="1668"/>
                      </a:cubicBezTo>
                      <a:lnTo>
                        <a:pt x="64" y="1668"/>
                      </a:lnTo>
                      <a:cubicBezTo>
                        <a:pt x="90" y="1600"/>
                        <a:pt x="118" y="1534"/>
                        <a:pt x="151" y="1469"/>
                      </a:cubicBezTo>
                      <a:lnTo>
                        <a:pt x="151" y="1469"/>
                      </a:lnTo>
                      <a:cubicBezTo>
                        <a:pt x="183" y="1407"/>
                        <a:pt x="218" y="1347"/>
                        <a:pt x="257" y="1288"/>
                      </a:cubicBezTo>
                      <a:lnTo>
                        <a:pt x="257" y="1288"/>
                      </a:lnTo>
                      <a:cubicBezTo>
                        <a:pt x="295" y="1228"/>
                        <a:pt x="338" y="1171"/>
                        <a:pt x="383" y="1107"/>
                      </a:cubicBezTo>
                      <a:lnTo>
                        <a:pt x="383" y="1107"/>
                      </a:lnTo>
                      <a:cubicBezTo>
                        <a:pt x="290" y="1094"/>
                        <a:pt x="201" y="1081"/>
                        <a:pt x="113" y="1068"/>
                      </a:cubicBezTo>
                      <a:lnTo>
                        <a:pt x="113" y="1068"/>
                      </a:lnTo>
                      <a:cubicBezTo>
                        <a:pt x="113" y="1062"/>
                        <a:pt x="113" y="1055"/>
                        <a:pt x="113" y="1049"/>
                      </a:cubicBezTo>
                      <a:lnTo>
                        <a:pt x="113" y="1049"/>
                      </a:lnTo>
                      <a:cubicBezTo>
                        <a:pt x="180" y="1047"/>
                        <a:pt x="248" y="1037"/>
                        <a:pt x="314" y="1045"/>
                      </a:cubicBezTo>
                      <a:lnTo>
                        <a:pt x="314" y="1045"/>
                      </a:lnTo>
                      <a:cubicBezTo>
                        <a:pt x="403" y="1056"/>
                        <a:pt x="462" y="1032"/>
                        <a:pt x="528" y="965"/>
                      </a:cubicBezTo>
                      <a:lnTo>
                        <a:pt x="528" y="965"/>
                      </a:lnTo>
                      <a:cubicBezTo>
                        <a:pt x="693" y="796"/>
                        <a:pt x="884" y="654"/>
                        <a:pt x="1088" y="532"/>
                      </a:cubicBezTo>
                      <a:lnTo>
                        <a:pt x="1088" y="532"/>
                      </a:lnTo>
                      <a:cubicBezTo>
                        <a:pt x="1261" y="428"/>
                        <a:pt x="1444" y="350"/>
                        <a:pt x="1636" y="288"/>
                      </a:cubicBezTo>
                      <a:lnTo>
                        <a:pt x="1636" y="288"/>
                      </a:lnTo>
                      <a:cubicBezTo>
                        <a:pt x="1643" y="286"/>
                        <a:pt x="1649" y="282"/>
                        <a:pt x="1672" y="271"/>
                      </a:cubicBezTo>
                      <a:lnTo>
                        <a:pt x="1672" y="271"/>
                      </a:lnTo>
                      <a:cubicBezTo>
                        <a:pt x="1533" y="180"/>
                        <a:pt x="1405" y="95"/>
                        <a:pt x="1277" y="10"/>
                      </a:cubicBezTo>
                      <a:lnTo>
                        <a:pt x="1277" y="10"/>
                      </a:lnTo>
                      <a:cubicBezTo>
                        <a:pt x="1280" y="7"/>
                        <a:pt x="1281" y="3"/>
                        <a:pt x="1284"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4" name="Google Shape;534;p47"/>
                <p:cNvSpPr/>
                <p:nvPr/>
              </p:nvSpPr>
              <p:spPr>
                <a:xfrm>
                  <a:off x="6781441" y="-618359"/>
                  <a:ext cx="249600" cy="681599"/>
                </a:xfrm>
                <a:custGeom>
                  <a:rect b="b" l="l" r="r" t="t"/>
                  <a:pathLst>
                    <a:path extrusionOk="0" h="1566" w="572">
                      <a:moveTo>
                        <a:pt x="555" y="1565"/>
                      </a:moveTo>
                      <a:lnTo>
                        <a:pt x="555" y="1565"/>
                      </a:lnTo>
                      <a:cubicBezTo>
                        <a:pt x="406" y="1405"/>
                        <a:pt x="281" y="1228"/>
                        <a:pt x="172" y="1039"/>
                      </a:cubicBezTo>
                      <a:cubicBezTo>
                        <a:pt x="39" y="811"/>
                        <a:pt x="0" y="567"/>
                        <a:pt x="24" y="310"/>
                      </a:cubicBezTo>
                      <a:cubicBezTo>
                        <a:pt x="33" y="212"/>
                        <a:pt x="66" y="120"/>
                        <a:pt x="138" y="51"/>
                      </a:cubicBezTo>
                      <a:cubicBezTo>
                        <a:pt x="163" y="26"/>
                        <a:pt x="213" y="0"/>
                        <a:pt x="239" y="9"/>
                      </a:cubicBezTo>
                      <a:cubicBezTo>
                        <a:pt x="273" y="22"/>
                        <a:pt x="308" y="66"/>
                        <a:pt x="317" y="102"/>
                      </a:cubicBezTo>
                      <a:cubicBezTo>
                        <a:pt x="328" y="141"/>
                        <a:pt x="317" y="190"/>
                        <a:pt x="302" y="230"/>
                      </a:cubicBezTo>
                      <a:cubicBezTo>
                        <a:pt x="159" y="614"/>
                        <a:pt x="208" y="978"/>
                        <a:pt x="415" y="1325"/>
                      </a:cubicBezTo>
                      <a:cubicBezTo>
                        <a:pt x="462" y="1404"/>
                        <a:pt x="519" y="1477"/>
                        <a:pt x="571" y="1553"/>
                      </a:cubicBezTo>
                      <a:cubicBezTo>
                        <a:pt x="566" y="1557"/>
                        <a:pt x="560" y="1561"/>
                        <a:pt x="555" y="1565"/>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5" name="Google Shape;535;p47"/>
                <p:cNvSpPr/>
                <p:nvPr/>
              </p:nvSpPr>
              <p:spPr>
                <a:xfrm>
                  <a:off x="6674073" y="-356481"/>
                  <a:ext cx="406374" cy="488412"/>
                </a:xfrm>
                <a:custGeom>
                  <a:rect b="b" l="l" r="r" t="t"/>
                  <a:pathLst>
                    <a:path extrusionOk="0" h="1121" w="932">
                      <a:moveTo>
                        <a:pt x="931" y="1120"/>
                      </a:moveTo>
                      <a:lnTo>
                        <a:pt x="931" y="1120"/>
                      </a:lnTo>
                      <a:cubicBezTo>
                        <a:pt x="803" y="1073"/>
                        <a:pt x="692" y="998"/>
                        <a:pt x="592" y="909"/>
                      </a:cubicBezTo>
                      <a:lnTo>
                        <a:pt x="592" y="909"/>
                      </a:lnTo>
                      <a:cubicBezTo>
                        <a:pt x="404" y="740"/>
                        <a:pt x="228" y="560"/>
                        <a:pt x="87" y="348"/>
                      </a:cubicBezTo>
                      <a:lnTo>
                        <a:pt x="87" y="348"/>
                      </a:lnTo>
                      <a:cubicBezTo>
                        <a:pt x="62" y="310"/>
                        <a:pt x="39" y="270"/>
                        <a:pt x="19" y="228"/>
                      </a:cubicBezTo>
                      <a:lnTo>
                        <a:pt x="19" y="228"/>
                      </a:lnTo>
                      <a:cubicBezTo>
                        <a:pt x="7" y="202"/>
                        <a:pt x="0" y="171"/>
                        <a:pt x="0" y="141"/>
                      </a:cubicBezTo>
                      <a:lnTo>
                        <a:pt x="0" y="141"/>
                      </a:lnTo>
                      <a:cubicBezTo>
                        <a:pt x="1" y="89"/>
                        <a:pt x="19" y="40"/>
                        <a:pt x="72" y="20"/>
                      </a:cubicBezTo>
                      <a:lnTo>
                        <a:pt x="72" y="20"/>
                      </a:lnTo>
                      <a:cubicBezTo>
                        <a:pt x="125" y="0"/>
                        <a:pt x="165" y="34"/>
                        <a:pt x="187" y="74"/>
                      </a:cubicBezTo>
                      <a:lnTo>
                        <a:pt x="187" y="74"/>
                      </a:lnTo>
                      <a:cubicBezTo>
                        <a:pt x="241" y="169"/>
                        <a:pt x="286" y="269"/>
                        <a:pt x="334" y="367"/>
                      </a:cubicBezTo>
                      <a:lnTo>
                        <a:pt x="334" y="367"/>
                      </a:lnTo>
                      <a:cubicBezTo>
                        <a:pt x="477" y="662"/>
                        <a:pt x="656" y="928"/>
                        <a:pt x="931" y="112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6" name="Google Shape;536;p47"/>
                <p:cNvSpPr/>
                <p:nvPr/>
              </p:nvSpPr>
              <p:spPr>
                <a:xfrm>
                  <a:off x="5715841" y="535561"/>
                  <a:ext cx="266879" cy="207360"/>
                </a:xfrm>
                <a:custGeom>
                  <a:rect b="b" l="l" r="r" t="t"/>
                  <a:pathLst>
                    <a:path extrusionOk="0" h="476" w="615">
                      <a:moveTo>
                        <a:pt x="614" y="132"/>
                      </a:moveTo>
                      <a:lnTo>
                        <a:pt x="614" y="132"/>
                      </a:lnTo>
                      <a:cubicBezTo>
                        <a:pt x="537" y="133"/>
                        <a:pt x="465" y="134"/>
                        <a:pt x="394" y="137"/>
                      </a:cubicBezTo>
                      <a:cubicBezTo>
                        <a:pt x="374" y="137"/>
                        <a:pt x="350" y="135"/>
                        <a:pt x="335" y="146"/>
                      </a:cubicBezTo>
                      <a:cubicBezTo>
                        <a:pt x="294" y="174"/>
                        <a:pt x="256" y="208"/>
                        <a:pt x="217" y="239"/>
                      </a:cubicBezTo>
                      <a:cubicBezTo>
                        <a:pt x="246" y="268"/>
                        <a:pt x="271" y="302"/>
                        <a:pt x="305" y="323"/>
                      </a:cubicBezTo>
                      <a:cubicBezTo>
                        <a:pt x="388" y="374"/>
                        <a:pt x="479" y="367"/>
                        <a:pt x="571" y="341"/>
                      </a:cubicBezTo>
                      <a:cubicBezTo>
                        <a:pt x="456" y="416"/>
                        <a:pt x="336" y="475"/>
                        <a:pt x="193" y="452"/>
                      </a:cubicBezTo>
                      <a:cubicBezTo>
                        <a:pt x="86" y="435"/>
                        <a:pt x="11" y="355"/>
                        <a:pt x="5" y="256"/>
                      </a:cubicBezTo>
                      <a:cubicBezTo>
                        <a:pt x="0" y="167"/>
                        <a:pt x="62" y="87"/>
                        <a:pt x="163" y="54"/>
                      </a:cubicBezTo>
                      <a:cubicBezTo>
                        <a:pt x="326" y="0"/>
                        <a:pt x="472" y="44"/>
                        <a:pt x="614" y="13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7" name="Google Shape;537;p47"/>
                <p:cNvSpPr/>
                <p:nvPr/>
              </p:nvSpPr>
              <p:spPr>
                <a:xfrm>
                  <a:off x="6475526" y="594355"/>
                  <a:ext cx="332306" cy="150127"/>
                </a:xfrm>
                <a:custGeom>
                  <a:rect b="b" l="l" r="r" t="t"/>
                  <a:pathLst>
                    <a:path extrusionOk="0" h="342" w="763">
                      <a:moveTo>
                        <a:pt x="0" y="86"/>
                      </a:moveTo>
                      <a:lnTo>
                        <a:pt x="0" y="86"/>
                      </a:lnTo>
                      <a:cubicBezTo>
                        <a:pt x="130" y="49"/>
                        <a:pt x="255" y="0"/>
                        <a:pt x="389" y="22"/>
                      </a:cubicBezTo>
                      <a:lnTo>
                        <a:pt x="389" y="22"/>
                      </a:lnTo>
                      <a:cubicBezTo>
                        <a:pt x="522" y="45"/>
                        <a:pt x="648" y="84"/>
                        <a:pt x="730" y="202"/>
                      </a:cubicBezTo>
                      <a:lnTo>
                        <a:pt x="730" y="202"/>
                      </a:lnTo>
                      <a:cubicBezTo>
                        <a:pt x="747" y="226"/>
                        <a:pt x="762" y="275"/>
                        <a:pt x="750" y="293"/>
                      </a:cubicBezTo>
                      <a:lnTo>
                        <a:pt x="750" y="293"/>
                      </a:lnTo>
                      <a:cubicBezTo>
                        <a:pt x="732" y="318"/>
                        <a:pt x="685" y="341"/>
                        <a:pt x="655" y="335"/>
                      </a:cubicBezTo>
                      <a:lnTo>
                        <a:pt x="655" y="335"/>
                      </a:lnTo>
                      <a:cubicBezTo>
                        <a:pt x="588" y="324"/>
                        <a:pt x="517" y="306"/>
                        <a:pt x="458" y="273"/>
                      </a:cubicBezTo>
                      <a:lnTo>
                        <a:pt x="458" y="273"/>
                      </a:lnTo>
                      <a:cubicBezTo>
                        <a:pt x="313" y="190"/>
                        <a:pt x="176" y="95"/>
                        <a:pt x="0" y="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8" name="Google Shape;538;p47"/>
                <p:cNvSpPr/>
                <p:nvPr/>
              </p:nvSpPr>
              <p:spPr>
                <a:xfrm>
                  <a:off x="6098126" y="1068634"/>
                  <a:ext cx="118108" cy="408344"/>
                </a:xfrm>
                <a:custGeom>
                  <a:rect b="b" l="l" r="r" t="t"/>
                  <a:pathLst>
                    <a:path extrusionOk="0" h="933" w="269">
                      <a:moveTo>
                        <a:pt x="53" y="0"/>
                      </a:moveTo>
                      <a:lnTo>
                        <a:pt x="53" y="0"/>
                      </a:lnTo>
                      <a:cubicBezTo>
                        <a:pt x="213" y="151"/>
                        <a:pt x="249" y="331"/>
                        <a:pt x="261" y="520"/>
                      </a:cubicBezTo>
                      <a:lnTo>
                        <a:pt x="261" y="520"/>
                      </a:lnTo>
                      <a:cubicBezTo>
                        <a:pt x="268" y="631"/>
                        <a:pt x="255" y="739"/>
                        <a:pt x="192" y="836"/>
                      </a:cubicBezTo>
                      <a:lnTo>
                        <a:pt x="192" y="836"/>
                      </a:lnTo>
                      <a:cubicBezTo>
                        <a:pt x="180" y="854"/>
                        <a:pt x="167" y="872"/>
                        <a:pt x="150" y="886"/>
                      </a:cubicBezTo>
                      <a:lnTo>
                        <a:pt x="150" y="886"/>
                      </a:lnTo>
                      <a:cubicBezTo>
                        <a:pt x="118" y="913"/>
                        <a:pt x="82" y="932"/>
                        <a:pt x="41" y="905"/>
                      </a:cubicBezTo>
                      <a:lnTo>
                        <a:pt x="41" y="905"/>
                      </a:lnTo>
                      <a:cubicBezTo>
                        <a:pt x="0" y="879"/>
                        <a:pt x="1" y="840"/>
                        <a:pt x="14" y="798"/>
                      </a:cubicBezTo>
                      <a:lnTo>
                        <a:pt x="14" y="798"/>
                      </a:lnTo>
                      <a:cubicBezTo>
                        <a:pt x="33" y="740"/>
                        <a:pt x="54" y="681"/>
                        <a:pt x="71" y="622"/>
                      </a:cubicBezTo>
                      <a:lnTo>
                        <a:pt x="71" y="622"/>
                      </a:lnTo>
                      <a:cubicBezTo>
                        <a:pt x="128" y="419"/>
                        <a:pt x="159" y="216"/>
                        <a:pt x="5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39" name="Google Shape;539;p47"/>
                <p:cNvSpPr/>
                <p:nvPr/>
              </p:nvSpPr>
              <p:spPr>
                <a:xfrm>
                  <a:off x="6517033" y="659888"/>
                  <a:ext cx="274252" cy="330279"/>
                </a:xfrm>
                <a:custGeom>
                  <a:rect b="b" l="l" r="r" t="t"/>
                  <a:pathLst>
                    <a:path extrusionOk="0" h="758" w="631">
                      <a:moveTo>
                        <a:pt x="6" y="0"/>
                      </a:moveTo>
                      <a:lnTo>
                        <a:pt x="6" y="0"/>
                      </a:lnTo>
                      <a:cubicBezTo>
                        <a:pt x="150" y="86"/>
                        <a:pt x="304" y="158"/>
                        <a:pt x="434" y="260"/>
                      </a:cubicBezTo>
                      <a:lnTo>
                        <a:pt x="434" y="260"/>
                      </a:lnTo>
                      <a:cubicBezTo>
                        <a:pt x="549" y="351"/>
                        <a:pt x="630" y="479"/>
                        <a:pt x="618" y="641"/>
                      </a:cubicBezTo>
                      <a:lnTo>
                        <a:pt x="618" y="641"/>
                      </a:lnTo>
                      <a:cubicBezTo>
                        <a:pt x="618" y="643"/>
                        <a:pt x="619" y="645"/>
                        <a:pt x="617" y="646"/>
                      </a:cubicBezTo>
                      <a:lnTo>
                        <a:pt x="617" y="646"/>
                      </a:lnTo>
                      <a:cubicBezTo>
                        <a:pt x="603" y="684"/>
                        <a:pt x="588" y="720"/>
                        <a:pt x="574" y="757"/>
                      </a:cubicBezTo>
                      <a:lnTo>
                        <a:pt x="574" y="757"/>
                      </a:lnTo>
                      <a:cubicBezTo>
                        <a:pt x="535" y="734"/>
                        <a:pt x="489" y="717"/>
                        <a:pt x="462" y="685"/>
                      </a:cubicBezTo>
                      <a:lnTo>
                        <a:pt x="462" y="685"/>
                      </a:lnTo>
                      <a:cubicBezTo>
                        <a:pt x="433" y="648"/>
                        <a:pt x="415" y="597"/>
                        <a:pt x="402" y="550"/>
                      </a:cubicBezTo>
                      <a:lnTo>
                        <a:pt x="402" y="550"/>
                      </a:lnTo>
                      <a:cubicBezTo>
                        <a:pt x="355" y="380"/>
                        <a:pt x="276" y="235"/>
                        <a:pt x="128" y="132"/>
                      </a:cubicBezTo>
                      <a:lnTo>
                        <a:pt x="128" y="132"/>
                      </a:lnTo>
                      <a:cubicBezTo>
                        <a:pt x="81" y="100"/>
                        <a:pt x="42" y="55"/>
                        <a:pt x="0" y="15"/>
                      </a:cubicBezTo>
                      <a:lnTo>
                        <a:pt x="0" y="15"/>
                      </a:lnTo>
                      <a:cubicBezTo>
                        <a:pt x="2" y="10"/>
                        <a:pt x="4" y="5"/>
                        <a:pt x="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0" name="Google Shape;540;p47"/>
                <p:cNvSpPr/>
                <p:nvPr/>
              </p:nvSpPr>
              <p:spPr>
                <a:xfrm>
                  <a:off x="6167795" y="208147"/>
                  <a:ext cx="344317" cy="184155"/>
                </a:xfrm>
                <a:custGeom>
                  <a:rect b="b" l="l" r="r" t="t"/>
                  <a:pathLst>
                    <a:path extrusionOk="0" h="422" w="791">
                      <a:moveTo>
                        <a:pt x="790" y="0"/>
                      </a:moveTo>
                      <a:lnTo>
                        <a:pt x="790" y="0"/>
                      </a:lnTo>
                      <a:cubicBezTo>
                        <a:pt x="662" y="153"/>
                        <a:pt x="537" y="313"/>
                        <a:pt x="339" y="378"/>
                      </a:cubicBezTo>
                      <a:lnTo>
                        <a:pt x="339" y="378"/>
                      </a:lnTo>
                      <a:cubicBezTo>
                        <a:pt x="264" y="403"/>
                        <a:pt x="183" y="409"/>
                        <a:pt x="105" y="419"/>
                      </a:cubicBezTo>
                      <a:lnTo>
                        <a:pt x="105" y="419"/>
                      </a:lnTo>
                      <a:cubicBezTo>
                        <a:pt x="86" y="421"/>
                        <a:pt x="59" y="411"/>
                        <a:pt x="46" y="397"/>
                      </a:cubicBezTo>
                      <a:lnTo>
                        <a:pt x="46" y="397"/>
                      </a:lnTo>
                      <a:cubicBezTo>
                        <a:pt x="25" y="375"/>
                        <a:pt x="0" y="344"/>
                        <a:pt x="3" y="319"/>
                      </a:cubicBezTo>
                      <a:lnTo>
                        <a:pt x="3" y="319"/>
                      </a:lnTo>
                      <a:cubicBezTo>
                        <a:pt x="7" y="295"/>
                        <a:pt x="39" y="267"/>
                        <a:pt x="65" y="257"/>
                      </a:cubicBezTo>
                      <a:lnTo>
                        <a:pt x="65" y="257"/>
                      </a:lnTo>
                      <a:cubicBezTo>
                        <a:pt x="130" y="232"/>
                        <a:pt x="198" y="209"/>
                        <a:pt x="266" y="198"/>
                      </a:cubicBezTo>
                      <a:lnTo>
                        <a:pt x="266" y="198"/>
                      </a:lnTo>
                      <a:cubicBezTo>
                        <a:pt x="454" y="166"/>
                        <a:pt x="631" y="111"/>
                        <a:pt x="790"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1" name="Google Shape;541;p47"/>
                <p:cNvSpPr/>
                <p:nvPr/>
              </p:nvSpPr>
              <p:spPr>
                <a:xfrm>
                  <a:off x="7016006" y="510387"/>
                  <a:ext cx="230212" cy="472400"/>
                </a:xfrm>
                <a:custGeom>
                  <a:rect b="b" l="l" r="r" t="t"/>
                  <a:pathLst>
                    <a:path extrusionOk="0" h="1085" w="531">
                      <a:moveTo>
                        <a:pt x="530" y="19"/>
                      </a:moveTo>
                      <a:lnTo>
                        <a:pt x="530" y="19"/>
                      </a:lnTo>
                      <a:cubicBezTo>
                        <a:pt x="418" y="77"/>
                        <a:pt x="331" y="160"/>
                        <a:pt x="272" y="271"/>
                      </a:cubicBezTo>
                      <a:lnTo>
                        <a:pt x="272" y="271"/>
                      </a:lnTo>
                      <a:cubicBezTo>
                        <a:pt x="181" y="443"/>
                        <a:pt x="135" y="623"/>
                        <a:pt x="176" y="820"/>
                      </a:cubicBezTo>
                      <a:lnTo>
                        <a:pt x="176" y="820"/>
                      </a:lnTo>
                      <a:cubicBezTo>
                        <a:pt x="190" y="886"/>
                        <a:pt x="183" y="956"/>
                        <a:pt x="177" y="1022"/>
                      </a:cubicBezTo>
                      <a:lnTo>
                        <a:pt x="177" y="1022"/>
                      </a:lnTo>
                      <a:cubicBezTo>
                        <a:pt x="175" y="1045"/>
                        <a:pt x="146" y="1081"/>
                        <a:pt x="127" y="1082"/>
                      </a:cubicBezTo>
                      <a:lnTo>
                        <a:pt x="127" y="1082"/>
                      </a:lnTo>
                      <a:cubicBezTo>
                        <a:pt x="101" y="1084"/>
                        <a:pt x="69" y="1064"/>
                        <a:pt x="47" y="1044"/>
                      </a:cubicBezTo>
                      <a:lnTo>
                        <a:pt x="47" y="1044"/>
                      </a:lnTo>
                      <a:cubicBezTo>
                        <a:pt x="33" y="1029"/>
                        <a:pt x="27" y="1000"/>
                        <a:pt x="25" y="977"/>
                      </a:cubicBezTo>
                      <a:lnTo>
                        <a:pt x="25" y="977"/>
                      </a:lnTo>
                      <a:cubicBezTo>
                        <a:pt x="0" y="653"/>
                        <a:pt x="82" y="365"/>
                        <a:pt x="322" y="136"/>
                      </a:cubicBezTo>
                      <a:lnTo>
                        <a:pt x="322" y="136"/>
                      </a:lnTo>
                      <a:cubicBezTo>
                        <a:pt x="379" y="82"/>
                        <a:pt x="451" y="45"/>
                        <a:pt x="516" y="0"/>
                      </a:cubicBezTo>
                      <a:lnTo>
                        <a:pt x="516" y="0"/>
                      </a:lnTo>
                      <a:cubicBezTo>
                        <a:pt x="521" y="7"/>
                        <a:pt x="525" y="12"/>
                        <a:pt x="530" y="1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2" name="Google Shape;542;p47"/>
                <p:cNvSpPr/>
                <p:nvPr/>
              </p:nvSpPr>
              <p:spPr>
                <a:xfrm>
                  <a:off x="6789120" y="-32759"/>
                  <a:ext cx="401281" cy="249600"/>
                </a:xfrm>
                <a:custGeom>
                  <a:rect b="b" l="l" r="r" t="t"/>
                  <a:pathLst>
                    <a:path extrusionOk="0" h="572" w="921">
                      <a:moveTo>
                        <a:pt x="920" y="571"/>
                      </a:moveTo>
                      <a:lnTo>
                        <a:pt x="920" y="571"/>
                      </a:lnTo>
                      <a:cubicBezTo>
                        <a:pt x="816" y="548"/>
                        <a:pt x="721" y="535"/>
                        <a:pt x="632" y="505"/>
                      </a:cubicBezTo>
                      <a:cubicBezTo>
                        <a:pt x="413" y="429"/>
                        <a:pt x="221" y="303"/>
                        <a:pt x="46" y="150"/>
                      </a:cubicBezTo>
                      <a:cubicBezTo>
                        <a:pt x="30" y="136"/>
                        <a:pt x="8" y="120"/>
                        <a:pt x="4" y="101"/>
                      </a:cubicBezTo>
                      <a:cubicBezTo>
                        <a:pt x="0" y="71"/>
                        <a:pt x="1" y="36"/>
                        <a:pt x="14" y="10"/>
                      </a:cubicBezTo>
                      <a:cubicBezTo>
                        <a:pt x="19" y="0"/>
                        <a:pt x="72" y="2"/>
                        <a:pt x="91" y="16"/>
                      </a:cubicBezTo>
                      <a:cubicBezTo>
                        <a:pt x="221" y="111"/>
                        <a:pt x="348" y="211"/>
                        <a:pt x="477" y="309"/>
                      </a:cubicBezTo>
                      <a:cubicBezTo>
                        <a:pt x="607" y="411"/>
                        <a:pt x="750" y="490"/>
                        <a:pt x="905" y="545"/>
                      </a:cubicBezTo>
                      <a:cubicBezTo>
                        <a:pt x="908" y="545"/>
                        <a:pt x="909" y="551"/>
                        <a:pt x="920" y="5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3" name="Google Shape;543;p47"/>
                <p:cNvSpPr/>
                <p:nvPr/>
              </p:nvSpPr>
              <p:spPr>
                <a:xfrm>
                  <a:off x="5665193" y="1039423"/>
                  <a:ext cx="294271" cy="286241"/>
                </a:xfrm>
                <a:custGeom>
                  <a:rect b="b" l="l" r="r" t="t"/>
                  <a:pathLst>
                    <a:path extrusionOk="0" h="657" w="678">
                      <a:moveTo>
                        <a:pt x="677" y="0"/>
                      </a:moveTo>
                      <a:lnTo>
                        <a:pt x="677" y="0"/>
                      </a:lnTo>
                      <a:cubicBezTo>
                        <a:pt x="591" y="67"/>
                        <a:pt x="499" y="120"/>
                        <a:pt x="434" y="196"/>
                      </a:cubicBezTo>
                      <a:lnTo>
                        <a:pt x="434" y="196"/>
                      </a:lnTo>
                      <a:cubicBezTo>
                        <a:pt x="369" y="273"/>
                        <a:pt x="333" y="376"/>
                        <a:pt x="277" y="461"/>
                      </a:cubicBezTo>
                      <a:lnTo>
                        <a:pt x="277" y="461"/>
                      </a:lnTo>
                      <a:cubicBezTo>
                        <a:pt x="241" y="515"/>
                        <a:pt x="194" y="562"/>
                        <a:pt x="146" y="606"/>
                      </a:cubicBezTo>
                      <a:lnTo>
                        <a:pt x="146" y="606"/>
                      </a:lnTo>
                      <a:cubicBezTo>
                        <a:pt x="118" y="633"/>
                        <a:pt x="77" y="656"/>
                        <a:pt x="40" y="616"/>
                      </a:cubicBezTo>
                      <a:lnTo>
                        <a:pt x="40" y="616"/>
                      </a:lnTo>
                      <a:cubicBezTo>
                        <a:pt x="4" y="579"/>
                        <a:pt x="0" y="535"/>
                        <a:pt x="25" y="489"/>
                      </a:cubicBezTo>
                      <a:lnTo>
                        <a:pt x="25" y="489"/>
                      </a:lnTo>
                      <a:cubicBezTo>
                        <a:pt x="84" y="378"/>
                        <a:pt x="168" y="287"/>
                        <a:pt x="263" y="207"/>
                      </a:cubicBezTo>
                      <a:lnTo>
                        <a:pt x="263" y="207"/>
                      </a:lnTo>
                      <a:cubicBezTo>
                        <a:pt x="382" y="107"/>
                        <a:pt x="519" y="39"/>
                        <a:pt x="677"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4" name="Google Shape;544;p47"/>
                <p:cNvSpPr/>
                <p:nvPr/>
              </p:nvSpPr>
              <p:spPr>
                <a:xfrm>
                  <a:off x="6273700" y="-182480"/>
                  <a:ext cx="264243" cy="236199"/>
                </a:xfrm>
                <a:custGeom>
                  <a:rect b="b" l="l" r="r" t="t"/>
                  <a:pathLst>
                    <a:path extrusionOk="0" h="542" w="608">
                      <a:moveTo>
                        <a:pt x="607" y="541"/>
                      </a:moveTo>
                      <a:lnTo>
                        <a:pt x="607" y="541"/>
                      </a:lnTo>
                      <a:cubicBezTo>
                        <a:pt x="523" y="383"/>
                        <a:pt x="366" y="354"/>
                        <a:pt x="237" y="284"/>
                      </a:cubicBezTo>
                      <a:lnTo>
                        <a:pt x="237" y="284"/>
                      </a:lnTo>
                      <a:cubicBezTo>
                        <a:pt x="177" y="251"/>
                        <a:pt x="117" y="215"/>
                        <a:pt x="61" y="174"/>
                      </a:cubicBezTo>
                      <a:lnTo>
                        <a:pt x="61" y="174"/>
                      </a:lnTo>
                      <a:cubicBezTo>
                        <a:pt x="40" y="157"/>
                        <a:pt x="25" y="125"/>
                        <a:pt x="17" y="97"/>
                      </a:cubicBezTo>
                      <a:lnTo>
                        <a:pt x="17" y="97"/>
                      </a:lnTo>
                      <a:cubicBezTo>
                        <a:pt x="0" y="38"/>
                        <a:pt x="33" y="0"/>
                        <a:pt x="93" y="15"/>
                      </a:cubicBezTo>
                      <a:lnTo>
                        <a:pt x="93" y="15"/>
                      </a:lnTo>
                      <a:cubicBezTo>
                        <a:pt x="270" y="59"/>
                        <a:pt x="571" y="267"/>
                        <a:pt x="607" y="54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5" name="Google Shape;545;p47"/>
                <p:cNvSpPr/>
                <p:nvPr/>
              </p:nvSpPr>
              <p:spPr>
                <a:xfrm>
                  <a:off x="6194232" y="739893"/>
                  <a:ext cx="194178" cy="316267"/>
                </a:xfrm>
                <a:custGeom>
                  <a:rect b="b" l="l" r="r" t="t"/>
                  <a:pathLst>
                    <a:path extrusionOk="0" h="723" w="447">
                      <a:moveTo>
                        <a:pt x="446" y="12"/>
                      </a:moveTo>
                      <a:lnTo>
                        <a:pt x="446" y="12"/>
                      </a:lnTo>
                      <a:cubicBezTo>
                        <a:pt x="312" y="111"/>
                        <a:pt x="290" y="258"/>
                        <a:pt x="264" y="405"/>
                      </a:cubicBezTo>
                      <a:lnTo>
                        <a:pt x="264" y="405"/>
                      </a:lnTo>
                      <a:cubicBezTo>
                        <a:pt x="248" y="500"/>
                        <a:pt x="227" y="594"/>
                        <a:pt x="157" y="668"/>
                      </a:cubicBezTo>
                      <a:lnTo>
                        <a:pt x="157" y="668"/>
                      </a:lnTo>
                      <a:cubicBezTo>
                        <a:pt x="144" y="681"/>
                        <a:pt x="132" y="698"/>
                        <a:pt x="117" y="702"/>
                      </a:cubicBezTo>
                      <a:lnTo>
                        <a:pt x="117" y="702"/>
                      </a:lnTo>
                      <a:cubicBezTo>
                        <a:pt x="86" y="711"/>
                        <a:pt x="50" y="722"/>
                        <a:pt x="23" y="712"/>
                      </a:cubicBezTo>
                      <a:lnTo>
                        <a:pt x="23" y="712"/>
                      </a:lnTo>
                      <a:cubicBezTo>
                        <a:pt x="10" y="708"/>
                        <a:pt x="0" y="658"/>
                        <a:pt x="8" y="633"/>
                      </a:cubicBezTo>
                      <a:lnTo>
                        <a:pt x="8" y="633"/>
                      </a:lnTo>
                      <a:cubicBezTo>
                        <a:pt x="70" y="405"/>
                        <a:pt x="180" y="203"/>
                        <a:pt x="361" y="46"/>
                      </a:cubicBezTo>
                      <a:lnTo>
                        <a:pt x="361" y="46"/>
                      </a:lnTo>
                      <a:cubicBezTo>
                        <a:pt x="382" y="27"/>
                        <a:pt x="411" y="15"/>
                        <a:pt x="436" y="0"/>
                      </a:cubicBezTo>
                      <a:lnTo>
                        <a:pt x="436" y="0"/>
                      </a:lnTo>
                      <a:cubicBezTo>
                        <a:pt x="439" y="4"/>
                        <a:pt x="442" y="8"/>
                        <a:pt x="446" y="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6" name="Google Shape;546;p47"/>
                <p:cNvSpPr/>
                <p:nvPr/>
              </p:nvSpPr>
              <p:spPr>
                <a:xfrm>
                  <a:off x="6473964" y="-201586"/>
                  <a:ext cx="122113" cy="292246"/>
                </a:xfrm>
                <a:custGeom>
                  <a:rect b="b" l="l" r="r" t="t"/>
                  <a:pathLst>
                    <a:path extrusionOk="0" h="672" w="278">
                      <a:moveTo>
                        <a:pt x="219" y="671"/>
                      </a:moveTo>
                      <a:lnTo>
                        <a:pt x="219" y="671"/>
                      </a:lnTo>
                      <a:cubicBezTo>
                        <a:pt x="209" y="626"/>
                        <a:pt x="208" y="595"/>
                        <a:pt x="196" y="570"/>
                      </a:cubicBezTo>
                      <a:lnTo>
                        <a:pt x="196" y="570"/>
                      </a:lnTo>
                      <a:cubicBezTo>
                        <a:pt x="156" y="485"/>
                        <a:pt x="119" y="398"/>
                        <a:pt x="69" y="321"/>
                      </a:cubicBezTo>
                      <a:lnTo>
                        <a:pt x="69" y="321"/>
                      </a:lnTo>
                      <a:cubicBezTo>
                        <a:pt x="21" y="247"/>
                        <a:pt x="0" y="172"/>
                        <a:pt x="19" y="88"/>
                      </a:cubicBezTo>
                      <a:lnTo>
                        <a:pt x="19" y="88"/>
                      </a:lnTo>
                      <a:cubicBezTo>
                        <a:pt x="28" y="45"/>
                        <a:pt x="50" y="10"/>
                        <a:pt x="100" y="5"/>
                      </a:cubicBezTo>
                      <a:lnTo>
                        <a:pt x="100" y="5"/>
                      </a:lnTo>
                      <a:cubicBezTo>
                        <a:pt x="149" y="0"/>
                        <a:pt x="161" y="38"/>
                        <a:pt x="174" y="70"/>
                      </a:cubicBezTo>
                      <a:lnTo>
                        <a:pt x="174" y="70"/>
                      </a:lnTo>
                      <a:cubicBezTo>
                        <a:pt x="244" y="244"/>
                        <a:pt x="277" y="422"/>
                        <a:pt x="237" y="609"/>
                      </a:cubicBezTo>
                      <a:lnTo>
                        <a:pt x="237" y="609"/>
                      </a:lnTo>
                      <a:cubicBezTo>
                        <a:pt x="234" y="624"/>
                        <a:pt x="228" y="639"/>
                        <a:pt x="219"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7" name="Google Shape;547;p47"/>
                <p:cNvSpPr/>
                <p:nvPr/>
              </p:nvSpPr>
              <p:spPr>
                <a:xfrm>
                  <a:off x="5743642" y="960713"/>
                  <a:ext cx="262241" cy="118100"/>
                </a:xfrm>
                <a:custGeom>
                  <a:rect b="b" l="l" r="r" t="t"/>
                  <a:pathLst>
                    <a:path extrusionOk="0" h="275" w="606">
                      <a:moveTo>
                        <a:pt x="604" y="89"/>
                      </a:moveTo>
                      <a:lnTo>
                        <a:pt x="604" y="89"/>
                      </a:lnTo>
                      <a:cubicBezTo>
                        <a:pt x="595" y="90"/>
                        <a:pt x="586" y="92"/>
                        <a:pt x="578" y="90"/>
                      </a:cubicBezTo>
                      <a:lnTo>
                        <a:pt x="578" y="90"/>
                      </a:lnTo>
                      <a:cubicBezTo>
                        <a:pt x="504" y="73"/>
                        <a:pt x="442" y="96"/>
                        <a:pt x="380" y="136"/>
                      </a:cubicBezTo>
                      <a:lnTo>
                        <a:pt x="380" y="136"/>
                      </a:lnTo>
                      <a:cubicBezTo>
                        <a:pt x="315" y="178"/>
                        <a:pt x="246" y="214"/>
                        <a:pt x="177" y="249"/>
                      </a:cubicBezTo>
                      <a:lnTo>
                        <a:pt x="177" y="249"/>
                      </a:lnTo>
                      <a:cubicBezTo>
                        <a:pt x="130" y="274"/>
                        <a:pt x="63" y="254"/>
                        <a:pt x="34" y="210"/>
                      </a:cubicBezTo>
                      <a:lnTo>
                        <a:pt x="34" y="210"/>
                      </a:lnTo>
                      <a:cubicBezTo>
                        <a:pt x="0" y="160"/>
                        <a:pt x="36" y="123"/>
                        <a:pt x="68" y="96"/>
                      </a:cubicBezTo>
                      <a:lnTo>
                        <a:pt x="68" y="96"/>
                      </a:lnTo>
                      <a:cubicBezTo>
                        <a:pt x="139" y="37"/>
                        <a:pt x="223" y="0"/>
                        <a:pt x="317" y="16"/>
                      </a:cubicBezTo>
                      <a:lnTo>
                        <a:pt x="317" y="16"/>
                      </a:lnTo>
                      <a:cubicBezTo>
                        <a:pt x="414" y="31"/>
                        <a:pt x="509" y="56"/>
                        <a:pt x="605" y="77"/>
                      </a:cubicBezTo>
                      <a:lnTo>
                        <a:pt x="605" y="77"/>
                      </a:lnTo>
                      <a:cubicBezTo>
                        <a:pt x="605" y="80"/>
                        <a:pt x="604" y="85"/>
                        <a:pt x="604" y="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8" name="Google Shape;548;p47"/>
                <p:cNvSpPr/>
                <p:nvPr/>
              </p:nvSpPr>
              <p:spPr>
                <a:xfrm>
                  <a:off x="7113602" y="524041"/>
                  <a:ext cx="188160" cy="272640"/>
                </a:xfrm>
                <a:custGeom>
                  <a:rect b="b" l="l" r="r" t="t"/>
                  <a:pathLst>
                    <a:path extrusionOk="0" h="625" w="430">
                      <a:moveTo>
                        <a:pt x="429" y="11"/>
                      </a:moveTo>
                      <a:lnTo>
                        <a:pt x="429" y="11"/>
                      </a:lnTo>
                      <a:cubicBezTo>
                        <a:pt x="412" y="20"/>
                        <a:pt x="395" y="28"/>
                        <a:pt x="378" y="36"/>
                      </a:cubicBezTo>
                      <a:cubicBezTo>
                        <a:pt x="227" y="107"/>
                        <a:pt x="176" y="243"/>
                        <a:pt x="145" y="392"/>
                      </a:cubicBezTo>
                      <a:cubicBezTo>
                        <a:pt x="133" y="451"/>
                        <a:pt x="126" y="511"/>
                        <a:pt x="111" y="569"/>
                      </a:cubicBezTo>
                      <a:cubicBezTo>
                        <a:pt x="104" y="590"/>
                        <a:pt x="81" y="606"/>
                        <a:pt x="65" y="624"/>
                      </a:cubicBezTo>
                      <a:cubicBezTo>
                        <a:pt x="48" y="606"/>
                        <a:pt x="19" y="590"/>
                        <a:pt x="16" y="569"/>
                      </a:cubicBezTo>
                      <a:cubicBezTo>
                        <a:pt x="8" y="519"/>
                        <a:pt x="0" y="464"/>
                        <a:pt x="13" y="416"/>
                      </a:cubicBezTo>
                      <a:cubicBezTo>
                        <a:pt x="63" y="224"/>
                        <a:pt x="173" y="78"/>
                        <a:pt x="369" y="12"/>
                      </a:cubicBezTo>
                      <a:cubicBezTo>
                        <a:pt x="388" y="6"/>
                        <a:pt x="406" y="4"/>
                        <a:pt x="425" y="0"/>
                      </a:cubicBezTo>
                      <a:cubicBezTo>
                        <a:pt x="426" y="3"/>
                        <a:pt x="428" y="7"/>
                        <a:pt x="429" y="1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49" name="Google Shape;549;p47"/>
                <p:cNvSpPr/>
                <p:nvPr/>
              </p:nvSpPr>
              <p:spPr>
                <a:xfrm>
                  <a:off x="6158327" y="1048982"/>
                  <a:ext cx="130120" cy="208175"/>
                </a:xfrm>
                <a:custGeom>
                  <a:rect b="b" l="l" r="r" t="t"/>
                  <a:pathLst>
                    <a:path extrusionOk="0" h="479" w="301">
                      <a:moveTo>
                        <a:pt x="4" y="0"/>
                      </a:moveTo>
                      <a:lnTo>
                        <a:pt x="4" y="0"/>
                      </a:lnTo>
                      <a:cubicBezTo>
                        <a:pt x="87" y="77"/>
                        <a:pt x="177" y="149"/>
                        <a:pt x="251" y="235"/>
                      </a:cubicBezTo>
                      <a:lnTo>
                        <a:pt x="251" y="235"/>
                      </a:lnTo>
                      <a:cubicBezTo>
                        <a:pt x="284" y="273"/>
                        <a:pt x="294" y="337"/>
                        <a:pt x="298" y="390"/>
                      </a:cubicBezTo>
                      <a:lnTo>
                        <a:pt x="298" y="390"/>
                      </a:lnTo>
                      <a:cubicBezTo>
                        <a:pt x="300" y="417"/>
                        <a:pt x="271" y="460"/>
                        <a:pt x="245" y="470"/>
                      </a:cubicBezTo>
                      <a:lnTo>
                        <a:pt x="245" y="470"/>
                      </a:lnTo>
                      <a:cubicBezTo>
                        <a:pt x="226" y="478"/>
                        <a:pt x="178" y="453"/>
                        <a:pt x="164" y="430"/>
                      </a:cubicBezTo>
                      <a:lnTo>
                        <a:pt x="164" y="430"/>
                      </a:lnTo>
                      <a:cubicBezTo>
                        <a:pt x="130" y="371"/>
                        <a:pt x="104" y="305"/>
                        <a:pt x="79" y="240"/>
                      </a:cubicBezTo>
                      <a:lnTo>
                        <a:pt x="79" y="240"/>
                      </a:lnTo>
                      <a:cubicBezTo>
                        <a:pt x="50" y="165"/>
                        <a:pt x="26" y="87"/>
                        <a:pt x="0" y="11"/>
                      </a:cubicBezTo>
                      <a:lnTo>
                        <a:pt x="0" y="11"/>
                      </a:lnTo>
                      <a:cubicBezTo>
                        <a:pt x="1" y="7"/>
                        <a:pt x="3" y="4"/>
                        <a:pt x="4"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0" name="Google Shape;550;p47"/>
                <p:cNvSpPr/>
                <p:nvPr/>
              </p:nvSpPr>
              <p:spPr>
                <a:xfrm>
                  <a:off x="6448924" y="202973"/>
                  <a:ext cx="124114" cy="180152"/>
                </a:xfrm>
                <a:custGeom>
                  <a:rect b="b" l="l" r="r" t="t"/>
                  <a:pathLst>
                    <a:path extrusionOk="0" h="415" w="285">
                      <a:moveTo>
                        <a:pt x="231" y="0"/>
                      </a:moveTo>
                      <a:lnTo>
                        <a:pt x="231" y="0"/>
                      </a:lnTo>
                      <a:cubicBezTo>
                        <a:pt x="246" y="115"/>
                        <a:pt x="284" y="229"/>
                        <a:pt x="194" y="330"/>
                      </a:cubicBezTo>
                      <a:lnTo>
                        <a:pt x="194" y="330"/>
                      </a:lnTo>
                      <a:cubicBezTo>
                        <a:pt x="144" y="386"/>
                        <a:pt x="81" y="414"/>
                        <a:pt x="50" y="387"/>
                      </a:cubicBezTo>
                      <a:lnTo>
                        <a:pt x="50" y="387"/>
                      </a:lnTo>
                      <a:cubicBezTo>
                        <a:pt x="0" y="345"/>
                        <a:pt x="14" y="287"/>
                        <a:pt x="33" y="237"/>
                      </a:cubicBezTo>
                      <a:lnTo>
                        <a:pt x="33" y="237"/>
                      </a:lnTo>
                      <a:cubicBezTo>
                        <a:pt x="47" y="202"/>
                        <a:pt x="76" y="172"/>
                        <a:pt x="102" y="142"/>
                      </a:cubicBezTo>
                      <a:lnTo>
                        <a:pt x="102" y="142"/>
                      </a:lnTo>
                      <a:cubicBezTo>
                        <a:pt x="142" y="95"/>
                        <a:pt x="184" y="51"/>
                        <a:pt x="231"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1" name="Google Shape;551;p47"/>
                <p:cNvSpPr/>
                <p:nvPr/>
              </p:nvSpPr>
              <p:spPr>
                <a:xfrm>
                  <a:off x="5904249" y="391498"/>
                  <a:ext cx="146135" cy="194164"/>
                </a:xfrm>
                <a:custGeom>
                  <a:rect b="b" l="l" r="r" t="t"/>
                  <a:pathLst>
                    <a:path extrusionOk="0" h="447" w="336">
                      <a:moveTo>
                        <a:pt x="335" y="437"/>
                      </a:moveTo>
                      <a:lnTo>
                        <a:pt x="335" y="437"/>
                      </a:lnTo>
                      <a:cubicBezTo>
                        <a:pt x="261" y="378"/>
                        <a:pt x="184" y="317"/>
                        <a:pt x="106" y="257"/>
                      </a:cubicBezTo>
                      <a:lnTo>
                        <a:pt x="106" y="257"/>
                      </a:lnTo>
                      <a:cubicBezTo>
                        <a:pt x="24" y="193"/>
                        <a:pt x="0" y="126"/>
                        <a:pt x="29" y="45"/>
                      </a:cubicBezTo>
                      <a:lnTo>
                        <a:pt x="29" y="45"/>
                      </a:lnTo>
                      <a:cubicBezTo>
                        <a:pt x="43" y="5"/>
                        <a:pt x="64" y="0"/>
                        <a:pt x="97" y="17"/>
                      </a:cubicBezTo>
                      <a:lnTo>
                        <a:pt x="97" y="17"/>
                      </a:lnTo>
                      <a:cubicBezTo>
                        <a:pt x="109" y="24"/>
                        <a:pt x="122" y="31"/>
                        <a:pt x="130" y="41"/>
                      </a:cubicBezTo>
                      <a:lnTo>
                        <a:pt x="130" y="41"/>
                      </a:lnTo>
                      <a:cubicBezTo>
                        <a:pt x="227" y="159"/>
                        <a:pt x="294" y="292"/>
                        <a:pt x="334" y="439"/>
                      </a:cubicBezTo>
                      <a:lnTo>
                        <a:pt x="334" y="439"/>
                      </a:lnTo>
                      <a:cubicBezTo>
                        <a:pt x="335" y="442"/>
                        <a:pt x="332" y="446"/>
                        <a:pt x="335" y="43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2" name="Google Shape;552;p47"/>
                <p:cNvSpPr/>
                <p:nvPr/>
              </p:nvSpPr>
              <p:spPr>
                <a:xfrm>
                  <a:off x="6197420" y="690032"/>
                  <a:ext cx="182167" cy="152128"/>
                </a:xfrm>
                <a:custGeom>
                  <a:rect b="b" l="l" r="r" t="t"/>
                  <a:pathLst>
                    <a:path extrusionOk="0" h="347" w="419">
                      <a:moveTo>
                        <a:pt x="0" y="316"/>
                      </a:moveTo>
                      <a:lnTo>
                        <a:pt x="0" y="316"/>
                      </a:lnTo>
                      <a:cubicBezTo>
                        <a:pt x="43" y="146"/>
                        <a:pt x="262" y="0"/>
                        <a:pt x="418" y="31"/>
                      </a:cubicBezTo>
                      <a:lnTo>
                        <a:pt x="418" y="31"/>
                      </a:lnTo>
                      <a:cubicBezTo>
                        <a:pt x="357" y="96"/>
                        <a:pt x="291" y="162"/>
                        <a:pt x="229" y="232"/>
                      </a:cubicBezTo>
                      <a:lnTo>
                        <a:pt x="229" y="232"/>
                      </a:lnTo>
                      <a:cubicBezTo>
                        <a:pt x="149" y="319"/>
                        <a:pt x="78" y="346"/>
                        <a:pt x="0" y="3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3" name="Google Shape;553;p47"/>
                <p:cNvSpPr/>
                <p:nvPr/>
              </p:nvSpPr>
              <p:spPr>
                <a:xfrm>
                  <a:off x="5759066" y="697956"/>
                  <a:ext cx="234216" cy="130110"/>
                </a:xfrm>
                <a:custGeom>
                  <a:rect b="b" l="l" r="r" t="t"/>
                  <a:pathLst>
                    <a:path extrusionOk="0" h="297" w="536">
                      <a:moveTo>
                        <a:pt x="535" y="0"/>
                      </a:moveTo>
                      <a:lnTo>
                        <a:pt x="535" y="0"/>
                      </a:lnTo>
                      <a:cubicBezTo>
                        <a:pt x="429" y="129"/>
                        <a:pt x="318" y="250"/>
                        <a:pt x="149" y="287"/>
                      </a:cubicBezTo>
                      <a:lnTo>
                        <a:pt x="149" y="287"/>
                      </a:lnTo>
                      <a:cubicBezTo>
                        <a:pt x="107" y="296"/>
                        <a:pt x="27" y="291"/>
                        <a:pt x="20" y="271"/>
                      </a:cubicBezTo>
                      <a:lnTo>
                        <a:pt x="20" y="271"/>
                      </a:lnTo>
                      <a:cubicBezTo>
                        <a:pt x="0" y="220"/>
                        <a:pt x="58" y="193"/>
                        <a:pt x="96" y="167"/>
                      </a:cubicBezTo>
                      <a:lnTo>
                        <a:pt x="96" y="167"/>
                      </a:lnTo>
                      <a:cubicBezTo>
                        <a:pt x="109" y="158"/>
                        <a:pt x="126" y="154"/>
                        <a:pt x="142" y="151"/>
                      </a:cubicBezTo>
                      <a:lnTo>
                        <a:pt x="142" y="151"/>
                      </a:lnTo>
                      <a:cubicBezTo>
                        <a:pt x="285" y="133"/>
                        <a:pt x="414" y="76"/>
                        <a:pt x="535"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4" name="Google Shape;554;p47"/>
                <p:cNvSpPr/>
                <p:nvPr/>
              </p:nvSpPr>
              <p:spPr>
                <a:xfrm>
                  <a:off x="5898076" y="699212"/>
                  <a:ext cx="136125" cy="156132"/>
                </a:xfrm>
                <a:custGeom>
                  <a:rect b="b" l="l" r="r" t="t"/>
                  <a:pathLst>
                    <a:path extrusionOk="0" h="359" w="312">
                      <a:moveTo>
                        <a:pt x="311" y="0"/>
                      </a:moveTo>
                      <a:lnTo>
                        <a:pt x="311" y="0"/>
                      </a:lnTo>
                      <a:cubicBezTo>
                        <a:pt x="275" y="122"/>
                        <a:pt x="233" y="242"/>
                        <a:pt x="125" y="319"/>
                      </a:cubicBezTo>
                      <a:lnTo>
                        <a:pt x="125" y="319"/>
                      </a:lnTo>
                      <a:cubicBezTo>
                        <a:pt x="98" y="338"/>
                        <a:pt x="40" y="358"/>
                        <a:pt x="29" y="346"/>
                      </a:cubicBezTo>
                      <a:lnTo>
                        <a:pt x="29" y="346"/>
                      </a:lnTo>
                      <a:cubicBezTo>
                        <a:pt x="0" y="316"/>
                        <a:pt x="33" y="280"/>
                        <a:pt x="52" y="250"/>
                      </a:cubicBezTo>
                      <a:lnTo>
                        <a:pt x="52" y="250"/>
                      </a:lnTo>
                      <a:cubicBezTo>
                        <a:pt x="58" y="240"/>
                        <a:pt x="69" y="231"/>
                        <a:pt x="79" y="225"/>
                      </a:cubicBezTo>
                      <a:lnTo>
                        <a:pt x="79" y="225"/>
                      </a:lnTo>
                      <a:cubicBezTo>
                        <a:pt x="174" y="169"/>
                        <a:pt x="249" y="90"/>
                        <a:pt x="311"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5" name="Google Shape;555;p47"/>
                <p:cNvSpPr/>
                <p:nvPr/>
              </p:nvSpPr>
              <p:spPr>
                <a:xfrm>
                  <a:off x="6460304" y="774392"/>
                  <a:ext cx="84077" cy="198168"/>
                </a:xfrm>
                <a:custGeom>
                  <a:rect b="b" l="l" r="r" t="t"/>
                  <a:pathLst>
                    <a:path extrusionOk="0" h="455" w="195">
                      <a:moveTo>
                        <a:pt x="17" y="0"/>
                      </a:moveTo>
                      <a:lnTo>
                        <a:pt x="17" y="0"/>
                      </a:lnTo>
                      <a:cubicBezTo>
                        <a:pt x="86" y="108"/>
                        <a:pt x="165" y="211"/>
                        <a:pt x="189" y="342"/>
                      </a:cubicBezTo>
                      <a:lnTo>
                        <a:pt x="189" y="342"/>
                      </a:lnTo>
                      <a:cubicBezTo>
                        <a:pt x="194" y="365"/>
                        <a:pt x="193" y="395"/>
                        <a:pt x="182" y="416"/>
                      </a:cubicBezTo>
                      <a:lnTo>
                        <a:pt x="182" y="416"/>
                      </a:lnTo>
                      <a:cubicBezTo>
                        <a:pt x="172" y="434"/>
                        <a:pt x="146" y="452"/>
                        <a:pt x="126" y="454"/>
                      </a:cubicBezTo>
                      <a:lnTo>
                        <a:pt x="126" y="454"/>
                      </a:lnTo>
                      <a:cubicBezTo>
                        <a:pt x="114" y="454"/>
                        <a:pt x="90" y="428"/>
                        <a:pt x="86" y="410"/>
                      </a:cubicBezTo>
                      <a:lnTo>
                        <a:pt x="86" y="410"/>
                      </a:lnTo>
                      <a:cubicBezTo>
                        <a:pt x="55" y="276"/>
                        <a:pt x="28" y="142"/>
                        <a:pt x="0" y="7"/>
                      </a:cubicBezTo>
                      <a:lnTo>
                        <a:pt x="0" y="7"/>
                      </a:lnTo>
                      <a:cubicBezTo>
                        <a:pt x="5" y="5"/>
                        <a:pt x="11" y="2"/>
                        <a:pt x="17"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6" name="Google Shape;556;p47"/>
                <p:cNvSpPr/>
                <p:nvPr/>
              </p:nvSpPr>
              <p:spPr>
                <a:xfrm>
                  <a:off x="5800424" y="456434"/>
                  <a:ext cx="198183" cy="104088"/>
                </a:xfrm>
                <a:custGeom>
                  <a:rect b="b" l="l" r="r" t="t"/>
                  <a:pathLst>
                    <a:path extrusionOk="0" h="240" w="460">
                      <a:moveTo>
                        <a:pt x="459" y="239"/>
                      </a:moveTo>
                      <a:lnTo>
                        <a:pt x="459" y="239"/>
                      </a:lnTo>
                      <a:cubicBezTo>
                        <a:pt x="346" y="207"/>
                        <a:pt x="243" y="182"/>
                        <a:pt x="144" y="147"/>
                      </a:cubicBezTo>
                      <a:lnTo>
                        <a:pt x="144" y="147"/>
                      </a:lnTo>
                      <a:cubicBezTo>
                        <a:pt x="101" y="131"/>
                        <a:pt x="60" y="100"/>
                        <a:pt x="29" y="67"/>
                      </a:cubicBezTo>
                      <a:lnTo>
                        <a:pt x="29" y="67"/>
                      </a:lnTo>
                      <a:cubicBezTo>
                        <a:pt x="0" y="36"/>
                        <a:pt x="16" y="8"/>
                        <a:pt x="60" y="2"/>
                      </a:cubicBezTo>
                      <a:lnTo>
                        <a:pt x="60" y="2"/>
                      </a:lnTo>
                      <a:cubicBezTo>
                        <a:pt x="74" y="0"/>
                        <a:pt x="89" y="0"/>
                        <a:pt x="101" y="5"/>
                      </a:cubicBezTo>
                      <a:lnTo>
                        <a:pt x="101" y="5"/>
                      </a:lnTo>
                      <a:cubicBezTo>
                        <a:pt x="238" y="52"/>
                        <a:pt x="353" y="131"/>
                        <a:pt x="459" y="23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7" name="Google Shape;557;p47"/>
                <p:cNvSpPr/>
                <p:nvPr/>
              </p:nvSpPr>
              <p:spPr>
                <a:xfrm>
                  <a:off x="6235079" y="73243"/>
                  <a:ext cx="228210" cy="54046"/>
                </a:xfrm>
                <a:custGeom>
                  <a:rect b="b" l="l" r="r" t="t"/>
                  <a:pathLst>
                    <a:path extrusionOk="0" h="123" w="522">
                      <a:moveTo>
                        <a:pt x="521" y="122"/>
                      </a:moveTo>
                      <a:lnTo>
                        <a:pt x="521" y="122"/>
                      </a:lnTo>
                      <a:cubicBezTo>
                        <a:pt x="367" y="121"/>
                        <a:pt x="212" y="119"/>
                        <a:pt x="56" y="118"/>
                      </a:cubicBezTo>
                      <a:lnTo>
                        <a:pt x="56" y="118"/>
                      </a:lnTo>
                      <a:cubicBezTo>
                        <a:pt x="12" y="118"/>
                        <a:pt x="6" y="88"/>
                        <a:pt x="3" y="54"/>
                      </a:cubicBezTo>
                      <a:lnTo>
                        <a:pt x="3" y="54"/>
                      </a:lnTo>
                      <a:cubicBezTo>
                        <a:pt x="0" y="16"/>
                        <a:pt x="24" y="11"/>
                        <a:pt x="53" y="9"/>
                      </a:cubicBezTo>
                      <a:lnTo>
                        <a:pt x="53" y="9"/>
                      </a:lnTo>
                      <a:cubicBezTo>
                        <a:pt x="221" y="0"/>
                        <a:pt x="367" y="78"/>
                        <a:pt x="521" y="12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8" name="Google Shape;558;p47"/>
                <p:cNvSpPr/>
                <p:nvPr/>
              </p:nvSpPr>
              <p:spPr>
                <a:xfrm>
                  <a:off x="6295177" y="133893"/>
                  <a:ext cx="190174" cy="48040"/>
                </a:xfrm>
                <a:custGeom>
                  <a:rect b="b" l="l" r="r" t="t"/>
                  <a:pathLst>
                    <a:path extrusionOk="0" h="110" w="436">
                      <a:moveTo>
                        <a:pt x="430" y="87"/>
                      </a:moveTo>
                      <a:lnTo>
                        <a:pt x="430" y="87"/>
                      </a:lnTo>
                      <a:cubicBezTo>
                        <a:pt x="306" y="94"/>
                        <a:pt x="184" y="105"/>
                        <a:pt x="60" y="109"/>
                      </a:cubicBezTo>
                      <a:lnTo>
                        <a:pt x="60" y="109"/>
                      </a:lnTo>
                      <a:cubicBezTo>
                        <a:pt x="41" y="109"/>
                        <a:pt x="20" y="80"/>
                        <a:pt x="0" y="64"/>
                      </a:cubicBezTo>
                      <a:lnTo>
                        <a:pt x="0" y="64"/>
                      </a:lnTo>
                      <a:cubicBezTo>
                        <a:pt x="15" y="47"/>
                        <a:pt x="27" y="25"/>
                        <a:pt x="45" y="13"/>
                      </a:cubicBezTo>
                      <a:lnTo>
                        <a:pt x="45" y="13"/>
                      </a:lnTo>
                      <a:cubicBezTo>
                        <a:pt x="63" y="3"/>
                        <a:pt x="88" y="0"/>
                        <a:pt x="109" y="3"/>
                      </a:cubicBezTo>
                      <a:lnTo>
                        <a:pt x="109" y="3"/>
                      </a:lnTo>
                      <a:cubicBezTo>
                        <a:pt x="218" y="15"/>
                        <a:pt x="326" y="29"/>
                        <a:pt x="435" y="43"/>
                      </a:cubicBezTo>
                      <a:lnTo>
                        <a:pt x="435" y="43"/>
                      </a:lnTo>
                      <a:cubicBezTo>
                        <a:pt x="433" y="57"/>
                        <a:pt x="431" y="72"/>
                        <a:pt x="430" y="8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59" name="Google Shape;559;p47"/>
                <p:cNvSpPr/>
                <p:nvPr/>
              </p:nvSpPr>
              <p:spPr>
                <a:xfrm>
                  <a:off x="7210389" y="525372"/>
                  <a:ext cx="150139" cy="160135"/>
                </a:xfrm>
                <a:custGeom>
                  <a:rect b="b" l="l" r="r" t="t"/>
                  <a:pathLst>
                    <a:path extrusionOk="0" h="370" w="345">
                      <a:moveTo>
                        <a:pt x="61" y="369"/>
                      </a:moveTo>
                      <a:lnTo>
                        <a:pt x="61" y="369"/>
                      </a:lnTo>
                      <a:cubicBezTo>
                        <a:pt x="0" y="237"/>
                        <a:pt x="163" y="15"/>
                        <a:pt x="344" y="0"/>
                      </a:cubicBezTo>
                      <a:lnTo>
                        <a:pt x="344" y="0"/>
                      </a:lnTo>
                      <a:cubicBezTo>
                        <a:pt x="214" y="58"/>
                        <a:pt x="160" y="154"/>
                        <a:pt x="146" y="277"/>
                      </a:cubicBezTo>
                      <a:lnTo>
                        <a:pt x="146" y="277"/>
                      </a:lnTo>
                      <a:cubicBezTo>
                        <a:pt x="140" y="322"/>
                        <a:pt x="118" y="360"/>
                        <a:pt x="61" y="3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0" name="Google Shape;560;p47"/>
                <p:cNvSpPr/>
                <p:nvPr/>
              </p:nvSpPr>
              <p:spPr>
                <a:xfrm>
                  <a:off x="6475215" y="746245"/>
                  <a:ext cx="114104" cy="164138"/>
                </a:xfrm>
                <a:custGeom>
                  <a:rect b="b" l="l" r="r" t="t"/>
                  <a:pathLst>
                    <a:path extrusionOk="0" h="376" w="260">
                      <a:moveTo>
                        <a:pt x="0" y="0"/>
                      </a:moveTo>
                      <a:lnTo>
                        <a:pt x="0" y="0"/>
                      </a:lnTo>
                      <a:cubicBezTo>
                        <a:pt x="85" y="107"/>
                        <a:pt x="203" y="188"/>
                        <a:pt x="254" y="323"/>
                      </a:cubicBezTo>
                      <a:lnTo>
                        <a:pt x="254" y="323"/>
                      </a:lnTo>
                      <a:cubicBezTo>
                        <a:pt x="259" y="337"/>
                        <a:pt x="248" y="357"/>
                        <a:pt x="244" y="375"/>
                      </a:cubicBezTo>
                      <a:lnTo>
                        <a:pt x="244" y="375"/>
                      </a:lnTo>
                      <a:cubicBezTo>
                        <a:pt x="227" y="371"/>
                        <a:pt x="207" y="370"/>
                        <a:pt x="193" y="361"/>
                      </a:cubicBezTo>
                      <a:lnTo>
                        <a:pt x="193" y="361"/>
                      </a:lnTo>
                      <a:cubicBezTo>
                        <a:pt x="177" y="350"/>
                        <a:pt x="162" y="334"/>
                        <a:pt x="154" y="317"/>
                      </a:cubicBezTo>
                      <a:lnTo>
                        <a:pt x="154" y="317"/>
                      </a:lnTo>
                      <a:cubicBezTo>
                        <a:pt x="102" y="212"/>
                        <a:pt x="51" y="106"/>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1" name="Google Shape;561;p47"/>
                <p:cNvSpPr/>
                <p:nvPr/>
              </p:nvSpPr>
              <p:spPr>
                <a:xfrm>
                  <a:off x="6429329" y="774021"/>
                  <a:ext cx="60055" cy="178150"/>
                </a:xfrm>
                <a:custGeom>
                  <a:rect b="b" l="l" r="r" t="t"/>
                  <a:pathLst>
                    <a:path extrusionOk="0" h="409" w="135">
                      <a:moveTo>
                        <a:pt x="44" y="1"/>
                      </a:moveTo>
                      <a:lnTo>
                        <a:pt x="44" y="1"/>
                      </a:lnTo>
                      <a:cubicBezTo>
                        <a:pt x="42" y="135"/>
                        <a:pt x="134" y="265"/>
                        <a:pt x="67" y="402"/>
                      </a:cubicBezTo>
                      <a:lnTo>
                        <a:pt x="67" y="402"/>
                      </a:lnTo>
                      <a:cubicBezTo>
                        <a:pt x="58" y="404"/>
                        <a:pt x="50" y="406"/>
                        <a:pt x="42" y="408"/>
                      </a:cubicBezTo>
                      <a:lnTo>
                        <a:pt x="42" y="408"/>
                      </a:lnTo>
                      <a:cubicBezTo>
                        <a:pt x="28" y="380"/>
                        <a:pt x="0" y="352"/>
                        <a:pt x="2" y="324"/>
                      </a:cubicBezTo>
                      <a:lnTo>
                        <a:pt x="2" y="324"/>
                      </a:lnTo>
                      <a:cubicBezTo>
                        <a:pt x="4" y="216"/>
                        <a:pt x="17" y="108"/>
                        <a:pt x="26" y="0"/>
                      </a:cubicBezTo>
                      <a:lnTo>
                        <a:pt x="26" y="0"/>
                      </a:lnTo>
                      <a:cubicBezTo>
                        <a:pt x="32" y="0"/>
                        <a:pt x="38" y="0"/>
                        <a:pt x="44" y="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2" name="Google Shape;562;p47"/>
                <p:cNvSpPr/>
                <p:nvPr/>
              </p:nvSpPr>
              <p:spPr>
                <a:xfrm>
                  <a:off x="6323718" y="39023"/>
                  <a:ext cx="162148" cy="68057"/>
                </a:xfrm>
                <a:custGeom>
                  <a:rect b="b" l="l" r="r" t="t"/>
                  <a:pathLst>
                    <a:path extrusionOk="0" h="155" w="375">
                      <a:moveTo>
                        <a:pt x="374" y="154"/>
                      </a:moveTo>
                      <a:lnTo>
                        <a:pt x="374" y="154"/>
                      </a:lnTo>
                      <a:cubicBezTo>
                        <a:pt x="266" y="127"/>
                        <a:pt x="150" y="100"/>
                        <a:pt x="35" y="69"/>
                      </a:cubicBezTo>
                      <a:lnTo>
                        <a:pt x="35" y="69"/>
                      </a:lnTo>
                      <a:cubicBezTo>
                        <a:pt x="21" y="65"/>
                        <a:pt x="11" y="43"/>
                        <a:pt x="0" y="30"/>
                      </a:cubicBezTo>
                      <a:lnTo>
                        <a:pt x="0" y="30"/>
                      </a:lnTo>
                      <a:cubicBezTo>
                        <a:pt x="13" y="21"/>
                        <a:pt x="27" y="4"/>
                        <a:pt x="40" y="4"/>
                      </a:cubicBezTo>
                      <a:lnTo>
                        <a:pt x="40" y="4"/>
                      </a:lnTo>
                      <a:cubicBezTo>
                        <a:pt x="131" y="0"/>
                        <a:pt x="215" y="27"/>
                        <a:pt x="289" y="80"/>
                      </a:cubicBezTo>
                      <a:lnTo>
                        <a:pt x="289" y="80"/>
                      </a:lnTo>
                      <a:cubicBezTo>
                        <a:pt x="323" y="103"/>
                        <a:pt x="352" y="134"/>
                        <a:pt x="374"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3" name="Google Shape;563;p47"/>
                <p:cNvSpPr/>
                <p:nvPr/>
              </p:nvSpPr>
              <p:spPr>
                <a:xfrm>
                  <a:off x="5967576" y="1095470"/>
                  <a:ext cx="76070" cy="146123"/>
                </a:xfrm>
                <a:custGeom>
                  <a:rect b="b" l="l" r="r" t="t"/>
                  <a:pathLst>
                    <a:path extrusionOk="0" h="337" w="174">
                      <a:moveTo>
                        <a:pt x="173" y="5"/>
                      </a:moveTo>
                      <a:lnTo>
                        <a:pt x="173" y="5"/>
                      </a:lnTo>
                      <a:cubicBezTo>
                        <a:pt x="143" y="104"/>
                        <a:pt x="115" y="203"/>
                        <a:pt x="81" y="301"/>
                      </a:cubicBezTo>
                      <a:lnTo>
                        <a:pt x="81" y="301"/>
                      </a:lnTo>
                      <a:cubicBezTo>
                        <a:pt x="76" y="317"/>
                        <a:pt x="43" y="325"/>
                        <a:pt x="23" y="336"/>
                      </a:cubicBezTo>
                      <a:lnTo>
                        <a:pt x="23" y="336"/>
                      </a:lnTo>
                      <a:cubicBezTo>
                        <a:pt x="18" y="313"/>
                        <a:pt x="0" y="284"/>
                        <a:pt x="9" y="268"/>
                      </a:cubicBezTo>
                      <a:lnTo>
                        <a:pt x="9" y="268"/>
                      </a:lnTo>
                      <a:cubicBezTo>
                        <a:pt x="56" y="177"/>
                        <a:pt x="109" y="89"/>
                        <a:pt x="160" y="0"/>
                      </a:cubicBezTo>
                      <a:lnTo>
                        <a:pt x="160" y="0"/>
                      </a:lnTo>
                      <a:cubicBezTo>
                        <a:pt x="164" y="2"/>
                        <a:pt x="168" y="4"/>
                        <a:pt x="173" y="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4" name="Google Shape;564;p47"/>
                <p:cNvSpPr/>
                <p:nvPr/>
              </p:nvSpPr>
              <p:spPr>
                <a:xfrm>
                  <a:off x="6030756" y="1096147"/>
                  <a:ext cx="42039" cy="136115"/>
                </a:xfrm>
                <a:custGeom>
                  <a:rect b="b" l="l" r="r" t="t"/>
                  <a:pathLst>
                    <a:path extrusionOk="0" h="312" w="95">
                      <a:moveTo>
                        <a:pt x="65" y="0"/>
                      </a:moveTo>
                      <a:lnTo>
                        <a:pt x="65" y="0"/>
                      </a:lnTo>
                      <a:cubicBezTo>
                        <a:pt x="87" y="93"/>
                        <a:pt x="94" y="185"/>
                        <a:pt x="83" y="277"/>
                      </a:cubicBezTo>
                      <a:lnTo>
                        <a:pt x="83" y="277"/>
                      </a:lnTo>
                      <a:cubicBezTo>
                        <a:pt x="81" y="291"/>
                        <a:pt x="53" y="308"/>
                        <a:pt x="36" y="310"/>
                      </a:cubicBezTo>
                      <a:lnTo>
                        <a:pt x="36" y="310"/>
                      </a:lnTo>
                      <a:cubicBezTo>
                        <a:pt x="26" y="311"/>
                        <a:pt x="12" y="284"/>
                        <a:pt x="3" y="268"/>
                      </a:cubicBezTo>
                      <a:lnTo>
                        <a:pt x="3" y="268"/>
                      </a:lnTo>
                      <a:cubicBezTo>
                        <a:pt x="0" y="261"/>
                        <a:pt x="4" y="248"/>
                        <a:pt x="6" y="239"/>
                      </a:cubicBezTo>
                      <a:lnTo>
                        <a:pt x="6" y="239"/>
                      </a:lnTo>
                      <a:cubicBezTo>
                        <a:pt x="25" y="161"/>
                        <a:pt x="44" y="83"/>
                        <a:pt x="6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5" name="Google Shape;565;p47"/>
                <p:cNvSpPr/>
                <p:nvPr/>
              </p:nvSpPr>
              <p:spPr>
                <a:xfrm>
                  <a:off x="6016865" y="1004760"/>
                  <a:ext cx="70065" cy="70058"/>
                </a:xfrm>
                <a:custGeom>
                  <a:rect b="b" l="l" r="r" t="t"/>
                  <a:pathLst>
                    <a:path extrusionOk="0" h="164" w="159">
                      <a:moveTo>
                        <a:pt x="158" y="25"/>
                      </a:moveTo>
                      <a:lnTo>
                        <a:pt x="158" y="25"/>
                      </a:lnTo>
                      <a:cubicBezTo>
                        <a:pt x="139" y="71"/>
                        <a:pt x="136" y="108"/>
                        <a:pt x="116" y="124"/>
                      </a:cubicBezTo>
                      <a:lnTo>
                        <a:pt x="116" y="124"/>
                      </a:lnTo>
                      <a:cubicBezTo>
                        <a:pt x="85" y="148"/>
                        <a:pt x="30" y="163"/>
                        <a:pt x="11" y="119"/>
                      </a:cubicBezTo>
                      <a:lnTo>
                        <a:pt x="11" y="119"/>
                      </a:lnTo>
                      <a:cubicBezTo>
                        <a:pt x="0" y="92"/>
                        <a:pt x="26" y="41"/>
                        <a:pt x="51" y="13"/>
                      </a:cubicBezTo>
                      <a:lnTo>
                        <a:pt x="51" y="13"/>
                      </a:lnTo>
                      <a:cubicBezTo>
                        <a:pt x="62" y="0"/>
                        <a:pt x="109" y="18"/>
                        <a:pt x="158" y="2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6" name="Google Shape;566;p47"/>
                <p:cNvSpPr/>
                <p:nvPr/>
              </p:nvSpPr>
              <p:spPr>
                <a:xfrm>
                  <a:off x="5841109" y="616669"/>
                  <a:ext cx="126117" cy="50043"/>
                </a:xfrm>
                <a:custGeom>
                  <a:rect b="b" l="l" r="r" t="t"/>
                  <a:pathLst>
                    <a:path extrusionOk="0" h="113" w="289">
                      <a:moveTo>
                        <a:pt x="0" y="37"/>
                      </a:moveTo>
                      <a:lnTo>
                        <a:pt x="0" y="37"/>
                      </a:lnTo>
                      <a:cubicBezTo>
                        <a:pt x="100" y="0"/>
                        <a:pt x="193" y="18"/>
                        <a:pt x="288" y="42"/>
                      </a:cubicBezTo>
                      <a:lnTo>
                        <a:pt x="288" y="42"/>
                      </a:lnTo>
                      <a:cubicBezTo>
                        <a:pt x="181" y="112"/>
                        <a:pt x="30" y="110"/>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7" name="Google Shape;567;p47"/>
                <p:cNvSpPr/>
                <p:nvPr/>
              </p:nvSpPr>
              <p:spPr>
                <a:xfrm>
                  <a:off x="6512594" y="117950"/>
                  <a:ext cx="60055" cy="58050"/>
                </a:xfrm>
                <a:custGeom>
                  <a:rect b="b" l="l" r="r" t="t"/>
                  <a:pathLst>
                    <a:path extrusionOk="0" h="136" w="140">
                      <a:moveTo>
                        <a:pt x="139" y="52"/>
                      </a:moveTo>
                      <a:lnTo>
                        <a:pt x="139" y="52"/>
                      </a:lnTo>
                      <a:cubicBezTo>
                        <a:pt x="133" y="67"/>
                        <a:pt x="129" y="95"/>
                        <a:pt x="113" y="111"/>
                      </a:cubicBezTo>
                      <a:lnTo>
                        <a:pt x="113" y="111"/>
                      </a:lnTo>
                      <a:cubicBezTo>
                        <a:pt x="89" y="135"/>
                        <a:pt x="15" y="127"/>
                        <a:pt x="6" y="99"/>
                      </a:cubicBezTo>
                      <a:lnTo>
                        <a:pt x="6" y="99"/>
                      </a:lnTo>
                      <a:cubicBezTo>
                        <a:pt x="0" y="78"/>
                        <a:pt x="7" y="45"/>
                        <a:pt x="21" y="28"/>
                      </a:cubicBezTo>
                      <a:lnTo>
                        <a:pt x="21" y="28"/>
                      </a:lnTo>
                      <a:cubicBezTo>
                        <a:pt x="44" y="0"/>
                        <a:pt x="107" y="11"/>
                        <a:pt x="139" y="5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8" name="Google Shape;568;p47"/>
                <p:cNvSpPr/>
                <p:nvPr/>
              </p:nvSpPr>
              <p:spPr>
                <a:xfrm>
                  <a:off x="5948866" y="1098344"/>
                  <a:ext cx="74069" cy="92078"/>
                </a:xfrm>
                <a:custGeom>
                  <a:rect b="b" l="l" r="r" t="t"/>
                  <a:pathLst>
                    <a:path extrusionOk="0" h="210" w="170">
                      <a:moveTo>
                        <a:pt x="169" y="8"/>
                      </a:moveTo>
                      <a:lnTo>
                        <a:pt x="169" y="8"/>
                      </a:lnTo>
                      <a:cubicBezTo>
                        <a:pt x="134" y="68"/>
                        <a:pt x="102" y="129"/>
                        <a:pt x="63" y="186"/>
                      </a:cubicBezTo>
                      <a:lnTo>
                        <a:pt x="63" y="186"/>
                      </a:lnTo>
                      <a:cubicBezTo>
                        <a:pt x="53" y="200"/>
                        <a:pt x="24" y="202"/>
                        <a:pt x="4" y="209"/>
                      </a:cubicBezTo>
                      <a:lnTo>
                        <a:pt x="4" y="209"/>
                      </a:lnTo>
                      <a:cubicBezTo>
                        <a:pt x="6" y="187"/>
                        <a:pt x="0" y="158"/>
                        <a:pt x="12" y="145"/>
                      </a:cubicBezTo>
                      <a:lnTo>
                        <a:pt x="12" y="145"/>
                      </a:lnTo>
                      <a:cubicBezTo>
                        <a:pt x="56" y="93"/>
                        <a:pt x="107" y="48"/>
                        <a:pt x="156" y="0"/>
                      </a:cubicBezTo>
                      <a:lnTo>
                        <a:pt x="156" y="0"/>
                      </a:lnTo>
                      <a:cubicBezTo>
                        <a:pt x="160" y="3"/>
                        <a:pt x="164" y="5"/>
                        <a:pt x="169" y="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69" name="Google Shape;569;p47"/>
                <p:cNvSpPr/>
                <p:nvPr/>
              </p:nvSpPr>
              <p:spPr>
                <a:xfrm>
                  <a:off x="6004736" y="601230"/>
                  <a:ext cx="56052" cy="52045"/>
                </a:xfrm>
                <a:custGeom>
                  <a:rect b="b" l="l" r="r" t="t"/>
                  <a:pathLst>
                    <a:path extrusionOk="0" h="119" w="126">
                      <a:moveTo>
                        <a:pt x="12" y="0"/>
                      </a:moveTo>
                      <a:lnTo>
                        <a:pt x="12" y="0"/>
                      </a:lnTo>
                      <a:cubicBezTo>
                        <a:pt x="61" y="16"/>
                        <a:pt x="100" y="17"/>
                        <a:pt x="114" y="36"/>
                      </a:cubicBezTo>
                      <a:lnTo>
                        <a:pt x="114" y="36"/>
                      </a:lnTo>
                      <a:cubicBezTo>
                        <a:pt x="125" y="53"/>
                        <a:pt x="106" y="90"/>
                        <a:pt x="100" y="118"/>
                      </a:cubicBezTo>
                      <a:lnTo>
                        <a:pt x="100" y="118"/>
                      </a:lnTo>
                      <a:cubicBezTo>
                        <a:pt x="70" y="111"/>
                        <a:pt x="35" y="112"/>
                        <a:pt x="12" y="95"/>
                      </a:cubicBezTo>
                      <a:lnTo>
                        <a:pt x="12" y="95"/>
                      </a:lnTo>
                      <a:cubicBezTo>
                        <a:pt x="0" y="87"/>
                        <a:pt x="10" y="47"/>
                        <a:pt x="12"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70" name="Google Shape;570;p47"/>
                <p:cNvSpPr/>
                <p:nvPr/>
              </p:nvSpPr>
              <p:spPr>
                <a:xfrm>
                  <a:off x="6431131" y="677141"/>
                  <a:ext cx="42039" cy="44037"/>
                </a:xfrm>
                <a:custGeom>
                  <a:rect b="b" l="l" r="r" t="t"/>
                  <a:pathLst>
                    <a:path extrusionOk="0" h="103" w="99">
                      <a:moveTo>
                        <a:pt x="78" y="102"/>
                      </a:moveTo>
                      <a:lnTo>
                        <a:pt x="78" y="102"/>
                      </a:lnTo>
                      <a:cubicBezTo>
                        <a:pt x="43" y="91"/>
                        <a:pt x="21" y="84"/>
                        <a:pt x="0" y="78"/>
                      </a:cubicBezTo>
                      <a:lnTo>
                        <a:pt x="0" y="78"/>
                      </a:lnTo>
                      <a:cubicBezTo>
                        <a:pt x="7" y="54"/>
                        <a:pt x="8" y="23"/>
                        <a:pt x="24" y="10"/>
                      </a:cubicBezTo>
                      <a:lnTo>
                        <a:pt x="24" y="10"/>
                      </a:lnTo>
                      <a:cubicBezTo>
                        <a:pt x="37" y="0"/>
                        <a:pt x="76" y="7"/>
                        <a:pt x="88" y="21"/>
                      </a:cubicBezTo>
                      <a:lnTo>
                        <a:pt x="88" y="21"/>
                      </a:lnTo>
                      <a:cubicBezTo>
                        <a:pt x="98" y="33"/>
                        <a:pt x="84" y="64"/>
                        <a:pt x="78" y="10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71" name="Google Shape;571;p47"/>
                <p:cNvSpPr/>
                <p:nvPr/>
              </p:nvSpPr>
              <p:spPr>
                <a:xfrm>
                  <a:off x="5948522" y="1077128"/>
                  <a:ext cx="64059" cy="56047"/>
                </a:xfrm>
                <a:custGeom>
                  <a:rect b="b" l="l" r="r" t="t"/>
                  <a:pathLst>
                    <a:path extrusionOk="0" h="127" w="148">
                      <a:moveTo>
                        <a:pt x="0" y="107"/>
                      </a:moveTo>
                      <a:lnTo>
                        <a:pt x="0" y="107"/>
                      </a:lnTo>
                      <a:cubicBezTo>
                        <a:pt x="17" y="39"/>
                        <a:pt x="77" y="22"/>
                        <a:pt x="133" y="0"/>
                      </a:cubicBezTo>
                      <a:lnTo>
                        <a:pt x="133" y="0"/>
                      </a:lnTo>
                      <a:cubicBezTo>
                        <a:pt x="138" y="5"/>
                        <a:pt x="142" y="10"/>
                        <a:pt x="147" y="15"/>
                      </a:cubicBezTo>
                      <a:lnTo>
                        <a:pt x="147" y="15"/>
                      </a:lnTo>
                      <a:cubicBezTo>
                        <a:pt x="104" y="52"/>
                        <a:pt x="61" y="89"/>
                        <a:pt x="18" y="126"/>
                      </a:cubicBezTo>
                      <a:lnTo>
                        <a:pt x="18" y="126"/>
                      </a:lnTo>
                      <a:cubicBezTo>
                        <a:pt x="12" y="120"/>
                        <a:pt x="6" y="113"/>
                        <a:pt x="0" y="10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chemeClr val="lt2"/>
        </a:solidFill>
      </p:bgPr>
    </p:bg>
    <p:spTree>
      <p:nvGrpSpPr>
        <p:cNvPr id="2317" name="Shape 2317"/>
        <p:cNvGrpSpPr/>
        <p:nvPr/>
      </p:nvGrpSpPr>
      <p:grpSpPr>
        <a:xfrm>
          <a:off x="0" y="0"/>
          <a:ext cx="0" cy="0"/>
          <a:chOff x="0" y="0"/>
          <a:chExt cx="0" cy="0"/>
        </a:xfrm>
      </p:grpSpPr>
      <p:sp>
        <p:nvSpPr>
          <p:cNvPr id="2318" name="Google Shape;2318;p56"/>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19" name="Google Shape;2319;p56"/>
          <p:cNvSpPr/>
          <p:nvPr/>
        </p:nvSpPr>
        <p:spPr>
          <a:xfrm>
            <a:off x="11988800" y="3048"/>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20" name="Google Shape;2320;p56"/>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21" name="Google Shape;2321;p56"/>
          <p:cNvSpPr/>
          <p:nvPr/>
        </p:nvSpPr>
        <p:spPr>
          <a:xfrm>
            <a:off x="0" y="0"/>
            <a:ext cx="12192000" cy="25146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22" name="Google Shape;2322;p56"/>
          <p:cNvSpPr/>
          <p:nvPr/>
        </p:nvSpPr>
        <p:spPr>
          <a:xfrm>
            <a:off x="195072" y="6391657"/>
            <a:ext cx="11777472" cy="30956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23" name="Google Shape;2323;p56"/>
          <p:cNvSpPr txBox="1"/>
          <p:nvPr>
            <p:ph idx="1" type="subTitle"/>
          </p:nvPr>
        </p:nvSpPr>
        <p:spPr>
          <a:xfrm>
            <a:off x="1828800" y="2819400"/>
            <a:ext cx="8534400" cy="1752600"/>
          </a:xfrm>
          <a:prstGeom prst="rect">
            <a:avLst/>
          </a:prstGeom>
          <a:noFill/>
          <a:ln>
            <a:noFill/>
          </a:ln>
        </p:spPr>
        <p:txBody>
          <a:bodyPr anchorCtr="0" anchor="t" bIns="45700" lIns="91425" spcFirstLastPara="1" rIns="91425" wrap="square" tIns="45700">
            <a:normAutofit/>
          </a:bodyPr>
          <a:lstStyle>
            <a:lvl1pPr lvl="0" algn="ctr">
              <a:spcBef>
                <a:spcPts val="320"/>
              </a:spcBef>
              <a:spcAft>
                <a:spcPts val="0"/>
              </a:spcAft>
              <a:buSzPts val="1360"/>
              <a:buNone/>
              <a:defRPr b="1" sz="1600" cap="none">
                <a:solidFill>
                  <a:schemeClr val="dk2"/>
                </a:solidFill>
              </a:defRPr>
            </a:lvl1pPr>
            <a:lvl2pPr lvl="1" algn="ctr">
              <a:spcBef>
                <a:spcPts val="360"/>
              </a:spcBef>
              <a:spcAft>
                <a:spcPts val="0"/>
              </a:spcAft>
              <a:buSzPts val="1260"/>
              <a:buNone/>
              <a:defRPr/>
            </a:lvl2pPr>
            <a:lvl3pPr lvl="2" algn="ctr">
              <a:spcBef>
                <a:spcPts val="360"/>
              </a:spcBef>
              <a:spcAft>
                <a:spcPts val="0"/>
              </a:spcAft>
              <a:buSzPts val="1350"/>
              <a:buNone/>
              <a:defRPr/>
            </a:lvl3pPr>
            <a:lvl4pPr lvl="3" algn="ctr">
              <a:spcBef>
                <a:spcPts val="360"/>
              </a:spcBef>
              <a:spcAft>
                <a:spcPts val="0"/>
              </a:spcAft>
              <a:buSzPts val="1260"/>
              <a:buNone/>
              <a:defRPr/>
            </a:lvl4pPr>
            <a:lvl5pPr lvl="4" algn="ctr">
              <a:spcBef>
                <a:spcPts val="360"/>
              </a:spcBef>
              <a:spcAft>
                <a:spcPts val="0"/>
              </a:spcAft>
              <a:buSzPts val="1800"/>
              <a:buNone/>
              <a:defRPr/>
            </a:lvl5pPr>
            <a:lvl6pPr lvl="5" algn="ctr">
              <a:spcBef>
                <a:spcPts val="360"/>
              </a:spcBef>
              <a:spcAft>
                <a:spcPts val="0"/>
              </a:spcAft>
              <a:buSzPts val="1440"/>
              <a:buNone/>
              <a:defRPr/>
            </a:lvl6pPr>
            <a:lvl7pPr lvl="6" algn="ctr">
              <a:spcBef>
                <a:spcPts val="360"/>
              </a:spcBef>
              <a:spcAft>
                <a:spcPts val="0"/>
              </a:spcAft>
              <a:buSzPts val="1620"/>
              <a:buNone/>
              <a:defRPr/>
            </a:lvl7pPr>
            <a:lvl8pPr lvl="7" algn="ctr">
              <a:spcBef>
                <a:spcPts val="360"/>
              </a:spcBef>
              <a:spcAft>
                <a:spcPts val="0"/>
              </a:spcAft>
              <a:buSzPts val="1800"/>
              <a:buNone/>
              <a:defRPr/>
            </a:lvl8pPr>
            <a:lvl9pPr lvl="8" algn="ctr">
              <a:spcBef>
                <a:spcPts val="360"/>
              </a:spcBef>
              <a:spcAft>
                <a:spcPts val="0"/>
              </a:spcAft>
              <a:buSzPts val="1620"/>
              <a:buNone/>
              <a:defRPr/>
            </a:lvl9pPr>
          </a:lstStyle>
          <a:p/>
        </p:txBody>
      </p:sp>
      <p:sp>
        <p:nvSpPr>
          <p:cNvPr id="2324" name="Google Shape;2324;p56"/>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25" name="Google Shape;2325;p56"/>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cxnSp>
        <p:nvCxnSpPr>
          <p:cNvPr id="2326" name="Google Shape;2326;p56"/>
          <p:cNvCxnSpPr/>
          <p:nvPr/>
        </p:nvCxnSpPr>
        <p:spPr>
          <a:xfrm>
            <a:off x="207264" y="2420112"/>
            <a:ext cx="11777472" cy="0"/>
          </a:xfrm>
          <a:prstGeom prst="straightConnector1">
            <a:avLst/>
          </a:prstGeom>
          <a:noFill/>
          <a:ln cap="flat" cmpd="sng" w="11425">
            <a:solidFill>
              <a:srgbClr val="7A9798"/>
            </a:solidFill>
            <a:prstDash val="dash"/>
            <a:round/>
            <a:headEnd len="sm" w="sm" type="none"/>
            <a:tailEnd len="sm" w="sm" type="none"/>
          </a:ln>
        </p:spPr>
      </p:cxnSp>
      <p:sp>
        <p:nvSpPr>
          <p:cNvPr id="2327" name="Google Shape;2327;p56"/>
          <p:cNvSpPr/>
          <p:nvPr/>
        </p:nvSpPr>
        <p:spPr>
          <a:xfrm>
            <a:off x="203200" y="152400"/>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28" name="Google Shape;2328;p56"/>
          <p:cNvSpPr/>
          <p:nvPr/>
        </p:nvSpPr>
        <p:spPr>
          <a:xfrm>
            <a:off x="5689600" y="2115312"/>
            <a:ext cx="812800" cy="609600"/>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29" name="Google Shape;2329;p56"/>
          <p:cNvSpPr/>
          <p:nvPr/>
        </p:nvSpPr>
        <p:spPr>
          <a:xfrm>
            <a:off x="5815584" y="2209800"/>
            <a:ext cx="560832" cy="420624"/>
          </a:xfrm>
          <a:prstGeom prst="ellipse">
            <a:avLst/>
          </a:prstGeom>
          <a:solidFill>
            <a:srgbClr val="FFFFFF"/>
          </a:solidFill>
          <a:ln cap="rnd" cmpd="dbl" w="50800">
            <a:solidFill>
              <a:srgbClr val="7A979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30" name="Google Shape;2330;p56"/>
          <p:cNvSpPr txBox="1"/>
          <p:nvPr>
            <p:ph idx="12" type="sldNum"/>
          </p:nvPr>
        </p:nvSpPr>
        <p:spPr>
          <a:xfrm>
            <a:off x="5791200" y="2199451"/>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sz="1600">
                <a:solidFill>
                  <a:srgbClr val="7A9798"/>
                </a:solidFill>
                <a:latin typeface="Georgia"/>
                <a:ea typeface="Georgia"/>
                <a:cs typeface="Georgia"/>
                <a:sym typeface="Georgia"/>
              </a:defRPr>
            </a:lvl1pPr>
            <a:lvl2pPr indent="0" lvl="1" marL="0" algn="ctr">
              <a:spcBef>
                <a:spcPts val="0"/>
              </a:spcBef>
              <a:buNone/>
              <a:defRPr sz="1600">
                <a:solidFill>
                  <a:srgbClr val="7A9798"/>
                </a:solidFill>
                <a:latin typeface="Georgia"/>
                <a:ea typeface="Georgia"/>
                <a:cs typeface="Georgia"/>
                <a:sym typeface="Georgia"/>
              </a:defRPr>
            </a:lvl2pPr>
            <a:lvl3pPr indent="0" lvl="2" marL="0" algn="ctr">
              <a:spcBef>
                <a:spcPts val="0"/>
              </a:spcBef>
              <a:buNone/>
              <a:defRPr sz="1600">
                <a:solidFill>
                  <a:srgbClr val="7A9798"/>
                </a:solidFill>
                <a:latin typeface="Georgia"/>
                <a:ea typeface="Georgia"/>
                <a:cs typeface="Georgia"/>
                <a:sym typeface="Georgia"/>
              </a:defRPr>
            </a:lvl3pPr>
            <a:lvl4pPr indent="0" lvl="3" marL="0" algn="ctr">
              <a:spcBef>
                <a:spcPts val="0"/>
              </a:spcBef>
              <a:buNone/>
              <a:defRPr sz="1600">
                <a:solidFill>
                  <a:srgbClr val="7A9798"/>
                </a:solidFill>
                <a:latin typeface="Georgia"/>
                <a:ea typeface="Georgia"/>
                <a:cs typeface="Georgia"/>
                <a:sym typeface="Georgia"/>
              </a:defRPr>
            </a:lvl4pPr>
            <a:lvl5pPr indent="0" lvl="4" marL="0" algn="ctr">
              <a:spcBef>
                <a:spcPts val="0"/>
              </a:spcBef>
              <a:buNone/>
              <a:defRPr sz="1600">
                <a:solidFill>
                  <a:srgbClr val="7A9798"/>
                </a:solidFill>
                <a:latin typeface="Georgia"/>
                <a:ea typeface="Georgia"/>
                <a:cs typeface="Georgia"/>
                <a:sym typeface="Georgia"/>
              </a:defRPr>
            </a:lvl5pPr>
            <a:lvl6pPr indent="0" lvl="5" marL="0" algn="ctr">
              <a:spcBef>
                <a:spcPts val="0"/>
              </a:spcBef>
              <a:buNone/>
              <a:defRPr sz="1600">
                <a:solidFill>
                  <a:srgbClr val="7A9798"/>
                </a:solidFill>
                <a:latin typeface="Georgia"/>
                <a:ea typeface="Georgia"/>
                <a:cs typeface="Georgia"/>
                <a:sym typeface="Georgia"/>
              </a:defRPr>
            </a:lvl6pPr>
            <a:lvl7pPr indent="0" lvl="6" marL="0" algn="ctr">
              <a:spcBef>
                <a:spcPts val="0"/>
              </a:spcBef>
              <a:buNone/>
              <a:defRPr sz="1600">
                <a:solidFill>
                  <a:srgbClr val="7A9798"/>
                </a:solidFill>
                <a:latin typeface="Georgia"/>
                <a:ea typeface="Georgia"/>
                <a:cs typeface="Georgia"/>
                <a:sym typeface="Georgia"/>
              </a:defRPr>
            </a:lvl7pPr>
            <a:lvl8pPr indent="0" lvl="7" marL="0" algn="ctr">
              <a:spcBef>
                <a:spcPts val="0"/>
              </a:spcBef>
              <a:buNone/>
              <a:defRPr sz="1600">
                <a:solidFill>
                  <a:srgbClr val="7A9798"/>
                </a:solidFill>
                <a:latin typeface="Georgia"/>
                <a:ea typeface="Georgia"/>
                <a:cs typeface="Georgia"/>
                <a:sym typeface="Georgia"/>
              </a:defRPr>
            </a:lvl8pPr>
            <a:lvl9pPr indent="0" lvl="8" marL="0" algn="ctr">
              <a:spcBef>
                <a:spcPts val="0"/>
              </a:spcBef>
              <a:buNone/>
              <a:defRPr sz="1600">
                <a:solidFill>
                  <a:srgbClr val="7A9798"/>
                </a:solidFill>
                <a:latin typeface="Georgia"/>
                <a:ea typeface="Georgia"/>
                <a:cs typeface="Georgia"/>
                <a:sym typeface="Georgia"/>
              </a:defRPr>
            </a:lvl9pPr>
          </a:lstStyle>
          <a:p>
            <a:pPr indent="0" lvl="0" marL="0" rtl="0" algn="ctr">
              <a:spcBef>
                <a:spcPts val="0"/>
              </a:spcBef>
              <a:spcAft>
                <a:spcPts val="0"/>
              </a:spcAft>
              <a:buNone/>
            </a:pPr>
            <a:fld id="{00000000-1234-1234-1234-123412341234}" type="slidenum">
              <a:rPr lang="en-US"/>
              <a:t>‹#›</a:t>
            </a:fld>
            <a:endParaRPr/>
          </a:p>
        </p:txBody>
      </p:sp>
      <p:sp>
        <p:nvSpPr>
          <p:cNvPr id="2331" name="Google Shape;2331;p56"/>
          <p:cNvSpPr txBox="1"/>
          <p:nvPr>
            <p:ph type="ctrTitle"/>
          </p:nvPr>
        </p:nvSpPr>
        <p:spPr>
          <a:xfrm>
            <a:off x="914400" y="381000"/>
            <a:ext cx="10363200" cy="17526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chemeClr val="accent1"/>
              </a:buClr>
              <a:buSzPts val="4200"/>
              <a:buFont typeface="Georgia"/>
              <a:buNone/>
              <a:defRPr sz="42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solidFill>
          <a:schemeClr val="lt1"/>
        </a:solidFill>
      </p:bgPr>
    </p:bg>
    <p:spTree>
      <p:nvGrpSpPr>
        <p:cNvPr id="2332" name="Shape 2332"/>
        <p:cNvGrpSpPr/>
        <p:nvPr/>
      </p:nvGrpSpPr>
      <p:grpSpPr>
        <a:xfrm>
          <a:off x="0" y="0"/>
          <a:ext cx="0" cy="0"/>
          <a:chOff x="0" y="0"/>
          <a:chExt cx="0" cy="0"/>
        </a:xfrm>
      </p:grpSpPr>
      <p:sp>
        <p:nvSpPr>
          <p:cNvPr id="2333" name="Google Shape;2333;p57"/>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34" name="Google Shape;2334;p57"/>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35" name="Google Shape;2335;p57"/>
          <p:cNvSpPr/>
          <p:nvPr/>
        </p:nvSpPr>
        <p:spPr>
          <a:xfrm>
            <a:off x="0" y="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36" name="Google Shape;2336;p57"/>
          <p:cNvSpPr/>
          <p:nvPr/>
        </p:nvSpPr>
        <p:spPr>
          <a:xfrm>
            <a:off x="11988800" y="1905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37" name="Google Shape;2337;p57"/>
          <p:cNvSpPr/>
          <p:nvPr/>
        </p:nvSpPr>
        <p:spPr>
          <a:xfrm>
            <a:off x="203200" y="2286000"/>
            <a:ext cx="11777472" cy="3048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38" name="Google Shape;2338;p57"/>
          <p:cNvSpPr/>
          <p:nvPr/>
        </p:nvSpPr>
        <p:spPr>
          <a:xfrm>
            <a:off x="207264" y="142352"/>
            <a:ext cx="11777472" cy="213969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39" name="Google Shape;2339;p57"/>
          <p:cNvSpPr txBox="1"/>
          <p:nvPr>
            <p:ph idx="1" type="body"/>
          </p:nvPr>
        </p:nvSpPr>
        <p:spPr>
          <a:xfrm>
            <a:off x="1824568" y="2743200"/>
            <a:ext cx="8640232" cy="1673225"/>
          </a:xfrm>
          <a:prstGeom prst="rect">
            <a:avLst/>
          </a:prstGeom>
          <a:noFill/>
          <a:ln>
            <a:noFill/>
          </a:ln>
        </p:spPr>
        <p:txBody>
          <a:bodyPr anchorCtr="0" anchor="t" bIns="45700" lIns="91425" spcFirstLastPara="1" rIns="91425" wrap="square" tIns="45700">
            <a:normAutofit/>
          </a:bodyPr>
          <a:lstStyle>
            <a:lvl1pPr indent="-228600" lvl="0" marL="457200" algn="ctr">
              <a:spcBef>
                <a:spcPts val="320"/>
              </a:spcBef>
              <a:spcAft>
                <a:spcPts val="0"/>
              </a:spcAft>
              <a:buSzPts val="1360"/>
              <a:buNone/>
              <a:defRPr b="1" sz="1600" cap="none">
                <a:solidFill>
                  <a:schemeClr val="dk2"/>
                </a:solidFill>
              </a:defRPr>
            </a:lvl1pPr>
            <a:lvl2pPr indent="-228600" lvl="1" marL="914400" algn="l">
              <a:spcBef>
                <a:spcPts val="360"/>
              </a:spcBef>
              <a:spcAft>
                <a:spcPts val="0"/>
              </a:spcAft>
              <a:buSzPts val="1260"/>
              <a:buNone/>
              <a:defRPr sz="1800">
                <a:solidFill>
                  <a:srgbClr val="888888"/>
                </a:solidFill>
              </a:defRPr>
            </a:lvl2pPr>
            <a:lvl3pPr indent="-228600" lvl="2" marL="1371600" algn="l">
              <a:spcBef>
                <a:spcPts val="320"/>
              </a:spcBef>
              <a:spcAft>
                <a:spcPts val="0"/>
              </a:spcAft>
              <a:buSzPts val="1200"/>
              <a:buNone/>
              <a:defRPr sz="1600">
                <a:solidFill>
                  <a:srgbClr val="888888"/>
                </a:solidFill>
              </a:defRPr>
            </a:lvl3pPr>
            <a:lvl4pPr indent="-228600" lvl="3" marL="1828800" algn="l">
              <a:spcBef>
                <a:spcPts val="280"/>
              </a:spcBef>
              <a:spcAft>
                <a:spcPts val="0"/>
              </a:spcAft>
              <a:buSzPts val="980"/>
              <a:buNone/>
              <a:defRPr sz="1400">
                <a:solidFill>
                  <a:srgbClr val="888888"/>
                </a:solidFill>
              </a:defRPr>
            </a:lvl4pPr>
            <a:lvl5pPr indent="-228600" lvl="4" marL="2286000" algn="l">
              <a:spcBef>
                <a:spcPts val="280"/>
              </a:spcBef>
              <a:spcAft>
                <a:spcPts val="0"/>
              </a:spcAft>
              <a:buSzPts val="1400"/>
              <a:buFont typeface="Georgia"/>
              <a:buNone/>
              <a:defRPr sz="1400">
                <a:solidFill>
                  <a:srgbClr val="888888"/>
                </a:solidFill>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40" name="Google Shape;2340;p57"/>
          <p:cNvSpPr/>
          <p:nvPr/>
        </p:nvSpPr>
        <p:spPr>
          <a:xfrm>
            <a:off x="195072" y="6391657"/>
            <a:ext cx="11777472" cy="30956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41" name="Google Shape;2341;p57"/>
          <p:cNvSpPr/>
          <p:nvPr/>
        </p:nvSpPr>
        <p:spPr>
          <a:xfrm>
            <a:off x="203200" y="152400"/>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42" name="Google Shape;2342;p57"/>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43" name="Google Shape;2343;p57"/>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cxnSp>
        <p:nvCxnSpPr>
          <p:cNvPr id="2344" name="Google Shape;2344;p57"/>
          <p:cNvCxnSpPr/>
          <p:nvPr/>
        </p:nvCxnSpPr>
        <p:spPr>
          <a:xfrm>
            <a:off x="203200" y="2438400"/>
            <a:ext cx="11777472" cy="0"/>
          </a:xfrm>
          <a:prstGeom prst="straightConnector1">
            <a:avLst/>
          </a:prstGeom>
          <a:noFill/>
          <a:ln cap="flat" cmpd="sng" w="11425">
            <a:solidFill>
              <a:srgbClr val="7A9798"/>
            </a:solidFill>
            <a:prstDash val="dash"/>
            <a:round/>
            <a:headEnd len="sm" w="sm" type="none"/>
            <a:tailEnd len="sm" w="sm" type="none"/>
          </a:ln>
        </p:spPr>
      </p:cxnSp>
      <p:sp>
        <p:nvSpPr>
          <p:cNvPr id="2345" name="Google Shape;2345;p57"/>
          <p:cNvSpPr/>
          <p:nvPr/>
        </p:nvSpPr>
        <p:spPr>
          <a:xfrm>
            <a:off x="5689600" y="2115312"/>
            <a:ext cx="812800" cy="609600"/>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46" name="Google Shape;2346;p57"/>
          <p:cNvSpPr/>
          <p:nvPr/>
        </p:nvSpPr>
        <p:spPr>
          <a:xfrm>
            <a:off x="5815584" y="2209800"/>
            <a:ext cx="560832" cy="420624"/>
          </a:xfrm>
          <a:prstGeom prst="ellipse">
            <a:avLst/>
          </a:prstGeom>
          <a:solidFill>
            <a:srgbClr val="FFFFFF"/>
          </a:solidFill>
          <a:ln cap="rnd" cmpd="dbl" w="50800">
            <a:solidFill>
              <a:srgbClr val="7A979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47" name="Google Shape;2347;p57"/>
          <p:cNvSpPr txBox="1"/>
          <p:nvPr>
            <p:ph idx="12" type="sldNum"/>
          </p:nvPr>
        </p:nvSpPr>
        <p:spPr>
          <a:xfrm>
            <a:off x="5791200" y="2199451"/>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sz="1600">
                <a:solidFill>
                  <a:srgbClr val="7A9798"/>
                </a:solidFill>
                <a:latin typeface="Georgia"/>
                <a:ea typeface="Georgia"/>
                <a:cs typeface="Georgia"/>
                <a:sym typeface="Georgia"/>
              </a:defRPr>
            </a:lvl1pPr>
            <a:lvl2pPr indent="0" lvl="1" marL="0" algn="ctr">
              <a:spcBef>
                <a:spcPts val="0"/>
              </a:spcBef>
              <a:buNone/>
              <a:defRPr sz="1600">
                <a:solidFill>
                  <a:srgbClr val="7A9798"/>
                </a:solidFill>
                <a:latin typeface="Georgia"/>
                <a:ea typeface="Georgia"/>
                <a:cs typeface="Georgia"/>
                <a:sym typeface="Georgia"/>
              </a:defRPr>
            </a:lvl2pPr>
            <a:lvl3pPr indent="0" lvl="2" marL="0" algn="ctr">
              <a:spcBef>
                <a:spcPts val="0"/>
              </a:spcBef>
              <a:buNone/>
              <a:defRPr sz="1600">
                <a:solidFill>
                  <a:srgbClr val="7A9798"/>
                </a:solidFill>
                <a:latin typeface="Georgia"/>
                <a:ea typeface="Georgia"/>
                <a:cs typeface="Georgia"/>
                <a:sym typeface="Georgia"/>
              </a:defRPr>
            </a:lvl3pPr>
            <a:lvl4pPr indent="0" lvl="3" marL="0" algn="ctr">
              <a:spcBef>
                <a:spcPts val="0"/>
              </a:spcBef>
              <a:buNone/>
              <a:defRPr sz="1600">
                <a:solidFill>
                  <a:srgbClr val="7A9798"/>
                </a:solidFill>
                <a:latin typeface="Georgia"/>
                <a:ea typeface="Georgia"/>
                <a:cs typeface="Georgia"/>
                <a:sym typeface="Georgia"/>
              </a:defRPr>
            </a:lvl4pPr>
            <a:lvl5pPr indent="0" lvl="4" marL="0" algn="ctr">
              <a:spcBef>
                <a:spcPts val="0"/>
              </a:spcBef>
              <a:buNone/>
              <a:defRPr sz="1600">
                <a:solidFill>
                  <a:srgbClr val="7A9798"/>
                </a:solidFill>
                <a:latin typeface="Georgia"/>
                <a:ea typeface="Georgia"/>
                <a:cs typeface="Georgia"/>
                <a:sym typeface="Georgia"/>
              </a:defRPr>
            </a:lvl5pPr>
            <a:lvl6pPr indent="0" lvl="5" marL="0" algn="ctr">
              <a:spcBef>
                <a:spcPts val="0"/>
              </a:spcBef>
              <a:buNone/>
              <a:defRPr sz="1600">
                <a:solidFill>
                  <a:srgbClr val="7A9798"/>
                </a:solidFill>
                <a:latin typeface="Georgia"/>
                <a:ea typeface="Georgia"/>
                <a:cs typeface="Georgia"/>
                <a:sym typeface="Georgia"/>
              </a:defRPr>
            </a:lvl6pPr>
            <a:lvl7pPr indent="0" lvl="6" marL="0" algn="ctr">
              <a:spcBef>
                <a:spcPts val="0"/>
              </a:spcBef>
              <a:buNone/>
              <a:defRPr sz="1600">
                <a:solidFill>
                  <a:srgbClr val="7A9798"/>
                </a:solidFill>
                <a:latin typeface="Georgia"/>
                <a:ea typeface="Georgia"/>
                <a:cs typeface="Georgia"/>
                <a:sym typeface="Georgia"/>
              </a:defRPr>
            </a:lvl7pPr>
            <a:lvl8pPr indent="0" lvl="7" marL="0" algn="ctr">
              <a:spcBef>
                <a:spcPts val="0"/>
              </a:spcBef>
              <a:buNone/>
              <a:defRPr sz="1600">
                <a:solidFill>
                  <a:srgbClr val="7A9798"/>
                </a:solidFill>
                <a:latin typeface="Georgia"/>
                <a:ea typeface="Georgia"/>
                <a:cs typeface="Georgia"/>
                <a:sym typeface="Georgia"/>
              </a:defRPr>
            </a:lvl8pPr>
            <a:lvl9pPr indent="0" lvl="8" marL="0" algn="ctr">
              <a:spcBef>
                <a:spcPts val="0"/>
              </a:spcBef>
              <a:buNone/>
              <a:defRPr sz="1600">
                <a:solidFill>
                  <a:srgbClr val="7A9798"/>
                </a:solidFill>
                <a:latin typeface="Georgia"/>
                <a:ea typeface="Georgia"/>
                <a:cs typeface="Georgia"/>
                <a:sym typeface="Georgia"/>
              </a:defRPr>
            </a:lvl9pPr>
          </a:lstStyle>
          <a:p>
            <a:pPr indent="0" lvl="0" marL="0" rtl="0" algn="ctr">
              <a:spcBef>
                <a:spcPts val="0"/>
              </a:spcBef>
              <a:spcAft>
                <a:spcPts val="0"/>
              </a:spcAft>
              <a:buNone/>
            </a:pPr>
            <a:fld id="{00000000-1234-1234-1234-123412341234}" type="slidenum">
              <a:rPr lang="en-US"/>
              <a:t>‹#›</a:t>
            </a:fld>
            <a:endParaRPr/>
          </a:p>
        </p:txBody>
      </p:sp>
      <p:sp>
        <p:nvSpPr>
          <p:cNvPr id="2348" name="Google Shape;2348;p57"/>
          <p:cNvSpPr txBox="1"/>
          <p:nvPr>
            <p:ph type="title"/>
          </p:nvPr>
        </p:nvSpPr>
        <p:spPr>
          <a:xfrm>
            <a:off x="963084" y="533400"/>
            <a:ext cx="10363200" cy="15240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FFFFFF"/>
              </a:buClr>
              <a:buSzPts val="4200"/>
              <a:buFont typeface="Georgia"/>
              <a:buNone/>
              <a:defRPr b="0" sz="4200" cap="none">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bg>
      <p:bgPr>
        <a:solidFill>
          <a:schemeClr val="lt2"/>
        </a:solidFill>
      </p:bgPr>
    </p:bg>
    <p:spTree>
      <p:nvGrpSpPr>
        <p:cNvPr id="2349" name="Shape 2349"/>
        <p:cNvGrpSpPr/>
        <p:nvPr/>
      </p:nvGrpSpPr>
      <p:grpSpPr>
        <a:xfrm>
          <a:off x="0" y="0"/>
          <a:ext cx="0" cy="0"/>
          <a:chOff x="0" y="0"/>
          <a:chExt cx="0" cy="0"/>
        </a:xfrm>
      </p:grpSpPr>
      <p:sp>
        <p:nvSpPr>
          <p:cNvPr id="2350" name="Google Shape;2350;p58"/>
          <p:cNvSpPr txBox="1"/>
          <p:nvPr>
            <p:ph type="title"/>
          </p:nvPr>
        </p:nvSpPr>
        <p:spPr>
          <a:xfrm>
            <a:off x="402336" y="228600"/>
            <a:ext cx="11379200" cy="758952"/>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7A979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51" name="Google Shape;2351;p58"/>
          <p:cNvSpPr txBox="1"/>
          <p:nvPr>
            <p:ph idx="10" type="dt"/>
          </p:nvPr>
        </p:nvSpPr>
        <p:spPr>
          <a:xfrm>
            <a:off x="7721600" y="640994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52" name="Google Shape;2352;p58"/>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53" name="Google Shape;2353;p58"/>
          <p:cNvSpPr txBox="1"/>
          <p:nvPr>
            <p:ph idx="12" type="sldNum"/>
          </p:nvPr>
        </p:nvSpPr>
        <p:spPr>
          <a:xfrm>
            <a:off x="5791200" y="1040175"/>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cxnSp>
        <p:nvCxnSpPr>
          <p:cNvPr id="2354" name="Google Shape;2354;p58"/>
          <p:cNvCxnSpPr/>
          <p:nvPr/>
        </p:nvCxnSpPr>
        <p:spPr>
          <a:xfrm flipH="1" rot="10800000">
            <a:off x="6084107" y="1575653"/>
            <a:ext cx="11895" cy="4819557"/>
          </a:xfrm>
          <a:prstGeom prst="straightConnector1">
            <a:avLst/>
          </a:prstGeom>
          <a:noFill/>
          <a:ln cap="flat" cmpd="sng" w="9525">
            <a:solidFill>
              <a:schemeClr val="dk2"/>
            </a:solidFill>
            <a:prstDash val="dash"/>
            <a:round/>
            <a:headEnd len="sm" w="sm" type="none"/>
            <a:tailEnd len="sm" w="sm" type="none"/>
          </a:ln>
        </p:spPr>
      </p:cxnSp>
      <p:sp>
        <p:nvSpPr>
          <p:cNvPr id="2355" name="Google Shape;2355;p58"/>
          <p:cNvSpPr txBox="1"/>
          <p:nvPr>
            <p:ph idx="1" type="body"/>
          </p:nvPr>
        </p:nvSpPr>
        <p:spPr>
          <a:xfrm>
            <a:off x="402336" y="1371600"/>
            <a:ext cx="5384800" cy="4681728"/>
          </a:xfrm>
          <a:prstGeom prst="rect">
            <a:avLst/>
          </a:prstGeom>
          <a:noFill/>
          <a:ln>
            <a:noFill/>
          </a:ln>
        </p:spPr>
        <p:txBody>
          <a:bodyPr anchorCtr="0" anchor="t" bIns="45700" lIns="91425" spcFirstLastPara="1" rIns="91425" wrap="square" tIns="45700">
            <a:normAutofit/>
          </a:bodyPr>
          <a:lstStyle>
            <a:lvl1pPr indent="-363537" lvl="0" marL="457200" algn="l">
              <a:spcBef>
                <a:spcPts val="500"/>
              </a:spcBef>
              <a:spcAft>
                <a:spcPts val="0"/>
              </a:spcAft>
              <a:buSzPts val="2125"/>
              <a:buChar char="⚫"/>
              <a:defRPr sz="2500"/>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56" name="Google Shape;2356;p58"/>
          <p:cNvSpPr txBox="1"/>
          <p:nvPr>
            <p:ph idx="2" type="body"/>
          </p:nvPr>
        </p:nvSpPr>
        <p:spPr>
          <a:xfrm>
            <a:off x="6400800" y="1371600"/>
            <a:ext cx="5384800" cy="4681728"/>
          </a:xfrm>
          <a:prstGeom prst="rect">
            <a:avLst/>
          </a:prstGeom>
          <a:noFill/>
          <a:ln>
            <a:noFill/>
          </a:ln>
        </p:spPr>
        <p:txBody>
          <a:bodyPr anchorCtr="0" anchor="t" bIns="45700" lIns="91425" spcFirstLastPara="1" rIns="91425" wrap="square" tIns="45700">
            <a:normAutofit/>
          </a:bodyPr>
          <a:lstStyle>
            <a:lvl1pPr indent="-363537" lvl="0" marL="457200" algn="l">
              <a:spcBef>
                <a:spcPts val="500"/>
              </a:spcBef>
              <a:spcAft>
                <a:spcPts val="0"/>
              </a:spcAft>
              <a:buSzPts val="2125"/>
              <a:buChar char="⚫"/>
              <a:defRPr sz="2500"/>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showMasterSp="0" type="twoTxTwoObj">
  <p:cSld name="TWO_OBJECTS_WITH_TEXT">
    <p:bg>
      <p:bgPr>
        <a:solidFill>
          <a:schemeClr val="lt2"/>
        </a:solidFill>
      </p:bgPr>
    </p:bg>
    <p:spTree>
      <p:nvGrpSpPr>
        <p:cNvPr id="2357" name="Shape 2357"/>
        <p:cNvGrpSpPr/>
        <p:nvPr/>
      </p:nvGrpSpPr>
      <p:grpSpPr>
        <a:xfrm>
          <a:off x="0" y="0"/>
          <a:ext cx="0" cy="0"/>
          <a:chOff x="0" y="0"/>
          <a:chExt cx="0" cy="0"/>
        </a:xfrm>
      </p:grpSpPr>
      <p:cxnSp>
        <p:nvCxnSpPr>
          <p:cNvPr id="2358" name="Google Shape;2358;p59"/>
          <p:cNvCxnSpPr/>
          <p:nvPr/>
        </p:nvCxnSpPr>
        <p:spPr>
          <a:xfrm rot="10800000">
            <a:off x="6096000" y="2200275"/>
            <a:ext cx="0" cy="4187952"/>
          </a:xfrm>
          <a:prstGeom prst="straightConnector1">
            <a:avLst/>
          </a:prstGeom>
          <a:noFill/>
          <a:ln cap="flat" cmpd="sng" w="9525">
            <a:solidFill>
              <a:schemeClr val="dk2"/>
            </a:solidFill>
            <a:prstDash val="dash"/>
            <a:round/>
            <a:headEnd len="sm" w="sm" type="none"/>
            <a:tailEnd len="sm" w="sm" type="none"/>
          </a:ln>
        </p:spPr>
      </p:cxnSp>
      <p:sp>
        <p:nvSpPr>
          <p:cNvPr id="2359" name="Google Shape;2359;p59"/>
          <p:cNvSpPr/>
          <p:nvPr/>
        </p:nvSpPr>
        <p:spPr>
          <a:xfrm>
            <a:off x="0" y="0"/>
            <a:ext cx="12192000" cy="14478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60" name="Google Shape;2360;p59"/>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61" name="Google Shape;2361;p59"/>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62" name="Google Shape;2362;p59"/>
          <p:cNvSpPr/>
          <p:nvPr/>
        </p:nvSpPr>
        <p:spPr>
          <a:xfrm>
            <a:off x="1198880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63" name="Google Shape;2363;p59"/>
          <p:cNvSpPr/>
          <p:nvPr/>
        </p:nvSpPr>
        <p:spPr>
          <a:xfrm>
            <a:off x="203200" y="1371600"/>
            <a:ext cx="11777472"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64" name="Google Shape;2364;p59"/>
          <p:cNvSpPr/>
          <p:nvPr/>
        </p:nvSpPr>
        <p:spPr>
          <a:xfrm>
            <a:off x="194564" y="6391656"/>
            <a:ext cx="11777472" cy="310896"/>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65" name="Google Shape;2365;p59"/>
          <p:cNvSpPr txBox="1"/>
          <p:nvPr>
            <p:ph idx="1" type="body"/>
          </p:nvPr>
        </p:nvSpPr>
        <p:spPr>
          <a:xfrm>
            <a:off x="402336" y="1524000"/>
            <a:ext cx="5386917" cy="732974"/>
          </a:xfrm>
          <a:prstGeom prst="rect">
            <a:avLst/>
          </a:prstGeom>
          <a:noFill/>
          <a:ln>
            <a:noFill/>
          </a:ln>
          <a:effectLst>
            <a:outerShdw blurRad="50800" rotWithShape="0" dir="5400000" dist="25400">
              <a:srgbClr val="000000">
                <a:alpha val="34901"/>
              </a:srgbClr>
            </a:outerShdw>
          </a:effectLst>
        </p:spPr>
        <p:txBody>
          <a:bodyPr anchorCtr="0" anchor="ctr" bIns="45700" lIns="91425" spcFirstLastPara="1" rIns="91425" wrap="square" tIns="45700">
            <a:noAutofit/>
          </a:bodyPr>
          <a:lstStyle>
            <a:lvl1pPr indent="-228600" lvl="0" marL="457200" algn="l">
              <a:spcBef>
                <a:spcPts val="440"/>
              </a:spcBef>
              <a:spcAft>
                <a:spcPts val="0"/>
              </a:spcAft>
              <a:buSzPts val="1870"/>
              <a:buNone/>
              <a:defRPr b="1" sz="2200">
                <a:solidFill>
                  <a:srgbClr val="FFFFFF"/>
                </a:solidFill>
                <a:latin typeface="Georgia"/>
                <a:ea typeface="Georgia"/>
                <a:cs typeface="Georgia"/>
                <a:sym typeface="Georgia"/>
              </a:defRPr>
            </a:lvl1pPr>
            <a:lvl2pPr indent="-228600" lvl="1" marL="914400" algn="l">
              <a:spcBef>
                <a:spcPts val="400"/>
              </a:spcBef>
              <a:spcAft>
                <a:spcPts val="0"/>
              </a:spcAft>
              <a:buSzPts val="1400"/>
              <a:buNone/>
              <a:defRPr b="1" sz="2000">
                <a:solidFill>
                  <a:schemeClr val="lt1"/>
                </a:solidFill>
                <a:latin typeface="Georgia"/>
                <a:ea typeface="Georgia"/>
                <a:cs typeface="Georgia"/>
                <a:sym typeface="Georgia"/>
              </a:defRPr>
            </a:lvl2pPr>
            <a:lvl3pPr indent="-228600" lvl="2" marL="1371600" algn="l">
              <a:spcBef>
                <a:spcPts val="360"/>
              </a:spcBef>
              <a:spcAft>
                <a:spcPts val="0"/>
              </a:spcAft>
              <a:buSzPts val="1350"/>
              <a:buNone/>
              <a:defRPr b="1" sz="1800">
                <a:solidFill>
                  <a:schemeClr val="lt1"/>
                </a:solidFill>
                <a:latin typeface="Georgia"/>
                <a:ea typeface="Georgia"/>
                <a:cs typeface="Georgia"/>
                <a:sym typeface="Georgia"/>
              </a:defRPr>
            </a:lvl3pPr>
            <a:lvl4pPr indent="-228600" lvl="3" marL="1828800" algn="l">
              <a:spcBef>
                <a:spcPts val="320"/>
              </a:spcBef>
              <a:spcAft>
                <a:spcPts val="0"/>
              </a:spcAft>
              <a:buSzPts val="1120"/>
              <a:buNone/>
              <a:defRPr b="1" sz="1600">
                <a:solidFill>
                  <a:schemeClr val="lt1"/>
                </a:solidFill>
                <a:latin typeface="Georgia"/>
                <a:ea typeface="Georgia"/>
                <a:cs typeface="Georgia"/>
                <a:sym typeface="Georgia"/>
              </a:defRPr>
            </a:lvl4pPr>
            <a:lvl5pPr indent="-228600" lvl="4" marL="2286000" algn="l">
              <a:spcBef>
                <a:spcPts val="320"/>
              </a:spcBef>
              <a:spcAft>
                <a:spcPts val="0"/>
              </a:spcAft>
              <a:buSzPts val="1600"/>
              <a:buFont typeface="Georgia"/>
              <a:buNone/>
              <a:defRPr b="1" sz="1600">
                <a:solidFill>
                  <a:schemeClr val="lt1"/>
                </a:solidFill>
                <a:latin typeface="Georgia"/>
                <a:ea typeface="Georgia"/>
                <a:cs typeface="Georgia"/>
                <a:sym typeface="Georgia"/>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66" name="Google Shape;2366;p59"/>
          <p:cNvSpPr txBox="1"/>
          <p:nvPr>
            <p:ph idx="2" type="body"/>
          </p:nvPr>
        </p:nvSpPr>
        <p:spPr>
          <a:xfrm>
            <a:off x="6388441" y="1524000"/>
            <a:ext cx="5389033" cy="731520"/>
          </a:xfrm>
          <a:prstGeom prst="rect">
            <a:avLst/>
          </a:prstGeom>
          <a:noFill/>
          <a:ln>
            <a:noFill/>
          </a:ln>
          <a:effectLst>
            <a:outerShdw blurRad="50800" rotWithShape="0" dir="5400000" dist="25400">
              <a:srgbClr val="000000">
                <a:alpha val="34901"/>
              </a:srgbClr>
            </a:outerShdw>
          </a:effectLst>
        </p:spPr>
        <p:txBody>
          <a:bodyPr anchorCtr="0" anchor="ctr" bIns="45700" lIns="91425" spcFirstLastPara="1" rIns="91425" wrap="square" tIns="45700">
            <a:noAutofit/>
          </a:bodyPr>
          <a:lstStyle>
            <a:lvl1pPr indent="-228600" lvl="0" marL="457200" algn="l">
              <a:spcBef>
                <a:spcPts val="440"/>
              </a:spcBef>
              <a:spcAft>
                <a:spcPts val="0"/>
              </a:spcAft>
              <a:buSzPts val="1870"/>
              <a:buNone/>
              <a:defRPr b="1" sz="2200">
                <a:solidFill>
                  <a:schemeClr val="lt1"/>
                </a:solidFill>
                <a:latin typeface="Georgia"/>
                <a:ea typeface="Georgia"/>
                <a:cs typeface="Georgia"/>
                <a:sym typeface="Georgia"/>
              </a:defRPr>
            </a:lvl1pPr>
            <a:lvl2pPr indent="-228600" lvl="1" marL="914400" algn="l">
              <a:spcBef>
                <a:spcPts val="400"/>
              </a:spcBef>
              <a:spcAft>
                <a:spcPts val="0"/>
              </a:spcAft>
              <a:buSzPts val="1400"/>
              <a:buNone/>
              <a:defRPr b="1" sz="2000">
                <a:solidFill>
                  <a:schemeClr val="lt1"/>
                </a:solidFill>
                <a:latin typeface="Georgia"/>
                <a:ea typeface="Georgia"/>
                <a:cs typeface="Georgia"/>
                <a:sym typeface="Georgia"/>
              </a:defRPr>
            </a:lvl2pPr>
            <a:lvl3pPr indent="-228600" lvl="2" marL="1371600" algn="l">
              <a:spcBef>
                <a:spcPts val="360"/>
              </a:spcBef>
              <a:spcAft>
                <a:spcPts val="0"/>
              </a:spcAft>
              <a:buSzPts val="1350"/>
              <a:buNone/>
              <a:defRPr b="1" sz="1800">
                <a:solidFill>
                  <a:schemeClr val="lt1"/>
                </a:solidFill>
                <a:latin typeface="Georgia"/>
                <a:ea typeface="Georgia"/>
                <a:cs typeface="Georgia"/>
                <a:sym typeface="Georgia"/>
              </a:defRPr>
            </a:lvl3pPr>
            <a:lvl4pPr indent="-228600" lvl="3" marL="1828800" algn="l">
              <a:spcBef>
                <a:spcPts val="320"/>
              </a:spcBef>
              <a:spcAft>
                <a:spcPts val="0"/>
              </a:spcAft>
              <a:buSzPts val="1120"/>
              <a:buNone/>
              <a:defRPr b="1" sz="1600">
                <a:solidFill>
                  <a:schemeClr val="lt1"/>
                </a:solidFill>
                <a:latin typeface="Georgia"/>
                <a:ea typeface="Georgia"/>
                <a:cs typeface="Georgia"/>
                <a:sym typeface="Georgia"/>
              </a:defRPr>
            </a:lvl4pPr>
            <a:lvl5pPr indent="-228600" lvl="4" marL="2286000" algn="l">
              <a:spcBef>
                <a:spcPts val="320"/>
              </a:spcBef>
              <a:spcAft>
                <a:spcPts val="0"/>
              </a:spcAft>
              <a:buSzPts val="1600"/>
              <a:buFont typeface="Georgia"/>
              <a:buNone/>
              <a:defRPr b="1" sz="1600">
                <a:solidFill>
                  <a:schemeClr val="lt1"/>
                </a:solidFill>
                <a:latin typeface="Georgia"/>
                <a:ea typeface="Georgia"/>
                <a:cs typeface="Georgia"/>
                <a:sym typeface="Georgia"/>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67" name="Google Shape;2367;p59"/>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68" name="Google Shape;2368;p59"/>
          <p:cNvSpPr txBox="1"/>
          <p:nvPr>
            <p:ph idx="11" type="ftr"/>
          </p:nvPr>
        </p:nvSpPr>
        <p:spPr>
          <a:xfrm>
            <a:off x="406400" y="6409944"/>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cxnSp>
        <p:nvCxnSpPr>
          <p:cNvPr id="2369" name="Google Shape;2369;p59"/>
          <p:cNvCxnSpPr/>
          <p:nvPr/>
        </p:nvCxnSpPr>
        <p:spPr>
          <a:xfrm>
            <a:off x="203200" y="1280160"/>
            <a:ext cx="11777472" cy="0"/>
          </a:xfrm>
          <a:prstGeom prst="straightConnector1">
            <a:avLst/>
          </a:prstGeom>
          <a:noFill/>
          <a:ln cap="flat" cmpd="sng" w="11425">
            <a:solidFill>
              <a:srgbClr val="7A9798"/>
            </a:solidFill>
            <a:prstDash val="dash"/>
            <a:round/>
            <a:headEnd len="sm" w="sm" type="none"/>
            <a:tailEnd len="sm" w="sm" type="none"/>
          </a:ln>
        </p:spPr>
      </p:cxnSp>
      <p:sp>
        <p:nvSpPr>
          <p:cNvPr id="2370" name="Google Shape;2370;p59"/>
          <p:cNvSpPr/>
          <p:nvPr/>
        </p:nvSpPr>
        <p:spPr>
          <a:xfrm>
            <a:off x="203200" y="155448"/>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71" name="Google Shape;2371;p59"/>
          <p:cNvSpPr txBox="1"/>
          <p:nvPr>
            <p:ph idx="3" type="body"/>
          </p:nvPr>
        </p:nvSpPr>
        <p:spPr>
          <a:xfrm>
            <a:off x="402336" y="2471383"/>
            <a:ext cx="5388864" cy="3818404"/>
          </a:xfrm>
          <a:prstGeom prst="rect">
            <a:avLst/>
          </a:prstGeom>
          <a:noFill/>
          <a:ln>
            <a:noFill/>
          </a:ln>
        </p:spPr>
        <p:txBody>
          <a:bodyPr anchorCtr="0" anchor="t" bIns="45700" lIns="91425" spcFirstLastPara="1" rIns="91425" wrap="square" tIns="45700">
            <a:normAutofit/>
          </a:bodyPr>
          <a:lstStyle>
            <a:lvl1pPr indent="-325755" lvl="0" marL="457200" algn="l">
              <a:spcBef>
                <a:spcPts val="360"/>
              </a:spcBef>
              <a:spcAft>
                <a:spcPts val="0"/>
              </a:spcAft>
              <a:buSzPts val="1530"/>
              <a:buChar char="⚫"/>
              <a:defRPr/>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72" name="Google Shape;2372;p59"/>
          <p:cNvSpPr txBox="1"/>
          <p:nvPr>
            <p:ph idx="4" type="body"/>
          </p:nvPr>
        </p:nvSpPr>
        <p:spPr>
          <a:xfrm>
            <a:off x="6400800" y="2471383"/>
            <a:ext cx="5384800" cy="3822192"/>
          </a:xfrm>
          <a:prstGeom prst="rect">
            <a:avLst/>
          </a:prstGeom>
          <a:noFill/>
          <a:ln>
            <a:noFill/>
          </a:ln>
        </p:spPr>
        <p:txBody>
          <a:bodyPr anchorCtr="0" anchor="t" bIns="45700" lIns="91425" spcFirstLastPara="1" rIns="91425" wrap="square" tIns="45700">
            <a:normAutofit/>
          </a:bodyPr>
          <a:lstStyle>
            <a:lvl1pPr indent="-325755" lvl="0" marL="457200" algn="l">
              <a:spcBef>
                <a:spcPts val="360"/>
              </a:spcBef>
              <a:spcAft>
                <a:spcPts val="0"/>
              </a:spcAft>
              <a:buSzPts val="1530"/>
              <a:buChar char="⚫"/>
              <a:defRPr/>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73" name="Google Shape;2373;p59"/>
          <p:cNvSpPr/>
          <p:nvPr/>
        </p:nvSpPr>
        <p:spPr>
          <a:xfrm>
            <a:off x="5689600" y="956036"/>
            <a:ext cx="812800" cy="609600"/>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74" name="Google Shape;2374;p59"/>
          <p:cNvSpPr/>
          <p:nvPr/>
        </p:nvSpPr>
        <p:spPr>
          <a:xfrm>
            <a:off x="5815584" y="1050524"/>
            <a:ext cx="560832" cy="420624"/>
          </a:xfrm>
          <a:prstGeom prst="ellipse">
            <a:avLst/>
          </a:prstGeom>
          <a:solidFill>
            <a:srgbClr val="FFFFFF"/>
          </a:solidFill>
          <a:ln cap="rnd" cmpd="dbl" w="50800">
            <a:solidFill>
              <a:srgbClr val="7A979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75" name="Google Shape;2375;p59"/>
          <p:cNvSpPr txBox="1"/>
          <p:nvPr>
            <p:ph idx="12" type="sldNum"/>
          </p:nvPr>
        </p:nvSpPr>
        <p:spPr>
          <a:xfrm>
            <a:off x="5791200" y="1042417"/>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sz="1600">
                <a:solidFill>
                  <a:srgbClr val="7A9798"/>
                </a:solidFill>
                <a:latin typeface="Georgia"/>
                <a:ea typeface="Georgia"/>
                <a:cs typeface="Georgia"/>
                <a:sym typeface="Georgia"/>
              </a:defRPr>
            </a:lvl1pPr>
            <a:lvl2pPr indent="0" lvl="1" marL="0" algn="ctr">
              <a:spcBef>
                <a:spcPts val="0"/>
              </a:spcBef>
              <a:buNone/>
              <a:defRPr sz="1600">
                <a:solidFill>
                  <a:srgbClr val="7A9798"/>
                </a:solidFill>
                <a:latin typeface="Georgia"/>
                <a:ea typeface="Georgia"/>
                <a:cs typeface="Georgia"/>
                <a:sym typeface="Georgia"/>
              </a:defRPr>
            </a:lvl2pPr>
            <a:lvl3pPr indent="0" lvl="2" marL="0" algn="ctr">
              <a:spcBef>
                <a:spcPts val="0"/>
              </a:spcBef>
              <a:buNone/>
              <a:defRPr sz="1600">
                <a:solidFill>
                  <a:srgbClr val="7A9798"/>
                </a:solidFill>
                <a:latin typeface="Georgia"/>
                <a:ea typeface="Georgia"/>
                <a:cs typeface="Georgia"/>
                <a:sym typeface="Georgia"/>
              </a:defRPr>
            </a:lvl3pPr>
            <a:lvl4pPr indent="0" lvl="3" marL="0" algn="ctr">
              <a:spcBef>
                <a:spcPts val="0"/>
              </a:spcBef>
              <a:buNone/>
              <a:defRPr sz="1600">
                <a:solidFill>
                  <a:srgbClr val="7A9798"/>
                </a:solidFill>
                <a:latin typeface="Georgia"/>
                <a:ea typeface="Georgia"/>
                <a:cs typeface="Georgia"/>
                <a:sym typeface="Georgia"/>
              </a:defRPr>
            </a:lvl4pPr>
            <a:lvl5pPr indent="0" lvl="4" marL="0" algn="ctr">
              <a:spcBef>
                <a:spcPts val="0"/>
              </a:spcBef>
              <a:buNone/>
              <a:defRPr sz="1600">
                <a:solidFill>
                  <a:srgbClr val="7A9798"/>
                </a:solidFill>
                <a:latin typeface="Georgia"/>
                <a:ea typeface="Georgia"/>
                <a:cs typeface="Georgia"/>
                <a:sym typeface="Georgia"/>
              </a:defRPr>
            </a:lvl5pPr>
            <a:lvl6pPr indent="0" lvl="5" marL="0" algn="ctr">
              <a:spcBef>
                <a:spcPts val="0"/>
              </a:spcBef>
              <a:buNone/>
              <a:defRPr sz="1600">
                <a:solidFill>
                  <a:srgbClr val="7A9798"/>
                </a:solidFill>
                <a:latin typeface="Georgia"/>
                <a:ea typeface="Georgia"/>
                <a:cs typeface="Georgia"/>
                <a:sym typeface="Georgia"/>
              </a:defRPr>
            </a:lvl6pPr>
            <a:lvl7pPr indent="0" lvl="6" marL="0" algn="ctr">
              <a:spcBef>
                <a:spcPts val="0"/>
              </a:spcBef>
              <a:buNone/>
              <a:defRPr sz="1600">
                <a:solidFill>
                  <a:srgbClr val="7A9798"/>
                </a:solidFill>
                <a:latin typeface="Georgia"/>
                <a:ea typeface="Georgia"/>
                <a:cs typeface="Georgia"/>
                <a:sym typeface="Georgia"/>
              </a:defRPr>
            </a:lvl7pPr>
            <a:lvl8pPr indent="0" lvl="7" marL="0" algn="ctr">
              <a:spcBef>
                <a:spcPts val="0"/>
              </a:spcBef>
              <a:buNone/>
              <a:defRPr sz="1600">
                <a:solidFill>
                  <a:srgbClr val="7A9798"/>
                </a:solidFill>
                <a:latin typeface="Georgia"/>
                <a:ea typeface="Georgia"/>
                <a:cs typeface="Georgia"/>
                <a:sym typeface="Georgia"/>
              </a:defRPr>
            </a:lvl8pPr>
            <a:lvl9pPr indent="0" lvl="8" marL="0" algn="ctr">
              <a:spcBef>
                <a:spcPts val="0"/>
              </a:spcBef>
              <a:buNone/>
              <a:defRPr sz="1600">
                <a:solidFill>
                  <a:srgbClr val="7A9798"/>
                </a:solidFill>
                <a:latin typeface="Georgia"/>
                <a:ea typeface="Georgia"/>
                <a:cs typeface="Georgia"/>
                <a:sym typeface="Georgia"/>
              </a:defRPr>
            </a:lvl9pPr>
          </a:lstStyle>
          <a:p>
            <a:pPr indent="0" lvl="0" marL="0" rtl="0" algn="ctr">
              <a:spcBef>
                <a:spcPts val="0"/>
              </a:spcBef>
              <a:spcAft>
                <a:spcPts val="0"/>
              </a:spcAft>
              <a:buNone/>
            </a:pPr>
            <a:fld id="{00000000-1234-1234-1234-123412341234}" type="slidenum">
              <a:rPr lang="en-US"/>
              <a:t>‹#›</a:t>
            </a:fld>
            <a:endParaRPr/>
          </a:p>
        </p:txBody>
      </p:sp>
      <p:sp>
        <p:nvSpPr>
          <p:cNvPr id="2376" name="Google Shape;2376;p59"/>
          <p:cNvSpPr txBox="1"/>
          <p:nvPr>
            <p:ph type="title"/>
          </p:nvPr>
        </p:nvSpPr>
        <p:spPr>
          <a:xfrm>
            <a:off x="402336" y="228600"/>
            <a:ext cx="11379200" cy="758952"/>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7A979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2377" name="Shape 2377"/>
        <p:cNvGrpSpPr/>
        <p:nvPr/>
      </p:nvGrpSpPr>
      <p:grpSpPr>
        <a:xfrm>
          <a:off x="0" y="0"/>
          <a:ext cx="0" cy="0"/>
          <a:chOff x="0" y="0"/>
          <a:chExt cx="0" cy="0"/>
        </a:xfrm>
      </p:grpSpPr>
      <p:sp>
        <p:nvSpPr>
          <p:cNvPr id="2378" name="Google Shape;2378;p60"/>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79" name="Google Shape;2379;p60"/>
          <p:cNvSpPr/>
          <p:nvPr/>
        </p:nvSpPr>
        <p:spPr>
          <a:xfrm>
            <a:off x="0" y="0"/>
            <a:ext cx="12192000" cy="155448"/>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80" name="Google Shape;2380;p60"/>
          <p:cNvSpPr/>
          <p:nvPr/>
        </p:nvSpPr>
        <p:spPr>
          <a:xfrm>
            <a:off x="1198880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81" name="Google Shape;2381;p60"/>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82" name="Google Shape;2382;p60"/>
          <p:cNvSpPr/>
          <p:nvPr/>
        </p:nvSpPr>
        <p:spPr>
          <a:xfrm>
            <a:off x="195072" y="6391657"/>
            <a:ext cx="11777472" cy="30956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83" name="Google Shape;2383;p60"/>
          <p:cNvSpPr/>
          <p:nvPr/>
        </p:nvSpPr>
        <p:spPr>
          <a:xfrm>
            <a:off x="203200" y="158496"/>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84" name="Google Shape;2384;p60"/>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85" name="Google Shape;2385;p60"/>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86" name="Google Shape;2386;p60"/>
          <p:cNvSpPr txBox="1"/>
          <p:nvPr>
            <p:ph idx="12" type="sldNum"/>
          </p:nvPr>
        </p:nvSpPr>
        <p:spPr>
          <a:xfrm>
            <a:off x="5689600" y="6324600"/>
            <a:ext cx="812800" cy="441324"/>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sz="1600">
                <a:solidFill>
                  <a:srgbClr val="FFFFFF"/>
                </a:solidFill>
                <a:latin typeface="Georgia"/>
                <a:ea typeface="Georgia"/>
                <a:cs typeface="Georgia"/>
                <a:sym typeface="Georgia"/>
              </a:defRPr>
            </a:lvl1pPr>
            <a:lvl2pPr indent="0" lvl="1" marL="0" algn="ctr">
              <a:spcBef>
                <a:spcPts val="0"/>
              </a:spcBef>
              <a:buNone/>
              <a:defRPr sz="1600">
                <a:solidFill>
                  <a:srgbClr val="FFFFFF"/>
                </a:solidFill>
                <a:latin typeface="Georgia"/>
                <a:ea typeface="Georgia"/>
                <a:cs typeface="Georgia"/>
                <a:sym typeface="Georgia"/>
              </a:defRPr>
            </a:lvl2pPr>
            <a:lvl3pPr indent="0" lvl="2" marL="0" algn="ctr">
              <a:spcBef>
                <a:spcPts val="0"/>
              </a:spcBef>
              <a:buNone/>
              <a:defRPr sz="1600">
                <a:solidFill>
                  <a:srgbClr val="FFFFFF"/>
                </a:solidFill>
                <a:latin typeface="Georgia"/>
                <a:ea typeface="Georgia"/>
                <a:cs typeface="Georgia"/>
                <a:sym typeface="Georgia"/>
              </a:defRPr>
            </a:lvl3pPr>
            <a:lvl4pPr indent="0" lvl="3" marL="0" algn="ctr">
              <a:spcBef>
                <a:spcPts val="0"/>
              </a:spcBef>
              <a:buNone/>
              <a:defRPr sz="1600">
                <a:solidFill>
                  <a:srgbClr val="FFFFFF"/>
                </a:solidFill>
                <a:latin typeface="Georgia"/>
                <a:ea typeface="Georgia"/>
                <a:cs typeface="Georgia"/>
                <a:sym typeface="Georgia"/>
              </a:defRPr>
            </a:lvl4pPr>
            <a:lvl5pPr indent="0" lvl="4" marL="0" algn="ctr">
              <a:spcBef>
                <a:spcPts val="0"/>
              </a:spcBef>
              <a:buNone/>
              <a:defRPr sz="1600">
                <a:solidFill>
                  <a:srgbClr val="FFFFFF"/>
                </a:solidFill>
                <a:latin typeface="Georgia"/>
                <a:ea typeface="Georgia"/>
                <a:cs typeface="Georgia"/>
                <a:sym typeface="Georgia"/>
              </a:defRPr>
            </a:lvl5pPr>
            <a:lvl6pPr indent="0" lvl="5" marL="0" algn="ctr">
              <a:spcBef>
                <a:spcPts val="0"/>
              </a:spcBef>
              <a:buNone/>
              <a:defRPr sz="1600">
                <a:solidFill>
                  <a:srgbClr val="FFFFFF"/>
                </a:solidFill>
                <a:latin typeface="Georgia"/>
                <a:ea typeface="Georgia"/>
                <a:cs typeface="Georgia"/>
                <a:sym typeface="Georgia"/>
              </a:defRPr>
            </a:lvl6pPr>
            <a:lvl7pPr indent="0" lvl="6" marL="0" algn="ctr">
              <a:spcBef>
                <a:spcPts val="0"/>
              </a:spcBef>
              <a:buNone/>
              <a:defRPr sz="1600">
                <a:solidFill>
                  <a:srgbClr val="FFFFFF"/>
                </a:solidFill>
                <a:latin typeface="Georgia"/>
                <a:ea typeface="Georgia"/>
                <a:cs typeface="Georgia"/>
                <a:sym typeface="Georgia"/>
              </a:defRPr>
            </a:lvl7pPr>
            <a:lvl8pPr indent="0" lvl="7" marL="0" algn="ctr">
              <a:spcBef>
                <a:spcPts val="0"/>
              </a:spcBef>
              <a:buNone/>
              <a:defRPr sz="1600">
                <a:solidFill>
                  <a:srgbClr val="FFFFFF"/>
                </a:solidFill>
                <a:latin typeface="Georgia"/>
                <a:ea typeface="Georgia"/>
                <a:cs typeface="Georgia"/>
                <a:sym typeface="Georgia"/>
              </a:defRPr>
            </a:lvl8pPr>
            <a:lvl9pPr indent="0" lvl="8" marL="0" algn="ctr">
              <a:spcBef>
                <a:spcPts val="0"/>
              </a:spcBef>
              <a:buNone/>
              <a:defRPr sz="1600">
                <a:solidFill>
                  <a:srgbClr val="FFFFFF"/>
                </a:solidFill>
                <a:latin typeface="Georgia"/>
                <a:ea typeface="Georgia"/>
                <a:cs typeface="Georgia"/>
                <a:sym typeface="Georgia"/>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bg>
      <p:bgPr>
        <a:solidFill>
          <a:schemeClr val="lt1"/>
        </a:solidFill>
      </p:bgPr>
    </p:bg>
    <p:spTree>
      <p:nvGrpSpPr>
        <p:cNvPr id="2387" name="Shape 2387"/>
        <p:cNvGrpSpPr/>
        <p:nvPr/>
      </p:nvGrpSpPr>
      <p:grpSpPr>
        <a:xfrm>
          <a:off x="0" y="0"/>
          <a:ext cx="0" cy="0"/>
          <a:chOff x="0" y="0"/>
          <a:chExt cx="0" cy="0"/>
        </a:xfrm>
      </p:grpSpPr>
      <p:sp>
        <p:nvSpPr>
          <p:cNvPr id="2388" name="Google Shape;2388;p61"/>
          <p:cNvSpPr/>
          <p:nvPr/>
        </p:nvSpPr>
        <p:spPr>
          <a:xfrm>
            <a:off x="203200" y="152400"/>
            <a:ext cx="11777472" cy="3048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89" name="Google Shape;2389;p61"/>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90" name="Google Shape;2390;p61"/>
          <p:cNvSpPr/>
          <p:nvPr/>
        </p:nvSpPr>
        <p:spPr>
          <a:xfrm>
            <a:off x="1198880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91" name="Google Shape;2391;p61"/>
          <p:cNvSpPr/>
          <p:nvPr/>
        </p:nvSpPr>
        <p:spPr>
          <a:xfrm>
            <a:off x="0" y="0"/>
            <a:ext cx="12192000" cy="11887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92" name="Google Shape;2392;p61"/>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93" name="Google Shape;2393;p61"/>
          <p:cNvSpPr/>
          <p:nvPr/>
        </p:nvSpPr>
        <p:spPr>
          <a:xfrm>
            <a:off x="203200" y="609600"/>
            <a:ext cx="3657600" cy="5867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394" name="Google Shape;2394;p61"/>
          <p:cNvSpPr txBox="1"/>
          <p:nvPr>
            <p:ph type="title"/>
          </p:nvPr>
        </p:nvSpPr>
        <p:spPr>
          <a:xfrm>
            <a:off x="508000" y="914400"/>
            <a:ext cx="3149600" cy="990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rgbClr val="FFFFFF"/>
              </a:buClr>
              <a:buSzPts val="2200"/>
              <a:buFont typeface="Georgia"/>
              <a:buNone/>
              <a:defRPr b="1" sz="22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95" name="Google Shape;2395;p61"/>
          <p:cNvSpPr txBox="1"/>
          <p:nvPr>
            <p:ph idx="1" type="body"/>
          </p:nvPr>
        </p:nvSpPr>
        <p:spPr>
          <a:xfrm>
            <a:off x="508000" y="1981201"/>
            <a:ext cx="3149600" cy="4144963"/>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SzPts val="1360"/>
              <a:buNone/>
              <a:defRPr sz="1600">
                <a:solidFill>
                  <a:srgbClr val="FFFFFF"/>
                </a:solidFill>
              </a:defRPr>
            </a:lvl1pPr>
            <a:lvl2pPr indent="-228600" lvl="1" marL="914400" algn="l">
              <a:spcBef>
                <a:spcPts val="1000"/>
              </a:spcBef>
              <a:spcAft>
                <a:spcPts val="0"/>
              </a:spcAft>
              <a:buSzPts val="840"/>
              <a:buNone/>
              <a:defRPr sz="1200"/>
            </a:lvl2pPr>
            <a:lvl3pPr indent="-228600" lvl="2" marL="1371600" algn="l">
              <a:spcBef>
                <a:spcPts val="200"/>
              </a:spcBef>
              <a:spcAft>
                <a:spcPts val="0"/>
              </a:spcAft>
              <a:buSzPts val="750"/>
              <a:buNone/>
              <a:defRPr sz="1000"/>
            </a:lvl3pPr>
            <a:lvl4pPr indent="-228600" lvl="3" marL="1828800" algn="l">
              <a:spcBef>
                <a:spcPts val="180"/>
              </a:spcBef>
              <a:spcAft>
                <a:spcPts val="0"/>
              </a:spcAft>
              <a:buSzPts val="630"/>
              <a:buNone/>
              <a:defRPr sz="900"/>
            </a:lvl4pPr>
            <a:lvl5pPr indent="-228600" lvl="4" marL="2286000" algn="l">
              <a:spcBef>
                <a:spcPts val="180"/>
              </a:spcBef>
              <a:spcAft>
                <a:spcPts val="0"/>
              </a:spcAft>
              <a:buSzPts val="900"/>
              <a:buFont typeface="Georgia"/>
              <a:buNone/>
              <a:defRPr sz="900"/>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96" name="Google Shape;2396;p61"/>
          <p:cNvSpPr/>
          <p:nvPr/>
        </p:nvSpPr>
        <p:spPr>
          <a:xfrm>
            <a:off x="203200" y="152400"/>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cxnSp>
        <p:nvCxnSpPr>
          <p:cNvPr id="2397" name="Google Shape;2397;p61"/>
          <p:cNvCxnSpPr/>
          <p:nvPr/>
        </p:nvCxnSpPr>
        <p:spPr>
          <a:xfrm>
            <a:off x="203200" y="533400"/>
            <a:ext cx="11777472" cy="0"/>
          </a:xfrm>
          <a:prstGeom prst="straightConnector1">
            <a:avLst/>
          </a:prstGeom>
          <a:noFill/>
          <a:ln cap="flat" cmpd="sng" w="11425">
            <a:solidFill>
              <a:srgbClr val="7A9798"/>
            </a:solidFill>
            <a:prstDash val="dash"/>
            <a:round/>
            <a:headEnd len="sm" w="sm" type="none"/>
            <a:tailEnd len="sm" w="sm" type="none"/>
          </a:ln>
        </p:spPr>
      </p:cxnSp>
      <p:sp>
        <p:nvSpPr>
          <p:cNvPr id="2398" name="Google Shape;2398;p61"/>
          <p:cNvSpPr txBox="1"/>
          <p:nvPr>
            <p:ph idx="2" type="body"/>
          </p:nvPr>
        </p:nvSpPr>
        <p:spPr>
          <a:xfrm>
            <a:off x="4165600" y="685800"/>
            <a:ext cx="7518400" cy="5410200"/>
          </a:xfrm>
          <a:prstGeom prst="rect">
            <a:avLst/>
          </a:prstGeom>
          <a:noFill/>
          <a:ln>
            <a:noFill/>
          </a:ln>
        </p:spPr>
        <p:txBody>
          <a:bodyPr anchorCtr="0" anchor="t" bIns="45700" lIns="91425" spcFirstLastPara="1" rIns="91425" wrap="square" tIns="45700">
            <a:normAutofit/>
          </a:bodyPr>
          <a:lstStyle>
            <a:lvl1pPr indent="-325755" lvl="0" marL="457200" algn="l">
              <a:spcBef>
                <a:spcPts val="360"/>
              </a:spcBef>
              <a:spcAft>
                <a:spcPts val="0"/>
              </a:spcAft>
              <a:buSzPts val="1530"/>
              <a:buChar char="⚫"/>
              <a:defRPr/>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399" name="Google Shape;2399;p61"/>
          <p:cNvSpPr/>
          <p:nvPr/>
        </p:nvSpPr>
        <p:spPr>
          <a:xfrm>
            <a:off x="1727200" y="228600"/>
            <a:ext cx="812800" cy="609600"/>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400" name="Google Shape;2400;p61"/>
          <p:cNvSpPr/>
          <p:nvPr/>
        </p:nvSpPr>
        <p:spPr>
          <a:xfrm>
            <a:off x="1853184" y="323088"/>
            <a:ext cx="560832" cy="420624"/>
          </a:xfrm>
          <a:prstGeom prst="ellipse">
            <a:avLst/>
          </a:prstGeom>
          <a:solidFill>
            <a:srgbClr val="FFFFFF"/>
          </a:solidFill>
          <a:ln cap="rnd" cmpd="dbl" w="50800">
            <a:solidFill>
              <a:srgbClr val="7A979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401" name="Google Shape;2401;p61"/>
          <p:cNvSpPr txBox="1"/>
          <p:nvPr>
            <p:ph idx="12" type="sldNum"/>
          </p:nvPr>
        </p:nvSpPr>
        <p:spPr>
          <a:xfrm>
            <a:off x="1828800" y="312739"/>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sz="1600">
                <a:solidFill>
                  <a:srgbClr val="7A9798"/>
                </a:solidFill>
                <a:latin typeface="Georgia"/>
                <a:ea typeface="Georgia"/>
                <a:cs typeface="Georgia"/>
                <a:sym typeface="Georgia"/>
              </a:defRPr>
            </a:lvl1pPr>
            <a:lvl2pPr indent="0" lvl="1" marL="0" algn="ctr">
              <a:spcBef>
                <a:spcPts val="0"/>
              </a:spcBef>
              <a:buNone/>
              <a:defRPr sz="1600">
                <a:solidFill>
                  <a:srgbClr val="7A9798"/>
                </a:solidFill>
                <a:latin typeface="Georgia"/>
                <a:ea typeface="Georgia"/>
                <a:cs typeface="Georgia"/>
                <a:sym typeface="Georgia"/>
              </a:defRPr>
            </a:lvl2pPr>
            <a:lvl3pPr indent="0" lvl="2" marL="0" algn="ctr">
              <a:spcBef>
                <a:spcPts val="0"/>
              </a:spcBef>
              <a:buNone/>
              <a:defRPr sz="1600">
                <a:solidFill>
                  <a:srgbClr val="7A9798"/>
                </a:solidFill>
                <a:latin typeface="Georgia"/>
                <a:ea typeface="Georgia"/>
                <a:cs typeface="Georgia"/>
                <a:sym typeface="Georgia"/>
              </a:defRPr>
            </a:lvl3pPr>
            <a:lvl4pPr indent="0" lvl="3" marL="0" algn="ctr">
              <a:spcBef>
                <a:spcPts val="0"/>
              </a:spcBef>
              <a:buNone/>
              <a:defRPr sz="1600">
                <a:solidFill>
                  <a:srgbClr val="7A9798"/>
                </a:solidFill>
                <a:latin typeface="Georgia"/>
                <a:ea typeface="Georgia"/>
                <a:cs typeface="Georgia"/>
                <a:sym typeface="Georgia"/>
              </a:defRPr>
            </a:lvl4pPr>
            <a:lvl5pPr indent="0" lvl="4" marL="0" algn="ctr">
              <a:spcBef>
                <a:spcPts val="0"/>
              </a:spcBef>
              <a:buNone/>
              <a:defRPr sz="1600">
                <a:solidFill>
                  <a:srgbClr val="7A9798"/>
                </a:solidFill>
                <a:latin typeface="Georgia"/>
                <a:ea typeface="Georgia"/>
                <a:cs typeface="Georgia"/>
                <a:sym typeface="Georgia"/>
              </a:defRPr>
            </a:lvl5pPr>
            <a:lvl6pPr indent="0" lvl="5" marL="0" algn="ctr">
              <a:spcBef>
                <a:spcPts val="0"/>
              </a:spcBef>
              <a:buNone/>
              <a:defRPr sz="1600">
                <a:solidFill>
                  <a:srgbClr val="7A9798"/>
                </a:solidFill>
                <a:latin typeface="Georgia"/>
                <a:ea typeface="Georgia"/>
                <a:cs typeface="Georgia"/>
                <a:sym typeface="Georgia"/>
              </a:defRPr>
            </a:lvl6pPr>
            <a:lvl7pPr indent="0" lvl="6" marL="0" algn="ctr">
              <a:spcBef>
                <a:spcPts val="0"/>
              </a:spcBef>
              <a:buNone/>
              <a:defRPr sz="1600">
                <a:solidFill>
                  <a:srgbClr val="7A9798"/>
                </a:solidFill>
                <a:latin typeface="Georgia"/>
                <a:ea typeface="Georgia"/>
                <a:cs typeface="Georgia"/>
                <a:sym typeface="Georgia"/>
              </a:defRPr>
            </a:lvl7pPr>
            <a:lvl8pPr indent="0" lvl="7" marL="0" algn="ctr">
              <a:spcBef>
                <a:spcPts val="0"/>
              </a:spcBef>
              <a:buNone/>
              <a:defRPr sz="1600">
                <a:solidFill>
                  <a:srgbClr val="7A9798"/>
                </a:solidFill>
                <a:latin typeface="Georgia"/>
                <a:ea typeface="Georgia"/>
                <a:cs typeface="Georgia"/>
                <a:sym typeface="Georgia"/>
              </a:defRPr>
            </a:lvl8pPr>
            <a:lvl9pPr indent="0" lvl="8" marL="0" algn="ctr">
              <a:spcBef>
                <a:spcPts val="0"/>
              </a:spcBef>
              <a:buNone/>
              <a:defRPr sz="1600">
                <a:solidFill>
                  <a:srgbClr val="7A9798"/>
                </a:solidFill>
                <a:latin typeface="Georgia"/>
                <a:ea typeface="Georgia"/>
                <a:cs typeface="Georgia"/>
                <a:sym typeface="Georgia"/>
              </a:defRPr>
            </a:lvl9pPr>
          </a:lstStyle>
          <a:p>
            <a:pPr indent="0" lvl="0" marL="0" rtl="0" algn="ctr">
              <a:spcBef>
                <a:spcPts val="0"/>
              </a:spcBef>
              <a:spcAft>
                <a:spcPts val="0"/>
              </a:spcAft>
              <a:buNone/>
            </a:pPr>
            <a:fld id="{00000000-1234-1234-1234-123412341234}" type="slidenum">
              <a:rPr lang="en-US"/>
              <a:t>‹#›</a:t>
            </a:fld>
            <a:endParaRPr/>
          </a:p>
        </p:txBody>
      </p:sp>
      <p:sp>
        <p:nvSpPr>
          <p:cNvPr id="2402" name="Google Shape;2402;p61"/>
          <p:cNvSpPr/>
          <p:nvPr/>
        </p:nvSpPr>
        <p:spPr>
          <a:xfrm>
            <a:off x="199136" y="6388386"/>
            <a:ext cx="11777472" cy="30956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03" name="Google Shape;2403;p61"/>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04" name="Google Shape;2404;p61"/>
          <p:cNvSpPr txBox="1"/>
          <p:nvPr>
            <p:ph idx="11" type="ftr"/>
          </p:nvPr>
        </p:nvSpPr>
        <p:spPr>
          <a:xfrm>
            <a:off x="402336" y="6410848"/>
            <a:ext cx="451104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2405" name="Shape 2405"/>
        <p:cNvGrpSpPr/>
        <p:nvPr/>
      </p:nvGrpSpPr>
      <p:grpSpPr>
        <a:xfrm>
          <a:off x="0" y="0"/>
          <a:ext cx="0" cy="0"/>
          <a:chOff x="0" y="0"/>
          <a:chExt cx="0" cy="0"/>
        </a:xfrm>
      </p:grpSpPr>
      <p:cxnSp>
        <p:nvCxnSpPr>
          <p:cNvPr id="2406" name="Google Shape;2406;p62"/>
          <p:cNvCxnSpPr/>
          <p:nvPr/>
        </p:nvCxnSpPr>
        <p:spPr>
          <a:xfrm>
            <a:off x="203200" y="533400"/>
            <a:ext cx="11777472" cy="0"/>
          </a:xfrm>
          <a:prstGeom prst="straightConnector1">
            <a:avLst/>
          </a:prstGeom>
          <a:noFill/>
          <a:ln cap="flat" cmpd="sng" w="11425">
            <a:solidFill>
              <a:srgbClr val="7A9798"/>
            </a:solidFill>
            <a:prstDash val="dash"/>
            <a:round/>
            <a:headEnd len="sm" w="sm" type="none"/>
            <a:tailEnd len="sm" w="sm" type="none"/>
          </a:ln>
        </p:spPr>
      </p:cxnSp>
      <p:sp>
        <p:nvSpPr>
          <p:cNvPr id="2407" name="Google Shape;2407;p62"/>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08" name="Google Shape;2408;p62"/>
          <p:cNvSpPr/>
          <p:nvPr/>
        </p:nvSpPr>
        <p:spPr>
          <a:xfrm>
            <a:off x="1198880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09" name="Google Shape;2409;p62"/>
          <p:cNvSpPr/>
          <p:nvPr/>
        </p:nvSpPr>
        <p:spPr>
          <a:xfrm>
            <a:off x="0" y="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10" name="Google Shape;2410;p62"/>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11" name="Google Shape;2411;p62"/>
          <p:cNvSpPr/>
          <p:nvPr/>
        </p:nvSpPr>
        <p:spPr>
          <a:xfrm>
            <a:off x="203200" y="152400"/>
            <a:ext cx="11777472" cy="30175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12" name="Google Shape;2412;p62"/>
          <p:cNvSpPr/>
          <p:nvPr/>
        </p:nvSpPr>
        <p:spPr>
          <a:xfrm>
            <a:off x="203200" y="609600"/>
            <a:ext cx="3657600" cy="5867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413" name="Google Shape;2413;p62"/>
          <p:cNvSpPr/>
          <p:nvPr/>
        </p:nvSpPr>
        <p:spPr>
          <a:xfrm>
            <a:off x="203200" y="155448"/>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14" name="Google Shape;2414;p62"/>
          <p:cNvSpPr/>
          <p:nvPr/>
        </p:nvSpPr>
        <p:spPr>
          <a:xfrm>
            <a:off x="1727200" y="228600"/>
            <a:ext cx="812800" cy="609600"/>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415" name="Google Shape;2415;p62"/>
          <p:cNvSpPr/>
          <p:nvPr/>
        </p:nvSpPr>
        <p:spPr>
          <a:xfrm>
            <a:off x="1853184" y="323088"/>
            <a:ext cx="560832" cy="420624"/>
          </a:xfrm>
          <a:prstGeom prst="ellipse">
            <a:avLst/>
          </a:prstGeom>
          <a:solidFill>
            <a:srgbClr val="FFFFFF"/>
          </a:solidFill>
          <a:ln cap="rnd" cmpd="dbl" w="50800">
            <a:solidFill>
              <a:srgbClr val="7A979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416" name="Google Shape;2416;p62"/>
          <p:cNvSpPr txBox="1"/>
          <p:nvPr>
            <p:ph idx="12" type="sldNum"/>
          </p:nvPr>
        </p:nvSpPr>
        <p:spPr>
          <a:xfrm>
            <a:off x="1828800" y="312739"/>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2417" name="Google Shape;2417;p62"/>
          <p:cNvSpPr txBox="1"/>
          <p:nvPr>
            <p:ph type="title"/>
          </p:nvPr>
        </p:nvSpPr>
        <p:spPr>
          <a:xfrm>
            <a:off x="4000500" y="5029200"/>
            <a:ext cx="7823200" cy="1219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2"/>
              </a:buClr>
              <a:buSzPts val="2400"/>
              <a:buFont typeface="Georgia"/>
              <a:buNone/>
              <a:defRPr b="1" sz="24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18" name="Google Shape;2418;p62"/>
          <p:cNvSpPr/>
          <p:nvPr>
            <p:ph idx="2" type="pic"/>
          </p:nvPr>
        </p:nvSpPr>
        <p:spPr>
          <a:xfrm>
            <a:off x="4000500" y="609600"/>
            <a:ext cx="7823200" cy="42672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accent1"/>
              </a:buClr>
              <a:buSzPts val="2720"/>
              <a:buFont typeface="Noto Sans Symbols"/>
              <a:buNone/>
              <a:defRPr b="0" i="0" sz="3200" u="none" cap="none" strike="noStrike">
                <a:solidFill>
                  <a:schemeClr val="dk1"/>
                </a:solidFill>
                <a:latin typeface="Georgia"/>
                <a:ea typeface="Georgia"/>
                <a:cs typeface="Georgia"/>
                <a:sym typeface="Georgia"/>
              </a:defRPr>
            </a:lvl1pPr>
            <a:lvl2pPr lvl="1" marR="0" rtl="0" algn="l">
              <a:spcBef>
                <a:spcPts val="440"/>
              </a:spcBef>
              <a:spcAft>
                <a:spcPts val="0"/>
              </a:spcAft>
              <a:buClr>
                <a:schemeClr val="accent2"/>
              </a:buClr>
              <a:buSzPts val="1540"/>
              <a:buFont typeface="Noto Sans Symbols"/>
              <a:buChar char="⚪"/>
              <a:defRPr b="0" i="0" sz="2200" u="none" cap="none" strike="noStrike">
                <a:solidFill>
                  <a:schemeClr val="dk2"/>
                </a:solidFill>
                <a:latin typeface="Georgia"/>
                <a:ea typeface="Georgia"/>
                <a:cs typeface="Georgia"/>
                <a:sym typeface="Georgia"/>
              </a:defRPr>
            </a:lvl2pPr>
            <a:lvl3pPr lvl="2" marR="0" rtl="0" algn="l">
              <a:spcBef>
                <a:spcPts val="400"/>
              </a:spcBef>
              <a:spcAft>
                <a:spcPts val="0"/>
              </a:spcAft>
              <a:buClr>
                <a:schemeClr val="accent3"/>
              </a:buClr>
              <a:buSzPts val="1500"/>
              <a:buFont typeface="Noto Sans Symbols"/>
              <a:buChar char="⯍"/>
              <a:defRPr b="0" i="0" sz="20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accent4"/>
              </a:buClr>
              <a:buSzPts val="1400"/>
              <a:buFont typeface="Noto Sans Symbols"/>
              <a:buChar char="🞆"/>
              <a:defRPr b="0" i="0" sz="2000" u="none" cap="none" strike="noStrike">
                <a:solidFill>
                  <a:schemeClr val="dk2"/>
                </a:solidFill>
                <a:latin typeface="Georgia"/>
                <a:ea typeface="Georgia"/>
                <a:cs typeface="Georgia"/>
                <a:sym typeface="Georgia"/>
              </a:defRPr>
            </a:lvl4pPr>
            <a:lvl5pPr lvl="4" marR="0" rtl="0" algn="l">
              <a:spcBef>
                <a:spcPts val="360"/>
              </a:spcBef>
              <a:spcAft>
                <a:spcPts val="0"/>
              </a:spcAft>
              <a:buClr>
                <a:schemeClr val="accent5"/>
              </a:buClr>
              <a:buSzPts val="1800"/>
              <a:buFont typeface="Georgia"/>
              <a:buChar char="•"/>
              <a:defRPr b="0" i="0" sz="1800" u="none" cap="none" strike="noStrike">
                <a:solidFill>
                  <a:schemeClr val="dk1"/>
                </a:solidFill>
                <a:latin typeface="Georgia"/>
                <a:ea typeface="Georgia"/>
                <a:cs typeface="Georgia"/>
                <a:sym typeface="Georgia"/>
              </a:defRPr>
            </a:lvl5pPr>
            <a:lvl6pPr lvl="5" marR="0" rtl="0" algn="l">
              <a:spcBef>
                <a:spcPts val="360"/>
              </a:spcBef>
              <a:spcAft>
                <a:spcPts val="0"/>
              </a:spcAft>
              <a:buClr>
                <a:schemeClr val="accent6"/>
              </a:buClr>
              <a:buSzPts val="1440"/>
              <a:buFont typeface="Noto Sans Symbols"/>
              <a:buChar char="⚫"/>
              <a:defRPr b="0" i="0" sz="1800" u="none" cap="none" strike="noStrike">
                <a:solidFill>
                  <a:schemeClr val="dk1"/>
                </a:solidFill>
                <a:latin typeface="Georgia"/>
                <a:ea typeface="Georgia"/>
                <a:cs typeface="Georgia"/>
                <a:sym typeface="Georgia"/>
              </a:defRPr>
            </a:lvl6pPr>
            <a:lvl7pPr lvl="6" marR="0" rtl="0" algn="l">
              <a:spcBef>
                <a:spcPts val="320"/>
              </a:spcBef>
              <a:spcAft>
                <a:spcPts val="0"/>
              </a:spcAft>
              <a:buClr>
                <a:srgbClr val="B75640"/>
              </a:buClr>
              <a:buSzPts val="1440"/>
              <a:buFont typeface="Georgia"/>
              <a:buChar char="•"/>
              <a:defRPr b="0" i="0" sz="1600" u="none" cap="none" strike="noStrike">
                <a:solidFill>
                  <a:schemeClr val="dk1"/>
                </a:solidFill>
                <a:latin typeface="Georgia"/>
                <a:ea typeface="Georgia"/>
                <a:cs typeface="Georgia"/>
                <a:sym typeface="Georgia"/>
              </a:defRPr>
            </a:lvl7pPr>
            <a:lvl8pPr lvl="7" marR="0" rtl="0" algn="l">
              <a:spcBef>
                <a:spcPts val="320"/>
              </a:spcBef>
              <a:spcAft>
                <a:spcPts val="0"/>
              </a:spcAft>
              <a:buClr>
                <a:srgbClr val="7A6B62"/>
              </a:buClr>
              <a:buSzPts val="1600"/>
              <a:buFont typeface="Georgia"/>
              <a:buChar char="•"/>
              <a:defRPr b="0" i="0" sz="1600" u="none" cap="none" strike="noStrike">
                <a:solidFill>
                  <a:schemeClr val="dk1"/>
                </a:solidFill>
                <a:latin typeface="Georgia"/>
                <a:ea typeface="Georgia"/>
                <a:cs typeface="Georgia"/>
                <a:sym typeface="Georgia"/>
              </a:defRPr>
            </a:lvl8pPr>
            <a:lvl9pPr lvl="8" marR="0" rtl="0" algn="l">
              <a:spcBef>
                <a:spcPts val="280"/>
              </a:spcBef>
              <a:spcAft>
                <a:spcPts val="0"/>
              </a:spcAft>
              <a:buClr>
                <a:srgbClr val="B29D00"/>
              </a:buClr>
              <a:buSzPts val="1260"/>
              <a:buFont typeface="Georgia"/>
              <a:buChar char="•"/>
              <a:defRPr b="0" i="0" sz="1400" u="none" cap="none" strike="noStrike">
                <a:solidFill>
                  <a:schemeClr val="dk1"/>
                </a:solidFill>
                <a:latin typeface="Georgia"/>
                <a:ea typeface="Georgia"/>
                <a:cs typeface="Georgia"/>
                <a:sym typeface="Georgia"/>
              </a:defRPr>
            </a:lvl9pPr>
          </a:lstStyle>
          <a:p/>
        </p:txBody>
      </p:sp>
      <p:sp>
        <p:nvSpPr>
          <p:cNvPr id="2419" name="Google Shape;2419;p62"/>
          <p:cNvSpPr txBox="1"/>
          <p:nvPr>
            <p:ph idx="1" type="body"/>
          </p:nvPr>
        </p:nvSpPr>
        <p:spPr>
          <a:xfrm>
            <a:off x="508000" y="990600"/>
            <a:ext cx="3251200" cy="5257800"/>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SzPts val="1360"/>
              <a:buFont typeface="Georgia"/>
              <a:buNone/>
              <a:defRPr sz="1600">
                <a:solidFill>
                  <a:srgbClr val="FFFFFF"/>
                </a:solidFill>
              </a:defRPr>
            </a:lvl1pPr>
            <a:lvl2pPr indent="-281940" lvl="1" marL="914400" algn="l">
              <a:spcBef>
                <a:spcPts val="1000"/>
              </a:spcBef>
              <a:spcAft>
                <a:spcPts val="0"/>
              </a:spcAft>
              <a:buSzPts val="840"/>
              <a:buChar char="⚪"/>
              <a:defRPr sz="1200"/>
            </a:lvl2pPr>
            <a:lvl3pPr indent="-276225" lvl="2" marL="1371600" algn="l">
              <a:spcBef>
                <a:spcPts val="200"/>
              </a:spcBef>
              <a:spcAft>
                <a:spcPts val="0"/>
              </a:spcAft>
              <a:buSzPts val="750"/>
              <a:buChar char="⯍"/>
              <a:defRPr sz="1000"/>
            </a:lvl3pPr>
            <a:lvl4pPr indent="-268605" lvl="3" marL="1828800" algn="l">
              <a:spcBef>
                <a:spcPts val="180"/>
              </a:spcBef>
              <a:spcAft>
                <a:spcPts val="0"/>
              </a:spcAft>
              <a:buSzPts val="630"/>
              <a:buChar char="🞆"/>
              <a:defRPr sz="900"/>
            </a:lvl4pPr>
            <a:lvl5pPr indent="-285750" lvl="4" marL="2286000" algn="l">
              <a:spcBef>
                <a:spcPts val="180"/>
              </a:spcBef>
              <a:spcAft>
                <a:spcPts val="0"/>
              </a:spcAft>
              <a:buSzPts val="900"/>
              <a:buFont typeface="Georgia"/>
              <a:buChar char="•"/>
              <a:defRPr sz="900"/>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420" name="Google Shape;2420;p62"/>
          <p:cNvSpPr/>
          <p:nvPr/>
        </p:nvSpPr>
        <p:spPr>
          <a:xfrm>
            <a:off x="199136" y="6388386"/>
            <a:ext cx="11777472" cy="30956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21" name="Google Shape;2421;p62"/>
          <p:cNvSpPr txBox="1"/>
          <p:nvPr>
            <p:ph idx="10" type="dt"/>
          </p:nvPr>
        </p:nvSpPr>
        <p:spPr>
          <a:xfrm>
            <a:off x="7717536"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2" name="Google Shape;2422;p62"/>
          <p:cNvSpPr txBox="1"/>
          <p:nvPr>
            <p:ph idx="11" type="ftr"/>
          </p:nvPr>
        </p:nvSpPr>
        <p:spPr>
          <a:xfrm>
            <a:off x="402336" y="6410848"/>
            <a:ext cx="4779264"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bg>
      <p:bgPr>
        <a:solidFill>
          <a:schemeClr val="lt2"/>
        </a:solidFill>
      </p:bgPr>
    </p:bg>
    <p:spTree>
      <p:nvGrpSpPr>
        <p:cNvPr id="2423" name="Shape 2423"/>
        <p:cNvGrpSpPr/>
        <p:nvPr/>
      </p:nvGrpSpPr>
      <p:grpSpPr>
        <a:xfrm>
          <a:off x="0" y="0"/>
          <a:ext cx="0" cy="0"/>
          <a:chOff x="0" y="0"/>
          <a:chExt cx="0" cy="0"/>
        </a:xfrm>
      </p:grpSpPr>
      <p:sp>
        <p:nvSpPr>
          <p:cNvPr id="2424" name="Google Shape;2424;p63"/>
          <p:cNvSpPr txBox="1"/>
          <p:nvPr>
            <p:ph type="title"/>
          </p:nvPr>
        </p:nvSpPr>
        <p:spPr>
          <a:xfrm>
            <a:off x="402336" y="228600"/>
            <a:ext cx="11379200" cy="758952"/>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7A979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25" name="Google Shape;2425;p63"/>
          <p:cNvSpPr txBox="1"/>
          <p:nvPr>
            <p:ph idx="1" type="body"/>
          </p:nvPr>
        </p:nvSpPr>
        <p:spPr>
          <a:xfrm rot="5400000">
            <a:off x="3792220" y="-1865884"/>
            <a:ext cx="4599432" cy="11379200"/>
          </a:xfrm>
          <a:prstGeom prst="rect">
            <a:avLst/>
          </a:prstGeom>
          <a:noFill/>
          <a:ln>
            <a:noFill/>
          </a:ln>
        </p:spPr>
        <p:txBody>
          <a:bodyPr anchorCtr="0" anchor="t" bIns="45700" lIns="91425" spcFirstLastPara="1" rIns="91425" wrap="square" tIns="45700">
            <a:normAutofit/>
          </a:bodyPr>
          <a:lstStyle>
            <a:lvl1pPr indent="-325755" lvl="0" marL="457200" algn="l">
              <a:spcBef>
                <a:spcPts val="360"/>
              </a:spcBef>
              <a:spcAft>
                <a:spcPts val="0"/>
              </a:spcAft>
              <a:buSzPts val="1530"/>
              <a:buChar char="⚫"/>
              <a:defRPr/>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426" name="Google Shape;2426;p63"/>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7" name="Google Shape;2427;p63"/>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8" name="Google Shape;2428;p63"/>
          <p:cNvSpPr txBox="1"/>
          <p:nvPr>
            <p:ph idx="12" type="sldNum"/>
          </p:nvPr>
        </p:nvSpPr>
        <p:spPr>
          <a:xfrm>
            <a:off x="5791200" y="1040175"/>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bg>
      <p:bgPr>
        <a:solidFill>
          <a:schemeClr val="lt2"/>
        </a:solidFill>
      </p:bgPr>
    </p:bg>
    <p:spTree>
      <p:nvGrpSpPr>
        <p:cNvPr id="2429" name="Shape 2429"/>
        <p:cNvGrpSpPr/>
        <p:nvPr/>
      </p:nvGrpSpPr>
      <p:grpSpPr>
        <a:xfrm>
          <a:off x="0" y="0"/>
          <a:ext cx="0" cy="0"/>
          <a:chOff x="0" y="0"/>
          <a:chExt cx="0" cy="0"/>
        </a:xfrm>
      </p:grpSpPr>
      <p:sp>
        <p:nvSpPr>
          <p:cNvPr id="2430" name="Google Shape;2430;p64"/>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31" name="Google Shape;2431;p64"/>
          <p:cNvSpPr/>
          <p:nvPr/>
        </p:nvSpPr>
        <p:spPr>
          <a:xfrm>
            <a:off x="9347200" y="0"/>
            <a:ext cx="28448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32" name="Google Shape;2432;p64"/>
          <p:cNvSpPr/>
          <p:nvPr/>
        </p:nvSpPr>
        <p:spPr>
          <a:xfrm>
            <a:off x="0" y="0"/>
            <a:ext cx="12192000" cy="155448"/>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33" name="Google Shape;2433;p64"/>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34" name="Google Shape;2434;p64"/>
          <p:cNvSpPr/>
          <p:nvPr/>
        </p:nvSpPr>
        <p:spPr>
          <a:xfrm>
            <a:off x="195072" y="6391657"/>
            <a:ext cx="11777472" cy="30956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35" name="Google Shape;2435;p64"/>
          <p:cNvSpPr/>
          <p:nvPr/>
        </p:nvSpPr>
        <p:spPr>
          <a:xfrm>
            <a:off x="203200" y="155448"/>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cxnSp>
        <p:nvCxnSpPr>
          <p:cNvPr id="2436" name="Google Shape;2436;p64"/>
          <p:cNvCxnSpPr/>
          <p:nvPr/>
        </p:nvCxnSpPr>
        <p:spPr>
          <a:xfrm rot="5400000">
            <a:off x="6403340" y="3278124"/>
            <a:ext cx="6245352" cy="0"/>
          </a:xfrm>
          <a:prstGeom prst="straightConnector1">
            <a:avLst/>
          </a:prstGeom>
          <a:noFill/>
          <a:ln cap="flat" cmpd="sng" w="9525">
            <a:solidFill>
              <a:srgbClr val="7A9798"/>
            </a:solidFill>
            <a:prstDash val="dash"/>
            <a:round/>
            <a:headEnd len="sm" w="sm" type="none"/>
            <a:tailEnd len="sm" w="sm" type="none"/>
          </a:ln>
        </p:spPr>
      </p:cxnSp>
      <p:sp>
        <p:nvSpPr>
          <p:cNvPr id="2437" name="Google Shape;2437;p64"/>
          <p:cNvSpPr/>
          <p:nvPr/>
        </p:nvSpPr>
        <p:spPr>
          <a:xfrm>
            <a:off x="9119616" y="2925763"/>
            <a:ext cx="812800" cy="609600"/>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438" name="Google Shape;2438;p64"/>
          <p:cNvSpPr/>
          <p:nvPr/>
        </p:nvSpPr>
        <p:spPr>
          <a:xfrm>
            <a:off x="9245600" y="3020251"/>
            <a:ext cx="560832" cy="420624"/>
          </a:xfrm>
          <a:prstGeom prst="ellipse">
            <a:avLst/>
          </a:prstGeom>
          <a:solidFill>
            <a:srgbClr val="FFFFFF"/>
          </a:solidFill>
          <a:ln cap="rnd" cmpd="dbl" w="50800">
            <a:solidFill>
              <a:srgbClr val="7A979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439" name="Google Shape;2439;p64"/>
          <p:cNvSpPr txBox="1"/>
          <p:nvPr>
            <p:ph idx="12" type="sldNum"/>
          </p:nvPr>
        </p:nvSpPr>
        <p:spPr>
          <a:xfrm>
            <a:off x="9221216" y="3009902"/>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2440" name="Google Shape;2440;p64"/>
          <p:cNvSpPr txBox="1"/>
          <p:nvPr>
            <p:ph idx="1" type="body"/>
          </p:nvPr>
        </p:nvSpPr>
        <p:spPr>
          <a:xfrm rot="5400000">
            <a:off x="1864517" y="-1153317"/>
            <a:ext cx="5821366" cy="8737600"/>
          </a:xfrm>
          <a:prstGeom prst="rect">
            <a:avLst/>
          </a:prstGeom>
          <a:noFill/>
          <a:ln>
            <a:noFill/>
          </a:ln>
        </p:spPr>
        <p:txBody>
          <a:bodyPr anchorCtr="0" anchor="t" bIns="45700" lIns="91425" spcFirstLastPara="1" rIns="91425" wrap="square" tIns="45700">
            <a:normAutofit/>
          </a:bodyPr>
          <a:lstStyle>
            <a:lvl1pPr indent="-325755" lvl="0" marL="457200" algn="l">
              <a:spcBef>
                <a:spcPts val="360"/>
              </a:spcBef>
              <a:spcAft>
                <a:spcPts val="0"/>
              </a:spcAft>
              <a:buSzPts val="1530"/>
              <a:buChar char="⚫"/>
              <a:defRPr/>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
        <p:nvSpPr>
          <p:cNvPr id="2441" name="Google Shape;2441;p64"/>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42" name="Google Shape;2442;p64"/>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43" name="Google Shape;2443;p64"/>
          <p:cNvSpPr txBox="1"/>
          <p:nvPr>
            <p:ph type="title"/>
          </p:nvPr>
        </p:nvSpPr>
        <p:spPr>
          <a:xfrm rot="5400000">
            <a:off x="7894637" y="2265365"/>
            <a:ext cx="5851525" cy="193040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7A979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l Slide">
  <p:cSld name="General Slide">
    <p:spTree>
      <p:nvGrpSpPr>
        <p:cNvPr id="2444" name="Shape 244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llo">
  <p:cSld name="Hello">
    <p:spTree>
      <p:nvGrpSpPr>
        <p:cNvPr id="572" name="Shape 572"/>
        <p:cNvGrpSpPr/>
        <p:nvPr/>
      </p:nvGrpSpPr>
      <p:grpSpPr>
        <a:xfrm>
          <a:off x="0" y="0"/>
          <a:ext cx="0" cy="0"/>
          <a:chOff x="0" y="0"/>
          <a:chExt cx="0" cy="0"/>
        </a:xfrm>
      </p:grpSpPr>
      <p:sp>
        <p:nvSpPr>
          <p:cNvPr id="573" name="Google Shape;573;p48"/>
          <p:cNvSpPr/>
          <p:nvPr>
            <p:ph idx="2" type="pic"/>
          </p:nvPr>
        </p:nvSpPr>
        <p:spPr>
          <a:xfrm>
            <a:off x="6029808" y="582485"/>
            <a:ext cx="2414616" cy="2416629"/>
          </a:xfrm>
          <a:prstGeom prst="pentagon">
            <a:avLst>
              <a:gd fmla="val 105146" name="hf"/>
              <a:gd fmla="val 110557" name="vf"/>
            </a:avLst>
          </a:prstGeom>
          <a:solidFill>
            <a:srgbClr val="F2F2F2"/>
          </a:solidFill>
          <a:ln>
            <a:noFill/>
          </a:ln>
        </p:spPr>
        <p:txBody>
          <a:bodyPr anchorCtr="0" anchor="t" bIns="45700" lIns="91425" spcFirstLastPara="1" rIns="91425" wrap="square" tIns="45700">
            <a:noAutofit/>
          </a:bodyPr>
          <a:lstStyle>
            <a:lvl1pPr lvl="0" marR="0" rtl="0" algn="l">
              <a:spcBef>
                <a:spcPts val="240"/>
              </a:spcBef>
              <a:spcAft>
                <a:spcPts val="0"/>
              </a:spcAft>
              <a:buClr>
                <a:schemeClr val="accent1"/>
              </a:buClr>
              <a:buSzPts val="1020"/>
              <a:buFont typeface="Noto Sans Symbols"/>
              <a:buNone/>
              <a:defRPr b="0" i="0" sz="1200" u="none" cap="none" strike="noStrike">
                <a:solidFill>
                  <a:schemeClr val="dk2"/>
                </a:solidFill>
                <a:latin typeface="Roboto"/>
                <a:ea typeface="Roboto"/>
                <a:cs typeface="Roboto"/>
                <a:sym typeface="Roboto"/>
              </a:defRPr>
            </a:lvl1pPr>
            <a:lvl2pPr lvl="1" marR="0" rtl="0" algn="l">
              <a:spcBef>
                <a:spcPts val="440"/>
              </a:spcBef>
              <a:spcAft>
                <a:spcPts val="0"/>
              </a:spcAft>
              <a:buClr>
                <a:schemeClr val="accent2"/>
              </a:buClr>
              <a:buSzPts val="1540"/>
              <a:buFont typeface="Noto Sans Symbols"/>
              <a:buChar char="⚪"/>
              <a:defRPr b="0" i="0" sz="2200" u="none" cap="none" strike="noStrike">
                <a:solidFill>
                  <a:schemeClr val="dk2"/>
                </a:solidFill>
                <a:latin typeface="Georgia"/>
                <a:ea typeface="Georgia"/>
                <a:cs typeface="Georgia"/>
                <a:sym typeface="Georgia"/>
              </a:defRPr>
            </a:lvl2pPr>
            <a:lvl3pPr lvl="2" marR="0" rtl="0" algn="l">
              <a:spcBef>
                <a:spcPts val="400"/>
              </a:spcBef>
              <a:spcAft>
                <a:spcPts val="0"/>
              </a:spcAft>
              <a:buClr>
                <a:schemeClr val="accent3"/>
              </a:buClr>
              <a:buSzPts val="1500"/>
              <a:buFont typeface="Noto Sans Symbols"/>
              <a:buChar char="⯍"/>
              <a:defRPr b="0" i="0" sz="20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accent4"/>
              </a:buClr>
              <a:buSzPts val="1400"/>
              <a:buFont typeface="Noto Sans Symbols"/>
              <a:buChar char="🞆"/>
              <a:defRPr b="0" i="0" sz="2000" u="none" cap="none" strike="noStrike">
                <a:solidFill>
                  <a:schemeClr val="dk2"/>
                </a:solidFill>
                <a:latin typeface="Georgia"/>
                <a:ea typeface="Georgia"/>
                <a:cs typeface="Georgia"/>
                <a:sym typeface="Georgia"/>
              </a:defRPr>
            </a:lvl4pPr>
            <a:lvl5pPr lvl="4" marR="0" rtl="0" algn="l">
              <a:spcBef>
                <a:spcPts val="360"/>
              </a:spcBef>
              <a:spcAft>
                <a:spcPts val="0"/>
              </a:spcAft>
              <a:buClr>
                <a:schemeClr val="accent5"/>
              </a:buClr>
              <a:buSzPts val="1800"/>
              <a:buFont typeface="Georgia"/>
              <a:buChar char="•"/>
              <a:defRPr b="0" i="0" sz="1800" u="none" cap="none" strike="noStrike">
                <a:solidFill>
                  <a:schemeClr val="dk1"/>
                </a:solidFill>
                <a:latin typeface="Georgia"/>
                <a:ea typeface="Georgia"/>
                <a:cs typeface="Georgia"/>
                <a:sym typeface="Georgia"/>
              </a:defRPr>
            </a:lvl5pPr>
            <a:lvl6pPr lvl="5" marR="0" rtl="0" algn="l">
              <a:spcBef>
                <a:spcPts val="360"/>
              </a:spcBef>
              <a:spcAft>
                <a:spcPts val="0"/>
              </a:spcAft>
              <a:buClr>
                <a:schemeClr val="accent6"/>
              </a:buClr>
              <a:buSzPts val="1440"/>
              <a:buFont typeface="Noto Sans Symbols"/>
              <a:buChar char="⚫"/>
              <a:defRPr b="0" i="0" sz="1800" u="none" cap="none" strike="noStrike">
                <a:solidFill>
                  <a:schemeClr val="dk1"/>
                </a:solidFill>
                <a:latin typeface="Georgia"/>
                <a:ea typeface="Georgia"/>
                <a:cs typeface="Georgia"/>
                <a:sym typeface="Georgia"/>
              </a:defRPr>
            </a:lvl6pPr>
            <a:lvl7pPr lvl="6" marR="0" rtl="0" algn="l">
              <a:spcBef>
                <a:spcPts val="320"/>
              </a:spcBef>
              <a:spcAft>
                <a:spcPts val="0"/>
              </a:spcAft>
              <a:buClr>
                <a:srgbClr val="B75640"/>
              </a:buClr>
              <a:buSzPts val="1440"/>
              <a:buFont typeface="Georgia"/>
              <a:buChar char="•"/>
              <a:defRPr b="0" i="0" sz="1600" u="none" cap="none" strike="noStrike">
                <a:solidFill>
                  <a:schemeClr val="dk1"/>
                </a:solidFill>
                <a:latin typeface="Georgia"/>
                <a:ea typeface="Georgia"/>
                <a:cs typeface="Georgia"/>
                <a:sym typeface="Georgia"/>
              </a:defRPr>
            </a:lvl7pPr>
            <a:lvl8pPr lvl="7" marR="0" rtl="0" algn="l">
              <a:spcBef>
                <a:spcPts val="320"/>
              </a:spcBef>
              <a:spcAft>
                <a:spcPts val="0"/>
              </a:spcAft>
              <a:buClr>
                <a:srgbClr val="7A6B62"/>
              </a:buClr>
              <a:buSzPts val="1600"/>
              <a:buFont typeface="Georgia"/>
              <a:buChar char="•"/>
              <a:defRPr b="0" i="0" sz="1600" u="none" cap="none" strike="noStrike">
                <a:solidFill>
                  <a:schemeClr val="dk1"/>
                </a:solidFill>
                <a:latin typeface="Georgia"/>
                <a:ea typeface="Georgia"/>
                <a:cs typeface="Georgia"/>
                <a:sym typeface="Georgia"/>
              </a:defRPr>
            </a:lvl8pPr>
            <a:lvl9pPr lvl="8" marR="0" rtl="0" algn="l">
              <a:spcBef>
                <a:spcPts val="280"/>
              </a:spcBef>
              <a:spcAft>
                <a:spcPts val="0"/>
              </a:spcAft>
              <a:buClr>
                <a:srgbClr val="B29D00"/>
              </a:buClr>
              <a:buSzPts val="1260"/>
              <a:buFont typeface="Georgia"/>
              <a:buChar char="•"/>
              <a:defRPr b="0" i="0" sz="1400" u="none" cap="none" strike="noStrike">
                <a:solidFill>
                  <a:schemeClr val="dk1"/>
                </a:solidFill>
                <a:latin typeface="Georgia"/>
                <a:ea typeface="Georgia"/>
                <a:cs typeface="Georgia"/>
                <a:sym typeface="Georgia"/>
              </a:defRPr>
            </a:lvl9pPr>
          </a:lstStyle>
          <a:p/>
        </p:txBody>
      </p:sp>
      <p:grpSp>
        <p:nvGrpSpPr>
          <p:cNvPr id="574" name="Google Shape;574;p48"/>
          <p:cNvGrpSpPr/>
          <p:nvPr/>
        </p:nvGrpSpPr>
        <p:grpSpPr>
          <a:xfrm rot="5822413">
            <a:off x="-2452570" y="1343417"/>
            <a:ext cx="6868492" cy="4014787"/>
            <a:chOff x="3659336" y="-618359"/>
            <a:chExt cx="4060433" cy="2373120"/>
          </a:xfrm>
        </p:grpSpPr>
        <p:sp>
          <p:nvSpPr>
            <p:cNvPr id="575" name="Google Shape;575;p48"/>
            <p:cNvSpPr/>
            <p:nvPr/>
          </p:nvSpPr>
          <p:spPr>
            <a:xfrm>
              <a:off x="5091841" y="867722"/>
              <a:ext cx="410880" cy="839039"/>
            </a:xfrm>
            <a:custGeom>
              <a:rect b="b" l="l" r="r" t="t"/>
              <a:pathLst>
                <a:path extrusionOk="0" h="1926" w="942">
                  <a:moveTo>
                    <a:pt x="729" y="704"/>
                  </a:moveTo>
                  <a:lnTo>
                    <a:pt x="729" y="704"/>
                  </a:lnTo>
                  <a:cubicBezTo>
                    <a:pt x="643" y="928"/>
                    <a:pt x="557" y="1153"/>
                    <a:pt x="470" y="1377"/>
                  </a:cubicBezTo>
                  <a:cubicBezTo>
                    <a:pt x="461" y="1198"/>
                    <a:pt x="527" y="1037"/>
                    <a:pt x="590" y="878"/>
                  </a:cubicBezTo>
                  <a:cubicBezTo>
                    <a:pt x="654" y="719"/>
                    <a:pt x="735" y="567"/>
                    <a:pt x="804" y="408"/>
                  </a:cubicBezTo>
                  <a:cubicBezTo>
                    <a:pt x="754" y="486"/>
                    <a:pt x="701" y="561"/>
                    <a:pt x="656" y="641"/>
                  </a:cubicBezTo>
                  <a:cubicBezTo>
                    <a:pt x="608" y="725"/>
                    <a:pt x="565" y="811"/>
                    <a:pt x="525" y="899"/>
                  </a:cubicBezTo>
                  <a:cubicBezTo>
                    <a:pt x="487" y="985"/>
                    <a:pt x="454" y="1073"/>
                    <a:pt x="421" y="1162"/>
                  </a:cubicBezTo>
                  <a:cubicBezTo>
                    <a:pt x="389" y="1249"/>
                    <a:pt x="360" y="1338"/>
                    <a:pt x="329" y="1426"/>
                  </a:cubicBezTo>
                  <a:cubicBezTo>
                    <a:pt x="324" y="1426"/>
                    <a:pt x="319" y="1426"/>
                    <a:pt x="314" y="1425"/>
                  </a:cubicBezTo>
                  <a:cubicBezTo>
                    <a:pt x="313" y="1404"/>
                    <a:pt x="308" y="1382"/>
                    <a:pt x="312" y="1362"/>
                  </a:cubicBezTo>
                  <a:cubicBezTo>
                    <a:pt x="354" y="1164"/>
                    <a:pt x="398" y="966"/>
                    <a:pt x="491" y="784"/>
                  </a:cubicBezTo>
                  <a:cubicBezTo>
                    <a:pt x="547" y="675"/>
                    <a:pt x="615" y="574"/>
                    <a:pt x="684" y="473"/>
                  </a:cubicBezTo>
                  <a:cubicBezTo>
                    <a:pt x="749" y="377"/>
                    <a:pt x="821" y="286"/>
                    <a:pt x="887" y="190"/>
                  </a:cubicBezTo>
                  <a:cubicBezTo>
                    <a:pt x="653" y="396"/>
                    <a:pt x="490" y="655"/>
                    <a:pt x="337" y="923"/>
                  </a:cubicBezTo>
                  <a:cubicBezTo>
                    <a:pt x="435" y="549"/>
                    <a:pt x="661" y="259"/>
                    <a:pt x="941" y="0"/>
                  </a:cubicBezTo>
                  <a:cubicBezTo>
                    <a:pt x="916" y="15"/>
                    <a:pt x="890" y="30"/>
                    <a:pt x="865" y="46"/>
                  </a:cubicBezTo>
                  <a:cubicBezTo>
                    <a:pt x="840" y="62"/>
                    <a:pt x="815" y="79"/>
                    <a:pt x="790" y="96"/>
                  </a:cubicBezTo>
                  <a:cubicBezTo>
                    <a:pt x="462" y="327"/>
                    <a:pt x="254" y="647"/>
                    <a:pt x="106" y="1012"/>
                  </a:cubicBezTo>
                  <a:cubicBezTo>
                    <a:pt x="32" y="1194"/>
                    <a:pt x="0" y="1380"/>
                    <a:pt x="41" y="1571"/>
                  </a:cubicBezTo>
                  <a:cubicBezTo>
                    <a:pt x="59" y="1658"/>
                    <a:pt x="101" y="1744"/>
                    <a:pt x="148" y="1821"/>
                  </a:cubicBezTo>
                  <a:cubicBezTo>
                    <a:pt x="199" y="1906"/>
                    <a:pt x="287" y="1925"/>
                    <a:pt x="380" y="1889"/>
                  </a:cubicBezTo>
                  <a:cubicBezTo>
                    <a:pt x="522" y="1834"/>
                    <a:pt x="613" y="1724"/>
                    <a:pt x="677" y="1596"/>
                  </a:cubicBezTo>
                  <a:cubicBezTo>
                    <a:pt x="790" y="1369"/>
                    <a:pt x="841" y="1124"/>
                    <a:pt x="868" y="874"/>
                  </a:cubicBezTo>
                  <a:cubicBezTo>
                    <a:pt x="883" y="736"/>
                    <a:pt x="905" y="600"/>
                    <a:pt x="925" y="464"/>
                  </a:cubicBezTo>
                  <a:cubicBezTo>
                    <a:pt x="926" y="453"/>
                    <a:pt x="928" y="441"/>
                    <a:pt x="931" y="413"/>
                  </a:cubicBezTo>
                  <a:cubicBezTo>
                    <a:pt x="781" y="651"/>
                    <a:pt x="783" y="923"/>
                    <a:pt x="670" y="1154"/>
                  </a:cubicBezTo>
                  <a:lnTo>
                    <a:pt x="650" y="1150"/>
                  </a:lnTo>
                  <a:lnTo>
                    <a:pt x="740" y="709"/>
                  </a:lnTo>
                  <a:cubicBezTo>
                    <a:pt x="736" y="707"/>
                    <a:pt x="732" y="706"/>
                    <a:pt x="729" y="70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76" name="Google Shape;576;p48"/>
            <p:cNvSpPr/>
            <p:nvPr/>
          </p:nvSpPr>
          <p:spPr>
            <a:xfrm>
              <a:off x="4298882" y="-94199"/>
              <a:ext cx="393599" cy="543361"/>
            </a:xfrm>
            <a:custGeom>
              <a:rect b="b" l="l" r="r" t="t"/>
              <a:pathLst>
                <a:path extrusionOk="0" h="1247" w="902">
                  <a:moveTo>
                    <a:pt x="482" y="1246"/>
                  </a:moveTo>
                  <a:lnTo>
                    <a:pt x="482" y="1246"/>
                  </a:lnTo>
                  <a:cubicBezTo>
                    <a:pt x="662" y="1185"/>
                    <a:pt x="760" y="1060"/>
                    <a:pt x="817" y="902"/>
                  </a:cubicBezTo>
                  <a:cubicBezTo>
                    <a:pt x="901" y="668"/>
                    <a:pt x="876" y="445"/>
                    <a:pt x="729" y="241"/>
                  </a:cubicBezTo>
                  <a:cubicBezTo>
                    <a:pt x="555" y="0"/>
                    <a:pt x="285" y="16"/>
                    <a:pt x="136" y="274"/>
                  </a:cubicBezTo>
                  <a:cubicBezTo>
                    <a:pt x="0" y="510"/>
                    <a:pt x="46" y="932"/>
                    <a:pt x="231" y="1134"/>
                  </a:cubicBezTo>
                  <a:cubicBezTo>
                    <a:pt x="245" y="1149"/>
                    <a:pt x="262" y="1161"/>
                    <a:pt x="283" y="1178"/>
                  </a:cubicBezTo>
                  <a:cubicBezTo>
                    <a:pt x="262" y="1090"/>
                    <a:pt x="240" y="1012"/>
                    <a:pt x="225" y="932"/>
                  </a:cubicBezTo>
                  <a:cubicBezTo>
                    <a:pt x="197" y="774"/>
                    <a:pt x="316" y="587"/>
                    <a:pt x="470" y="542"/>
                  </a:cubicBezTo>
                  <a:cubicBezTo>
                    <a:pt x="608" y="502"/>
                    <a:pt x="716" y="595"/>
                    <a:pt x="717" y="753"/>
                  </a:cubicBezTo>
                  <a:cubicBezTo>
                    <a:pt x="717" y="848"/>
                    <a:pt x="679" y="932"/>
                    <a:pt x="631" y="1012"/>
                  </a:cubicBezTo>
                  <a:cubicBezTo>
                    <a:pt x="587" y="1087"/>
                    <a:pt x="537" y="1161"/>
                    <a:pt x="482" y="124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77" name="Google Shape;577;p48"/>
            <p:cNvSpPr/>
            <p:nvPr/>
          </p:nvSpPr>
          <p:spPr>
            <a:xfrm>
              <a:off x="4912937" y="636080"/>
              <a:ext cx="827739" cy="1113837"/>
            </a:xfrm>
            <a:custGeom>
              <a:rect b="b" l="l" r="r" t="t"/>
              <a:pathLst>
                <a:path extrusionOk="0" h="2557" w="1901">
                  <a:moveTo>
                    <a:pt x="540" y="2556"/>
                  </a:moveTo>
                  <a:lnTo>
                    <a:pt x="540" y="2556"/>
                  </a:lnTo>
                  <a:cubicBezTo>
                    <a:pt x="261" y="2279"/>
                    <a:pt x="187" y="1884"/>
                    <a:pt x="342" y="1498"/>
                  </a:cubicBezTo>
                  <a:lnTo>
                    <a:pt x="342" y="1498"/>
                  </a:lnTo>
                  <a:cubicBezTo>
                    <a:pt x="434" y="1266"/>
                    <a:pt x="587" y="1079"/>
                    <a:pt x="777" y="925"/>
                  </a:cubicBezTo>
                  <a:lnTo>
                    <a:pt x="777" y="925"/>
                  </a:lnTo>
                  <a:cubicBezTo>
                    <a:pt x="961" y="777"/>
                    <a:pt x="1153" y="639"/>
                    <a:pt x="1344" y="501"/>
                  </a:cubicBezTo>
                  <a:lnTo>
                    <a:pt x="1344" y="501"/>
                  </a:lnTo>
                  <a:cubicBezTo>
                    <a:pt x="1546" y="353"/>
                    <a:pt x="1734" y="191"/>
                    <a:pt x="1900" y="0"/>
                  </a:cubicBezTo>
                  <a:lnTo>
                    <a:pt x="1900" y="0"/>
                  </a:lnTo>
                  <a:cubicBezTo>
                    <a:pt x="1747" y="94"/>
                    <a:pt x="1596" y="189"/>
                    <a:pt x="1443" y="280"/>
                  </a:cubicBezTo>
                  <a:lnTo>
                    <a:pt x="1443" y="280"/>
                  </a:lnTo>
                  <a:cubicBezTo>
                    <a:pt x="1247" y="397"/>
                    <a:pt x="1044" y="502"/>
                    <a:pt x="853" y="628"/>
                  </a:cubicBezTo>
                  <a:lnTo>
                    <a:pt x="853" y="628"/>
                  </a:lnTo>
                  <a:cubicBezTo>
                    <a:pt x="603" y="792"/>
                    <a:pt x="387" y="990"/>
                    <a:pt x="238" y="1257"/>
                  </a:cubicBezTo>
                  <a:lnTo>
                    <a:pt x="238" y="1257"/>
                  </a:lnTo>
                  <a:cubicBezTo>
                    <a:pt x="0" y="1681"/>
                    <a:pt x="103" y="2223"/>
                    <a:pt x="485" y="2521"/>
                  </a:cubicBezTo>
                  <a:lnTo>
                    <a:pt x="485" y="2521"/>
                  </a:lnTo>
                  <a:cubicBezTo>
                    <a:pt x="503" y="2534"/>
                    <a:pt x="522" y="2544"/>
                    <a:pt x="540" y="2556"/>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78" name="Google Shape;578;p48"/>
            <p:cNvSpPr/>
            <p:nvPr/>
          </p:nvSpPr>
          <p:spPr>
            <a:xfrm>
              <a:off x="4014722" y="856202"/>
              <a:ext cx="564480" cy="370559"/>
            </a:xfrm>
            <a:custGeom>
              <a:rect b="b" l="l" r="r" t="t"/>
              <a:pathLst>
                <a:path extrusionOk="0" h="851" w="1295">
                  <a:moveTo>
                    <a:pt x="1152" y="235"/>
                  </a:moveTo>
                  <a:lnTo>
                    <a:pt x="1152" y="235"/>
                  </a:lnTo>
                  <a:cubicBezTo>
                    <a:pt x="863" y="0"/>
                    <a:pt x="440" y="52"/>
                    <a:pt x="203" y="208"/>
                  </a:cubicBezTo>
                  <a:cubicBezTo>
                    <a:pt x="14" y="333"/>
                    <a:pt x="0" y="517"/>
                    <a:pt x="174" y="664"/>
                  </a:cubicBezTo>
                  <a:cubicBezTo>
                    <a:pt x="356" y="819"/>
                    <a:pt x="565" y="850"/>
                    <a:pt x="793" y="793"/>
                  </a:cubicBezTo>
                  <a:cubicBezTo>
                    <a:pt x="933" y="758"/>
                    <a:pt x="1054" y="689"/>
                    <a:pt x="1160" y="596"/>
                  </a:cubicBezTo>
                  <a:cubicBezTo>
                    <a:pt x="1211" y="553"/>
                    <a:pt x="1249" y="496"/>
                    <a:pt x="1294" y="444"/>
                  </a:cubicBezTo>
                  <a:cubicBezTo>
                    <a:pt x="1250" y="404"/>
                    <a:pt x="1228" y="427"/>
                    <a:pt x="1204" y="449"/>
                  </a:cubicBezTo>
                  <a:cubicBezTo>
                    <a:pt x="1082" y="560"/>
                    <a:pt x="934" y="612"/>
                    <a:pt x="774" y="629"/>
                  </a:cubicBezTo>
                  <a:cubicBezTo>
                    <a:pt x="642" y="642"/>
                    <a:pt x="547" y="584"/>
                    <a:pt x="497" y="471"/>
                  </a:cubicBezTo>
                  <a:cubicBezTo>
                    <a:pt x="489" y="452"/>
                    <a:pt x="493" y="419"/>
                    <a:pt x="504" y="402"/>
                  </a:cubicBezTo>
                  <a:cubicBezTo>
                    <a:pt x="587" y="278"/>
                    <a:pt x="713" y="231"/>
                    <a:pt x="853" y="223"/>
                  </a:cubicBezTo>
                  <a:cubicBezTo>
                    <a:pt x="951" y="217"/>
                    <a:pt x="1051" y="230"/>
                    <a:pt x="1152" y="23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79" name="Google Shape;579;p48"/>
            <p:cNvSpPr/>
            <p:nvPr/>
          </p:nvSpPr>
          <p:spPr>
            <a:xfrm>
              <a:off x="4914950" y="189483"/>
              <a:ext cx="794892" cy="581785"/>
            </a:xfrm>
            <a:custGeom>
              <a:rect b="b" l="l" r="r" t="t"/>
              <a:pathLst>
                <a:path extrusionOk="0" h="1338" w="1827">
                  <a:moveTo>
                    <a:pt x="1814" y="891"/>
                  </a:moveTo>
                  <a:lnTo>
                    <a:pt x="1814" y="891"/>
                  </a:lnTo>
                  <a:cubicBezTo>
                    <a:pt x="1788" y="904"/>
                    <a:pt x="1762" y="917"/>
                    <a:pt x="1735" y="931"/>
                  </a:cubicBezTo>
                  <a:lnTo>
                    <a:pt x="1735" y="931"/>
                  </a:lnTo>
                  <a:cubicBezTo>
                    <a:pt x="1540" y="1034"/>
                    <a:pt x="1333" y="1102"/>
                    <a:pt x="1110" y="1103"/>
                  </a:cubicBezTo>
                  <a:lnTo>
                    <a:pt x="1110" y="1103"/>
                  </a:lnTo>
                  <a:cubicBezTo>
                    <a:pt x="911" y="1105"/>
                    <a:pt x="734" y="1033"/>
                    <a:pt x="577" y="913"/>
                  </a:cubicBezTo>
                  <a:lnTo>
                    <a:pt x="577" y="913"/>
                  </a:lnTo>
                  <a:cubicBezTo>
                    <a:pt x="505" y="858"/>
                    <a:pt x="437" y="800"/>
                    <a:pt x="371" y="739"/>
                  </a:cubicBezTo>
                  <a:lnTo>
                    <a:pt x="371" y="739"/>
                  </a:lnTo>
                  <a:cubicBezTo>
                    <a:pt x="256" y="632"/>
                    <a:pt x="198" y="493"/>
                    <a:pt x="175" y="342"/>
                  </a:cubicBezTo>
                  <a:lnTo>
                    <a:pt x="175" y="342"/>
                  </a:lnTo>
                  <a:cubicBezTo>
                    <a:pt x="162" y="247"/>
                    <a:pt x="165" y="151"/>
                    <a:pt x="160" y="55"/>
                  </a:cubicBezTo>
                  <a:lnTo>
                    <a:pt x="160" y="55"/>
                  </a:lnTo>
                  <a:cubicBezTo>
                    <a:pt x="160" y="39"/>
                    <a:pt x="158" y="22"/>
                    <a:pt x="156" y="5"/>
                  </a:cubicBezTo>
                  <a:lnTo>
                    <a:pt x="156" y="5"/>
                  </a:lnTo>
                  <a:cubicBezTo>
                    <a:pt x="150" y="3"/>
                    <a:pt x="144" y="2"/>
                    <a:pt x="137" y="0"/>
                  </a:cubicBezTo>
                  <a:lnTo>
                    <a:pt x="137" y="0"/>
                  </a:lnTo>
                  <a:cubicBezTo>
                    <a:pt x="121" y="43"/>
                    <a:pt x="100" y="85"/>
                    <a:pt x="90" y="130"/>
                  </a:cubicBezTo>
                  <a:lnTo>
                    <a:pt x="90" y="130"/>
                  </a:lnTo>
                  <a:cubicBezTo>
                    <a:pt x="0" y="534"/>
                    <a:pt x="175" y="943"/>
                    <a:pt x="523" y="1170"/>
                  </a:cubicBezTo>
                  <a:lnTo>
                    <a:pt x="523" y="1170"/>
                  </a:lnTo>
                  <a:cubicBezTo>
                    <a:pt x="776" y="1335"/>
                    <a:pt x="1032" y="1337"/>
                    <a:pt x="1298" y="1214"/>
                  </a:cubicBezTo>
                  <a:lnTo>
                    <a:pt x="1298" y="1214"/>
                  </a:lnTo>
                  <a:cubicBezTo>
                    <a:pt x="1364" y="1184"/>
                    <a:pt x="1433" y="1160"/>
                    <a:pt x="1495" y="1123"/>
                  </a:cubicBezTo>
                  <a:lnTo>
                    <a:pt x="1495" y="1123"/>
                  </a:lnTo>
                  <a:cubicBezTo>
                    <a:pt x="1607" y="1057"/>
                    <a:pt x="1716" y="984"/>
                    <a:pt x="1826" y="914"/>
                  </a:cubicBezTo>
                  <a:lnTo>
                    <a:pt x="1826" y="914"/>
                  </a:lnTo>
                  <a:cubicBezTo>
                    <a:pt x="1822" y="906"/>
                    <a:pt x="1819" y="899"/>
                    <a:pt x="1814" y="89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0" name="Google Shape;580;p48"/>
            <p:cNvSpPr/>
            <p:nvPr/>
          </p:nvSpPr>
          <p:spPr>
            <a:xfrm>
              <a:off x="3784321" y="-311158"/>
              <a:ext cx="368640" cy="439679"/>
            </a:xfrm>
            <a:custGeom>
              <a:rect b="b" l="l" r="r" t="t"/>
              <a:pathLst>
                <a:path extrusionOk="0" h="1010" w="847">
                  <a:moveTo>
                    <a:pt x="502" y="1009"/>
                  </a:moveTo>
                  <a:lnTo>
                    <a:pt x="502" y="1009"/>
                  </a:lnTo>
                  <a:cubicBezTo>
                    <a:pt x="488" y="996"/>
                    <a:pt x="475" y="982"/>
                    <a:pt x="460" y="970"/>
                  </a:cubicBezTo>
                  <a:cubicBezTo>
                    <a:pt x="354" y="886"/>
                    <a:pt x="299" y="772"/>
                    <a:pt x="282" y="641"/>
                  </a:cubicBezTo>
                  <a:cubicBezTo>
                    <a:pt x="267" y="526"/>
                    <a:pt x="318" y="446"/>
                    <a:pt x="412" y="421"/>
                  </a:cubicBezTo>
                  <a:cubicBezTo>
                    <a:pt x="535" y="387"/>
                    <a:pt x="621" y="421"/>
                    <a:pt x="669" y="534"/>
                  </a:cubicBezTo>
                  <a:cubicBezTo>
                    <a:pt x="697" y="599"/>
                    <a:pt x="708" y="671"/>
                    <a:pt x="715" y="747"/>
                  </a:cubicBezTo>
                  <a:cubicBezTo>
                    <a:pt x="707" y="742"/>
                    <a:pt x="700" y="737"/>
                    <a:pt x="674" y="721"/>
                  </a:cubicBezTo>
                  <a:cubicBezTo>
                    <a:pt x="681" y="776"/>
                    <a:pt x="685" y="816"/>
                    <a:pt x="690" y="856"/>
                  </a:cubicBezTo>
                  <a:cubicBezTo>
                    <a:pt x="694" y="857"/>
                    <a:pt x="698" y="857"/>
                    <a:pt x="701" y="857"/>
                  </a:cubicBezTo>
                  <a:cubicBezTo>
                    <a:pt x="706" y="845"/>
                    <a:pt x="711" y="834"/>
                    <a:pt x="716" y="823"/>
                  </a:cubicBezTo>
                  <a:cubicBezTo>
                    <a:pt x="719" y="824"/>
                    <a:pt x="721" y="824"/>
                    <a:pt x="724" y="825"/>
                  </a:cubicBezTo>
                  <a:cubicBezTo>
                    <a:pt x="722" y="863"/>
                    <a:pt x="720" y="902"/>
                    <a:pt x="719" y="948"/>
                  </a:cubicBezTo>
                  <a:cubicBezTo>
                    <a:pt x="776" y="902"/>
                    <a:pt x="790" y="841"/>
                    <a:pt x="798" y="781"/>
                  </a:cubicBezTo>
                  <a:cubicBezTo>
                    <a:pt x="846" y="458"/>
                    <a:pt x="676" y="129"/>
                    <a:pt x="329" y="37"/>
                  </a:cubicBezTo>
                  <a:cubicBezTo>
                    <a:pt x="186" y="0"/>
                    <a:pt x="109" y="42"/>
                    <a:pt x="59" y="182"/>
                  </a:cubicBezTo>
                  <a:cubicBezTo>
                    <a:pt x="0" y="349"/>
                    <a:pt x="32" y="508"/>
                    <a:pt x="104" y="664"/>
                  </a:cubicBezTo>
                  <a:cubicBezTo>
                    <a:pt x="184" y="838"/>
                    <a:pt x="324" y="943"/>
                    <a:pt x="502" y="10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1" name="Google Shape;581;p48"/>
            <p:cNvSpPr/>
            <p:nvPr/>
          </p:nvSpPr>
          <p:spPr>
            <a:xfrm>
              <a:off x="4068022" y="184240"/>
              <a:ext cx="1597292" cy="798547"/>
            </a:xfrm>
            <a:custGeom>
              <a:rect b="b" l="l" r="r" t="t"/>
              <a:pathLst>
                <a:path extrusionOk="0" h="1834" w="3668">
                  <a:moveTo>
                    <a:pt x="1347" y="1833"/>
                  </a:moveTo>
                  <a:lnTo>
                    <a:pt x="1347" y="1833"/>
                  </a:lnTo>
                  <a:cubicBezTo>
                    <a:pt x="1473" y="1755"/>
                    <a:pt x="1597" y="1674"/>
                    <a:pt x="1726" y="1602"/>
                  </a:cubicBezTo>
                  <a:lnTo>
                    <a:pt x="1726" y="1602"/>
                  </a:lnTo>
                  <a:cubicBezTo>
                    <a:pt x="1766" y="1579"/>
                    <a:pt x="1822" y="1563"/>
                    <a:pt x="1867" y="1569"/>
                  </a:cubicBezTo>
                  <a:lnTo>
                    <a:pt x="1867" y="1569"/>
                  </a:lnTo>
                  <a:cubicBezTo>
                    <a:pt x="2081" y="1602"/>
                    <a:pt x="2291" y="1582"/>
                    <a:pt x="2501" y="1547"/>
                  </a:cubicBezTo>
                  <a:lnTo>
                    <a:pt x="2501" y="1547"/>
                  </a:lnTo>
                  <a:cubicBezTo>
                    <a:pt x="2896" y="1481"/>
                    <a:pt x="3255" y="1321"/>
                    <a:pt x="3592" y="1109"/>
                  </a:cubicBezTo>
                  <a:lnTo>
                    <a:pt x="3592" y="1109"/>
                  </a:lnTo>
                  <a:cubicBezTo>
                    <a:pt x="3620" y="1091"/>
                    <a:pt x="3646" y="1070"/>
                    <a:pt x="3667" y="1040"/>
                  </a:cubicBezTo>
                  <a:lnTo>
                    <a:pt x="3667" y="1040"/>
                  </a:lnTo>
                  <a:cubicBezTo>
                    <a:pt x="3589" y="1083"/>
                    <a:pt x="3512" y="1128"/>
                    <a:pt x="3432" y="1168"/>
                  </a:cubicBezTo>
                  <a:lnTo>
                    <a:pt x="3432" y="1168"/>
                  </a:lnTo>
                  <a:cubicBezTo>
                    <a:pt x="3164" y="1302"/>
                    <a:pt x="2887" y="1406"/>
                    <a:pt x="2593" y="1470"/>
                  </a:cubicBezTo>
                  <a:lnTo>
                    <a:pt x="2593" y="1470"/>
                  </a:lnTo>
                  <a:cubicBezTo>
                    <a:pt x="2319" y="1529"/>
                    <a:pt x="2047" y="1530"/>
                    <a:pt x="1776" y="1476"/>
                  </a:cubicBezTo>
                  <a:lnTo>
                    <a:pt x="1776" y="1476"/>
                  </a:lnTo>
                  <a:cubicBezTo>
                    <a:pt x="1583" y="1438"/>
                    <a:pt x="1396" y="1371"/>
                    <a:pt x="1228" y="1268"/>
                  </a:cubicBezTo>
                  <a:lnTo>
                    <a:pt x="1228" y="1268"/>
                  </a:lnTo>
                  <a:cubicBezTo>
                    <a:pt x="1101" y="1190"/>
                    <a:pt x="1013" y="1071"/>
                    <a:pt x="957" y="931"/>
                  </a:cubicBezTo>
                  <a:lnTo>
                    <a:pt x="957" y="931"/>
                  </a:lnTo>
                  <a:cubicBezTo>
                    <a:pt x="940" y="886"/>
                    <a:pt x="917" y="842"/>
                    <a:pt x="896" y="798"/>
                  </a:cubicBezTo>
                  <a:lnTo>
                    <a:pt x="896" y="798"/>
                  </a:lnTo>
                  <a:cubicBezTo>
                    <a:pt x="888" y="801"/>
                    <a:pt x="881" y="804"/>
                    <a:pt x="873" y="807"/>
                  </a:cubicBezTo>
                  <a:lnTo>
                    <a:pt x="873" y="807"/>
                  </a:lnTo>
                  <a:cubicBezTo>
                    <a:pt x="912" y="911"/>
                    <a:pt x="950" y="1016"/>
                    <a:pt x="993" y="1132"/>
                  </a:cubicBezTo>
                  <a:lnTo>
                    <a:pt x="993" y="1132"/>
                  </a:lnTo>
                  <a:cubicBezTo>
                    <a:pt x="575" y="828"/>
                    <a:pt x="206" y="495"/>
                    <a:pt x="21" y="0"/>
                  </a:cubicBezTo>
                  <a:lnTo>
                    <a:pt x="21" y="0"/>
                  </a:lnTo>
                  <a:cubicBezTo>
                    <a:pt x="14" y="5"/>
                    <a:pt x="8" y="8"/>
                    <a:pt x="0" y="12"/>
                  </a:cubicBezTo>
                  <a:lnTo>
                    <a:pt x="0" y="12"/>
                  </a:lnTo>
                  <a:cubicBezTo>
                    <a:pt x="24" y="77"/>
                    <a:pt x="45" y="144"/>
                    <a:pt x="72" y="207"/>
                  </a:cubicBezTo>
                  <a:lnTo>
                    <a:pt x="72" y="207"/>
                  </a:lnTo>
                  <a:cubicBezTo>
                    <a:pt x="100" y="273"/>
                    <a:pt x="131" y="339"/>
                    <a:pt x="165" y="402"/>
                  </a:cubicBezTo>
                  <a:lnTo>
                    <a:pt x="165" y="402"/>
                  </a:lnTo>
                  <a:cubicBezTo>
                    <a:pt x="199" y="463"/>
                    <a:pt x="237" y="523"/>
                    <a:pt x="277" y="580"/>
                  </a:cubicBezTo>
                  <a:lnTo>
                    <a:pt x="277" y="580"/>
                  </a:lnTo>
                  <a:cubicBezTo>
                    <a:pt x="317" y="639"/>
                    <a:pt x="362" y="695"/>
                    <a:pt x="409" y="756"/>
                  </a:cubicBezTo>
                  <a:lnTo>
                    <a:pt x="409" y="756"/>
                  </a:lnTo>
                  <a:cubicBezTo>
                    <a:pt x="317" y="773"/>
                    <a:pt x="229" y="788"/>
                    <a:pt x="141" y="805"/>
                  </a:cubicBezTo>
                  <a:lnTo>
                    <a:pt x="141" y="805"/>
                  </a:lnTo>
                  <a:cubicBezTo>
                    <a:pt x="141" y="811"/>
                    <a:pt x="141" y="817"/>
                    <a:pt x="141" y="824"/>
                  </a:cubicBezTo>
                  <a:lnTo>
                    <a:pt x="141" y="824"/>
                  </a:lnTo>
                  <a:cubicBezTo>
                    <a:pt x="208" y="823"/>
                    <a:pt x="276" y="831"/>
                    <a:pt x="342" y="821"/>
                  </a:cubicBezTo>
                  <a:lnTo>
                    <a:pt x="342" y="821"/>
                  </a:lnTo>
                  <a:cubicBezTo>
                    <a:pt x="431" y="806"/>
                    <a:pt x="491" y="829"/>
                    <a:pt x="559" y="894"/>
                  </a:cubicBezTo>
                  <a:lnTo>
                    <a:pt x="559" y="894"/>
                  </a:lnTo>
                  <a:cubicBezTo>
                    <a:pt x="730" y="1057"/>
                    <a:pt x="925" y="1192"/>
                    <a:pt x="1133" y="1308"/>
                  </a:cubicBezTo>
                  <a:lnTo>
                    <a:pt x="1133" y="1308"/>
                  </a:lnTo>
                  <a:cubicBezTo>
                    <a:pt x="1310" y="1405"/>
                    <a:pt x="1496" y="1477"/>
                    <a:pt x="1689" y="1533"/>
                  </a:cubicBezTo>
                  <a:lnTo>
                    <a:pt x="1689" y="1533"/>
                  </a:lnTo>
                  <a:cubicBezTo>
                    <a:pt x="1696" y="1535"/>
                    <a:pt x="1702" y="1539"/>
                    <a:pt x="1725" y="1548"/>
                  </a:cubicBezTo>
                  <a:lnTo>
                    <a:pt x="1725" y="1548"/>
                  </a:lnTo>
                  <a:cubicBezTo>
                    <a:pt x="1591" y="1644"/>
                    <a:pt x="1466" y="1733"/>
                    <a:pt x="1341" y="1822"/>
                  </a:cubicBezTo>
                  <a:lnTo>
                    <a:pt x="1341" y="1822"/>
                  </a:lnTo>
                  <a:cubicBezTo>
                    <a:pt x="1342" y="1826"/>
                    <a:pt x="1345" y="1829"/>
                    <a:pt x="1347" y="18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2" name="Google Shape;582;p48"/>
            <p:cNvSpPr/>
            <p:nvPr/>
          </p:nvSpPr>
          <p:spPr>
            <a:xfrm>
              <a:off x="4832642" y="1069320"/>
              <a:ext cx="234240" cy="685441"/>
            </a:xfrm>
            <a:custGeom>
              <a:rect b="b" l="l" r="r" t="t"/>
              <a:pathLst>
                <a:path extrusionOk="0" h="1576" w="539">
                  <a:moveTo>
                    <a:pt x="522" y="0"/>
                  </a:moveTo>
                  <a:lnTo>
                    <a:pt x="522" y="0"/>
                  </a:lnTo>
                  <a:cubicBezTo>
                    <a:pt x="378" y="164"/>
                    <a:pt x="260" y="346"/>
                    <a:pt x="156" y="538"/>
                  </a:cubicBezTo>
                  <a:cubicBezTo>
                    <a:pt x="31" y="770"/>
                    <a:pt x="0" y="1016"/>
                    <a:pt x="33" y="1272"/>
                  </a:cubicBezTo>
                  <a:cubicBezTo>
                    <a:pt x="46" y="1369"/>
                    <a:pt x="82" y="1460"/>
                    <a:pt x="156" y="1527"/>
                  </a:cubicBezTo>
                  <a:cubicBezTo>
                    <a:pt x="182" y="1551"/>
                    <a:pt x="233" y="1575"/>
                    <a:pt x="258" y="1565"/>
                  </a:cubicBezTo>
                  <a:cubicBezTo>
                    <a:pt x="292" y="1551"/>
                    <a:pt x="325" y="1506"/>
                    <a:pt x="333" y="1469"/>
                  </a:cubicBezTo>
                  <a:cubicBezTo>
                    <a:pt x="342" y="1430"/>
                    <a:pt x="330" y="1381"/>
                    <a:pt x="313" y="1342"/>
                  </a:cubicBezTo>
                  <a:cubicBezTo>
                    <a:pt x="159" y="962"/>
                    <a:pt x="195" y="598"/>
                    <a:pt x="390" y="244"/>
                  </a:cubicBezTo>
                  <a:cubicBezTo>
                    <a:pt x="434" y="164"/>
                    <a:pt x="488" y="89"/>
                    <a:pt x="538" y="11"/>
                  </a:cubicBezTo>
                  <a:lnTo>
                    <a:pt x="522" y="0"/>
                  </a:ln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3" name="Google Shape;583;p48"/>
            <p:cNvSpPr/>
            <p:nvPr/>
          </p:nvSpPr>
          <p:spPr>
            <a:xfrm>
              <a:off x="4720443" y="997911"/>
              <a:ext cx="392284" cy="499209"/>
            </a:xfrm>
            <a:custGeom>
              <a:rect b="b" l="l" r="r" t="t"/>
              <a:pathLst>
                <a:path extrusionOk="0" h="1147" w="899">
                  <a:moveTo>
                    <a:pt x="898" y="0"/>
                  </a:moveTo>
                  <a:lnTo>
                    <a:pt x="898" y="0"/>
                  </a:lnTo>
                  <a:cubicBezTo>
                    <a:pt x="772" y="50"/>
                    <a:pt x="663" y="130"/>
                    <a:pt x="567" y="223"/>
                  </a:cubicBezTo>
                  <a:lnTo>
                    <a:pt x="567" y="223"/>
                  </a:lnTo>
                  <a:cubicBezTo>
                    <a:pt x="384" y="397"/>
                    <a:pt x="215" y="584"/>
                    <a:pt x="81" y="800"/>
                  </a:cubicBezTo>
                  <a:lnTo>
                    <a:pt x="81" y="800"/>
                  </a:lnTo>
                  <a:cubicBezTo>
                    <a:pt x="57" y="839"/>
                    <a:pt x="35" y="880"/>
                    <a:pt x="17" y="922"/>
                  </a:cubicBezTo>
                  <a:lnTo>
                    <a:pt x="17" y="922"/>
                  </a:lnTo>
                  <a:cubicBezTo>
                    <a:pt x="6" y="949"/>
                    <a:pt x="0" y="980"/>
                    <a:pt x="1" y="1010"/>
                  </a:cubicBezTo>
                  <a:lnTo>
                    <a:pt x="1" y="1010"/>
                  </a:lnTo>
                  <a:cubicBezTo>
                    <a:pt x="3" y="1062"/>
                    <a:pt x="23" y="1110"/>
                    <a:pt x="77" y="1128"/>
                  </a:cubicBezTo>
                  <a:lnTo>
                    <a:pt x="77" y="1128"/>
                  </a:lnTo>
                  <a:cubicBezTo>
                    <a:pt x="130" y="1146"/>
                    <a:pt x="170" y="1111"/>
                    <a:pt x="191" y="1071"/>
                  </a:cubicBezTo>
                  <a:lnTo>
                    <a:pt x="191" y="1071"/>
                  </a:lnTo>
                  <a:cubicBezTo>
                    <a:pt x="240" y="974"/>
                    <a:pt x="283" y="873"/>
                    <a:pt x="327" y="772"/>
                  </a:cubicBezTo>
                  <a:lnTo>
                    <a:pt x="327" y="772"/>
                  </a:lnTo>
                  <a:cubicBezTo>
                    <a:pt x="460" y="473"/>
                    <a:pt x="630" y="201"/>
                    <a:pt x="898" y="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4" name="Google Shape;584;p48"/>
            <p:cNvSpPr/>
            <p:nvPr/>
          </p:nvSpPr>
          <p:spPr>
            <a:xfrm>
              <a:off x="3734401" y="428041"/>
              <a:ext cx="268800" cy="207360"/>
            </a:xfrm>
            <a:custGeom>
              <a:rect b="b" l="l" r="r" t="t"/>
              <a:pathLst>
                <a:path extrusionOk="0" h="477" w="616">
                  <a:moveTo>
                    <a:pt x="615" y="335"/>
                  </a:moveTo>
                  <a:lnTo>
                    <a:pt x="615" y="335"/>
                  </a:lnTo>
                  <a:cubicBezTo>
                    <a:pt x="537" y="335"/>
                    <a:pt x="466" y="337"/>
                    <a:pt x="395" y="337"/>
                  </a:cubicBezTo>
                  <a:cubicBezTo>
                    <a:pt x="375" y="337"/>
                    <a:pt x="351" y="339"/>
                    <a:pt x="336" y="330"/>
                  </a:cubicBezTo>
                  <a:cubicBezTo>
                    <a:pt x="293" y="303"/>
                    <a:pt x="254" y="270"/>
                    <a:pt x="214" y="241"/>
                  </a:cubicBezTo>
                  <a:cubicBezTo>
                    <a:pt x="243" y="211"/>
                    <a:pt x="266" y="175"/>
                    <a:pt x="300" y="154"/>
                  </a:cubicBezTo>
                  <a:cubicBezTo>
                    <a:pt x="381" y="100"/>
                    <a:pt x="472" y="103"/>
                    <a:pt x="564" y="126"/>
                  </a:cubicBezTo>
                  <a:cubicBezTo>
                    <a:pt x="447" y="55"/>
                    <a:pt x="325" y="0"/>
                    <a:pt x="183" y="28"/>
                  </a:cubicBezTo>
                  <a:cubicBezTo>
                    <a:pt x="77" y="49"/>
                    <a:pt x="5" y="131"/>
                    <a:pt x="2" y="231"/>
                  </a:cubicBezTo>
                  <a:cubicBezTo>
                    <a:pt x="0" y="320"/>
                    <a:pt x="64" y="397"/>
                    <a:pt x="167" y="427"/>
                  </a:cubicBezTo>
                  <a:cubicBezTo>
                    <a:pt x="332" y="476"/>
                    <a:pt x="476" y="427"/>
                    <a:pt x="615" y="33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5" name="Google Shape;585;p48"/>
            <p:cNvSpPr/>
            <p:nvPr/>
          </p:nvSpPr>
          <p:spPr>
            <a:xfrm>
              <a:off x="4494230" y="396140"/>
              <a:ext cx="328468" cy="155768"/>
            </a:xfrm>
            <a:custGeom>
              <a:rect b="b" l="l" r="r" t="t"/>
              <a:pathLst>
                <a:path extrusionOk="0" h="356" w="756">
                  <a:moveTo>
                    <a:pt x="0" y="278"/>
                  </a:moveTo>
                  <a:lnTo>
                    <a:pt x="0" y="278"/>
                  </a:lnTo>
                  <a:cubicBezTo>
                    <a:pt x="130" y="310"/>
                    <a:pt x="257" y="355"/>
                    <a:pt x="390" y="328"/>
                  </a:cubicBezTo>
                  <a:lnTo>
                    <a:pt x="390" y="328"/>
                  </a:lnTo>
                  <a:cubicBezTo>
                    <a:pt x="523" y="301"/>
                    <a:pt x="646" y="257"/>
                    <a:pt x="725" y="137"/>
                  </a:cubicBezTo>
                  <a:lnTo>
                    <a:pt x="725" y="137"/>
                  </a:lnTo>
                  <a:cubicBezTo>
                    <a:pt x="741" y="112"/>
                    <a:pt x="755" y="63"/>
                    <a:pt x="742" y="46"/>
                  </a:cubicBezTo>
                  <a:lnTo>
                    <a:pt x="742" y="46"/>
                  </a:lnTo>
                  <a:cubicBezTo>
                    <a:pt x="722" y="22"/>
                    <a:pt x="675" y="0"/>
                    <a:pt x="646" y="6"/>
                  </a:cubicBezTo>
                  <a:lnTo>
                    <a:pt x="646" y="6"/>
                  </a:lnTo>
                  <a:cubicBezTo>
                    <a:pt x="578" y="19"/>
                    <a:pt x="509" y="40"/>
                    <a:pt x="450" y="76"/>
                  </a:cubicBezTo>
                  <a:lnTo>
                    <a:pt x="450" y="76"/>
                  </a:lnTo>
                  <a:cubicBezTo>
                    <a:pt x="309" y="163"/>
                    <a:pt x="174" y="262"/>
                    <a:pt x="0" y="2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6" name="Google Shape;586;p48"/>
            <p:cNvSpPr/>
            <p:nvPr/>
          </p:nvSpPr>
          <p:spPr>
            <a:xfrm>
              <a:off x="4087242" y="-313962"/>
              <a:ext cx="121064" cy="407250"/>
            </a:xfrm>
            <a:custGeom>
              <a:rect b="b" l="l" r="r" t="t"/>
              <a:pathLst>
                <a:path extrusionOk="0" h="934" w="277">
                  <a:moveTo>
                    <a:pt x="82" y="933"/>
                  </a:moveTo>
                  <a:lnTo>
                    <a:pt x="82" y="933"/>
                  </a:lnTo>
                  <a:cubicBezTo>
                    <a:pt x="238" y="777"/>
                    <a:pt x="268" y="595"/>
                    <a:pt x="273" y="407"/>
                  </a:cubicBezTo>
                  <a:lnTo>
                    <a:pt x="273" y="407"/>
                  </a:lnTo>
                  <a:cubicBezTo>
                    <a:pt x="276" y="295"/>
                    <a:pt x="260" y="187"/>
                    <a:pt x="193" y="92"/>
                  </a:cubicBezTo>
                  <a:lnTo>
                    <a:pt x="193" y="92"/>
                  </a:lnTo>
                  <a:cubicBezTo>
                    <a:pt x="181" y="75"/>
                    <a:pt x="167" y="57"/>
                    <a:pt x="149" y="44"/>
                  </a:cubicBezTo>
                  <a:lnTo>
                    <a:pt x="149" y="44"/>
                  </a:lnTo>
                  <a:cubicBezTo>
                    <a:pt x="117" y="18"/>
                    <a:pt x="80" y="0"/>
                    <a:pt x="40" y="28"/>
                  </a:cubicBezTo>
                  <a:lnTo>
                    <a:pt x="40" y="28"/>
                  </a:lnTo>
                  <a:cubicBezTo>
                    <a:pt x="0" y="56"/>
                    <a:pt x="3" y="95"/>
                    <a:pt x="17" y="136"/>
                  </a:cubicBezTo>
                  <a:lnTo>
                    <a:pt x="17" y="136"/>
                  </a:lnTo>
                  <a:cubicBezTo>
                    <a:pt x="38" y="194"/>
                    <a:pt x="61" y="252"/>
                    <a:pt x="79" y="311"/>
                  </a:cubicBezTo>
                  <a:lnTo>
                    <a:pt x="79" y="311"/>
                  </a:lnTo>
                  <a:cubicBezTo>
                    <a:pt x="143" y="512"/>
                    <a:pt x="181" y="713"/>
                    <a:pt x="82" y="9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7" name="Google Shape;587;p48"/>
            <p:cNvSpPr/>
            <p:nvPr/>
          </p:nvSpPr>
          <p:spPr>
            <a:xfrm>
              <a:off x="4531324" y="151362"/>
              <a:ext cx="268405" cy="338749"/>
            </a:xfrm>
            <a:custGeom>
              <a:rect b="b" l="l" r="r" t="t"/>
              <a:pathLst>
                <a:path extrusionOk="0" h="777" w="616">
                  <a:moveTo>
                    <a:pt x="7" y="776"/>
                  </a:moveTo>
                  <a:lnTo>
                    <a:pt x="7" y="776"/>
                  </a:lnTo>
                  <a:cubicBezTo>
                    <a:pt x="147" y="686"/>
                    <a:pt x="299" y="609"/>
                    <a:pt x="426" y="502"/>
                  </a:cubicBezTo>
                  <a:lnTo>
                    <a:pt x="426" y="502"/>
                  </a:lnTo>
                  <a:cubicBezTo>
                    <a:pt x="537" y="407"/>
                    <a:pt x="615" y="277"/>
                    <a:pt x="597" y="115"/>
                  </a:cubicBezTo>
                  <a:lnTo>
                    <a:pt x="597" y="115"/>
                  </a:lnTo>
                  <a:cubicBezTo>
                    <a:pt x="597" y="113"/>
                    <a:pt x="597" y="111"/>
                    <a:pt x="596" y="110"/>
                  </a:cubicBezTo>
                  <a:lnTo>
                    <a:pt x="596" y="110"/>
                  </a:lnTo>
                  <a:cubicBezTo>
                    <a:pt x="580" y="73"/>
                    <a:pt x="564" y="37"/>
                    <a:pt x="548" y="0"/>
                  </a:cubicBezTo>
                  <a:lnTo>
                    <a:pt x="548" y="0"/>
                  </a:lnTo>
                  <a:cubicBezTo>
                    <a:pt x="511" y="25"/>
                    <a:pt x="465" y="42"/>
                    <a:pt x="440" y="76"/>
                  </a:cubicBezTo>
                  <a:lnTo>
                    <a:pt x="440" y="76"/>
                  </a:lnTo>
                  <a:cubicBezTo>
                    <a:pt x="411" y="115"/>
                    <a:pt x="396" y="166"/>
                    <a:pt x="384" y="213"/>
                  </a:cubicBezTo>
                  <a:lnTo>
                    <a:pt x="384" y="213"/>
                  </a:lnTo>
                  <a:cubicBezTo>
                    <a:pt x="344" y="384"/>
                    <a:pt x="269" y="532"/>
                    <a:pt x="124" y="640"/>
                  </a:cubicBezTo>
                  <a:lnTo>
                    <a:pt x="124" y="640"/>
                  </a:lnTo>
                  <a:cubicBezTo>
                    <a:pt x="78" y="675"/>
                    <a:pt x="41" y="721"/>
                    <a:pt x="0" y="761"/>
                  </a:cubicBezTo>
                  <a:lnTo>
                    <a:pt x="0" y="761"/>
                  </a:lnTo>
                  <a:cubicBezTo>
                    <a:pt x="2" y="767"/>
                    <a:pt x="5" y="771"/>
                    <a:pt x="7" y="7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8" name="Google Shape;588;p48"/>
            <p:cNvSpPr/>
            <p:nvPr/>
          </p:nvSpPr>
          <p:spPr>
            <a:xfrm>
              <a:off x="4194787" y="767236"/>
              <a:ext cx="349114" cy="172659"/>
            </a:xfrm>
            <a:custGeom>
              <a:rect b="b" l="l" r="r" t="t"/>
              <a:pathLst>
                <a:path extrusionOk="0" h="398" w="803">
                  <a:moveTo>
                    <a:pt x="802" y="397"/>
                  </a:moveTo>
                  <a:lnTo>
                    <a:pt x="802" y="397"/>
                  </a:lnTo>
                  <a:cubicBezTo>
                    <a:pt x="667" y="249"/>
                    <a:pt x="538" y="93"/>
                    <a:pt x="337" y="34"/>
                  </a:cubicBezTo>
                  <a:lnTo>
                    <a:pt x="337" y="34"/>
                  </a:lnTo>
                  <a:cubicBezTo>
                    <a:pt x="262" y="12"/>
                    <a:pt x="181" y="9"/>
                    <a:pt x="102" y="2"/>
                  </a:cubicBezTo>
                  <a:lnTo>
                    <a:pt x="102" y="2"/>
                  </a:lnTo>
                  <a:cubicBezTo>
                    <a:pt x="83" y="0"/>
                    <a:pt x="56" y="11"/>
                    <a:pt x="44" y="25"/>
                  </a:cubicBezTo>
                  <a:lnTo>
                    <a:pt x="44" y="25"/>
                  </a:lnTo>
                  <a:cubicBezTo>
                    <a:pt x="24" y="48"/>
                    <a:pt x="0" y="80"/>
                    <a:pt x="4" y="104"/>
                  </a:cubicBezTo>
                  <a:lnTo>
                    <a:pt x="4" y="104"/>
                  </a:lnTo>
                  <a:cubicBezTo>
                    <a:pt x="8" y="129"/>
                    <a:pt x="41" y="155"/>
                    <a:pt x="68" y="165"/>
                  </a:cubicBezTo>
                  <a:lnTo>
                    <a:pt x="68" y="165"/>
                  </a:lnTo>
                  <a:cubicBezTo>
                    <a:pt x="134" y="188"/>
                    <a:pt x="202" y="208"/>
                    <a:pt x="271" y="217"/>
                  </a:cubicBezTo>
                  <a:lnTo>
                    <a:pt x="271" y="217"/>
                  </a:lnTo>
                  <a:cubicBezTo>
                    <a:pt x="460" y="242"/>
                    <a:pt x="639" y="292"/>
                    <a:pt x="802" y="39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89" name="Google Shape;589;p48"/>
            <p:cNvSpPr/>
            <p:nvPr/>
          </p:nvSpPr>
          <p:spPr>
            <a:xfrm>
              <a:off x="5024733" y="148681"/>
              <a:ext cx="239313" cy="467305"/>
            </a:xfrm>
            <a:custGeom>
              <a:rect b="b" l="l" r="r" t="t"/>
              <a:pathLst>
                <a:path extrusionOk="0" h="1070" w="552">
                  <a:moveTo>
                    <a:pt x="551" y="1050"/>
                  </a:moveTo>
                  <a:lnTo>
                    <a:pt x="551" y="1050"/>
                  </a:lnTo>
                  <a:cubicBezTo>
                    <a:pt x="437" y="996"/>
                    <a:pt x="347" y="916"/>
                    <a:pt x="285" y="806"/>
                  </a:cubicBezTo>
                  <a:lnTo>
                    <a:pt x="285" y="806"/>
                  </a:lnTo>
                  <a:cubicBezTo>
                    <a:pt x="188" y="637"/>
                    <a:pt x="136" y="459"/>
                    <a:pt x="170" y="260"/>
                  </a:cubicBezTo>
                  <a:lnTo>
                    <a:pt x="170" y="260"/>
                  </a:lnTo>
                  <a:cubicBezTo>
                    <a:pt x="182" y="195"/>
                    <a:pt x="173" y="125"/>
                    <a:pt x="164" y="59"/>
                  </a:cubicBezTo>
                  <a:lnTo>
                    <a:pt x="164" y="59"/>
                  </a:lnTo>
                  <a:cubicBezTo>
                    <a:pt x="161" y="36"/>
                    <a:pt x="131" y="1"/>
                    <a:pt x="112" y="1"/>
                  </a:cubicBezTo>
                  <a:lnTo>
                    <a:pt x="112" y="1"/>
                  </a:lnTo>
                  <a:cubicBezTo>
                    <a:pt x="86" y="0"/>
                    <a:pt x="54" y="21"/>
                    <a:pt x="34" y="42"/>
                  </a:cubicBezTo>
                  <a:lnTo>
                    <a:pt x="34" y="42"/>
                  </a:lnTo>
                  <a:cubicBezTo>
                    <a:pt x="20" y="57"/>
                    <a:pt x="15" y="86"/>
                    <a:pt x="14" y="109"/>
                  </a:cubicBezTo>
                  <a:lnTo>
                    <a:pt x="14" y="109"/>
                  </a:lnTo>
                  <a:cubicBezTo>
                    <a:pt x="0" y="434"/>
                    <a:pt x="92" y="719"/>
                    <a:pt x="339" y="940"/>
                  </a:cubicBezTo>
                  <a:lnTo>
                    <a:pt x="339" y="940"/>
                  </a:lnTo>
                  <a:cubicBezTo>
                    <a:pt x="397" y="992"/>
                    <a:pt x="471" y="1026"/>
                    <a:pt x="538" y="1069"/>
                  </a:cubicBezTo>
                  <a:lnTo>
                    <a:pt x="538" y="1069"/>
                  </a:lnTo>
                  <a:cubicBezTo>
                    <a:pt x="542" y="1063"/>
                    <a:pt x="547" y="1056"/>
                    <a:pt x="551" y="105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0" name="Google Shape;590;p48"/>
            <p:cNvSpPr/>
            <p:nvPr/>
          </p:nvSpPr>
          <p:spPr>
            <a:xfrm>
              <a:off x="4826880" y="909961"/>
              <a:ext cx="393601" cy="261120"/>
            </a:xfrm>
            <a:custGeom>
              <a:rect b="b" l="l" r="r" t="t"/>
              <a:pathLst>
                <a:path extrusionOk="0" h="601" w="904">
                  <a:moveTo>
                    <a:pt x="903" y="0"/>
                  </a:moveTo>
                  <a:lnTo>
                    <a:pt x="903" y="0"/>
                  </a:lnTo>
                  <a:cubicBezTo>
                    <a:pt x="800" y="26"/>
                    <a:pt x="706" y="41"/>
                    <a:pt x="618" y="76"/>
                  </a:cubicBezTo>
                  <a:cubicBezTo>
                    <a:pt x="401" y="159"/>
                    <a:pt x="214" y="291"/>
                    <a:pt x="44" y="450"/>
                  </a:cubicBezTo>
                  <a:cubicBezTo>
                    <a:pt x="29" y="464"/>
                    <a:pt x="7" y="482"/>
                    <a:pt x="4" y="500"/>
                  </a:cubicBezTo>
                  <a:cubicBezTo>
                    <a:pt x="0" y="530"/>
                    <a:pt x="3" y="565"/>
                    <a:pt x="17" y="591"/>
                  </a:cubicBezTo>
                  <a:cubicBezTo>
                    <a:pt x="22" y="600"/>
                    <a:pt x="75" y="597"/>
                    <a:pt x="94" y="583"/>
                  </a:cubicBezTo>
                  <a:cubicBezTo>
                    <a:pt x="221" y="483"/>
                    <a:pt x="345" y="379"/>
                    <a:pt x="469" y="276"/>
                  </a:cubicBezTo>
                  <a:cubicBezTo>
                    <a:pt x="597" y="171"/>
                    <a:pt x="736" y="87"/>
                    <a:pt x="890" y="26"/>
                  </a:cubicBezTo>
                  <a:cubicBezTo>
                    <a:pt x="893" y="25"/>
                    <a:pt x="893" y="20"/>
                    <a:pt x="903" y="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1" name="Google Shape;591;p48"/>
            <p:cNvSpPr/>
            <p:nvPr/>
          </p:nvSpPr>
          <p:spPr>
            <a:xfrm>
              <a:off x="3659336" y="-147569"/>
              <a:ext cx="303129" cy="276817"/>
            </a:xfrm>
            <a:custGeom>
              <a:rect b="b" l="l" r="r" t="t"/>
              <a:pathLst>
                <a:path extrusionOk="0" h="636" w="695">
                  <a:moveTo>
                    <a:pt x="694" y="635"/>
                  </a:moveTo>
                  <a:lnTo>
                    <a:pt x="694" y="635"/>
                  </a:lnTo>
                  <a:cubicBezTo>
                    <a:pt x="606" y="571"/>
                    <a:pt x="512" y="521"/>
                    <a:pt x="445" y="448"/>
                  </a:cubicBezTo>
                  <a:lnTo>
                    <a:pt x="445" y="448"/>
                  </a:lnTo>
                  <a:cubicBezTo>
                    <a:pt x="377" y="373"/>
                    <a:pt x="338" y="272"/>
                    <a:pt x="278" y="188"/>
                  </a:cubicBezTo>
                  <a:lnTo>
                    <a:pt x="278" y="188"/>
                  </a:lnTo>
                  <a:cubicBezTo>
                    <a:pt x="242" y="136"/>
                    <a:pt x="192" y="90"/>
                    <a:pt x="143" y="48"/>
                  </a:cubicBezTo>
                  <a:lnTo>
                    <a:pt x="143" y="48"/>
                  </a:lnTo>
                  <a:cubicBezTo>
                    <a:pt x="113" y="22"/>
                    <a:pt x="72" y="0"/>
                    <a:pt x="36" y="41"/>
                  </a:cubicBezTo>
                  <a:lnTo>
                    <a:pt x="36" y="41"/>
                  </a:lnTo>
                  <a:cubicBezTo>
                    <a:pt x="2" y="80"/>
                    <a:pt x="0" y="123"/>
                    <a:pt x="26" y="169"/>
                  </a:cubicBezTo>
                  <a:lnTo>
                    <a:pt x="26" y="169"/>
                  </a:lnTo>
                  <a:cubicBezTo>
                    <a:pt x="89" y="277"/>
                    <a:pt x="176" y="366"/>
                    <a:pt x="274" y="443"/>
                  </a:cubicBezTo>
                  <a:lnTo>
                    <a:pt x="274" y="443"/>
                  </a:lnTo>
                  <a:cubicBezTo>
                    <a:pt x="396" y="538"/>
                    <a:pt x="535" y="602"/>
                    <a:pt x="694" y="63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2" name="Google Shape;592;p48"/>
            <p:cNvSpPr/>
            <p:nvPr/>
          </p:nvSpPr>
          <p:spPr>
            <a:xfrm>
              <a:off x="4315960" y="1095584"/>
              <a:ext cx="257143" cy="243974"/>
            </a:xfrm>
            <a:custGeom>
              <a:rect b="b" l="l" r="r" t="t"/>
              <a:pathLst>
                <a:path extrusionOk="0" h="561" w="591">
                  <a:moveTo>
                    <a:pt x="590" y="0"/>
                  </a:moveTo>
                  <a:lnTo>
                    <a:pt x="590" y="0"/>
                  </a:lnTo>
                  <a:cubicBezTo>
                    <a:pt x="512" y="161"/>
                    <a:pt x="356" y="195"/>
                    <a:pt x="229" y="269"/>
                  </a:cubicBezTo>
                  <a:lnTo>
                    <a:pt x="229" y="269"/>
                  </a:lnTo>
                  <a:cubicBezTo>
                    <a:pt x="170" y="305"/>
                    <a:pt x="111" y="343"/>
                    <a:pt x="57" y="386"/>
                  </a:cubicBezTo>
                  <a:lnTo>
                    <a:pt x="57" y="386"/>
                  </a:lnTo>
                  <a:cubicBezTo>
                    <a:pt x="36" y="403"/>
                    <a:pt x="23" y="435"/>
                    <a:pt x="15" y="463"/>
                  </a:cubicBezTo>
                  <a:lnTo>
                    <a:pt x="15" y="463"/>
                  </a:lnTo>
                  <a:cubicBezTo>
                    <a:pt x="0" y="524"/>
                    <a:pt x="35" y="560"/>
                    <a:pt x="94" y="543"/>
                  </a:cubicBezTo>
                  <a:lnTo>
                    <a:pt x="94" y="543"/>
                  </a:lnTo>
                  <a:cubicBezTo>
                    <a:pt x="270" y="493"/>
                    <a:pt x="563" y="275"/>
                    <a:pt x="590"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3" name="Google Shape;593;p48"/>
            <p:cNvSpPr/>
            <p:nvPr/>
          </p:nvSpPr>
          <p:spPr>
            <a:xfrm>
              <a:off x="4199145" y="103020"/>
              <a:ext cx="203650" cy="309660"/>
            </a:xfrm>
            <a:custGeom>
              <a:rect b="b" l="l" r="r" t="t"/>
              <a:pathLst>
                <a:path extrusionOk="0" h="710" w="468">
                  <a:moveTo>
                    <a:pt x="467" y="697"/>
                  </a:moveTo>
                  <a:lnTo>
                    <a:pt x="467" y="697"/>
                  </a:lnTo>
                  <a:cubicBezTo>
                    <a:pt x="330" y="602"/>
                    <a:pt x="303" y="456"/>
                    <a:pt x="272" y="310"/>
                  </a:cubicBezTo>
                  <a:lnTo>
                    <a:pt x="272" y="310"/>
                  </a:lnTo>
                  <a:cubicBezTo>
                    <a:pt x="252" y="215"/>
                    <a:pt x="229" y="122"/>
                    <a:pt x="157" y="51"/>
                  </a:cubicBezTo>
                  <a:lnTo>
                    <a:pt x="157" y="51"/>
                  </a:lnTo>
                  <a:cubicBezTo>
                    <a:pt x="144" y="38"/>
                    <a:pt x="131" y="21"/>
                    <a:pt x="115" y="17"/>
                  </a:cubicBezTo>
                  <a:lnTo>
                    <a:pt x="115" y="17"/>
                  </a:lnTo>
                  <a:cubicBezTo>
                    <a:pt x="84" y="9"/>
                    <a:pt x="48" y="0"/>
                    <a:pt x="21" y="11"/>
                  </a:cubicBezTo>
                  <a:lnTo>
                    <a:pt x="21" y="11"/>
                  </a:lnTo>
                  <a:cubicBezTo>
                    <a:pt x="8" y="16"/>
                    <a:pt x="0" y="67"/>
                    <a:pt x="8" y="90"/>
                  </a:cubicBezTo>
                  <a:lnTo>
                    <a:pt x="8" y="90"/>
                  </a:lnTo>
                  <a:cubicBezTo>
                    <a:pt x="78" y="317"/>
                    <a:pt x="195" y="514"/>
                    <a:pt x="380" y="666"/>
                  </a:cubicBezTo>
                  <a:lnTo>
                    <a:pt x="380" y="666"/>
                  </a:lnTo>
                  <a:cubicBezTo>
                    <a:pt x="403" y="684"/>
                    <a:pt x="432" y="695"/>
                    <a:pt x="457" y="709"/>
                  </a:cubicBezTo>
                  <a:lnTo>
                    <a:pt x="457" y="709"/>
                  </a:lnTo>
                  <a:cubicBezTo>
                    <a:pt x="461" y="705"/>
                    <a:pt x="464" y="701"/>
                    <a:pt x="467" y="69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4" name="Google Shape;594;p48"/>
            <p:cNvSpPr/>
            <p:nvPr/>
          </p:nvSpPr>
          <p:spPr>
            <a:xfrm>
              <a:off x="4514889" y="1055930"/>
              <a:ext cx="117310" cy="293707"/>
            </a:xfrm>
            <a:custGeom>
              <a:rect b="b" l="l" r="r" t="t"/>
              <a:pathLst>
                <a:path extrusionOk="0" h="674" w="270">
                  <a:moveTo>
                    <a:pt x="202" y="0"/>
                  </a:moveTo>
                  <a:lnTo>
                    <a:pt x="202" y="0"/>
                  </a:lnTo>
                  <a:cubicBezTo>
                    <a:pt x="193" y="45"/>
                    <a:pt x="193" y="76"/>
                    <a:pt x="182" y="102"/>
                  </a:cubicBezTo>
                  <a:lnTo>
                    <a:pt x="182" y="102"/>
                  </a:lnTo>
                  <a:cubicBezTo>
                    <a:pt x="145" y="188"/>
                    <a:pt x="112" y="276"/>
                    <a:pt x="63" y="355"/>
                  </a:cubicBezTo>
                  <a:lnTo>
                    <a:pt x="63" y="355"/>
                  </a:lnTo>
                  <a:cubicBezTo>
                    <a:pt x="18" y="431"/>
                    <a:pt x="0" y="505"/>
                    <a:pt x="22" y="589"/>
                  </a:cubicBezTo>
                  <a:lnTo>
                    <a:pt x="22" y="589"/>
                  </a:lnTo>
                  <a:cubicBezTo>
                    <a:pt x="32" y="632"/>
                    <a:pt x="56" y="666"/>
                    <a:pt x="106" y="669"/>
                  </a:cubicBezTo>
                  <a:lnTo>
                    <a:pt x="106" y="669"/>
                  </a:lnTo>
                  <a:cubicBezTo>
                    <a:pt x="154" y="673"/>
                    <a:pt x="165" y="635"/>
                    <a:pt x="177" y="602"/>
                  </a:cubicBezTo>
                  <a:lnTo>
                    <a:pt x="177" y="602"/>
                  </a:lnTo>
                  <a:cubicBezTo>
                    <a:pt x="241" y="425"/>
                    <a:pt x="269" y="246"/>
                    <a:pt x="223" y="61"/>
                  </a:cubicBezTo>
                  <a:lnTo>
                    <a:pt x="223" y="61"/>
                  </a:lnTo>
                  <a:cubicBezTo>
                    <a:pt x="219" y="46"/>
                    <a:pt x="213" y="31"/>
                    <a:pt x="20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5" name="Google Shape;595;p48"/>
            <p:cNvSpPr/>
            <p:nvPr/>
          </p:nvSpPr>
          <p:spPr>
            <a:xfrm>
              <a:off x="3745650" y="95850"/>
              <a:ext cx="264651" cy="117296"/>
            </a:xfrm>
            <a:custGeom>
              <a:rect b="b" l="l" r="r" t="t"/>
              <a:pathLst>
                <a:path extrusionOk="0" h="271" w="609">
                  <a:moveTo>
                    <a:pt x="606" y="168"/>
                  </a:moveTo>
                  <a:lnTo>
                    <a:pt x="606" y="168"/>
                  </a:lnTo>
                  <a:cubicBezTo>
                    <a:pt x="598" y="168"/>
                    <a:pt x="588" y="166"/>
                    <a:pt x="581" y="168"/>
                  </a:cubicBezTo>
                  <a:lnTo>
                    <a:pt x="581" y="168"/>
                  </a:lnTo>
                  <a:cubicBezTo>
                    <a:pt x="507" y="188"/>
                    <a:pt x="444" y="167"/>
                    <a:pt x="381" y="129"/>
                  </a:cubicBezTo>
                  <a:lnTo>
                    <a:pt x="381" y="129"/>
                  </a:lnTo>
                  <a:cubicBezTo>
                    <a:pt x="314" y="90"/>
                    <a:pt x="244" y="56"/>
                    <a:pt x="174" y="23"/>
                  </a:cubicBezTo>
                  <a:lnTo>
                    <a:pt x="174" y="23"/>
                  </a:lnTo>
                  <a:cubicBezTo>
                    <a:pt x="126" y="0"/>
                    <a:pt x="60" y="22"/>
                    <a:pt x="32" y="67"/>
                  </a:cubicBezTo>
                  <a:lnTo>
                    <a:pt x="32" y="67"/>
                  </a:lnTo>
                  <a:cubicBezTo>
                    <a:pt x="0" y="118"/>
                    <a:pt x="37" y="153"/>
                    <a:pt x="70" y="180"/>
                  </a:cubicBezTo>
                  <a:lnTo>
                    <a:pt x="70" y="180"/>
                  </a:lnTo>
                  <a:cubicBezTo>
                    <a:pt x="144" y="237"/>
                    <a:pt x="228" y="270"/>
                    <a:pt x="322" y="251"/>
                  </a:cubicBezTo>
                  <a:lnTo>
                    <a:pt x="322" y="251"/>
                  </a:lnTo>
                  <a:cubicBezTo>
                    <a:pt x="419" y="233"/>
                    <a:pt x="512" y="205"/>
                    <a:pt x="608" y="181"/>
                  </a:cubicBezTo>
                  <a:lnTo>
                    <a:pt x="608" y="181"/>
                  </a:lnTo>
                  <a:cubicBezTo>
                    <a:pt x="607" y="177"/>
                    <a:pt x="607" y="173"/>
                    <a:pt x="606" y="16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6" name="Google Shape;596;p48"/>
            <p:cNvSpPr/>
            <p:nvPr/>
          </p:nvSpPr>
          <p:spPr>
            <a:xfrm>
              <a:off x="5128322" y="333961"/>
              <a:ext cx="193919" cy="266879"/>
            </a:xfrm>
            <a:custGeom>
              <a:rect b="b" l="l" r="r" t="t"/>
              <a:pathLst>
                <a:path extrusionOk="0" h="613" w="445">
                  <a:moveTo>
                    <a:pt x="444" y="600"/>
                  </a:moveTo>
                  <a:lnTo>
                    <a:pt x="444" y="600"/>
                  </a:lnTo>
                  <a:cubicBezTo>
                    <a:pt x="427" y="592"/>
                    <a:pt x="410" y="585"/>
                    <a:pt x="393" y="577"/>
                  </a:cubicBezTo>
                  <a:cubicBezTo>
                    <a:pt x="239" y="512"/>
                    <a:pt x="183" y="377"/>
                    <a:pt x="148" y="229"/>
                  </a:cubicBezTo>
                  <a:cubicBezTo>
                    <a:pt x="133" y="171"/>
                    <a:pt x="124" y="111"/>
                    <a:pt x="107" y="54"/>
                  </a:cubicBezTo>
                  <a:cubicBezTo>
                    <a:pt x="100" y="32"/>
                    <a:pt x="75" y="17"/>
                    <a:pt x="59" y="0"/>
                  </a:cubicBezTo>
                  <a:cubicBezTo>
                    <a:pt x="42" y="18"/>
                    <a:pt x="15" y="36"/>
                    <a:pt x="12" y="57"/>
                  </a:cubicBezTo>
                  <a:cubicBezTo>
                    <a:pt x="6" y="107"/>
                    <a:pt x="0" y="162"/>
                    <a:pt x="14" y="209"/>
                  </a:cubicBezTo>
                  <a:cubicBezTo>
                    <a:pt x="72" y="401"/>
                    <a:pt x="186" y="542"/>
                    <a:pt x="385" y="602"/>
                  </a:cubicBezTo>
                  <a:cubicBezTo>
                    <a:pt x="403" y="607"/>
                    <a:pt x="422" y="609"/>
                    <a:pt x="441" y="612"/>
                  </a:cubicBezTo>
                  <a:cubicBezTo>
                    <a:pt x="442" y="608"/>
                    <a:pt x="443" y="604"/>
                    <a:pt x="444" y="60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7" name="Google Shape;597;p48"/>
            <p:cNvSpPr/>
            <p:nvPr/>
          </p:nvSpPr>
          <p:spPr>
            <a:xfrm>
              <a:off x="4160406" y="-95005"/>
              <a:ext cx="124817" cy="211131"/>
            </a:xfrm>
            <a:custGeom>
              <a:rect b="b" l="l" r="r" t="t"/>
              <a:pathLst>
                <a:path extrusionOk="0" h="486" w="287">
                  <a:moveTo>
                    <a:pt x="5" y="485"/>
                  </a:moveTo>
                  <a:lnTo>
                    <a:pt x="5" y="485"/>
                  </a:lnTo>
                  <a:cubicBezTo>
                    <a:pt x="85" y="405"/>
                    <a:pt x="172" y="330"/>
                    <a:pt x="243" y="242"/>
                  </a:cubicBezTo>
                  <a:lnTo>
                    <a:pt x="243" y="242"/>
                  </a:lnTo>
                  <a:cubicBezTo>
                    <a:pt x="275" y="203"/>
                    <a:pt x="283" y="138"/>
                    <a:pt x="285" y="84"/>
                  </a:cubicBezTo>
                  <a:lnTo>
                    <a:pt x="285" y="84"/>
                  </a:lnTo>
                  <a:cubicBezTo>
                    <a:pt x="286" y="58"/>
                    <a:pt x="255" y="16"/>
                    <a:pt x="230" y="7"/>
                  </a:cubicBezTo>
                  <a:lnTo>
                    <a:pt x="230" y="7"/>
                  </a:lnTo>
                  <a:cubicBezTo>
                    <a:pt x="210" y="0"/>
                    <a:pt x="163" y="26"/>
                    <a:pt x="150" y="49"/>
                  </a:cubicBezTo>
                  <a:lnTo>
                    <a:pt x="150" y="49"/>
                  </a:lnTo>
                  <a:cubicBezTo>
                    <a:pt x="117" y="110"/>
                    <a:pt x="94" y="177"/>
                    <a:pt x="71" y="243"/>
                  </a:cubicBezTo>
                  <a:lnTo>
                    <a:pt x="71" y="243"/>
                  </a:lnTo>
                  <a:cubicBezTo>
                    <a:pt x="45" y="319"/>
                    <a:pt x="23" y="396"/>
                    <a:pt x="0" y="474"/>
                  </a:cubicBezTo>
                  <a:lnTo>
                    <a:pt x="0" y="474"/>
                  </a:lnTo>
                  <a:cubicBezTo>
                    <a:pt x="1" y="477"/>
                    <a:pt x="3" y="481"/>
                    <a:pt x="5" y="4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8" name="Google Shape;598;p48"/>
            <p:cNvSpPr/>
            <p:nvPr/>
          </p:nvSpPr>
          <p:spPr>
            <a:xfrm>
              <a:off x="4477911" y="768172"/>
              <a:ext cx="126695" cy="179228"/>
            </a:xfrm>
            <a:custGeom>
              <a:rect b="b" l="l" r="r" t="t"/>
              <a:pathLst>
                <a:path extrusionOk="0" h="409" w="289">
                  <a:moveTo>
                    <a:pt x="242" y="408"/>
                  </a:moveTo>
                  <a:lnTo>
                    <a:pt x="242" y="408"/>
                  </a:lnTo>
                  <a:cubicBezTo>
                    <a:pt x="253" y="293"/>
                    <a:pt x="288" y="177"/>
                    <a:pt x="194" y="79"/>
                  </a:cubicBezTo>
                  <a:lnTo>
                    <a:pt x="194" y="79"/>
                  </a:lnTo>
                  <a:cubicBezTo>
                    <a:pt x="143" y="26"/>
                    <a:pt x="78" y="0"/>
                    <a:pt x="48" y="28"/>
                  </a:cubicBezTo>
                  <a:lnTo>
                    <a:pt x="48" y="28"/>
                  </a:lnTo>
                  <a:cubicBezTo>
                    <a:pt x="0" y="72"/>
                    <a:pt x="16" y="129"/>
                    <a:pt x="37" y="177"/>
                  </a:cubicBezTo>
                  <a:lnTo>
                    <a:pt x="37" y="177"/>
                  </a:lnTo>
                  <a:cubicBezTo>
                    <a:pt x="52" y="212"/>
                    <a:pt x="82" y="242"/>
                    <a:pt x="108" y="271"/>
                  </a:cubicBezTo>
                  <a:lnTo>
                    <a:pt x="108" y="271"/>
                  </a:lnTo>
                  <a:cubicBezTo>
                    <a:pt x="150" y="316"/>
                    <a:pt x="194" y="358"/>
                    <a:pt x="242" y="40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599" name="Google Shape;599;p48"/>
            <p:cNvSpPr/>
            <p:nvPr/>
          </p:nvSpPr>
          <p:spPr>
            <a:xfrm>
              <a:off x="3927565" y="580377"/>
              <a:ext cx="142649" cy="197994"/>
            </a:xfrm>
            <a:custGeom>
              <a:rect b="b" l="l" r="r" t="t"/>
              <a:pathLst>
                <a:path extrusionOk="0" h="456" w="325">
                  <a:moveTo>
                    <a:pt x="324" y="8"/>
                  </a:moveTo>
                  <a:lnTo>
                    <a:pt x="324" y="8"/>
                  </a:lnTo>
                  <a:cubicBezTo>
                    <a:pt x="251" y="69"/>
                    <a:pt x="177" y="133"/>
                    <a:pt x="101" y="196"/>
                  </a:cubicBezTo>
                  <a:lnTo>
                    <a:pt x="101" y="196"/>
                  </a:lnTo>
                  <a:cubicBezTo>
                    <a:pt x="21" y="262"/>
                    <a:pt x="0" y="331"/>
                    <a:pt x="31" y="411"/>
                  </a:cubicBezTo>
                  <a:lnTo>
                    <a:pt x="31" y="411"/>
                  </a:lnTo>
                  <a:cubicBezTo>
                    <a:pt x="46" y="450"/>
                    <a:pt x="68" y="455"/>
                    <a:pt x="100" y="436"/>
                  </a:cubicBezTo>
                  <a:lnTo>
                    <a:pt x="100" y="436"/>
                  </a:lnTo>
                  <a:cubicBezTo>
                    <a:pt x="112" y="429"/>
                    <a:pt x="124" y="422"/>
                    <a:pt x="132" y="411"/>
                  </a:cubicBezTo>
                  <a:lnTo>
                    <a:pt x="132" y="411"/>
                  </a:lnTo>
                  <a:cubicBezTo>
                    <a:pt x="225" y="290"/>
                    <a:pt x="288" y="154"/>
                    <a:pt x="323" y="7"/>
                  </a:cubicBezTo>
                  <a:lnTo>
                    <a:pt x="323" y="7"/>
                  </a:lnTo>
                  <a:cubicBezTo>
                    <a:pt x="324" y="4"/>
                    <a:pt x="321" y="0"/>
                    <a:pt x="324" y="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0" name="Google Shape;600;p48"/>
            <p:cNvSpPr/>
            <p:nvPr/>
          </p:nvSpPr>
          <p:spPr>
            <a:xfrm>
              <a:off x="4206270" y="315945"/>
              <a:ext cx="186757" cy="148261"/>
            </a:xfrm>
            <a:custGeom>
              <a:rect b="b" l="l" r="r" t="t"/>
              <a:pathLst>
                <a:path extrusionOk="0" h="341" w="429">
                  <a:moveTo>
                    <a:pt x="0" y="33"/>
                  </a:moveTo>
                  <a:lnTo>
                    <a:pt x="0" y="33"/>
                  </a:lnTo>
                  <a:cubicBezTo>
                    <a:pt x="48" y="201"/>
                    <a:pt x="273" y="340"/>
                    <a:pt x="428" y="303"/>
                  </a:cubicBezTo>
                  <a:lnTo>
                    <a:pt x="428" y="303"/>
                  </a:lnTo>
                  <a:cubicBezTo>
                    <a:pt x="364" y="240"/>
                    <a:pt x="297" y="176"/>
                    <a:pt x="232" y="109"/>
                  </a:cubicBezTo>
                  <a:lnTo>
                    <a:pt x="232" y="109"/>
                  </a:lnTo>
                  <a:cubicBezTo>
                    <a:pt x="149" y="24"/>
                    <a:pt x="77" y="0"/>
                    <a:pt x="0" y="3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1" name="Google Shape;601;p48"/>
            <p:cNvSpPr/>
            <p:nvPr/>
          </p:nvSpPr>
          <p:spPr>
            <a:xfrm>
              <a:off x="3767302" y="347539"/>
              <a:ext cx="235559" cy="122925"/>
            </a:xfrm>
            <a:custGeom>
              <a:rect b="b" l="l" r="r" t="t"/>
              <a:pathLst>
                <a:path extrusionOk="0" h="283" w="542">
                  <a:moveTo>
                    <a:pt x="541" y="282"/>
                  </a:moveTo>
                  <a:lnTo>
                    <a:pt x="541" y="282"/>
                  </a:lnTo>
                  <a:cubicBezTo>
                    <a:pt x="431" y="157"/>
                    <a:pt x="316" y="39"/>
                    <a:pt x="146" y="7"/>
                  </a:cubicBezTo>
                  <a:lnTo>
                    <a:pt x="146" y="7"/>
                  </a:lnTo>
                  <a:cubicBezTo>
                    <a:pt x="104" y="0"/>
                    <a:pt x="25" y="9"/>
                    <a:pt x="17" y="28"/>
                  </a:cubicBezTo>
                  <a:lnTo>
                    <a:pt x="17" y="28"/>
                  </a:lnTo>
                  <a:cubicBezTo>
                    <a:pt x="0" y="80"/>
                    <a:pt x="59" y="104"/>
                    <a:pt x="98" y="130"/>
                  </a:cubicBezTo>
                  <a:lnTo>
                    <a:pt x="98" y="130"/>
                  </a:lnTo>
                  <a:cubicBezTo>
                    <a:pt x="111" y="138"/>
                    <a:pt x="128" y="142"/>
                    <a:pt x="143" y="144"/>
                  </a:cubicBezTo>
                  <a:lnTo>
                    <a:pt x="143" y="144"/>
                  </a:lnTo>
                  <a:cubicBezTo>
                    <a:pt x="288" y="158"/>
                    <a:pt x="418" y="209"/>
                    <a:pt x="541" y="28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2" name="Google Shape;602;p48"/>
            <p:cNvSpPr/>
            <p:nvPr/>
          </p:nvSpPr>
          <p:spPr>
            <a:xfrm>
              <a:off x="3907144" y="314217"/>
              <a:ext cx="139833" cy="152015"/>
            </a:xfrm>
            <a:custGeom>
              <a:rect b="b" l="l" r="r" t="t"/>
              <a:pathLst>
                <a:path extrusionOk="0" h="349" w="323">
                  <a:moveTo>
                    <a:pt x="322" y="348"/>
                  </a:moveTo>
                  <a:lnTo>
                    <a:pt x="322" y="348"/>
                  </a:lnTo>
                  <a:cubicBezTo>
                    <a:pt x="281" y="227"/>
                    <a:pt x="236" y="109"/>
                    <a:pt x="125" y="36"/>
                  </a:cubicBezTo>
                  <a:lnTo>
                    <a:pt x="125" y="36"/>
                  </a:lnTo>
                  <a:cubicBezTo>
                    <a:pt x="97" y="17"/>
                    <a:pt x="38" y="0"/>
                    <a:pt x="28" y="11"/>
                  </a:cubicBezTo>
                  <a:lnTo>
                    <a:pt x="28" y="11"/>
                  </a:lnTo>
                  <a:cubicBezTo>
                    <a:pt x="0" y="43"/>
                    <a:pt x="34" y="78"/>
                    <a:pt x="54" y="107"/>
                  </a:cubicBezTo>
                  <a:lnTo>
                    <a:pt x="54" y="107"/>
                  </a:lnTo>
                  <a:cubicBezTo>
                    <a:pt x="61" y="117"/>
                    <a:pt x="72" y="125"/>
                    <a:pt x="82" y="131"/>
                  </a:cubicBezTo>
                  <a:lnTo>
                    <a:pt x="82" y="131"/>
                  </a:lnTo>
                  <a:cubicBezTo>
                    <a:pt x="179" y="184"/>
                    <a:pt x="256" y="260"/>
                    <a:pt x="322" y="3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3" name="Google Shape;603;p48"/>
            <p:cNvSpPr/>
            <p:nvPr/>
          </p:nvSpPr>
          <p:spPr>
            <a:xfrm>
              <a:off x="4472969" y="178820"/>
              <a:ext cx="80709" cy="199871"/>
            </a:xfrm>
            <a:custGeom>
              <a:rect b="b" l="l" r="r" t="t"/>
              <a:pathLst>
                <a:path extrusionOk="0" h="458" w="184">
                  <a:moveTo>
                    <a:pt x="18" y="457"/>
                  </a:moveTo>
                  <a:lnTo>
                    <a:pt x="18" y="457"/>
                  </a:lnTo>
                  <a:cubicBezTo>
                    <a:pt x="84" y="348"/>
                    <a:pt x="158" y="241"/>
                    <a:pt x="179" y="110"/>
                  </a:cubicBezTo>
                  <a:lnTo>
                    <a:pt x="179" y="110"/>
                  </a:lnTo>
                  <a:cubicBezTo>
                    <a:pt x="183" y="86"/>
                    <a:pt x="181" y="56"/>
                    <a:pt x="169" y="36"/>
                  </a:cubicBezTo>
                  <a:lnTo>
                    <a:pt x="169" y="36"/>
                  </a:lnTo>
                  <a:cubicBezTo>
                    <a:pt x="159" y="18"/>
                    <a:pt x="133" y="2"/>
                    <a:pt x="113" y="0"/>
                  </a:cubicBezTo>
                  <a:lnTo>
                    <a:pt x="113" y="0"/>
                  </a:lnTo>
                  <a:cubicBezTo>
                    <a:pt x="100" y="0"/>
                    <a:pt x="77" y="28"/>
                    <a:pt x="73" y="45"/>
                  </a:cubicBezTo>
                  <a:lnTo>
                    <a:pt x="73" y="45"/>
                  </a:lnTo>
                  <a:cubicBezTo>
                    <a:pt x="47" y="180"/>
                    <a:pt x="24" y="315"/>
                    <a:pt x="0" y="450"/>
                  </a:cubicBezTo>
                  <a:lnTo>
                    <a:pt x="0" y="450"/>
                  </a:lnTo>
                  <a:cubicBezTo>
                    <a:pt x="6" y="453"/>
                    <a:pt x="12" y="455"/>
                    <a:pt x="18" y="45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4" name="Google Shape;604;p48"/>
            <p:cNvSpPr/>
            <p:nvPr/>
          </p:nvSpPr>
          <p:spPr>
            <a:xfrm>
              <a:off x="3820294" y="607180"/>
              <a:ext cx="198019" cy="109788"/>
            </a:xfrm>
            <a:custGeom>
              <a:rect b="b" l="l" r="r" t="t"/>
              <a:pathLst>
                <a:path extrusionOk="0" h="253" w="454">
                  <a:moveTo>
                    <a:pt x="453" y="0"/>
                  </a:moveTo>
                  <a:lnTo>
                    <a:pt x="453" y="0"/>
                  </a:lnTo>
                  <a:cubicBezTo>
                    <a:pt x="341" y="37"/>
                    <a:pt x="238" y="65"/>
                    <a:pt x="140" y="103"/>
                  </a:cubicBezTo>
                  <a:lnTo>
                    <a:pt x="140" y="103"/>
                  </a:lnTo>
                  <a:cubicBezTo>
                    <a:pt x="98" y="120"/>
                    <a:pt x="58" y="153"/>
                    <a:pt x="28" y="187"/>
                  </a:cubicBezTo>
                  <a:lnTo>
                    <a:pt x="28" y="187"/>
                  </a:lnTo>
                  <a:cubicBezTo>
                    <a:pt x="0" y="219"/>
                    <a:pt x="17" y="247"/>
                    <a:pt x="62" y="251"/>
                  </a:cubicBezTo>
                  <a:lnTo>
                    <a:pt x="62" y="251"/>
                  </a:lnTo>
                  <a:cubicBezTo>
                    <a:pt x="75" y="252"/>
                    <a:pt x="91" y="251"/>
                    <a:pt x="103" y="247"/>
                  </a:cubicBezTo>
                  <a:lnTo>
                    <a:pt x="103" y="247"/>
                  </a:lnTo>
                  <a:cubicBezTo>
                    <a:pt x="237" y="195"/>
                    <a:pt x="350" y="112"/>
                    <a:pt x="45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5" name="Google Shape;605;p48"/>
            <p:cNvSpPr/>
            <p:nvPr/>
          </p:nvSpPr>
          <p:spPr>
            <a:xfrm>
              <a:off x="4271475" y="1022224"/>
              <a:ext cx="226174" cy="58179"/>
            </a:xfrm>
            <a:custGeom>
              <a:rect b="b" l="l" r="r" t="t"/>
              <a:pathLst>
                <a:path extrusionOk="0" h="133" w="519">
                  <a:moveTo>
                    <a:pt x="518" y="0"/>
                  </a:moveTo>
                  <a:lnTo>
                    <a:pt x="518" y="0"/>
                  </a:lnTo>
                  <a:cubicBezTo>
                    <a:pt x="363" y="6"/>
                    <a:pt x="208" y="13"/>
                    <a:pt x="53" y="20"/>
                  </a:cubicBezTo>
                  <a:lnTo>
                    <a:pt x="53" y="20"/>
                  </a:lnTo>
                  <a:cubicBezTo>
                    <a:pt x="9" y="21"/>
                    <a:pt x="4" y="51"/>
                    <a:pt x="2" y="86"/>
                  </a:cubicBezTo>
                  <a:lnTo>
                    <a:pt x="2" y="86"/>
                  </a:lnTo>
                  <a:cubicBezTo>
                    <a:pt x="0" y="123"/>
                    <a:pt x="24" y="128"/>
                    <a:pt x="53" y="129"/>
                  </a:cubicBezTo>
                  <a:lnTo>
                    <a:pt x="53" y="129"/>
                  </a:lnTo>
                  <a:cubicBezTo>
                    <a:pt x="221" y="132"/>
                    <a:pt x="365" y="49"/>
                    <a:pt x="51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6" name="Google Shape;606;p48"/>
            <p:cNvSpPr/>
            <p:nvPr/>
          </p:nvSpPr>
          <p:spPr>
            <a:xfrm>
              <a:off x="4325744" y="973338"/>
              <a:ext cx="189573" cy="45980"/>
            </a:xfrm>
            <a:custGeom>
              <a:rect b="b" l="l" r="r" t="t"/>
              <a:pathLst>
                <a:path extrusionOk="0" h="108" w="436">
                  <a:moveTo>
                    <a:pt x="428" y="10"/>
                  </a:moveTo>
                  <a:lnTo>
                    <a:pt x="428" y="10"/>
                  </a:lnTo>
                  <a:cubicBezTo>
                    <a:pt x="305" y="6"/>
                    <a:pt x="182" y="0"/>
                    <a:pt x="58" y="1"/>
                  </a:cubicBezTo>
                  <a:lnTo>
                    <a:pt x="58" y="1"/>
                  </a:lnTo>
                  <a:cubicBezTo>
                    <a:pt x="39" y="1"/>
                    <a:pt x="19" y="31"/>
                    <a:pt x="0" y="46"/>
                  </a:cubicBezTo>
                  <a:lnTo>
                    <a:pt x="0" y="46"/>
                  </a:lnTo>
                  <a:cubicBezTo>
                    <a:pt x="15" y="64"/>
                    <a:pt x="28" y="86"/>
                    <a:pt x="47" y="96"/>
                  </a:cubicBezTo>
                  <a:lnTo>
                    <a:pt x="47" y="96"/>
                  </a:lnTo>
                  <a:cubicBezTo>
                    <a:pt x="65" y="106"/>
                    <a:pt x="90" y="107"/>
                    <a:pt x="111" y="105"/>
                  </a:cubicBezTo>
                  <a:lnTo>
                    <a:pt x="111" y="105"/>
                  </a:lnTo>
                  <a:cubicBezTo>
                    <a:pt x="219" y="89"/>
                    <a:pt x="327" y="71"/>
                    <a:pt x="435" y="54"/>
                  </a:cubicBezTo>
                  <a:lnTo>
                    <a:pt x="435" y="54"/>
                  </a:lnTo>
                  <a:cubicBezTo>
                    <a:pt x="433" y="39"/>
                    <a:pt x="431" y="24"/>
                    <a:pt x="428"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7" name="Google Shape;607;p48"/>
            <p:cNvSpPr/>
            <p:nvPr/>
          </p:nvSpPr>
          <p:spPr>
            <a:xfrm>
              <a:off x="5223362" y="439001"/>
              <a:ext cx="153911" cy="157645"/>
            </a:xfrm>
            <a:custGeom>
              <a:rect b="b" l="l" r="r" t="t"/>
              <a:pathLst>
                <a:path extrusionOk="0" h="361" w="354">
                  <a:moveTo>
                    <a:pt x="57" y="0"/>
                  </a:moveTo>
                  <a:lnTo>
                    <a:pt x="57" y="0"/>
                  </a:lnTo>
                  <a:cubicBezTo>
                    <a:pt x="0" y="134"/>
                    <a:pt x="171" y="351"/>
                    <a:pt x="353" y="360"/>
                  </a:cubicBezTo>
                  <a:lnTo>
                    <a:pt x="353" y="360"/>
                  </a:lnTo>
                  <a:cubicBezTo>
                    <a:pt x="220" y="307"/>
                    <a:pt x="164" y="212"/>
                    <a:pt x="145" y="90"/>
                  </a:cubicBezTo>
                  <a:lnTo>
                    <a:pt x="145" y="90"/>
                  </a:lnTo>
                  <a:cubicBezTo>
                    <a:pt x="138" y="46"/>
                    <a:pt x="114" y="8"/>
                    <a:pt x="57"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8" name="Google Shape;608;p48"/>
            <p:cNvSpPr/>
            <p:nvPr/>
          </p:nvSpPr>
          <p:spPr>
            <a:xfrm>
              <a:off x="4486508" y="235799"/>
              <a:ext cx="106987" cy="167029"/>
            </a:xfrm>
            <a:custGeom>
              <a:rect b="b" l="l" r="r" t="t"/>
              <a:pathLst>
                <a:path extrusionOk="0" h="384" w="249">
                  <a:moveTo>
                    <a:pt x="0" y="383"/>
                  </a:moveTo>
                  <a:lnTo>
                    <a:pt x="0" y="383"/>
                  </a:lnTo>
                  <a:cubicBezTo>
                    <a:pt x="82" y="273"/>
                    <a:pt x="196" y="188"/>
                    <a:pt x="242" y="52"/>
                  </a:cubicBezTo>
                  <a:lnTo>
                    <a:pt x="242" y="52"/>
                  </a:lnTo>
                  <a:cubicBezTo>
                    <a:pt x="248" y="37"/>
                    <a:pt x="235" y="17"/>
                    <a:pt x="231" y="0"/>
                  </a:cubicBezTo>
                  <a:lnTo>
                    <a:pt x="231" y="0"/>
                  </a:lnTo>
                  <a:cubicBezTo>
                    <a:pt x="214" y="5"/>
                    <a:pt x="194" y="6"/>
                    <a:pt x="181" y="16"/>
                  </a:cubicBezTo>
                  <a:lnTo>
                    <a:pt x="181" y="16"/>
                  </a:lnTo>
                  <a:cubicBezTo>
                    <a:pt x="165" y="27"/>
                    <a:pt x="151" y="44"/>
                    <a:pt x="143" y="61"/>
                  </a:cubicBezTo>
                  <a:lnTo>
                    <a:pt x="143" y="61"/>
                  </a:lnTo>
                  <a:cubicBezTo>
                    <a:pt x="94" y="168"/>
                    <a:pt x="47" y="275"/>
                    <a:pt x="0" y="38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09" name="Google Shape;609;p48"/>
            <p:cNvSpPr/>
            <p:nvPr/>
          </p:nvSpPr>
          <p:spPr>
            <a:xfrm>
              <a:off x="4436979" y="201829"/>
              <a:ext cx="59124" cy="178289"/>
            </a:xfrm>
            <a:custGeom>
              <a:rect b="b" l="l" r="r" t="t"/>
              <a:pathLst>
                <a:path extrusionOk="0" h="409" w="137">
                  <a:moveTo>
                    <a:pt x="55" y="407"/>
                  </a:moveTo>
                  <a:lnTo>
                    <a:pt x="55" y="407"/>
                  </a:lnTo>
                  <a:cubicBezTo>
                    <a:pt x="48" y="273"/>
                    <a:pt x="136" y="140"/>
                    <a:pt x="65" y="6"/>
                  </a:cubicBezTo>
                  <a:lnTo>
                    <a:pt x="65" y="6"/>
                  </a:lnTo>
                  <a:cubicBezTo>
                    <a:pt x="56" y="4"/>
                    <a:pt x="48" y="2"/>
                    <a:pt x="40" y="0"/>
                  </a:cubicBezTo>
                  <a:lnTo>
                    <a:pt x="40" y="0"/>
                  </a:lnTo>
                  <a:cubicBezTo>
                    <a:pt x="26" y="28"/>
                    <a:pt x="0" y="58"/>
                    <a:pt x="2" y="86"/>
                  </a:cubicBezTo>
                  <a:lnTo>
                    <a:pt x="2" y="86"/>
                  </a:lnTo>
                  <a:cubicBezTo>
                    <a:pt x="9" y="194"/>
                    <a:pt x="25" y="301"/>
                    <a:pt x="37" y="408"/>
                  </a:cubicBezTo>
                  <a:lnTo>
                    <a:pt x="37" y="408"/>
                  </a:lnTo>
                  <a:cubicBezTo>
                    <a:pt x="43" y="408"/>
                    <a:pt x="49" y="407"/>
                    <a:pt x="55" y="40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0" name="Google Shape;610;p48"/>
            <p:cNvSpPr/>
            <p:nvPr/>
          </p:nvSpPr>
          <p:spPr>
            <a:xfrm>
              <a:off x="4358464" y="1041596"/>
              <a:ext cx="161418" cy="71316"/>
            </a:xfrm>
            <a:custGeom>
              <a:rect b="b" l="l" r="r" t="t"/>
              <a:pathLst>
                <a:path extrusionOk="0" h="162" w="371">
                  <a:moveTo>
                    <a:pt x="370" y="0"/>
                  </a:moveTo>
                  <a:lnTo>
                    <a:pt x="370" y="0"/>
                  </a:lnTo>
                  <a:cubicBezTo>
                    <a:pt x="264" y="30"/>
                    <a:pt x="148" y="61"/>
                    <a:pt x="34" y="95"/>
                  </a:cubicBezTo>
                  <a:lnTo>
                    <a:pt x="34" y="95"/>
                  </a:lnTo>
                  <a:cubicBezTo>
                    <a:pt x="20" y="99"/>
                    <a:pt x="12" y="122"/>
                    <a:pt x="0" y="137"/>
                  </a:cubicBezTo>
                  <a:lnTo>
                    <a:pt x="0" y="137"/>
                  </a:lnTo>
                  <a:cubicBezTo>
                    <a:pt x="14" y="145"/>
                    <a:pt x="27" y="161"/>
                    <a:pt x="42" y="161"/>
                  </a:cubicBezTo>
                  <a:lnTo>
                    <a:pt x="42" y="161"/>
                  </a:lnTo>
                  <a:cubicBezTo>
                    <a:pt x="133" y="161"/>
                    <a:pt x="215" y="131"/>
                    <a:pt x="287" y="77"/>
                  </a:cubicBezTo>
                  <a:lnTo>
                    <a:pt x="287" y="77"/>
                  </a:lnTo>
                  <a:cubicBezTo>
                    <a:pt x="320" y="52"/>
                    <a:pt x="348" y="20"/>
                    <a:pt x="37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1" name="Google Shape;611;p48"/>
            <p:cNvSpPr/>
            <p:nvPr/>
          </p:nvSpPr>
          <p:spPr>
            <a:xfrm>
              <a:off x="3964078" y="-75217"/>
              <a:ext cx="78832" cy="144508"/>
            </a:xfrm>
            <a:custGeom>
              <a:rect b="b" l="l" r="r" t="t"/>
              <a:pathLst>
                <a:path extrusionOk="0" h="332" w="183">
                  <a:moveTo>
                    <a:pt x="182" y="326"/>
                  </a:moveTo>
                  <a:lnTo>
                    <a:pt x="182" y="326"/>
                  </a:lnTo>
                  <a:cubicBezTo>
                    <a:pt x="149" y="228"/>
                    <a:pt x="118" y="130"/>
                    <a:pt x="80" y="33"/>
                  </a:cubicBezTo>
                  <a:lnTo>
                    <a:pt x="80" y="33"/>
                  </a:lnTo>
                  <a:cubicBezTo>
                    <a:pt x="75" y="17"/>
                    <a:pt x="42" y="11"/>
                    <a:pt x="22" y="0"/>
                  </a:cubicBezTo>
                  <a:lnTo>
                    <a:pt x="22" y="0"/>
                  </a:lnTo>
                  <a:cubicBezTo>
                    <a:pt x="17" y="23"/>
                    <a:pt x="0" y="52"/>
                    <a:pt x="9" y="68"/>
                  </a:cubicBezTo>
                  <a:lnTo>
                    <a:pt x="9" y="68"/>
                  </a:lnTo>
                  <a:cubicBezTo>
                    <a:pt x="60" y="158"/>
                    <a:pt x="116" y="244"/>
                    <a:pt x="170" y="331"/>
                  </a:cubicBezTo>
                  <a:lnTo>
                    <a:pt x="170" y="331"/>
                  </a:lnTo>
                  <a:cubicBezTo>
                    <a:pt x="174" y="329"/>
                    <a:pt x="178" y="327"/>
                    <a:pt x="182" y="32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2" name="Google Shape;612;p48"/>
            <p:cNvSpPr/>
            <p:nvPr/>
          </p:nvSpPr>
          <p:spPr>
            <a:xfrm>
              <a:off x="4026235" y="-66181"/>
              <a:ext cx="42231" cy="135124"/>
            </a:xfrm>
            <a:custGeom>
              <a:rect b="b" l="l" r="r" t="t"/>
              <a:pathLst>
                <a:path extrusionOk="0" h="309" w="98">
                  <a:moveTo>
                    <a:pt x="75" y="308"/>
                  </a:moveTo>
                  <a:lnTo>
                    <a:pt x="75" y="308"/>
                  </a:lnTo>
                  <a:cubicBezTo>
                    <a:pt x="94" y="215"/>
                    <a:pt x="97" y="123"/>
                    <a:pt x="83" y="31"/>
                  </a:cubicBezTo>
                  <a:lnTo>
                    <a:pt x="83" y="31"/>
                  </a:lnTo>
                  <a:cubicBezTo>
                    <a:pt x="81" y="18"/>
                    <a:pt x="52" y="1"/>
                    <a:pt x="35" y="0"/>
                  </a:cubicBezTo>
                  <a:lnTo>
                    <a:pt x="35" y="0"/>
                  </a:lnTo>
                  <a:cubicBezTo>
                    <a:pt x="25" y="0"/>
                    <a:pt x="12" y="27"/>
                    <a:pt x="4" y="44"/>
                  </a:cubicBezTo>
                  <a:lnTo>
                    <a:pt x="4" y="44"/>
                  </a:lnTo>
                  <a:cubicBezTo>
                    <a:pt x="0" y="51"/>
                    <a:pt x="5" y="63"/>
                    <a:pt x="8" y="72"/>
                  </a:cubicBezTo>
                  <a:lnTo>
                    <a:pt x="8" y="72"/>
                  </a:lnTo>
                  <a:cubicBezTo>
                    <a:pt x="29" y="149"/>
                    <a:pt x="51" y="226"/>
                    <a:pt x="75" y="30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3" name="Google Shape;613;p48"/>
            <p:cNvSpPr/>
            <p:nvPr/>
          </p:nvSpPr>
          <p:spPr>
            <a:xfrm>
              <a:off x="4018508" y="89442"/>
              <a:ext cx="70386" cy="71316"/>
            </a:xfrm>
            <a:custGeom>
              <a:rect b="b" l="l" r="r" t="t"/>
              <a:pathLst>
                <a:path extrusionOk="0" h="162" w="162">
                  <a:moveTo>
                    <a:pt x="161" y="134"/>
                  </a:moveTo>
                  <a:lnTo>
                    <a:pt x="161" y="134"/>
                  </a:lnTo>
                  <a:cubicBezTo>
                    <a:pt x="141" y="89"/>
                    <a:pt x="136" y="51"/>
                    <a:pt x="114" y="36"/>
                  </a:cubicBezTo>
                  <a:lnTo>
                    <a:pt x="114" y="36"/>
                  </a:lnTo>
                  <a:cubicBezTo>
                    <a:pt x="83" y="13"/>
                    <a:pt x="27" y="0"/>
                    <a:pt x="10" y="45"/>
                  </a:cubicBezTo>
                  <a:lnTo>
                    <a:pt x="10" y="45"/>
                  </a:lnTo>
                  <a:cubicBezTo>
                    <a:pt x="0" y="71"/>
                    <a:pt x="28" y="122"/>
                    <a:pt x="53" y="149"/>
                  </a:cubicBezTo>
                  <a:lnTo>
                    <a:pt x="53" y="149"/>
                  </a:lnTo>
                  <a:cubicBezTo>
                    <a:pt x="65" y="161"/>
                    <a:pt x="111" y="142"/>
                    <a:pt x="16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4" name="Google Shape;614;p48"/>
            <p:cNvSpPr/>
            <p:nvPr/>
          </p:nvSpPr>
          <p:spPr>
            <a:xfrm>
              <a:off x="3857277" y="504982"/>
              <a:ext cx="126695" cy="49734"/>
            </a:xfrm>
            <a:custGeom>
              <a:rect b="b" l="l" r="r" t="t"/>
              <a:pathLst>
                <a:path extrusionOk="0" h="115" w="289">
                  <a:moveTo>
                    <a:pt x="0" y="81"/>
                  </a:moveTo>
                  <a:lnTo>
                    <a:pt x="0" y="81"/>
                  </a:lnTo>
                  <a:cubicBezTo>
                    <a:pt x="101" y="114"/>
                    <a:pt x="193" y="93"/>
                    <a:pt x="288" y="66"/>
                  </a:cubicBezTo>
                  <a:lnTo>
                    <a:pt x="288" y="66"/>
                  </a:lnTo>
                  <a:cubicBezTo>
                    <a:pt x="178" y="0"/>
                    <a:pt x="28" y="7"/>
                    <a:pt x="0" y="8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5" name="Google Shape;615;p48"/>
            <p:cNvSpPr/>
            <p:nvPr/>
          </p:nvSpPr>
          <p:spPr>
            <a:xfrm>
              <a:off x="4544135" y="972588"/>
              <a:ext cx="61940" cy="60055"/>
            </a:xfrm>
            <a:custGeom>
              <a:rect b="b" l="l" r="r" t="t"/>
              <a:pathLst>
                <a:path extrusionOk="0" h="137" w="140">
                  <a:moveTo>
                    <a:pt x="139" y="81"/>
                  </a:moveTo>
                  <a:lnTo>
                    <a:pt x="139" y="81"/>
                  </a:lnTo>
                  <a:cubicBezTo>
                    <a:pt x="133" y="67"/>
                    <a:pt x="127" y="39"/>
                    <a:pt x="111" y="24"/>
                  </a:cubicBezTo>
                  <a:lnTo>
                    <a:pt x="111" y="24"/>
                  </a:lnTo>
                  <a:cubicBezTo>
                    <a:pt x="86" y="0"/>
                    <a:pt x="13" y="10"/>
                    <a:pt x="5" y="38"/>
                  </a:cubicBezTo>
                  <a:lnTo>
                    <a:pt x="5" y="38"/>
                  </a:lnTo>
                  <a:cubicBezTo>
                    <a:pt x="0" y="60"/>
                    <a:pt x="8" y="93"/>
                    <a:pt x="22" y="109"/>
                  </a:cubicBezTo>
                  <a:lnTo>
                    <a:pt x="22" y="109"/>
                  </a:lnTo>
                  <a:cubicBezTo>
                    <a:pt x="46" y="136"/>
                    <a:pt x="109" y="124"/>
                    <a:pt x="139" y="8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6" name="Google Shape;616;p48"/>
            <p:cNvSpPr/>
            <p:nvPr/>
          </p:nvSpPr>
          <p:spPr>
            <a:xfrm>
              <a:off x="3945662" y="-22386"/>
              <a:ext cx="76955" cy="88206"/>
            </a:xfrm>
            <a:custGeom>
              <a:rect b="b" l="l" r="r" t="t"/>
              <a:pathLst>
                <a:path extrusionOk="0" h="205" w="176">
                  <a:moveTo>
                    <a:pt x="175" y="195"/>
                  </a:moveTo>
                  <a:lnTo>
                    <a:pt x="175" y="195"/>
                  </a:lnTo>
                  <a:cubicBezTo>
                    <a:pt x="138" y="137"/>
                    <a:pt x="103" y="77"/>
                    <a:pt x="62" y="21"/>
                  </a:cubicBezTo>
                  <a:lnTo>
                    <a:pt x="62" y="21"/>
                  </a:lnTo>
                  <a:cubicBezTo>
                    <a:pt x="52" y="7"/>
                    <a:pt x="23" y="7"/>
                    <a:pt x="3" y="0"/>
                  </a:cubicBezTo>
                  <a:lnTo>
                    <a:pt x="3" y="0"/>
                  </a:lnTo>
                  <a:cubicBezTo>
                    <a:pt x="5" y="22"/>
                    <a:pt x="0" y="52"/>
                    <a:pt x="13" y="64"/>
                  </a:cubicBezTo>
                  <a:lnTo>
                    <a:pt x="13" y="64"/>
                  </a:lnTo>
                  <a:cubicBezTo>
                    <a:pt x="59" y="114"/>
                    <a:pt x="111" y="158"/>
                    <a:pt x="161" y="204"/>
                  </a:cubicBezTo>
                  <a:lnTo>
                    <a:pt x="161" y="204"/>
                  </a:lnTo>
                  <a:cubicBezTo>
                    <a:pt x="165" y="201"/>
                    <a:pt x="170" y="199"/>
                    <a:pt x="175" y="19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7" name="Google Shape;617;p48"/>
            <p:cNvSpPr/>
            <p:nvPr/>
          </p:nvSpPr>
          <p:spPr>
            <a:xfrm>
              <a:off x="4022294" y="512794"/>
              <a:ext cx="55371" cy="53486"/>
            </a:xfrm>
            <a:custGeom>
              <a:rect b="b" l="l" r="r" t="t"/>
              <a:pathLst>
                <a:path extrusionOk="0" h="122" w="127">
                  <a:moveTo>
                    <a:pt x="14" y="121"/>
                  </a:moveTo>
                  <a:lnTo>
                    <a:pt x="14" y="121"/>
                  </a:lnTo>
                  <a:cubicBezTo>
                    <a:pt x="64" y="103"/>
                    <a:pt x="103" y="101"/>
                    <a:pt x="116" y="81"/>
                  </a:cubicBezTo>
                  <a:lnTo>
                    <a:pt x="116" y="81"/>
                  </a:lnTo>
                  <a:cubicBezTo>
                    <a:pt x="126" y="64"/>
                    <a:pt x="106" y="28"/>
                    <a:pt x="99" y="0"/>
                  </a:cubicBezTo>
                  <a:lnTo>
                    <a:pt x="99" y="0"/>
                  </a:lnTo>
                  <a:cubicBezTo>
                    <a:pt x="69" y="8"/>
                    <a:pt x="34" y="8"/>
                    <a:pt x="11" y="26"/>
                  </a:cubicBezTo>
                  <a:lnTo>
                    <a:pt x="11" y="26"/>
                  </a:lnTo>
                  <a:cubicBezTo>
                    <a:pt x="0" y="35"/>
                    <a:pt x="12" y="74"/>
                    <a:pt x="14" y="12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8" name="Google Shape;618;p48"/>
            <p:cNvSpPr/>
            <p:nvPr/>
          </p:nvSpPr>
          <p:spPr>
            <a:xfrm>
              <a:off x="4445019" y="430092"/>
              <a:ext cx="44109" cy="44103"/>
            </a:xfrm>
            <a:custGeom>
              <a:rect b="b" l="l" r="r" t="t"/>
              <a:pathLst>
                <a:path extrusionOk="0" h="103" w="100">
                  <a:moveTo>
                    <a:pt x="78" y="0"/>
                  </a:moveTo>
                  <a:lnTo>
                    <a:pt x="78" y="0"/>
                  </a:lnTo>
                  <a:cubicBezTo>
                    <a:pt x="42" y="11"/>
                    <a:pt x="21" y="19"/>
                    <a:pt x="0" y="26"/>
                  </a:cubicBezTo>
                  <a:lnTo>
                    <a:pt x="0" y="26"/>
                  </a:lnTo>
                  <a:cubicBezTo>
                    <a:pt x="8" y="50"/>
                    <a:pt x="9" y="81"/>
                    <a:pt x="26" y="93"/>
                  </a:cubicBezTo>
                  <a:lnTo>
                    <a:pt x="26" y="93"/>
                  </a:lnTo>
                  <a:cubicBezTo>
                    <a:pt x="39" y="102"/>
                    <a:pt x="79" y="94"/>
                    <a:pt x="90" y="80"/>
                  </a:cubicBezTo>
                  <a:lnTo>
                    <a:pt x="90" y="80"/>
                  </a:lnTo>
                  <a:cubicBezTo>
                    <a:pt x="99" y="68"/>
                    <a:pt x="85" y="37"/>
                    <a:pt x="7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19" name="Google Shape;619;p48"/>
            <p:cNvSpPr/>
            <p:nvPr/>
          </p:nvSpPr>
          <p:spPr>
            <a:xfrm>
              <a:off x="3949073" y="35554"/>
              <a:ext cx="64755" cy="53486"/>
            </a:xfrm>
            <a:custGeom>
              <a:rect b="b" l="l" r="r" t="t"/>
              <a:pathLst>
                <a:path extrusionOk="0" h="123" w="150">
                  <a:moveTo>
                    <a:pt x="0" y="19"/>
                  </a:moveTo>
                  <a:lnTo>
                    <a:pt x="0" y="19"/>
                  </a:lnTo>
                  <a:cubicBezTo>
                    <a:pt x="19" y="87"/>
                    <a:pt x="80" y="102"/>
                    <a:pt x="136" y="122"/>
                  </a:cubicBezTo>
                  <a:lnTo>
                    <a:pt x="136" y="122"/>
                  </a:lnTo>
                  <a:cubicBezTo>
                    <a:pt x="140" y="116"/>
                    <a:pt x="145" y="111"/>
                    <a:pt x="149" y="106"/>
                  </a:cubicBezTo>
                  <a:lnTo>
                    <a:pt x="149" y="106"/>
                  </a:lnTo>
                  <a:cubicBezTo>
                    <a:pt x="105" y="71"/>
                    <a:pt x="61" y="35"/>
                    <a:pt x="16" y="0"/>
                  </a:cubicBezTo>
                  <a:lnTo>
                    <a:pt x="16" y="0"/>
                  </a:lnTo>
                  <a:cubicBezTo>
                    <a:pt x="11" y="6"/>
                    <a:pt x="5" y="13"/>
                    <a:pt x="0" y="1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0" name="Google Shape;620;p48"/>
            <p:cNvSpPr/>
            <p:nvPr/>
          </p:nvSpPr>
          <p:spPr>
            <a:xfrm>
              <a:off x="7040641" y="-579959"/>
              <a:ext cx="430080" cy="829440"/>
            </a:xfrm>
            <a:custGeom>
              <a:rect b="b" l="l" r="r" t="t"/>
              <a:pathLst>
                <a:path extrusionOk="0" h="1903" w="988">
                  <a:moveTo>
                    <a:pt x="752" y="1205"/>
                  </a:moveTo>
                  <a:lnTo>
                    <a:pt x="752" y="1205"/>
                  </a:lnTo>
                  <a:cubicBezTo>
                    <a:pt x="657" y="984"/>
                    <a:pt x="564" y="763"/>
                    <a:pt x="470" y="541"/>
                  </a:cubicBezTo>
                  <a:cubicBezTo>
                    <a:pt x="467" y="720"/>
                    <a:pt x="538" y="879"/>
                    <a:pt x="607" y="1036"/>
                  </a:cubicBezTo>
                  <a:cubicBezTo>
                    <a:pt x="676" y="1192"/>
                    <a:pt x="763" y="1342"/>
                    <a:pt x="837" y="1498"/>
                  </a:cubicBezTo>
                  <a:cubicBezTo>
                    <a:pt x="784" y="1423"/>
                    <a:pt x="728" y="1349"/>
                    <a:pt x="680" y="1270"/>
                  </a:cubicBezTo>
                  <a:cubicBezTo>
                    <a:pt x="630" y="1188"/>
                    <a:pt x="583" y="1104"/>
                    <a:pt x="541" y="1018"/>
                  </a:cubicBezTo>
                  <a:cubicBezTo>
                    <a:pt x="500" y="933"/>
                    <a:pt x="464" y="845"/>
                    <a:pt x="429" y="758"/>
                  </a:cubicBezTo>
                  <a:cubicBezTo>
                    <a:pt x="393" y="672"/>
                    <a:pt x="361" y="584"/>
                    <a:pt x="328" y="497"/>
                  </a:cubicBezTo>
                  <a:cubicBezTo>
                    <a:pt x="323" y="498"/>
                    <a:pt x="318" y="498"/>
                    <a:pt x="313" y="498"/>
                  </a:cubicBezTo>
                  <a:cubicBezTo>
                    <a:pt x="313" y="519"/>
                    <a:pt x="308" y="542"/>
                    <a:pt x="313" y="562"/>
                  </a:cubicBezTo>
                  <a:cubicBezTo>
                    <a:pt x="361" y="758"/>
                    <a:pt x="412" y="955"/>
                    <a:pt x="511" y="1133"/>
                  </a:cubicBezTo>
                  <a:cubicBezTo>
                    <a:pt x="570" y="1240"/>
                    <a:pt x="643" y="1339"/>
                    <a:pt x="714" y="1438"/>
                  </a:cubicBezTo>
                  <a:cubicBezTo>
                    <a:pt x="783" y="1532"/>
                    <a:pt x="858" y="1620"/>
                    <a:pt x="928" y="1713"/>
                  </a:cubicBezTo>
                  <a:cubicBezTo>
                    <a:pt x="686" y="1516"/>
                    <a:pt x="514" y="1262"/>
                    <a:pt x="353" y="1000"/>
                  </a:cubicBezTo>
                  <a:cubicBezTo>
                    <a:pt x="464" y="1370"/>
                    <a:pt x="699" y="1652"/>
                    <a:pt x="987" y="1902"/>
                  </a:cubicBezTo>
                  <a:cubicBezTo>
                    <a:pt x="962" y="1887"/>
                    <a:pt x="936" y="1873"/>
                    <a:pt x="910" y="1858"/>
                  </a:cubicBezTo>
                  <a:cubicBezTo>
                    <a:pt x="884" y="1843"/>
                    <a:pt x="859" y="1827"/>
                    <a:pt x="834" y="1811"/>
                  </a:cubicBezTo>
                  <a:cubicBezTo>
                    <a:pt x="498" y="1591"/>
                    <a:pt x="279" y="1279"/>
                    <a:pt x="118" y="918"/>
                  </a:cubicBezTo>
                  <a:cubicBezTo>
                    <a:pt x="39" y="739"/>
                    <a:pt x="0" y="555"/>
                    <a:pt x="34" y="362"/>
                  </a:cubicBezTo>
                  <a:cubicBezTo>
                    <a:pt x="50" y="274"/>
                    <a:pt x="89" y="188"/>
                    <a:pt x="134" y="108"/>
                  </a:cubicBezTo>
                  <a:cubicBezTo>
                    <a:pt x="182" y="22"/>
                    <a:pt x="269" y="0"/>
                    <a:pt x="363" y="33"/>
                  </a:cubicBezTo>
                  <a:cubicBezTo>
                    <a:pt x="506" y="82"/>
                    <a:pt x="601" y="189"/>
                    <a:pt x="670" y="316"/>
                  </a:cubicBezTo>
                  <a:cubicBezTo>
                    <a:pt x="790" y="539"/>
                    <a:pt x="849" y="781"/>
                    <a:pt x="885" y="1031"/>
                  </a:cubicBezTo>
                  <a:cubicBezTo>
                    <a:pt x="904" y="1168"/>
                    <a:pt x="932" y="1303"/>
                    <a:pt x="955" y="1439"/>
                  </a:cubicBezTo>
                  <a:cubicBezTo>
                    <a:pt x="957" y="1450"/>
                    <a:pt x="959" y="1462"/>
                    <a:pt x="964" y="1489"/>
                  </a:cubicBezTo>
                  <a:cubicBezTo>
                    <a:pt x="806" y="1257"/>
                    <a:pt x="798" y="985"/>
                    <a:pt x="677" y="758"/>
                  </a:cubicBezTo>
                  <a:cubicBezTo>
                    <a:pt x="671" y="760"/>
                    <a:pt x="664" y="761"/>
                    <a:pt x="658" y="763"/>
                  </a:cubicBezTo>
                  <a:cubicBezTo>
                    <a:pt x="693" y="908"/>
                    <a:pt x="727" y="1054"/>
                    <a:pt x="763" y="1200"/>
                  </a:cubicBezTo>
                  <a:cubicBezTo>
                    <a:pt x="758" y="1202"/>
                    <a:pt x="755" y="1204"/>
                    <a:pt x="752" y="1205"/>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1" name="Google Shape;621;p48"/>
            <p:cNvSpPr/>
            <p:nvPr/>
          </p:nvSpPr>
          <p:spPr>
            <a:xfrm>
              <a:off x="6295681" y="702602"/>
              <a:ext cx="389759" cy="541440"/>
            </a:xfrm>
            <a:custGeom>
              <a:rect b="b" l="l" r="r" t="t"/>
              <a:pathLst>
                <a:path extrusionOk="0" h="1244" w="896">
                  <a:moveTo>
                    <a:pt x="456" y="0"/>
                  </a:moveTo>
                  <a:lnTo>
                    <a:pt x="456" y="0"/>
                  </a:lnTo>
                  <a:cubicBezTo>
                    <a:pt x="638" y="55"/>
                    <a:pt x="741" y="176"/>
                    <a:pt x="803" y="332"/>
                  </a:cubicBezTo>
                  <a:cubicBezTo>
                    <a:pt x="895" y="563"/>
                    <a:pt x="878" y="788"/>
                    <a:pt x="737" y="996"/>
                  </a:cubicBezTo>
                  <a:cubicBezTo>
                    <a:pt x="572" y="1243"/>
                    <a:pt x="301" y="1236"/>
                    <a:pt x="144" y="984"/>
                  </a:cubicBezTo>
                  <a:cubicBezTo>
                    <a:pt x="0" y="752"/>
                    <a:pt x="31" y="329"/>
                    <a:pt x="209" y="121"/>
                  </a:cubicBezTo>
                  <a:cubicBezTo>
                    <a:pt x="223" y="105"/>
                    <a:pt x="240" y="93"/>
                    <a:pt x="260" y="74"/>
                  </a:cubicBezTo>
                  <a:cubicBezTo>
                    <a:pt x="242" y="164"/>
                    <a:pt x="222" y="243"/>
                    <a:pt x="210" y="323"/>
                  </a:cubicBezTo>
                  <a:cubicBezTo>
                    <a:pt x="187" y="482"/>
                    <a:pt x="313" y="665"/>
                    <a:pt x="468" y="704"/>
                  </a:cubicBezTo>
                  <a:cubicBezTo>
                    <a:pt x="607" y="739"/>
                    <a:pt x="713" y="643"/>
                    <a:pt x="708" y="486"/>
                  </a:cubicBezTo>
                  <a:cubicBezTo>
                    <a:pt x="705" y="390"/>
                    <a:pt x="663" y="307"/>
                    <a:pt x="613" y="229"/>
                  </a:cubicBezTo>
                  <a:cubicBezTo>
                    <a:pt x="566" y="155"/>
                    <a:pt x="514" y="84"/>
                    <a:pt x="456" y="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2" name="Google Shape;622;p48"/>
            <p:cNvSpPr/>
            <p:nvPr/>
          </p:nvSpPr>
          <p:spPr>
            <a:xfrm>
              <a:off x="6867630" y="-618358"/>
              <a:ext cx="852139" cy="1092255"/>
            </a:xfrm>
            <a:custGeom>
              <a:rect b="b" l="l" r="r" t="t"/>
              <a:pathLst>
                <a:path extrusionOk="0" h="2510" w="1956">
                  <a:moveTo>
                    <a:pt x="510" y="0"/>
                  </a:moveTo>
                  <a:lnTo>
                    <a:pt x="510" y="0"/>
                  </a:lnTo>
                  <a:cubicBezTo>
                    <a:pt x="241" y="287"/>
                    <a:pt x="180" y="684"/>
                    <a:pt x="347" y="1065"/>
                  </a:cubicBezTo>
                  <a:lnTo>
                    <a:pt x="347" y="1065"/>
                  </a:lnTo>
                  <a:cubicBezTo>
                    <a:pt x="447" y="1293"/>
                    <a:pt x="607" y="1475"/>
                    <a:pt x="802" y="1623"/>
                  </a:cubicBezTo>
                  <a:lnTo>
                    <a:pt x="802" y="1623"/>
                  </a:lnTo>
                  <a:cubicBezTo>
                    <a:pt x="990" y="1765"/>
                    <a:pt x="1187" y="1895"/>
                    <a:pt x="1383" y="2027"/>
                  </a:cubicBezTo>
                  <a:lnTo>
                    <a:pt x="1383" y="2027"/>
                  </a:lnTo>
                  <a:cubicBezTo>
                    <a:pt x="1590" y="2168"/>
                    <a:pt x="1783" y="2324"/>
                    <a:pt x="1955" y="2509"/>
                  </a:cubicBezTo>
                  <a:lnTo>
                    <a:pt x="1955" y="2509"/>
                  </a:lnTo>
                  <a:cubicBezTo>
                    <a:pt x="1799" y="2419"/>
                    <a:pt x="1645" y="2330"/>
                    <a:pt x="1489" y="2244"/>
                  </a:cubicBezTo>
                  <a:lnTo>
                    <a:pt x="1489" y="2244"/>
                  </a:lnTo>
                  <a:cubicBezTo>
                    <a:pt x="1289" y="2134"/>
                    <a:pt x="1083" y="2035"/>
                    <a:pt x="888" y="1917"/>
                  </a:cubicBezTo>
                  <a:lnTo>
                    <a:pt x="888" y="1917"/>
                  </a:lnTo>
                  <a:cubicBezTo>
                    <a:pt x="632" y="1762"/>
                    <a:pt x="409" y="1570"/>
                    <a:pt x="251" y="1308"/>
                  </a:cubicBezTo>
                  <a:lnTo>
                    <a:pt x="251" y="1308"/>
                  </a:lnTo>
                  <a:cubicBezTo>
                    <a:pt x="0" y="893"/>
                    <a:pt x="84" y="348"/>
                    <a:pt x="456" y="38"/>
                  </a:cubicBezTo>
                  <a:lnTo>
                    <a:pt x="456" y="38"/>
                  </a:lnTo>
                  <a:cubicBezTo>
                    <a:pt x="473" y="24"/>
                    <a:pt x="492" y="13"/>
                    <a:pt x="510" y="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3" name="Google Shape;623;p48"/>
            <p:cNvSpPr/>
            <p:nvPr/>
          </p:nvSpPr>
          <p:spPr>
            <a:xfrm>
              <a:off x="5978881" y="-67319"/>
              <a:ext cx="564480" cy="364800"/>
            </a:xfrm>
            <a:custGeom>
              <a:rect b="b" l="l" r="r" t="t"/>
              <a:pathLst>
                <a:path extrusionOk="0" h="840" w="1295">
                  <a:moveTo>
                    <a:pt x="1160" y="596"/>
                  </a:moveTo>
                  <a:lnTo>
                    <a:pt x="1160" y="596"/>
                  </a:lnTo>
                  <a:cubicBezTo>
                    <a:pt x="878" y="839"/>
                    <a:pt x="454" y="803"/>
                    <a:pt x="212" y="654"/>
                  </a:cubicBezTo>
                  <a:cubicBezTo>
                    <a:pt x="20" y="536"/>
                    <a:pt x="0" y="353"/>
                    <a:pt x="168" y="199"/>
                  </a:cubicBezTo>
                  <a:cubicBezTo>
                    <a:pt x="345" y="38"/>
                    <a:pt x="552" y="0"/>
                    <a:pt x="782" y="50"/>
                  </a:cubicBezTo>
                  <a:cubicBezTo>
                    <a:pt x="923" y="80"/>
                    <a:pt x="1046" y="145"/>
                    <a:pt x="1156" y="234"/>
                  </a:cubicBezTo>
                  <a:cubicBezTo>
                    <a:pt x="1207" y="276"/>
                    <a:pt x="1248" y="331"/>
                    <a:pt x="1294" y="381"/>
                  </a:cubicBezTo>
                  <a:cubicBezTo>
                    <a:pt x="1252" y="424"/>
                    <a:pt x="1229" y="401"/>
                    <a:pt x="1204" y="380"/>
                  </a:cubicBezTo>
                  <a:cubicBezTo>
                    <a:pt x="1079" y="273"/>
                    <a:pt x="929" y="226"/>
                    <a:pt x="769" y="215"/>
                  </a:cubicBezTo>
                  <a:cubicBezTo>
                    <a:pt x="636" y="206"/>
                    <a:pt x="543" y="267"/>
                    <a:pt x="498" y="381"/>
                  </a:cubicBezTo>
                  <a:cubicBezTo>
                    <a:pt x="490" y="401"/>
                    <a:pt x="495" y="433"/>
                    <a:pt x="507" y="450"/>
                  </a:cubicBezTo>
                  <a:cubicBezTo>
                    <a:pt x="593" y="572"/>
                    <a:pt x="721" y="614"/>
                    <a:pt x="861" y="618"/>
                  </a:cubicBezTo>
                  <a:cubicBezTo>
                    <a:pt x="960" y="620"/>
                    <a:pt x="1059" y="604"/>
                    <a:pt x="1160" y="59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4" name="Google Shape;624;p48"/>
            <p:cNvSpPr/>
            <p:nvPr/>
          </p:nvSpPr>
          <p:spPr>
            <a:xfrm>
              <a:off x="6899665" y="349279"/>
              <a:ext cx="791138" cy="595861"/>
            </a:xfrm>
            <a:custGeom>
              <a:rect b="b" l="l" r="r" t="t"/>
              <a:pathLst>
                <a:path extrusionOk="0" h="1368" w="1815">
                  <a:moveTo>
                    <a:pt x="1802" y="419"/>
                  </a:moveTo>
                  <a:lnTo>
                    <a:pt x="1802" y="419"/>
                  </a:lnTo>
                  <a:cubicBezTo>
                    <a:pt x="1775" y="407"/>
                    <a:pt x="1748" y="395"/>
                    <a:pt x="1722" y="383"/>
                  </a:cubicBezTo>
                  <a:lnTo>
                    <a:pt x="1722" y="383"/>
                  </a:lnTo>
                  <a:cubicBezTo>
                    <a:pt x="1523" y="286"/>
                    <a:pt x="1314" y="225"/>
                    <a:pt x="1091" y="231"/>
                  </a:cubicBezTo>
                  <a:lnTo>
                    <a:pt x="1091" y="231"/>
                  </a:lnTo>
                  <a:cubicBezTo>
                    <a:pt x="893" y="236"/>
                    <a:pt x="718" y="315"/>
                    <a:pt x="565" y="440"/>
                  </a:cubicBezTo>
                  <a:lnTo>
                    <a:pt x="565" y="440"/>
                  </a:lnTo>
                  <a:cubicBezTo>
                    <a:pt x="496" y="497"/>
                    <a:pt x="429" y="557"/>
                    <a:pt x="365" y="620"/>
                  </a:cubicBezTo>
                  <a:lnTo>
                    <a:pt x="365" y="620"/>
                  </a:lnTo>
                  <a:cubicBezTo>
                    <a:pt x="253" y="732"/>
                    <a:pt x="200" y="872"/>
                    <a:pt x="183" y="1024"/>
                  </a:cubicBezTo>
                  <a:lnTo>
                    <a:pt x="183" y="1024"/>
                  </a:lnTo>
                  <a:cubicBezTo>
                    <a:pt x="172" y="1119"/>
                    <a:pt x="178" y="1215"/>
                    <a:pt x="177" y="1310"/>
                  </a:cubicBezTo>
                  <a:lnTo>
                    <a:pt x="177" y="1310"/>
                  </a:lnTo>
                  <a:cubicBezTo>
                    <a:pt x="177" y="1327"/>
                    <a:pt x="175" y="1344"/>
                    <a:pt x="175" y="1361"/>
                  </a:cubicBezTo>
                  <a:lnTo>
                    <a:pt x="175" y="1361"/>
                  </a:lnTo>
                  <a:cubicBezTo>
                    <a:pt x="168" y="1363"/>
                    <a:pt x="162" y="1365"/>
                    <a:pt x="156" y="1367"/>
                  </a:cubicBezTo>
                  <a:lnTo>
                    <a:pt x="156" y="1367"/>
                  </a:lnTo>
                  <a:cubicBezTo>
                    <a:pt x="138" y="1324"/>
                    <a:pt x="116" y="1283"/>
                    <a:pt x="104" y="1239"/>
                  </a:cubicBezTo>
                  <a:lnTo>
                    <a:pt x="104" y="1239"/>
                  </a:lnTo>
                  <a:cubicBezTo>
                    <a:pt x="0" y="837"/>
                    <a:pt x="162" y="423"/>
                    <a:pt x="502" y="184"/>
                  </a:cubicBezTo>
                  <a:lnTo>
                    <a:pt x="502" y="184"/>
                  </a:lnTo>
                  <a:cubicBezTo>
                    <a:pt x="749" y="10"/>
                    <a:pt x="1005" y="0"/>
                    <a:pt x="1276" y="114"/>
                  </a:cubicBezTo>
                  <a:lnTo>
                    <a:pt x="1276" y="114"/>
                  </a:lnTo>
                  <a:cubicBezTo>
                    <a:pt x="1342" y="143"/>
                    <a:pt x="1412" y="164"/>
                    <a:pt x="1474" y="198"/>
                  </a:cubicBezTo>
                  <a:lnTo>
                    <a:pt x="1474" y="198"/>
                  </a:lnTo>
                  <a:cubicBezTo>
                    <a:pt x="1590" y="261"/>
                    <a:pt x="1701" y="330"/>
                    <a:pt x="1814" y="397"/>
                  </a:cubicBezTo>
                  <a:lnTo>
                    <a:pt x="1814" y="397"/>
                  </a:lnTo>
                  <a:cubicBezTo>
                    <a:pt x="1809" y="404"/>
                    <a:pt x="1806" y="412"/>
                    <a:pt x="1802" y="419"/>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5" name="Google Shape;625;p48"/>
            <p:cNvSpPr/>
            <p:nvPr/>
          </p:nvSpPr>
          <p:spPr>
            <a:xfrm>
              <a:off x="5790721" y="1038601"/>
              <a:ext cx="366721" cy="445440"/>
            </a:xfrm>
            <a:custGeom>
              <a:rect b="b" l="l" r="r" t="t"/>
              <a:pathLst>
                <a:path extrusionOk="0" h="1021" w="841">
                  <a:moveTo>
                    <a:pt x="478" y="0"/>
                  </a:moveTo>
                  <a:lnTo>
                    <a:pt x="478" y="0"/>
                  </a:lnTo>
                  <a:cubicBezTo>
                    <a:pt x="465" y="13"/>
                    <a:pt x="453" y="28"/>
                    <a:pt x="438" y="40"/>
                  </a:cubicBezTo>
                  <a:cubicBezTo>
                    <a:pt x="335" y="128"/>
                    <a:pt x="284" y="244"/>
                    <a:pt x="271" y="375"/>
                  </a:cubicBezTo>
                  <a:cubicBezTo>
                    <a:pt x="260" y="491"/>
                    <a:pt x="314" y="569"/>
                    <a:pt x="409" y="591"/>
                  </a:cubicBezTo>
                  <a:cubicBezTo>
                    <a:pt x="533" y="620"/>
                    <a:pt x="617" y="584"/>
                    <a:pt x="661" y="469"/>
                  </a:cubicBezTo>
                  <a:cubicBezTo>
                    <a:pt x="686" y="403"/>
                    <a:pt x="696" y="331"/>
                    <a:pt x="699" y="255"/>
                  </a:cubicBezTo>
                  <a:cubicBezTo>
                    <a:pt x="692" y="260"/>
                    <a:pt x="685" y="265"/>
                    <a:pt x="659" y="282"/>
                  </a:cubicBezTo>
                  <a:cubicBezTo>
                    <a:pt x="664" y="228"/>
                    <a:pt x="668" y="187"/>
                    <a:pt x="671" y="147"/>
                  </a:cubicBezTo>
                  <a:cubicBezTo>
                    <a:pt x="674" y="146"/>
                    <a:pt x="679" y="146"/>
                    <a:pt x="682" y="146"/>
                  </a:cubicBezTo>
                  <a:cubicBezTo>
                    <a:pt x="688" y="157"/>
                    <a:pt x="693" y="168"/>
                    <a:pt x="698" y="179"/>
                  </a:cubicBezTo>
                  <a:cubicBezTo>
                    <a:pt x="700" y="178"/>
                    <a:pt x="703" y="177"/>
                    <a:pt x="706" y="177"/>
                  </a:cubicBezTo>
                  <a:cubicBezTo>
                    <a:pt x="703" y="138"/>
                    <a:pt x="700" y="100"/>
                    <a:pt x="697" y="54"/>
                  </a:cubicBezTo>
                  <a:cubicBezTo>
                    <a:pt x="755" y="98"/>
                    <a:pt x="771" y="158"/>
                    <a:pt x="781" y="218"/>
                  </a:cubicBezTo>
                  <a:cubicBezTo>
                    <a:pt x="840" y="540"/>
                    <a:pt x="682" y="874"/>
                    <a:pt x="339" y="977"/>
                  </a:cubicBezTo>
                  <a:cubicBezTo>
                    <a:pt x="197" y="1020"/>
                    <a:pt x="118" y="979"/>
                    <a:pt x="64" y="842"/>
                  </a:cubicBezTo>
                  <a:cubicBezTo>
                    <a:pt x="0" y="676"/>
                    <a:pt x="26" y="517"/>
                    <a:pt x="92" y="359"/>
                  </a:cubicBezTo>
                  <a:cubicBezTo>
                    <a:pt x="167" y="182"/>
                    <a:pt x="304" y="71"/>
                    <a:pt x="478" y="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6" name="Google Shape;626;p48"/>
            <p:cNvSpPr/>
            <p:nvPr/>
          </p:nvSpPr>
          <p:spPr>
            <a:xfrm>
              <a:off x="6062719" y="164205"/>
              <a:ext cx="1580399" cy="817314"/>
            </a:xfrm>
            <a:custGeom>
              <a:rect b="b" l="l" r="r" t="t"/>
              <a:pathLst>
                <a:path extrusionOk="0" h="1877" w="3630">
                  <a:moveTo>
                    <a:pt x="1284" y="0"/>
                  </a:moveTo>
                  <a:lnTo>
                    <a:pt x="1284" y="0"/>
                  </a:lnTo>
                  <a:cubicBezTo>
                    <a:pt x="1412" y="73"/>
                    <a:pt x="1539" y="150"/>
                    <a:pt x="1670" y="218"/>
                  </a:cubicBezTo>
                  <a:lnTo>
                    <a:pt x="1670" y="218"/>
                  </a:lnTo>
                  <a:cubicBezTo>
                    <a:pt x="1712" y="239"/>
                    <a:pt x="1768" y="254"/>
                    <a:pt x="1813" y="245"/>
                  </a:cubicBezTo>
                  <a:lnTo>
                    <a:pt x="1813" y="245"/>
                  </a:lnTo>
                  <a:cubicBezTo>
                    <a:pt x="2025" y="205"/>
                    <a:pt x="2236" y="219"/>
                    <a:pt x="2447" y="246"/>
                  </a:cubicBezTo>
                  <a:lnTo>
                    <a:pt x="2447" y="246"/>
                  </a:lnTo>
                  <a:cubicBezTo>
                    <a:pt x="2844" y="299"/>
                    <a:pt x="3208" y="446"/>
                    <a:pt x="3551" y="648"/>
                  </a:cubicBezTo>
                  <a:lnTo>
                    <a:pt x="3551" y="648"/>
                  </a:lnTo>
                  <a:cubicBezTo>
                    <a:pt x="3580" y="665"/>
                    <a:pt x="3607" y="684"/>
                    <a:pt x="3629" y="713"/>
                  </a:cubicBezTo>
                  <a:lnTo>
                    <a:pt x="3629" y="713"/>
                  </a:lnTo>
                  <a:cubicBezTo>
                    <a:pt x="3550" y="673"/>
                    <a:pt x="3471" y="631"/>
                    <a:pt x="3390" y="594"/>
                  </a:cubicBezTo>
                  <a:lnTo>
                    <a:pt x="3390" y="594"/>
                  </a:lnTo>
                  <a:cubicBezTo>
                    <a:pt x="3118" y="469"/>
                    <a:pt x="2837" y="374"/>
                    <a:pt x="2541" y="320"/>
                  </a:cubicBezTo>
                  <a:lnTo>
                    <a:pt x="2541" y="320"/>
                  </a:lnTo>
                  <a:cubicBezTo>
                    <a:pt x="2265" y="271"/>
                    <a:pt x="1993" y="279"/>
                    <a:pt x="1724" y="342"/>
                  </a:cubicBezTo>
                  <a:lnTo>
                    <a:pt x="1724" y="342"/>
                  </a:lnTo>
                  <a:cubicBezTo>
                    <a:pt x="1533" y="386"/>
                    <a:pt x="1348" y="460"/>
                    <a:pt x="1183" y="568"/>
                  </a:cubicBezTo>
                  <a:lnTo>
                    <a:pt x="1183" y="568"/>
                  </a:lnTo>
                  <a:cubicBezTo>
                    <a:pt x="1059" y="651"/>
                    <a:pt x="975" y="772"/>
                    <a:pt x="924" y="914"/>
                  </a:cubicBezTo>
                  <a:lnTo>
                    <a:pt x="924" y="914"/>
                  </a:lnTo>
                  <a:cubicBezTo>
                    <a:pt x="908" y="960"/>
                    <a:pt x="887" y="1004"/>
                    <a:pt x="868" y="1049"/>
                  </a:cubicBezTo>
                  <a:lnTo>
                    <a:pt x="868" y="1049"/>
                  </a:lnTo>
                  <a:cubicBezTo>
                    <a:pt x="860" y="1046"/>
                    <a:pt x="852" y="1044"/>
                    <a:pt x="844" y="1041"/>
                  </a:cubicBezTo>
                  <a:lnTo>
                    <a:pt x="844" y="1041"/>
                  </a:lnTo>
                  <a:cubicBezTo>
                    <a:pt x="880" y="935"/>
                    <a:pt x="914" y="830"/>
                    <a:pt x="954" y="712"/>
                  </a:cubicBezTo>
                  <a:lnTo>
                    <a:pt x="954" y="712"/>
                  </a:lnTo>
                  <a:cubicBezTo>
                    <a:pt x="546" y="1030"/>
                    <a:pt x="188" y="1375"/>
                    <a:pt x="21" y="1876"/>
                  </a:cubicBezTo>
                  <a:lnTo>
                    <a:pt x="21" y="1876"/>
                  </a:lnTo>
                  <a:cubicBezTo>
                    <a:pt x="14" y="1872"/>
                    <a:pt x="7" y="1869"/>
                    <a:pt x="0" y="1865"/>
                  </a:cubicBezTo>
                  <a:lnTo>
                    <a:pt x="0" y="1865"/>
                  </a:lnTo>
                  <a:cubicBezTo>
                    <a:pt x="21" y="1799"/>
                    <a:pt x="39" y="1733"/>
                    <a:pt x="64" y="1668"/>
                  </a:cubicBezTo>
                  <a:lnTo>
                    <a:pt x="64" y="1668"/>
                  </a:lnTo>
                  <a:cubicBezTo>
                    <a:pt x="90" y="1600"/>
                    <a:pt x="118" y="1534"/>
                    <a:pt x="151" y="1469"/>
                  </a:cubicBezTo>
                  <a:lnTo>
                    <a:pt x="151" y="1469"/>
                  </a:lnTo>
                  <a:cubicBezTo>
                    <a:pt x="183" y="1407"/>
                    <a:pt x="218" y="1347"/>
                    <a:pt x="257" y="1288"/>
                  </a:cubicBezTo>
                  <a:lnTo>
                    <a:pt x="257" y="1288"/>
                  </a:lnTo>
                  <a:cubicBezTo>
                    <a:pt x="295" y="1228"/>
                    <a:pt x="338" y="1171"/>
                    <a:pt x="383" y="1107"/>
                  </a:cubicBezTo>
                  <a:lnTo>
                    <a:pt x="383" y="1107"/>
                  </a:lnTo>
                  <a:cubicBezTo>
                    <a:pt x="290" y="1094"/>
                    <a:pt x="201" y="1081"/>
                    <a:pt x="113" y="1068"/>
                  </a:cubicBezTo>
                  <a:lnTo>
                    <a:pt x="113" y="1068"/>
                  </a:lnTo>
                  <a:cubicBezTo>
                    <a:pt x="113" y="1062"/>
                    <a:pt x="113" y="1055"/>
                    <a:pt x="113" y="1049"/>
                  </a:cubicBezTo>
                  <a:lnTo>
                    <a:pt x="113" y="1049"/>
                  </a:lnTo>
                  <a:cubicBezTo>
                    <a:pt x="180" y="1047"/>
                    <a:pt x="248" y="1037"/>
                    <a:pt x="314" y="1045"/>
                  </a:cubicBezTo>
                  <a:lnTo>
                    <a:pt x="314" y="1045"/>
                  </a:lnTo>
                  <a:cubicBezTo>
                    <a:pt x="403" y="1056"/>
                    <a:pt x="462" y="1032"/>
                    <a:pt x="528" y="965"/>
                  </a:cubicBezTo>
                  <a:lnTo>
                    <a:pt x="528" y="965"/>
                  </a:lnTo>
                  <a:cubicBezTo>
                    <a:pt x="693" y="796"/>
                    <a:pt x="884" y="654"/>
                    <a:pt x="1088" y="532"/>
                  </a:cubicBezTo>
                  <a:lnTo>
                    <a:pt x="1088" y="532"/>
                  </a:lnTo>
                  <a:cubicBezTo>
                    <a:pt x="1261" y="428"/>
                    <a:pt x="1444" y="350"/>
                    <a:pt x="1636" y="288"/>
                  </a:cubicBezTo>
                  <a:lnTo>
                    <a:pt x="1636" y="288"/>
                  </a:lnTo>
                  <a:cubicBezTo>
                    <a:pt x="1643" y="286"/>
                    <a:pt x="1649" y="282"/>
                    <a:pt x="1672" y="271"/>
                  </a:cubicBezTo>
                  <a:lnTo>
                    <a:pt x="1672" y="271"/>
                  </a:lnTo>
                  <a:cubicBezTo>
                    <a:pt x="1533" y="180"/>
                    <a:pt x="1405" y="95"/>
                    <a:pt x="1277" y="10"/>
                  </a:cubicBezTo>
                  <a:lnTo>
                    <a:pt x="1277" y="10"/>
                  </a:lnTo>
                  <a:cubicBezTo>
                    <a:pt x="1280" y="7"/>
                    <a:pt x="1281" y="3"/>
                    <a:pt x="1284"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7" name="Google Shape;627;p48"/>
            <p:cNvSpPr/>
            <p:nvPr/>
          </p:nvSpPr>
          <p:spPr>
            <a:xfrm>
              <a:off x="6781441" y="-618359"/>
              <a:ext cx="249600" cy="681599"/>
            </a:xfrm>
            <a:custGeom>
              <a:rect b="b" l="l" r="r" t="t"/>
              <a:pathLst>
                <a:path extrusionOk="0" h="1566" w="572">
                  <a:moveTo>
                    <a:pt x="555" y="1565"/>
                  </a:moveTo>
                  <a:lnTo>
                    <a:pt x="555" y="1565"/>
                  </a:lnTo>
                  <a:cubicBezTo>
                    <a:pt x="406" y="1405"/>
                    <a:pt x="281" y="1228"/>
                    <a:pt x="172" y="1039"/>
                  </a:cubicBezTo>
                  <a:cubicBezTo>
                    <a:pt x="39" y="811"/>
                    <a:pt x="0" y="567"/>
                    <a:pt x="24" y="310"/>
                  </a:cubicBezTo>
                  <a:cubicBezTo>
                    <a:pt x="33" y="212"/>
                    <a:pt x="66" y="120"/>
                    <a:pt x="138" y="51"/>
                  </a:cubicBezTo>
                  <a:cubicBezTo>
                    <a:pt x="163" y="26"/>
                    <a:pt x="213" y="0"/>
                    <a:pt x="239" y="9"/>
                  </a:cubicBezTo>
                  <a:cubicBezTo>
                    <a:pt x="273" y="22"/>
                    <a:pt x="308" y="66"/>
                    <a:pt x="317" y="102"/>
                  </a:cubicBezTo>
                  <a:cubicBezTo>
                    <a:pt x="328" y="141"/>
                    <a:pt x="317" y="190"/>
                    <a:pt x="302" y="230"/>
                  </a:cubicBezTo>
                  <a:cubicBezTo>
                    <a:pt x="159" y="614"/>
                    <a:pt x="208" y="978"/>
                    <a:pt x="415" y="1325"/>
                  </a:cubicBezTo>
                  <a:cubicBezTo>
                    <a:pt x="462" y="1404"/>
                    <a:pt x="519" y="1477"/>
                    <a:pt x="571" y="1553"/>
                  </a:cubicBezTo>
                  <a:cubicBezTo>
                    <a:pt x="566" y="1557"/>
                    <a:pt x="560" y="1561"/>
                    <a:pt x="555" y="1565"/>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8" name="Google Shape;628;p48"/>
            <p:cNvSpPr/>
            <p:nvPr/>
          </p:nvSpPr>
          <p:spPr>
            <a:xfrm>
              <a:off x="6671484" y="-356326"/>
              <a:ext cx="405423" cy="487949"/>
            </a:xfrm>
            <a:custGeom>
              <a:rect b="b" l="l" r="r" t="t"/>
              <a:pathLst>
                <a:path extrusionOk="0" h="1121" w="932">
                  <a:moveTo>
                    <a:pt x="931" y="1120"/>
                  </a:moveTo>
                  <a:lnTo>
                    <a:pt x="931" y="1120"/>
                  </a:lnTo>
                  <a:cubicBezTo>
                    <a:pt x="803" y="1073"/>
                    <a:pt x="692" y="998"/>
                    <a:pt x="592" y="909"/>
                  </a:cubicBezTo>
                  <a:lnTo>
                    <a:pt x="592" y="909"/>
                  </a:lnTo>
                  <a:cubicBezTo>
                    <a:pt x="404" y="740"/>
                    <a:pt x="228" y="560"/>
                    <a:pt x="87" y="348"/>
                  </a:cubicBezTo>
                  <a:lnTo>
                    <a:pt x="87" y="348"/>
                  </a:lnTo>
                  <a:cubicBezTo>
                    <a:pt x="62" y="310"/>
                    <a:pt x="39" y="270"/>
                    <a:pt x="19" y="228"/>
                  </a:cubicBezTo>
                  <a:lnTo>
                    <a:pt x="19" y="228"/>
                  </a:lnTo>
                  <a:cubicBezTo>
                    <a:pt x="7" y="202"/>
                    <a:pt x="0" y="171"/>
                    <a:pt x="0" y="141"/>
                  </a:cubicBezTo>
                  <a:lnTo>
                    <a:pt x="0" y="141"/>
                  </a:lnTo>
                  <a:cubicBezTo>
                    <a:pt x="1" y="89"/>
                    <a:pt x="19" y="40"/>
                    <a:pt x="72" y="20"/>
                  </a:cubicBezTo>
                  <a:lnTo>
                    <a:pt x="72" y="20"/>
                  </a:lnTo>
                  <a:cubicBezTo>
                    <a:pt x="125" y="0"/>
                    <a:pt x="165" y="34"/>
                    <a:pt x="187" y="74"/>
                  </a:cubicBezTo>
                  <a:lnTo>
                    <a:pt x="187" y="74"/>
                  </a:lnTo>
                  <a:cubicBezTo>
                    <a:pt x="241" y="169"/>
                    <a:pt x="286" y="269"/>
                    <a:pt x="334" y="367"/>
                  </a:cubicBezTo>
                  <a:lnTo>
                    <a:pt x="334" y="367"/>
                  </a:lnTo>
                  <a:cubicBezTo>
                    <a:pt x="477" y="662"/>
                    <a:pt x="656" y="928"/>
                    <a:pt x="931" y="112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29" name="Google Shape;629;p48"/>
            <p:cNvSpPr/>
            <p:nvPr/>
          </p:nvSpPr>
          <p:spPr>
            <a:xfrm>
              <a:off x="5715841" y="535561"/>
              <a:ext cx="266879" cy="207360"/>
            </a:xfrm>
            <a:custGeom>
              <a:rect b="b" l="l" r="r" t="t"/>
              <a:pathLst>
                <a:path extrusionOk="0" h="476" w="615">
                  <a:moveTo>
                    <a:pt x="614" y="132"/>
                  </a:moveTo>
                  <a:lnTo>
                    <a:pt x="614" y="132"/>
                  </a:lnTo>
                  <a:cubicBezTo>
                    <a:pt x="537" y="133"/>
                    <a:pt x="465" y="134"/>
                    <a:pt x="394" y="137"/>
                  </a:cubicBezTo>
                  <a:cubicBezTo>
                    <a:pt x="374" y="137"/>
                    <a:pt x="350" y="135"/>
                    <a:pt x="335" y="146"/>
                  </a:cubicBezTo>
                  <a:cubicBezTo>
                    <a:pt x="294" y="174"/>
                    <a:pt x="256" y="208"/>
                    <a:pt x="217" y="239"/>
                  </a:cubicBezTo>
                  <a:cubicBezTo>
                    <a:pt x="246" y="268"/>
                    <a:pt x="271" y="302"/>
                    <a:pt x="305" y="323"/>
                  </a:cubicBezTo>
                  <a:cubicBezTo>
                    <a:pt x="388" y="374"/>
                    <a:pt x="479" y="367"/>
                    <a:pt x="571" y="341"/>
                  </a:cubicBezTo>
                  <a:cubicBezTo>
                    <a:pt x="456" y="416"/>
                    <a:pt x="336" y="475"/>
                    <a:pt x="193" y="452"/>
                  </a:cubicBezTo>
                  <a:cubicBezTo>
                    <a:pt x="86" y="435"/>
                    <a:pt x="11" y="355"/>
                    <a:pt x="5" y="256"/>
                  </a:cubicBezTo>
                  <a:cubicBezTo>
                    <a:pt x="0" y="167"/>
                    <a:pt x="62" y="87"/>
                    <a:pt x="163" y="54"/>
                  </a:cubicBezTo>
                  <a:cubicBezTo>
                    <a:pt x="326" y="0"/>
                    <a:pt x="472" y="44"/>
                    <a:pt x="614" y="13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0" name="Google Shape;630;p48"/>
            <p:cNvSpPr/>
            <p:nvPr/>
          </p:nvSpPr>
          <p:spPr>
            <a:xfrm>
              <a:off x="6475004" y="594239"/>
              <a:ext cx="332222" cy="150138"/>
            </a:xfrm>
            <a:custGeom>
              <a:rect b="b" l="l" r="r" t="t"/>
              <a:pathLst>
                <a:path extrusionOk="0" h="342" w="763">
                  <a:moveTo>
                    <a:pt x="0" y="86"/>
                  </a:moveTo>
                  <a:lnTo>
                    <a:pt x="0" y="86"/>
                  </a:lnTo>
                  <a:cubicBezTo>
                    <a:pt x="130" y="49"/>
                    <a:pt x="255" y="0"/>
                    <a:pt x="389" y="22"/>
                  </a:cubicBezTo>
                  <a:lnTo>
                    <a:pt x="389" y="22"/>
                  </a:lnTo>
                  <a:cubicBezTo>
                    <a:pt x="522" y="45"/>
                    <a:pt x="648" y="84"/>
                    <a:pt x="730" y="202"/>
                  </a:cubicBezTo>
                  <a:lnTo>
                    <a:pt x="730" y="202"/>
                  </a:lnTo>
                  <a:cubicBezTo>
                    <a:pt x="747" y="226"/>
                    <a:pt x="762" y="275"/>
                    <a:pt x="750" y="293"/>
                  </a:cubicBezTo>
                  <a:lnTo>
                    <a:pt x="750" y="293"/>
                  </a:lnTo>
                  <a:cubicBezTo>
                    <a:pt x="732" y="318"/>
                    <a:pt x="685" y="341"/>
                    <a:pt x="655" y="335"/>
                  </a:cubicBezTo>
                  <a:lnTo>
                    <a:pt x="655" y="335"/>
                  </a:lnTo>
                  <a:cubicBezTo>
                    <a:pt x="588" y="324"/>
                    <a:pt x="517" y="306"/>
                    <a:pt x="458" y="273"/>
                  </a:cubicBezTo>
                  <a:lnTo>
                    <a:pt x="458" y="273"/>
                  </a:lnTo>
                  <a:cubicBezTo>
                    <a:pt x="313" y="190"/>
                    <a:pt x="176" y="95"/>
                    <a:pt x="0" y="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1" name="Google Shape;631;p48"/>
            <p:cNvSpPr/>
            <p:nvPr/>
          </p:nvSpPr>
          <p:spPr>
            <a:xfrm>
              <a:off x="6097133" y="1070468"/>
              <a:ext cx="117310" cy="406311"/>
            </a:xfrm>
            <a:custGeom>
              <a:rect b="b" l="l" r="r" t="t"/>
              <a:pathLst>
                <a:path extrusionOk="0" h="933" w="269">
                  <a:moveTo>
                    <a:pt x="53" y="0"/>
                  </a:moveTo>
                  <a:lnTo>
                    <a:pt x="53" y="0"/>
                  </a:lnTo>
                  <a:cubicBezTo>
                    <a:pt x="213" y="151"/>
                    <a:pt x="249" y="331"/>
                    <a:pt x="261" y="520"/>
                  </a:cubicBezTo>
                  <a:lnTo>
                    <a:pt x="261" y="520"/>
                  </a:lnTo>
                  <a:cubicBezTo>
                    <a:pt x="268" y="631"/>
                    <a:pt x="255" y="739"/>
                    <a:pt x="192" y="836"/>
                  </a:cubicBezTo>
                  <a:lnTo>
                    <a:pt x="192" y="836"/>
                  </a:lnTo>
                  <a:cubicBezTo>
                    <a:pt x="180" y="854"/>
                    <a:pt x="167" y="872"/>
                    <a:pt x="150" y="886"/>
                  </a:cubicBezTo>
                  <a:lnTo>
                    <a:pt x="150" y="886"/>
                  </a:lnTo>
                  <a:cubicBezTo>
                    <a:pt x="118" y="913"/>
                    <a:pt x="82" y="932"/>
                    <a:pt x="41" y="905"/>
                  </a:cubicBezTo>
                  <a:lnTo>
                    <a:pt x="41" y="905"/>
                  </a:lnTo>
                  <a:cubicBezTo>
                    <a:pt x="0" y="879"/>
                    <a:pt x="1" y="840"/>
                    <a:pt x="14" y="798"/>
                  </a:cubicBezTo>
                  <a:lnTo>
                    <a:pt x="14" y="798"/>
                  </a:lnTo>
                  <a:cubicBezTo>
                    <a:pt x="33" y="740"/>
                    <a:pt x="54" y="681"/>
                    <a:pt x="71" y="622"/>
                  </a:cubicBezTo>
                  <a:lnTo>
                    <a:pt x="71" y="622"/>
                  </a:lnTo>
                  <a:cubicBezTo>
                    <a:pt x="128" y="419"/>
                    <a:pt x="159" y="216"/>
                    <a:pt x="5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2" name="Google Shape;632;p48"/>
            <p:cNvSpPr/>
            <p:nvPr/>
          </p:nvSpPr>
          <p:spPr>
            <a:xfrm>
              <a:off x="6514150" y="660616"/>
              <a:ext cx="274975" cy="330304"/>
            </a:xfrm>
            <a:custGeom>
              <a:rect b="b" l="l" r="r" t="t"/>
              <a:pathLst>
                <a:path extrusionOk="0" h="758" w="631">
                  <a:moveTo>
                    <a:pt x="6" y="0"/>
                  </a:moveTo>
                  <a:lnTo>
                    <a:pt x="6" y="0"/>
                  </a:lnTo>
                  <a:cubicBezTo>
                    <a:pt x="150" y="86"/>
                    <a:pt x="304" y="158"/>
                    <a:pt x="434" y="260"/>
                  </a:cubicBezTo>
                  <a:lnTo>
                    <a:pt x="434" y="260"/>
                  </a:lnTo>
                  <a:cubicBezTo>
                    <a:pt x="549" y="351"/>
                    <a:pt x="630" y="479"/>
                    <a:pt x="618" y="641"/>
                  </a:cubicBezTo>
                  <a:lnTo>
                    <a:pt x="618" y="641"/>
                  </a:lnTo>
                  <a:cubicBezTo>
                    <a:pt x="618" y="643"/>
                    <a:pt x="619" y="645"/>
                    <a:pt x="617" y="646"/>
                  </a:cubicBezTo>
                  <a:lnTo>
                    <a:pt x="617" y="646"/>
                  </a:lnTo>
                  <a:cubicBezTo>
                    <a:pt x="603" y="684"/>
                    <a:pt x="588" y="720"/>
                    <a:pt x="574" y="757"/>
                  </a:cubicBezTo>
                  <a:lnTo>
                    <a:pt x="574" y="757"/>
                  </a:lnTo>
                  <a:cubicBezTo>
                    <a:pt x="535" y="734"/>
                    <a:pt x="489" y="717"/>
                    <a:pt x="462" y="685"/>
                  </a:cubicBezTo>
                  <a:lnTo>
                    <a:pt x="462" y="685"/>
                  </a:lnTo>
                  <a:cubicBezTo>
                    <a:pt x="433" y="648"/>
                    <a:pt x="415" y="597"/>
                    <a:pt x="402" y="550"/>
                  </a:cubicBezTo>
                  <a:lnTo>
                    <a:pt x="402" y="550"/>
                  </a:lnTo>
                  <a:cubicBezTo>
                    <a:pt x="355" y="380"/>
                    <a:pt x="276" y="235"/>
                    <a:pt x="128" y="132"/>
                  </a:cubicBezTo>
                  <a:lnTo>
                    <a:pt x="128" y="132"/>
                  </a:lnTo>
                  <a:cubicBezTo>
                    <a:pt x="81" y="100"/>
                    <a:pt x="42" y="55"/>
                    <a:pt x="0" y="15"/>
                  </a:cubicBezTo>
                  <a:lnTo>
                    <a:pt x="0" y="15"/>
                  </a:lnTo>
                  <a:cubicBezTo>
                    <a:pt x="2" y="10"/>
                    <a:pt x="4" y="5"/>
                    <a:pt x="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3" name="Google Shape;633;p48"/>
            <p:cNvSpPr/>
            <p:nvPr/>
          </p:nvSpPr>
          <p:spPr>
            <a:xfrm>
              <a:off x="6168250" y="206639"/>
              <a:ext cx="343483" cy="183919"/>
            </a:xfrm>
            <a:custGeom>
              <a:rect b="b" l="l" r="r" t="t"/>
              <a:pathLst>
                <a:path extrusionOk="0" h="422" w="791">
                  <a:moveTo>
                    <a:pt x="790" y="0"/>
                  </a:moveTo>
                  <a:lnTo>
                    <a:pt x="790" y="0"/>
                  </a:lnTo>
                  <a:cubicBezTo>
                    <a:pt x="662" y="153"/>
                    <a:pt x="537" y="313"/>
                    <a:pt x="339" y="378"/>
                  </a:cubicBezTo>
                  <a:lnTo>
                    <a:pt x="339" y="378"/>
                  </a:lnTo>
                  <a:cubicBezTo>
                    <a:pt x="264" y="403"/>
                    <a:pt x="183" y="409"/>
                    <a:pt x="105" y="419"/>
                  </a:cubicBezTo>
                  <a:lnTo>
                    <a:pt x="105" y="419"/>
                  </a:lnTo>
                  <a:cubicBezTo>
                    <a:pt x="86" y="421"/>
                    <a:pt x="59" y="411"/>
                    <a:pt x="46" y="397"/>
                  </a:cubicBezTo>
                  <a:lnTo>
                    <a:pt x="46" y="397"/>
                  </a:lnTo>
                  <a:cubicBezTo>
                    <a:pt x="25" y="375"/>
                    <a:pt x="0" y="344"/>
                    <a:pt x="3" y="319"/>
                  </a:cubicBezTo>
                  <a:lnTo>
                    <a:pt x="3" y="319"/>
                  </a:lnTo>
                  <a:cubicBezTo>
                    <a:pt x="7" y="295"/>
                    <a:pt x="39" y="267"/>
                    <a:pt x="65" y="257"/>
                  </a:cubicBezTo>
                  <a:lnTo>
                    <a:pt x="65" y="257"/>
                  </a:lnTo>
                  <a:cubicBezTo>
                    <a:pt x="130" y="232"/>
                    <a:pt x="198" y="209"/>
                    <a:pt x="266" y="198"/>
                  </a:cubicBezTo>
                  <a:lnTo>
                    <a:pt x="266" y="198"/>
                  </a:lnTo>
                  <a:cubicBezTo>
                    <a:pt x="454" y="166"/>
                    <a:pt x="631" y="111"/>
                    <a:pt x="790"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4" name="Google Shape;634;p48"/>
            <p:cNvSpPr/>
            <p:nvPr/>
          </p:nvSpPr>
          <p:spPr>
            <a:xfrm>
              <a:off x="7013577" y="511122"/>
              <a:ext cx="230866" cy="471997"/>
            </a:xfrm>
            <a:custGeom>
              <a:rect b="b" l="l" r="r" t="t"/>
              <a:pathLst>
                <a:path extrusionOk="0" h="1085" w="531">
                  <a:moveTo>
                    <a:pt x="530" y="19"/>
                  </a:moveTo>
                  <a:lnTo>
                    <a:pt x="530" y="19"/>
                  </a:lnTo>
                  <a:cubicBezTo>
                    <a:pt x="418" y="77"/>
                    <a:pt x="331" y="160"/>
                    <a:pt x="272" y="271"/>
                  </a:cubicBezTo>
                  <a:lnTo>
                    <a:pt x="272" y="271"/>
                  </a:lnTo>
                  <a:cubicBezTo>
                    <a:pt x="181" y="443"/>
                    <a:pt x="135" y="623"/>
                    <a:pt x="176" y="820"/>
                  </a:cubicBezTo>
                  <a:lnTo>
                    <a:pt x="176" y="820"/>
                  </a:lnTo>
                  <a:cubicBezTo>
                    <a:pt x="190" y="886"/>
                    <a:pt x="183" y="956"/>
                    <a:pt x="177" y="1022"/>
                  </a:cubicBezTo>
                  <a:lnTo>
                    <a:pt x="177" y="1022"/>
                  </a:lnTo>
                  <a:cubicBezTo>
                    <a:pt x="175" y="1045"/>
                    <a:pt x="146" y="1081"/>
                    <a:pt x="127" y="1082"/>
                  </a:cubicBezTo>
                  <a:lnTo>
                    <a:pt x="127" y="1082"/>
                  </a:lnTo>
                  <a:cubicBezTo>
                    <a:pt x="101" y="1084"/>
                    <a:pt x="69" y="1064"/>
                    <a:pt x="47" y="1044"/>
                  </a:cubicBezTo>
                  <a:lnTo>
                    <a:pt x="47" y="1044"/>
                  </a:lnTo>
                  <a:cubicBezTo>
                    <a:pt x="33" y="1029"/>
                    <a:pt x="27" y="1000"/>
                    <a:pt x="25" y="977"/>
                  </a:cubicBezTo>
                  <a:lnTo>
                    <a:pt x="25" y="977"/>
                  </a:lnTo>
                  <a:cubicBezTo>
                    <a:pt x="0" y="653"/>
                    <a:pt x="82" y="365"/>
                    <a:pt x="322" y="136"/>
                  </a:cubicBezTo>
                  <a:lnTo>
                    <a:pt x="322" y="136"/>
                  </a:lnTo>
                  <a:cubicBezTo>
                    <a:pt x="379" y="82"/>
                    <a:pt x="451" y="45"/>
                    <a:pt x="516" y="0"/>
                  </a:cubicBezTo>
                  <a:lnTo>
                    <a:pt x="516" y="0"/>
                  </a:lnTo>
                  <a:cubicBezTo>
                    <a:pt x="521" y="7"/>
                    <a:pt x="525" y="12"/>
                    <a:pt x="530" y="1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5" name="Google Shape;635;p48"/>
            <p:cNvSpPr/>
            <p:nvPr/>
          </p:nvSpPr>
          <p:spPr>
            <a:xfrm>
              <a:off x="6789120" y="-32759"/>
              <a:ext cx="401281" cy="249600"/>
            </a:xfrm>
            <a:custGeom>
              <a:rect b="b" l="l" r="r" t="t"/>
              <a:pathLst>
                <a:path extrusionOk="0" h="572" w="921">
                  <a:moveTo>
                    <a:pt x="920" y="571"/>
                  </a:moveTo>
                  <a:lnTo>
                    <a:pt x="920" y="571"/>
                  </a:lnTo>
                  <a:cubicBezTo>
                    <a:pt x="816" y="548"/>
                    <a:pt x="721" y="535"/>
                    <a:pt x="632" y="505"/>
                  </a:cubicBezTo>
                  <a:cubicBezTo>
                    <a:pt x="413" y="429"/>
                    <a:pt x="221" y="303"/>
                    <a:pt x="46" y="150"/>
                  </a:cubicBezTo>
                  <a:cubicBezTo>
                    <a:pt x="30" y="136"/>
                    <a:pt x="8" y="120"/>
                    <a:pt x="4" y="101"/>
                  </a:cubicBezTo>
                  <a:cubicBezTo>
                    <a:pt x="0" y="71"/>
                    <a:pt x="1" y="36"/>
                    <a:pt x="14" y="10"/>
                  </a:cubicBezTo>
                  <a:cubicBezTo>
                    <a:pt x="19" y="0"/>
                    <a:pt x="72" y="2"/>
                    <a:pt x="91" y="16"/>
                  </a:cubicBezTo>
                  <a:cubicBezTo>
                    <a:pt x="221" y="111"/>
                    <a:pt x="348" y="211"/>
                    <a:pt x="477" y="309"/>
                  </a:cubicBezTo>
                  <a:cubicBezTo>
                    <a:pt x="607" y="411"/>
                    <a:pt x="750" y="490"/>
                    <a:pt x="905" y="545"/>
                  </a:cubicBezTo>
                  <a:cubicBezTo>
                    <a:pt x="908" y="545"/>
                    <a:pt x="909" y="551"/>
                    <a:pt x="920" y="5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6" name="Google Shape;636;p48"/>
            <p:cNvSpPr/>
            <p:nvPr/>
          </p:nvSpPr>
          <p:spPr>
            <a:xfrm>
              <a:off x="5661791" y="1040777"/>
              <a:ext cx="295621" cy="286200"/>
            </a:xfrm>
            <a:custGeom>
              <a:rect b="b" l="l" r="r" t="t"/>
              <a:pathLst>
                <a:path extrusionOk="0" h="657" w="678">
                  <a:moveTo>
                    <a:pt x="677" y="0"/>
                  </a:moveTo>
                  <a:lnTo>
                    <a:pt x="677" y="0"/>
                  </a:lnTo>
                  <a:cubicBezTo>
                    <a:pt x="591" y="67"/>
                    <a:pt x="499" y="120"/>
                    <a:pt x="434" y="196"/>
                  </a:cubicBezTo>
                  <a:lnTo>
                    <a:pt x="434" y="196"/>
                  </a:lnTo>
                  <a:cubicBezTo>
                    <a:pt x="369" y="273"/>
                    <a:pt x="333" y="376"/>
                    <a:pt x="277" y="461"/>
                  </a:cubicBezTo>
                  <a:lnTo>
                    <a:pt x="277" y="461"/>
                  </a:lnTo>
                  <a:cubicBezTo>
                    <a:pt x="241" y="515"/>
                    <a:pt x="194" y="562"/>
                    <a:pt x="146" y="606"/>
                  </a:cubicBezTo>
                  <a:lnTo>
                    <a:pt x="146" y="606"/>
                  </a:lnTo>
                  <a:cubicBezTo>
                    <a:pt x="118" y="633"/>
                    <a:pt x="77" y="656"/>
                    <a:pt x="40" y="616"/>
                  </a:cubicBezTo>
                  <a:lnTo>
                    <a:pt x="40" y="616"/>
                  </a:lnTo>
                  <a:cubicBezTo>
                    <a:pt x="4" y="579"/>
                    <a:pt x="0" y="535"/>
                    <a:pt x="25" y="489"/>
                  </a:cubicBezTo>
                  <a:lnTo>
                    <a:pt x="25" y="489"/>
                  </a:lnTo>
                  <a:cubicBezTo>
                    <a:pt x="84" y="378"/>
                    <a:pt x="168" y="287"/>
                    <a:pt x="263" y="207"/>
                  </a:cubicBezTo>
                  <a:lnTo>
                    <a:pt x="263" y="207"/>
                  </a:lnTo>
                  <a:cubicBezTo>
                    <a:pt x="382" y="107"/>
                    <a:pt x="519" y="39"/>
                    <a:pt x="677"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7" name="Google Shape;637;p48"/>
            <p:cNvSpPr/>
            <p:nvPr/>
          </p:nvSpPr>
          <p:spPr>
            <a:xfrm>
              <a:off x="6272236" y="-183197"/>
              <a:ext cx="265590" cy="236468"/>
            </a:xfrm>
            <a:custGeom>
              <a:rect b="b" l="l" r="r" t="t"/>
              <a:pathLst>
                <a:path extrusionOk="0" h="542" w="608">
                  <a:moveTo>
                    <a:pt x="607" y="541"/>
                  </a:moveTo>
                  <a:lnTo>
                    <a:pt x="607" y="541"/>
                  </a:lnTo>
                  <a:cubicBezTo>
                    <a:pt x="523" y="383"/>
                    <a:pt x="366" y="354"/>
                    <a:pt x="237" y="284"/>
                  </a:cubicBezTo>
                  <a:lnTo>
                    <a:pt x="237" y="284"/>
                  </a:lnTo>
                  <a:cubicBezTo>
                    <a:pt x="177" y="251"/>
                    <a:pt x="117" y="215"/>
                    <a:pt x="61" y="174"/>
                  </a:cubicBezTo>
                  <a:lnTo>
                    <a:pt x="61" y="174"/>
                  </a:lnTo>
                  <a:cubicBezTo>
                    <a:pt x="40" y="157"/>
                    <a:pt x="25" y="125"/>
                    <a:pt x="17" y="97"/>
                  </a:cubicBezTo>
                  <a:lnTo>
                    <a:pt x="17" y="97"/>
                  </a:lnTo>
                  <a:cubicBezTo>
                    <a:pt x="0" y="38"/>
                    <a:pt x="33" y="0"/>
                    <a:pt x="93" y="15"/>
                  </a:cubicBezTo>
                  <a:lnTo>
                    <a:pt x="93" y="15"/>
                  </a:lnTo>
                  <a:cubicBezTo>
                    <a:pt x="270" y="59"/>
                    <a:pt x="571" y="267"/>
                    <a:pt x="607" y="54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8" name="Google Shape;638;p48"/>
            <p:cNvSpPr/>
            <p:nvPr/>
          </p:nvSpPr>
          <p:spPr>
            <a:xfrm>
              <a:off x="6193808" y="741662"/>
              <a:ext cx="193327" cy="314351"/>
            </a:xfrm>
            <a:custGeom>
              <a:rect b="b" l="l" r="r" t="t"/>
              <a:pathLst>
                <a:path extrusionOk="0" h="723" w="447">
                  <a:moveTo>
                    <a:pt x="446" y="12"/>
                  </a:moveTo>
                  <a:lnTo>
                    <a:pt x="446" y="12"/>
                  </a:lnTo>
                  <a:cubicBezTo>
                    <a:pt x="312" y="111"/>
                    <a:pt x="290" y="258"/>
                    <a:pt x="264" y="405"/>
                  </a:cubicBezTo>
                  <a:lnTo>
                    <a:pt x="264" y="405"/>
                  </a:lnTo>
                  <a:cubicBezTo>
                    <a:pt x="248" y="500"/>
                    <a:pt x="227" y="594"/>
                    <a:pt x="157" y="668"/>
                  </a:cubicBezTo>
                  <a:lnTo>
                    <a:pt x="157" y="668"/>
                  </a:lnTo>
                  <a:cubicBezTo>
                    <a:pt x="144" y="681"/>
                    <a:pt x="132" y="698"/>
                    <a:pt x="117" y="702"/>
                  </a:cubicBezTo>
                  <a:lnTo>
                    <a:pt x="117" y="702"/>
                  </a:lnTo>
                  <a:cubicBezTo>
                    <a:pt x="86" y="711"/>
                    <a:pt x="50" y="722"/>
                    <a:pt x="23" y="712"/>
                  </a:cubicBezTo>
                  <a:lnTo>
                    <a:pt x="23" y="712"/>
                  </a:lnTo>
                  <a:cubicBezTo>
                    <a:pt x="10" y="708"/>
                    <a:pt x="0" y="658"/>
                    <a:pt x="8" y="633"/>
                  </a:cubicBezTo>
                  <a:lnTo>
                    <a:pt x="8" y="633"/>
                  </a:lnTo>
                  <a:cubicBezTo>
                    <a:pt x="70" y="405"/>
                    <a:pt x="180" y="203"/>
                    <a:pt x="361" y="46"/>
                  </a:cubicBezTo>
                  <a:lnTo>
                    <a:pt x="361" y="46"/>
                  </a:lnTo>
                  <a:cubicBezTo>
                    <a:pt x="382" y="27"/>
                    <a:pt x="411" y="15"/>
                    <a:pt x="436" y="0"/>
                  </a:cubicBezTo>
                  <a:lnTo>
                    <a:pt x="436" y="0"/>
                  </a:lnTo>
                  <a:cubicBezTo>
                    <a:pt x="439" y="4"/>
                    <a:pt x="442" y="8"/>
                    <a:pt x="446" y="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39" name="Google Shape;639;p48"/>
            <p:cNvSpPr/>
            <p:nvPr/>
          </p:nvSpPr>
          <p:spPr>
            <a:xfrm>
              <a:off x="6471426" y="-199187"/>
              <a:ext cx="121064" cy="291831"/>
            </a:xfrm>
            <a:custGeom>
              <a:rect b="b" l="l" r="r" t="t"/>
              <a:pathLst>
                <a:path extrusionOk="0" h="672" w="278">
                  <a:moveTo>
                    <a:pt x="219" y="671"/>
                  </a:moveTo>
                  <a:lnTo>
                    <a:pt x="219" y="671"/>
                  </a:lnTo>
                  <a:cubicBezTo>
                    <a:pt x="209" y="626"/>
                    <a:pt x="208" y="595"/>
                    <a:pt x="196" y="570"/>
                  </a:cubicBezTo>
                  <a:lnTo>
                    <a:pt x="196" y="570"/>
                  </a:lnTo>
                  <a:cubicBezTo>
                    <a:pt x="156" y="485"/>
                    <a:pt x="119" y="398"/>
                    <a:pt x="69" y="321"/>
                  </a:cubicBezTo>
                  <a:lnTo>
                    <a:pt x="69" y="321"/>
                  </a:lnTo>
                  <a:cubicBezTo>
                    <a:pt x="21" y="247"/>
                    <a:pt x="0" y="172"/>
                    <a:pt x="19" y="88"/>
                  </a:cubicBezTo>
                  <a:lnTo>
                    <a:pt x="19" y="88"/>
                  </a:lnTo>
                  <a:cubicBezTo>
                    <a:pt x="28" y="45"/>
                    <a:pt x="50" y="10"/>
                    <a:pt x="100" y="5"/>
                  </a:cubicBezTo>
                  <a:lnTo>
                    <a:pt x="100" y="5"/>
                  </a:lnTo>
                  <a:cubicBezTo>
                    <a:pt x="149" y="0"/>
                    <a:pt x="161" y="38"/>
                    <a:pt x="174" y="70"/>
                  </a:cubicBezTo>
                  <a:lnTo>
                    <a:pt x="174" y="70"/>
                  </a:lnTo>
                  <a:cubicBezTo>
                    <a:pt x="244" y="244"/>
                    <a:pt x="277" y="422"/>
                    <a:pt x="237" y="609"/>
                  </a:cubicBezTo>
                  <a:lnTo>
                    <a:pt x="237" y="609"/>
                  </a:lnTo>
                  <a:cubicBezTo>
                    <a:pt x="234" y="624"/>
                    <a:pt x="228" y="639"/>
                    <a:pt x="219"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0" name="Google Shape;640;p48"/>
            <p:cNvSpPr/>
            <p:nvPr/>
          </p:nvSpPr>
          <p:spPr>
            <a:xfrm>
              <a:off x="5742962" y="960125"/>
              <a:ext cx="262774" cy="119172"/>
            </a:xfrm>
            <a:custGeom>
              <a:rect b="b" l="l" r="r" t="t"/>
              <a:pathLst>
                <a:path extrusionOk="0" h="275" w="606">
                  <a:moveTo>
                    <a:pt x="604" y="89"/>
                  </a:moveTo>
                  <a:lnTo>
                    <a:pt x="604" y="89"/>
                  </a:lnTo>
                  <a:cubicBezTo>
                    <a:pt x="595" y="90"/>
                    <a:pt x="586" y="92"/>
                    <a:pt x="578" y="90"/>
                  </a:cubicBezTo>
                  <a:lnTo>
                    <a:pt x="578" y="90"/>
                  </a:lnTo>
                  <a:cubicBezTo>
                    <a:pt x="504" y="73"/>
                    <a:pt x="442" y="96"/>
                    <a:pt x="380" y="136"/>
                  </a:cubicBezTo>
                  <a:lnTo>
                    <a:pt x="380" y="136"/>
                  </a:lnTo>
                  <a:cubicBezTo>
                    <a:pt x="315" y="178"/>
                    <a:pt x="246" y="214"/>
                    <a:pt x="177" y="249"/>
                  </a:cubicBezTo>
                  <a:lnTo>
                    <a:pt x="177" y="249"/>
                  </a:lnTo>
                  <a:cubicBezTo>
                    <a:pt x="130" y="274"/>
                    <a:pt x="63" y="254"/>
                    <a:pt x="34" y="210"/>
                  </a:cubicBezTo>
                  <a:lnTo>
                    <a:pt x="34" y="210"/>
                  </a:lnTo>
                  <a:cubicBezTo>
                    <a:pt x="0" y="160"/>
                    <a:pt x="36" y="123"/>
                    <a:pt x="68" y="96"/>
                  </a:cubicBezTo>
                  <a:lnTo>
                    <a:pt x="68" y="96"/>
                  </a:lnTo>
                  <a:cubicBezTo>
                    <a:pt x="139" y="37"/>
                    <a:pt x="223" y="0"/>
                    <a:pt x="317" y="16"/>
                  </a:cubicBezTo>
                  <a:lnTo>
                    <a:pt x="317" y="16"/>
                  </a:lnTo>
                  <a:cubicBezTo>
                    <a:pt x="414" y="31"/>
                    <a:pt x="509" y="56"/>
                    <a:pt x="605" y="77"/>
                  </a:cubicBezTo>
                  <a:lnTo>
                    <a:pt x="605" y="77"/>
                  </a:lnTo>
                  <a:cubicBezTo>
                    <a:pt x="605" y="80"/>
                    <a:pt x="604" y="85"/>
                    <a:pt x="604" y="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1" name="Google Shape;641;p48"/>
            <p:cNvSpPr/>
            <p:nvPr/>
          </p:nvSpPr>
          <p:spPr>
            <a:xfrm>
              <a:off x="7113602" y="524041"/>
              <a:ext cx="188160" cy="272640"/>
            </a:xfrm>
            <a:custGeom>
              <a:rect b="b" l="l" r="r" t="t"/>
              <a:pathLst>
                <a:path extrusionOk="0" h="625" w="430">
                  <a:moveTo>
                    <a:pt x="429" y="11"/>
                  </a:moveTo>
                  <a:lnTo>
                    <a:pt x="429" y="11"/>
                  </a:lnTo>
                  <a:cubicBezTo>
                    <a:pt x="412" y="20"/>
                    <a:pt x="395" y="28"/>
                    <a:pt x="378" y="36"/>
                  </a:cubicBezTo>
                  <a:cubicBezTo>
                    <a:pt x="227" y="107"/>
                    <a:pt x="176" y="243"/>
                    <a:pt x="145" y="392"/>
                  </a:cubicBezTo>
                  <a:cubicBezTo>
                    <a:pt x="133" y="451"/>
                    <a:pt x="126" y="511"/>
                    <a:pt x="111" y="569"/>
                  </a:cubicBezTo>
                  <a:cubicBezTo>
                    <a:pt x="104" y="590"/>
                    <a:pt x="81" y="606"/>
                    <a:pt x="65" y="624"/>
                  </a:cubicBezTo>
                  <a:cubicBezTo>
                    <a:pt x="48" y="606"/>
                    <a:pt x="19" y="590"/>
                    <a:pt x="16" y="569"/>
                  </a:cubicBezTo>
                  <a:cubicBezTo>
                    <a:pt x="8" y="519"/>
                    <a:pt x="0" y="464"/>
                    <a:pt x="13" y="416"/>
                  </a:cubicBezTo>
                  <a:cubicBezTo>
                    <a:pt x="63" y="224"/>
                    <a:pt x="173" y="78"/>
                    <a:pt x="369" y="12"/>
                  </a:cubicBezTo>
                  <a:cubicBezTo>
                    <a:pt x="388" y="6"/>
                    <a:pt x="406" y="4"/>
                    <a:pt x="425" y="0"/>
                  </a:cubicBezTo>
                  <a:cubicBezTo>
                    <a:pt x="426" y="3"/>
                    <a:pt x="428" y="7"/>
                    <a:pt x="429" y="1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2" name="Google Shape;642;p48"/>
            <p:cNvSpPr/>
            <p:nvPr/>
          </p:nvSpPr>
          <p:spPr>
            <a:xfrm>
              <a:off x="6157228" y="1048683"/>
              <a:ext cx="130448" cy="209255"/>
            </a:xfrm>
            <a:custGeom>
              <a:rect b="b" l="l" r="r" t="t"/>
              <a:pathLst>
                <a:path extrusionOk="0" h="479" w="301">
                  <a:moveTo>
                    <a:pt x="4" y="0"/>
                  </a:moveTo>
                  <a:lnTo>
                    <a:pt x="4" y="0"/>
                  </a:lnTo>
                  <a:cubicBezTo>
                    <a:pt x="87" y="77"/>
                    <a:pt x="177" y="149"/>
                    <a:pt x="251" y="235"/>
                  </a:cubicBezTo>
                  <a:lnTo>
                    <a:pt x="251" y="235"/>
                  </a:lnTo>
                  <a:cubicBezTo>
                    <a:pt x="284" y="273"/>
                    <a:pt x="294" y="337"/>
                    <a:pt x="298" y="390"/>
                  </a:cubicBezTo>
                  <a:lnTo>
                    <a:pt x="298" y="390"/>
                  </a:lnTo>
                  <a:cubicBezTo>
                    <a:pt x="300" y="417"/>
                    <a:pt x="271" y="460"/>
                    <a:pt x="245" y="470"/>
                  </a:cubicBezTo>
                  <a:lnTo>
                    <a:pt x="245" y="470"/>
                  </a:lnTo>
                  <a:cubicBezTo>
                    <a:pt x="226" y="478"/>
                    <a:pt x="178" y="453"/>
                    <a:pt x="164" y="430"/>
                  </a:cubicBezTo>
                  <a:lnTo>
                    <a:pt x="164" y="430"/>
                  </a:lnTo>
                  <a:cubicBezTo>
                    <a:pt x="130" y="371"/>
                    <a:pt x="104" y="305"/>
                    <a:pt x="79" y="240"/>
                  </a:cubicBezTo>
                  <a:lnTo>
                    <a:pt x="79" y="240"/>
                  </a:lnTo>
                  <a:cubicBezTo>
                    <a:pt x="50" y="165"/>
                    <a:pt x="26" y="87"/>
                    <a:pt x="0" y="11"/>
                  </a:cubicBezTo>
                  <a:lnTo>
                    <a:pt x="0" y="11"/>
                  </a:lnTo>
                  <a:cubicBezTo>
                    <a:pt x="1" y="7"/>
                    <a:pt x="3" y="4"/>
                    <a:pt x="4"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3" name="Google Shape;643;p48"/>
            <p:cNvSpPr/>
            <p:nvPr/>
          </p:nvSpPr>
          <p:spPr>
            <a:xfrm>
              <a:off x="6449324" y="203627"/>
              <a:ext cx="124818" cy="180166"/>
            </a:xfrm>
            <a:custGeom>
              <a:rect b="b" l="l" r="r" t="t"/>
              <a:pathLst>
                <a:path extrusionOk="0" h="415" w="285">
                  <a:moveTo>
                    <a:pt x="231" y="0"/>
                  </a:moveTo>
                  <a:lnTo>
                    <a:pt x="231" y="0"/>
                  </a:lnTo>
                  <a:cubicBezTo>
                    <a:pt x="246" y="115"/>
                    <a:pt x="284" y="229"/>
                    <a:pt x="194" y="330"/>
                  </a:cubicBezTo>
                  <a:lnTo>
                    <a:pt x="194" y="330"/>
                  </a:lnTo>
                  <a:cubicBezTo>
                    <a:pt x="144" y="386"/>
                    <a:pt x="81" y="414"/>
                    <a:pt x="50" y="387"/>
                  </a:cubicBezTo>
                  <a:lnTo>
                    <a:pt x="50" y="387"/>
                  </a:lnTo>
                  <a:cubicBezTo>
                    <a:pt x="0" y="345"/>
                    <a:pt x="14" y="287"/>
                    <a:pt x="33" y="237"/>
                  </a:cubicBezTo>
                  <a:lnTo>
                    <a:pt x="33" y="237"/>
                  </a:lnTo>
                  <a:cubicBezTo>
                    <a:pt x="47" y="202"/>
                    <a:pt x="76" y="172"/>
                    <a:pt x="102" y="142"/>
                  </a:cubicBezTo>
                  <a:lnTo>
                    <a:pt x="102" y="142"/>
                  </a:lnTo>
                  <a:cubicBezTo>
                    <a:pt x="142" y="95"/>
                    <a:pt x="184" y="51"/>
                    <a:pt x="231"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4" name="Google Shape;644;p48"/>
            <p:cNvSpPr/>
            <p:nvPr/>
          </p:nvSpPr>
          <p:spPr>
            <a:xfrm>
              <a:off x="5904146" y="391510"/>
              <a:ext cx="145464" cy="194241"/>
            </a:xfrm>
            <a:custGeom>
              <a:rect b="b" l="l" r="r" t="t"/>
              <a:pathLst>
                <a:path extrusionOk="0" h="447" w="336">
                  <a:moveTo>
                    <a:pt x="335" y="437"/>
                  </a:moveTo>
                  <a:lnTo>
                    <a:pt x="335" y="437"/>
                  </a:lnTo>
                  <a:cubicBezTo>
                    <a:pt x="261" y="378"/>
                    <a:pt x="184" y="317"/>
                    <a:pt x="106" y="257"/>
                  </a:cubicBezTo>
                  <a:lnTo>
                    <a:pt x="106" y="257"/>
                  </a:lnTo>
                  <a:cubicBezTo>
                    <a:pt x="24" y="193"/>
                    <a:pt x="0" y="126"/>
                    <a:pt x="29" y="45"/>
                  </a:cubicBezTo>
                  <a:lnTo>
                    <a:pt x="29" y="45"/>
                  </a:lnTo>
                  <a:cubicBezTo>
                    <a:pt x="43" y="5"/>
                    <a:pt x="64" y="0"/>
                    <a:pt x="97" y="17"/>
                  </a:cubicBezTo>
                  <a:lnTo>
                    <a:pt x="97" y="17"/>
                  </a:lnTo>
                  <a:cubicBezTo>
                    <a:pt x="109" y="24"/>
                    <a:pt x="122" y="31"/>
                    <a:pt x="130" y="41"/>
                  </a:cubicBezTo>
                  <a:lnTo>
                    <a:pt x="130" y="41"/>
                  </a:lnTo>
                  <a:cubicBezTo>
                    <a:pt x="227" y="159"/>
                    <a:pt x="294" y="292"/>
                    <a:pt x="334" y="439"/>
                  </a:cubicBezTo>
                  <a:lnTo>
                    <a:pt x="334" y="439"/>
                  </a:lnTo>
                  <a:cubicBezTo>
                    <a:pt x="335" y="442"/>
                    <a:pt x="332" y="446"/>
                    <a:pt x="335" y="43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5" name="Google Shape;645;p48"/>
            <p:cNvSpPr/>
            <p:nvPr/>
          </p:nvSpPr>
          <p:spPr>
            <a:xfrm>
              <a:off x="6195870" y="690286"/>
              <a:ext cx="182065" cy="152015"/>
            </a:xfrm>
            <a:custGeom>
              <a:rect b="b" l="l" r="r" t="t"/>
              <a:pathLst>
                <a:path extrusionOk="0" h="347" w="419">
                  <a:moveTo>
                    <a:pt x="0" y="316"/>
                  </a:moveTo>
                  <a:lnTo>
                    <a:pt x="0" y="316"/>
                  </a:lnTo>
                  <a:cubicBezTo>
                    <a:pt x="43" y="146"/>
                    <a:pt x="262" y="0"/>
                    <a:pt x="418" y="31"/>
                  </a:cubicBezTo>
                  <a:lnTo>
                    <a:pt x="418" y="31"/>
                  </a:lnTo>
                  <a:cubicBezTo>
                    <a:pt x="357" y="96"/>
                    <a:pt x="291" y="162"/>
                    <a:pt x="229" y="232"/>
                  </a:cubicBezTo>
                  <a:lnTo>
                    <a:pt x="229" y="232"/>
                  </a:lnTo>
                  <a:cubicBezTo>
                    <a:pt x="149" y="319"/>
                    <a:pt x="78" y="346"/>
                    <a:pt x="0" y="3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6" name="Google Shape;646;p48"/>
            <p:cNvSpPr/>
            <p:nvPr/>
          </p:nvSpPr>
          <p:spPr>
            <a:xfrm>
              <a:off x="5755878" y="699560"/>
              <a:ext cx="234620" cy="128556"/>
            </a:xfrm>
            <a:custGeom>
              <a:rect b="b" l="l" r="r" t="t"/>
              <a:pathLst>
                <a:path extrusionOk="0" h="297" w="536">
                  <a:moveTo>
                    <a:pt x="535" y="0"/>
                  </a:moveTo>
                  <a:lnTo>
                    <a:pt x="535" y="0"/>
                  </a:lnTo>
                  <a:cubicBezTo>
                    <a:pt x="429" y="129"/>
                    <a:pt x="318" y="250"/>
                    <a:pt x="149" y="287"/>
                  </a:cubicBezTo>
                  <a:lnTo>
                    <a:pt x="149" y="287"/>
                  </a:lnTo>
                  <a:cubicBezTo>
                    <a:pt x="107" y="296"/>
                    <a:pt x="27" y="291"/>
                    <a:pt x="20" y="271"/>
                  </a:cubicBezTo>
                  <a:lnTo>
                    <a:pt x="20" y="271"/>
                  </a:lnTo>
                  <a:cubicBezTo>
                    <a:pt x="0" y="220"/>
                    <a:pt x="58" y="193"/>
                    <a:pt x="96" y="167"/>
                  </a:cubicBezTo>
                  <a:lnTo>
                    <a:pt x="96" y="167"/>
                  </a:lnTo>
                  <a:cubicBezTo>
                    <a:pt x="109" y="158"/>
                    <a:pt x="126" y="154"/>
                    <a:pt x="142" y="151"/>
                  </a:cubicBezTo>
                  <a:lnTo>
                    <a:pt x="142" y="151"/>
                  </a:lnTo>
                  <a:cubicBezTo>
                    <a:pt x="285" y="133"/>
                    <a:pt x="414" y="76"/>
                    <a:pt x="535"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7" name="Google Shape;647;p48"/>
            <p:cNvSpPr/>
            <p:nvPr/>
          </p:nvSpPr>
          <p:spPr>
            <a:xfrm>
              <a:off x="5897735" y="701583"/>
              <a:ext cx="137018" cy="154830"/>
            </a:xfrm>
            <a:custGeom>
              <a:rect b="b" l="l" r="r" t="t"/>
              <a:pathLst>
                <a:path extrusionOk="0" h="359" w="312">
                  <a:moveTo>
                    <a:pt x="311" y="0"/>
                  </a:moveTo>
                  <a:lnTo>
                    <a:pt x="311" y="0"/>
                  </a:lnTo>
                  <a:cubicBezTo>
                    <a:pt x="275" y="122"/>
                    <a:pt x="233" y="242"/>
                    <a:pt x="125" y="319"/>
                  </a:cubicBezTo>
                  <a:lnTo>
                    <a:pt x="125" y="319"/>
                  </a:lnTo>
                  <a:cubicBezTo>
                    <a:pt x="98" y="338"/>
                    <a:pt x="40" y="358"/>
                    <a:pt x="29" y="346"/>
                  </a:cubicBezTo>
                  <a:lnTo>
                    <a:pt x="29" y="346"/>
                  </a:lnTo>
                  <a:cubicBezTo>
                    <a:pt x="0" y="316"/>
                    <a:pt x="33" y="280"/>
                    <a:pt x="52" y="250"/>
                  </a:cubicBezTo>
                  <a:lnTo>
                    <a:pt x="52" y="250"/>
                  </a:lnTo>
                  <a:cubicBezTo>
                    <a:pt x="58" y="240"/>
                    <a:pt x="69" y="231"/>
                    <a:pt x="79" y="225"/>
                  </a:cubicBezTo>
                  <a:lnTo>
                    <a:pt x="79" y="225"/>
                  </a:lnTo>
                  <a:cubicBezTo>
                    <a:pt x="174" y="169"/>
                    <a:pt x="249" y="90"/>
                    <a:pt x="311"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8" name="Google Shape;648;p48"/>
            <p:cNvSpPr/>
            <p:nvPr/>
          </p:nvSpPr>
          <p:spPr>
            <a:xfrm>
              <a:off x="6460894" y="773975"/>
              <a:ext cx="84463" cy="197994"/>
            </a:xfrm>
            <a:custGeom>
              <a:rect b="b" l="l" r="r" t="t"/>
              <a:pathLst>
                <a:path extrusionOk="0" h="455" w="195">
                  <a:moveTo>
                    <a:pt x="17" y="0"/>
                  </a:moveTo>
                  <a:lnTo>
                    <a:pt x="17" y="0"/>
                  </a:lnTo>
                  <a:cubicBezTo>
                    <a:pt x="86" y="108"/>
                    <a:pt x="165" y="211"/>
                    <a:pt x="189" y="342"/>
                  </a:cubicBezTo>
                  <a:lnTo>
                    <a:pt x="189" y="342"/>
                  </a:lnTo>
                  <a:cubicBezTo>
                    <a:pt x="194" y="365"/>
                    <a:pt x="193" y="395"/>
                    <a:pt x="182" y="416"/>
                  </a:cubicBezTo>
                  <a:lnTo>
                    <a:pt x="182" y="416"/>
                  </a:lnTo>
                  <a:cubicBezTo>
                    <a:pt x="172" y="434"/>
                    <a:pt x="146" y="452"/>
                    <a:pt x="126" y="454"/>
                  </a:cubicBezTo>
                  <a:lnTo>
                    <a:pt x="126" y="454"/>
                  </a:lnTo>
                  <a:cubicBezTo>
                    <a:pt x="114" y="454"/>
                    <a:pt x="90" y="428"/>
                    <a:pt x="86" y="410"/>
                  </a:cubicBezTo>
                  <a:lnTo>
                    <a:pt x="86" y="410"/>
                  </a:lnTo>
                  <a:cubicBezTo>
                    <a:pt x="55" y="276"/>
                    <a:pt x="28" y="142"/>
                    <a:pt x="0" y="7"/>
                  </a:cubicBezTo>
                  <a:lnTo>
                    <a:pt x="0" y="7"/>
                  </a:lnTo>
                  <a:cubicBezTo>
                    <a:pt x="5" y="5"/>
                    <a:pt x="11" y="2"/>
                    <a:pt x="17"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49" name="Google Shape;649;p48"/>
            <p:cNvSpPr/>
            <p:nvPr/>
          </p:nvSpPr>
          <p:spPr>
            <a:xfrm>
              <a:off x="5797682" y="456717"/>
              <a:ext cx="199896" cy="103220"/>
            </a:xfrm>
            <a:custGeom>
              <a:rect b="b" l="l" r="r" t="t"/>
              <a:pathLst>
                <a:path extrusionOk="0" h="240" w="460">
                  <a:moveTo>
                    <a:pt x="459" y="239"/>
                  </a:moveTo>
                  <a:lnTo>
                    <a:pt x="459" y="239"/>
                  </a:lnTo>
                  <a:cubicBezTo>
                    <a:pt x="346" y="207"/>
                    <a:pt x="243" y="182"/>
                    <a:pt x="144" y="147"/>
                  </a:cubicBezTo>
                  <a:lnTo>
                    <a:pt x="144" y="147"/>
                  </a:lnTo>
                  <a:cubicBezTo>
                    <a:pt x="101" y="131"/>
                    <a:pt x="60" y="100"/>
                    <a:pt x="29" y="67"/>
                  </a:cubicBezTo>
                  <a:lnTo>
                    <a:pt x="29" y="67"/>
                  </a:lnTo>
                  <a:cubicBezTo>
                    <a:pt x="0" y="36"/>
                    <a:pt x="16" y="8"/>
                    <a:pt x="60" y="2"/>
                  </a:cubicBezTo>
                  <a:lnTo>
                    <a:pt x="60" y="2"/>
                  </a:lnTo>
                  <a:cubicBezTo>
                    <a:pt x="74" y="0"/>
                    <a:pt x="89" y="0"/>
                    <a:pt x="101" y="5"/>
                  </a:cubicBezTo>
                  <a:lnTo>
                    <a:pt x="101" y="5"/>
                  </a:lnTo>
                  <a:cubicBezTo>
                    <a:pt x="238" y="52"/>
                    <a:pt x="353" y="131"/>
                    <a:pt x="459" y="23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0" name="Google Shape;650;p48"/>
            <p:cNvSpPr/>
            <p:nvPr/>
          </p:nvSpPr>
          <p:spPr>
            <a:xfrm>
              <a:off x="6236130" y="75699"/>
              <a:ext cx="226173" cy="53486"/>
            </a:xfrm>
            <a:custGeom>
              <a:rect b="b" l="l" r="r" t="t"/>
              <a:pathLst>
                <a:path extrusionOk="0" h="123" w="522">
                  <a:moveTo>
                    <a:pt x="521" y="122"/>
                  </a:moveTo>
                  <a:lnTo>
                    <a:pt x="521" y="122"/>
                  </a:lnTo>
                  <a:cubicBezTo>
                    <a:pt x="367" y="121"/>
                    <a:pt x="212" y="119"/>
                    <a:pt x="56" y="118"/>
                  </a:cubicBezTo>
                  <a:lnTo>
                    <a:pt x="56" y="118"/>
                  </a:lnTo>
                  <a:cubicBezTo>
                    <a:pt x="12" y="118"/>
                    <a:pt x="6" y="88"/>
                    <a:pt x="3" y="54"/>
                  </a:cubicBezTo>
                  <a:lnTo>
                    <a:pt x="3" y="54"/>
                  </a:lnTo>
                  <a:cubicBezTo>
                    <a:pt x="0" y="16"/>
                    <a:pt x="24" y="11"/>
                    <a:pt x="53" y="9"/>
                  </a:cubicBezTo>
                  <a:lnTo>
                    <a:pt x="53" y="9"/>
                  </a:lnTo>
                  <a:cubicBezTo>
                    <a:pt x="221" y="0"/>
                    <a:pt x="367" y="78"/>
                    <a:pt x="521" y="12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1" name="Google Shape;651;p48"/>
            <p:cNvSpPr/>
            <p:nvPr/>
          </p:nvSpPr>
          <p:spPr>
            <a:xfrm>
              <a:off x="6293904" y="134902"/>
              <a:ext cx="189573" cy="47857"/>
            </a:xfrm>
            <a:custGeom>
              <a:rect b="b" l="l" r="r" t="t"/>
              <a:pathLst>
                <a:path extrusionOk="0" h="110" w="436">
                  <a:moveTo>
                    <a:pt x="430" y="87"/>
                  </a:moveTo>
                  <a:lnTo>
                    <a:pt x="430" y="87"/>
                  </a:lnTo>
                  <a:cubicBezTo>
                    <a:pt x="306" y="94"/>
                    <a:pt x="184" y="105"/>
                    <a:pt x="60" y="109"/>
                  </a:cubicBezTo>
                  <a:lnTo>
                    <a:pt x="60" y="109"/>
                  </a:lnTo>
                  <a:cubicBezTo>
                    <a:pt x="41" y="109"/>
                    <a:pt x="20" y="80"/>
                    <a:pt x="0" y="64"/>
                  </a:cubicBezTo>
                  <a:lnTo>
                    <a:pt x="0" y="64"/>
                  </a:lnTo>
                  <a:cubicBezTo>
                    <a:pt x="15" y="47"/>
                    <a:pt x="27" y="25"/>
                    <a:pt x="45" y="13"/>
                  </a:cubicBezTo>
                  <a:lnTo>
                    <a:pt x="45" y="13"/>
                  </a:lnTo>
                  <a:cubicBezTo>
                    <a:pt x="63" y="3"/>
                    <a:pt x="88" y="0"/>
                    <a:pt x="109" y="3"/>
                  </a:cubicBezTo>
                  <a:lnTo>
                    <a:pt x="109" y="3"/>
                  </a:lnTo>
                  <a:cubicBezTo>
                    <a:pt x="218" y="15"/>
                    <a:pt x="326" y="29"/>
                    <a:pt x="435" y="43"/>
                  </a:cubicBezTo>
                  <a:lnTo>
                    <a:pt x="435" y="43"/>
                  </a:lnTo>
                  <a:cubicBezTo>
                    <a:pt x="433" y="57"/>
                    <a:pt x="431" y="72"/>
                    <a:pt x="430" y="8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2" name="Google Shape;652;p48"/>
            <p:cNvSpPr/>
            <p:nvPr/>
          </p:nvSpPr>
          <p:spPr>
            <a:xfrm>
              <a:off x="7207171" y="524832"/>
              <a:ext cx="149218" cy="161398"/>
            </a:xfrm>
            <a:custGeom>
              <a:rect b="b" l="l" r="r" t="t"/>
              <a:pathLst>
                <a:path extrusionOk="0" h="370" w="345">
                  <a:moveTo>
                    <a:pt x="61" y="369"/>
                  </a:moveTo>
                  <a:lnTo>
                    <a:pt x="61" y="369"/>
                  </a:lnTo>
                  <a:cubicBezTo>
                    <a:pt x="0" y="237"/>
                    <a:pt x="163" y="15"/>
                    <a:pt x="344" y="0"/>
                  </a:cubicBezTo>
                  <a:lnTo>
                    <a:pt x="344" y="0"/>
                  </a:lnTo>
                  <a:cubicBezTo>
                    <a:pt x="214" y="58"/>
                    <a:pt x="160" y="154"/>
                    <a:pt x="146" y="277"/>
                  </a:cubicBezTo>
                  <a:lnTo>
                    <a:pt x="146" y="277"/>
                  </a:lnTo>
                  <a:cubicBezTo>
                    <a:pt x="140" y="322"/>
                    <a:pt x="118" y="360"/>
                    <a:pt x="61" y="3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3" name="Google Shape;653;p48"/>
            <p:cNvSpPr/>
            <p:nvPr/>
          </p:nvSpPr>
          <p:spPr>
            <a:xfrm>
              <a:off x="6473236" y="747105"/>
              <a:ext cx="113556" cy="163275"/>
            </a:xfrm>
            <a:custGeom>
              <a:rect b="b" l="l" r="r" t="t"/>
              <a:pathLst>
                <a:path extrusionOk="0" h="376" w="260">
                  <a:moveTo>
                    <a:pt x="0" y="0"/>
                  </a:moveTo>
                  <a:lnTo>
                    <a:pt x="0" y="0"/>
                  </a:lnTo>
                  <a:cubicBezTo>
                    <a:pt x="85" y="107"/>
                    <a:pt x="203" y="188"/>
                    <a:pt x="254" y="323"/>
                  </a:cubicBezTo>
                  <a:lnTo>
                    <a:pt x="254" y="323"/>
                  </a:lnTo>
                  <a:cubicBezTo>
                    <a:pt x="259" y="337"/>
                    <a:pt x="248" y="357"/>
                    <a:pt x="244" y="375"/>
                  </a:cubicBezTo>
                  <a:lnTo>
                    <a:pt x="244" y="375"/>
                  </a:lnTo>
                  <a:cubicBezTo>
                    <a:pt x="227" y="371"/>
                    <a:pt x="207" y="370"/>
                    <a:pt x="193" y="361"/>
                  </a:cubicBezTo>
                  <a:lnTo>
                    <a:pt x="193" y="361"/>
                  </a:lnTo>
                  <a:cubicBezTo>
                    <a:pt x="177" y="350"/>
                    <a:pt x="162" y="334"/>
                    <a:pt x="154" y="317"/>
                  </a:cubicBezTo>
                  <a:lnTo>
                    <a:pt x="154" y="317"/>
                  </a:lnTo>
                  <a:cubicBezTo>
                    <a:pt x="102" y="212"/>
                    <a:pt x="51" y="106"/>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4" name="Google Shape;654;p48"/>
            <p:cNvSpPr/>
            <p:nvPr/>
          </p:nvSpPr>
          <p:spPr>
            <a:xfrm>
              <a:off x="6429556" y="774126"/>
              <a:ext cx="60063" cy="179227"/>
            </a:xfrm>
            <a:custGeom>
              <a:rect b="b" l="l" r="r" t="t"/>
              <a:pathLst>
                <a:path extrusionOk="0" h="409" w="135">
                  <a:moveTo>
                    <a:pt x="44" y="1"/>
                  </a:moveTo>
                  <a:lnTo>
                    <a:pt x="44" y="1"/>
                  </a:lnTo>
                  <a:cubicBezTo>
                    <a:pt x="42" y="135"/>
                    <a:pt x="134" y="265"/>
                    <a:pt x="67" y="402"/>
                  </a:cubicBezTo>
                  <a:lnTo>
                    <a:pt x="67" y="402"/>
                  </a:lnTo>
                  <a:cubicBezTo>
                    <a:pt x="58" y="404"/>
                    <a:pt x="50" y="406"/>
                    <a:pt x="42" y="408"/>
                  </a:cubicBezTo>
                  <a:lnTo>
                    <a:pt x="42" y="408"/>
                  </a:lnTo>
                  <a:cubicBezTo>
                    <a:pt x="28" y="380"/>
                    <a:pt x="0" y="352"/>
                    <a:pt x="2" y="324"/>
                  </a:cubicBezTo>
                  <a:lnTo>
                    <a:pt x="2" y="324"/>
                  </a:lnTo>
                  <a:cubicBezTo>
                    <a:pt x="4" y="216"/>
                    <a:pt x="17" y="108"/>
                    <a:pt x="26" y="0"/>
                  </a:cubicBezTo>
                  <a:lnTo>
                    <a:pt x="26" y="0"/>
                  </a:lnTo>
                  <a:cubicBezTo>
                    <a:pt x="32" y="0"/>
                    <a:pt x="38" y="0"/>
                    <a:pt x="44" y="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5" name="Google Shape;655;p48"/>
            <p:cNvSpPr/>
            <p:nvPr/>
          </p:nvSpPr>
          <p:spPr>
            <a:xfrm>
              <a:off x="6320243" y="40737"/>
              <a:ext cx="162357" cy="66623"/>
            </a:xfrm>
            <a:custGeom>
              <a:rect b="b" l="l" r="r" t="t"/>
              <a:pathLst>
                <a:path extrusionOk="0" h="155" w="375">
                  <a:moveTo>
                    <a:pt x="374" y="154"/>
                  </a:moveTo>
                  <a:lnTo>
                    <a:pt x="374" y="154"/>
                  </a:lnTo>
                  <a:cubicBezTo>
                    <a:pt x="266" y="127"/>
                    <a:pt x="150" y="100"/>
                    <a:pt x="35" y="69"/>
                  </a:cubicBezTo>
                  <a:lnTo>
                    <a:pt x="35" y="69"/>
                  </a:lnTo>
                  <a:cubicBezTo>
                    <a:pt x="21" y="65"/>
                    <a:pt x="11" y="43"/>
                    <a:pt x="0" y="30"/>
                  </a:cubicBezTo>
                  <a:lnTo>
                    <a:pt x="0" y="30"/>
                  </a:lnTo>
                  <a:cubicBezTo>
                    <a:pt x="13" y="21"/>
                    <a:pt x="27" y="4"/>
                    <a:pt x="40" y="4"/>
                  </a:cubicBezTo>
                  <a:lnTo>
                    <a:pt x="40" y="4"/>
                  </a:lnTo>
                  <a:cubicBezTo>
                    <a:pt x="131" y="0"/>
                    <a:pt x="215" y="27"/>
                    <a:pt x="289" y="80"/>
                  </a:cubicBezTo>
                  <a:lnTo>
                    <a:pt x="289" y="80"/>
                  </a:lnTo>
                  <a:cubicBezTo>
                    <a:pt x="323" y="103"/>
                    <a:pt x="352" y="134"/>
                    <a:pt x="374"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6" name="Google Shape;656;p48"/>
            <p:cNvSpPr/>
            <p:nvPr/>
          </p:nvSpPr>
          <p:spPr>
            <a:xfrm>
              <a:off x="5966424" y="1095291"/>
              <a:ext cx="75078" cy="146385"/>
            </a:xfrm>
            <a:custGeom>
              <a:rect b="b" l="l" r="r" t="t"/>
              <a:pathLst>
                <a:path extrusionOk="0" h="337" w="174">
                  <a:moveTo>
                    <a:pt x="173" y="5"/>
                  </a:moveTo>
                  <a:lnTo>
                    <a:pt x="173" y="5"/>
                  </a:lnTo>
                  <a:cubicBezTo>
                    <a:pt x="143" y="104"/>
                    <a:pt x="115" y="203"/>
                    <a:pt x="81" y="301"/>
                  </a:cubicBezTo>
                  <a:lnTo>
                    <a:pt x="81" y="301"/>
                  </a:lnTo>
                  <a:cubicBezTo>
                    <a:pt x="76" y="317"/>
                    <a:pt x="43" y="325"/>
                    <a:pt x="23" y="336"/>
                  </a:cubicBezTo>
                  <a:lnTo>
                    <a:pt x="23" y="336"/>
                  </a:lnTo>
                  <a:cubicBezTo>
                    <a:pt x="18" y="313"/>
                    <a:pt x="0" y="284"/>
                    <a:pt x="9" y="268"/>
                  </a:cubicBezTo>
                  <a:lnTo>
                    <a:pt x="9" y="268"/>
                  </a:lnTo>
                  <a:cubicBezTo>
                    <a:pt x="56" y="177"/>
                    <a:pt x="109" y="89"/>
                    <a:pt x="160" y="0"/>
                  </a:cubicBezTo>
                  <a:lnTo>
                    <a:pt x="160" y="0"/>
                  </a:lnTo>
                  <a:cubicBezTo>
                    <a:pt x="164" y="2"/>
                    <a:pt x="168" y="4"/>
                    <a:pt x="173" y="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7" name="Google Shape;657;p48"/>
            <p:cNvSpPr/>
            <p:nvPr/>
          </p:nvSpPr>
          <p:spPr>
            <a:xfrm>
              <a:off x="6028571" y="1096180"/>
              <a:ext cx="42232" cy="136063"/>
            </a:xfrm>
            <a:custGeom>
              <a:rect b="b" l="l" r="r" t="t"/>
              <a:pathLst>
                <a:path extrusionOk="0" h="312" w="95">
                  <a:moveTo>
                    <a:pt x="65" y="0"/>
                  </a:moveTo>
                  <a:lnTo>
                    <a:pt x="65" y="0"/>
                  </a:lnTo>
                  <a:cubicBezTo>
                    <a:pt x="87" y="93"/>
                    <a:pt x="94" y="185"/>
                    <a:pt x="83" y="277"/>
                  </a:cubicBezTo>
                  <a:lnTo>
                    <a:pt x="83" y="277"/>
                  </a:lnTo>
                  <a:cubicBezTo>
                    <a:pt x="81" y="291"/>
                    <a:pt x="53" y="308"/>
                    <a:pt x="36" y="310"/>
                  </a:cubicBezTo>
                  <a:lnTo>
                    <a:pt x="36" y="310"/>
                  </a:lnTo>
                  <a:cubicBezTo>
                    <a:pt x="26" y="311"/>
                    <a:pt x="12" y="284"/>
                    <a:pt x="3" y="268"/>
                  </a:cubicBezTo>
                  <a:lnTo>
                    <a:pt x="3" y="268"/>
                  </a:lnTo>
                  <a:cubicBezTo>
                    <a:pt x="0" y="261"/>
                    <a:pt x="4" y="248"/>
                    <a:pt x="6" y="239"/>
                  </a:cubicBezTo>
                  <a:lnTo>
                    <a:pt x="6" y="239"/>
                  </a:lnTo>
                  <a:cubicBezTo>
                    <a:pt x="25" y="161"/>
                    <a:pt x="44" y="83"/>
                    <a:pt x="6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8" name="Google Shape;658;p48"/>
            <p:cNvSpPr/>
            <p:nvPr/>
          </p:nvSpPr>
          <p:spPr>
            <a:xfrm>
              <a:off x="6014663" y="1003924"/>
              <a:ext cx="69447" cy="71316"/>
            </a:xfrm>
            <a:custGeom>
              <a:rect b="b" l="l" r="r" t="t"/>
              <a:pathLst>
                <a:path extrusionOk="0" h="164" w="159">
                  <a:moveTo>
                    <a:pt x="158" y="25"/>
                  </a:moveTo>
                  <a:lnTo>
                    <a:pt x="158" y="25"/>
                  </a:lnTo>
                  <a:cubicBezTo>
                    <a:pt x="139" y="71"/>
                    <a:pt x="136" y="108"/>
                    <a:pt x="116" y="124"/>
                  </a:cubicBezTo>
                  <a:lnTo>
                    <a:pt x="116" y="124"/>
                  </a:lnTo>
                  <a:cubicBezTo>
                    <a:pt x="85" y="148"/>
                    <a:pt x="30" y="163"/>
                    <a:pt x="11" y="119"/>
                  </a:cubicBezTo>
                  <a:lnTo>
                    <a:pt x="11" y="119"/>
                  </a:lnTo>
                  <a:cubicBezTo>
                    <a:pt x="0" y="92"/>
                    <a:pt x="26" y="41"/>
                    <a:pt x="51" y="13"/>
                  </a:cubicBezTo>
                  <a:lnTo>
                    <a:pt x="51" y="13"/>
                  </a:lnTo>
                  <a:cubicBezTo>
                    <a:pt x="62" y="0"/>
                    <a:pt x="109" y="18"/>
                    <a:pt x="158" y="2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59" name="Google Shape;659;p48"/>
            <p:cNvSpPr/>
            <p:nvPr/>
          </p:nvSpPr>
          <p:spPr>
            <a:xfrm>
              <a:off x="5838062" y="616919"/>
              <a:ext cx="126695" cy="49734"/>
            </a:xfrm>
            <a:custGeom>
              <a:rect b="b" l="l" r="r" t="t"/>
              <a:pathLst>
                <a:path extrusionOk="0" h="113" w="289">
                  <a:moveTo>
                    <a:pt x="0" y="37"/>
                  </a:moveTo>
                  <a:lnTo>
                    <a:pt x="0" y="37"/>
                  </a:lnTo>
                  <a:cubicBezTo>
                    <a:pt x="100" y="0"/>
                    <a:pt x="193" y="18"/>
                    <a:pt x="288" y="42"/>
                  </a:cubicBezTo>
                  <a:lnTo>
                    <a:pt x="288" y="42"/>
                  </a:lnTo>
                  <a:cubicBezTo>
                    <a:pt x="181" y="112"/>
                    <a:pt x="30" y="110"/>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0" name="Google Shape;660;p48"/>
            <p:cNvSpPr/>
            <p:nvPr/>
          </p:nvSpPr>
          <p:spPr>
            <a:xfrm>
              <a:off x="6512056" y="117801"/>
              <a:ext cx="61940" cy="59117"/>
            </a:xfrm>
            <a:custGeom>
              <a:rect b="b" l="l" r="r" t="t"/>
              <a:pathLst>
                <a:path extrusionOk="0" h="136" w="140">
                  <a:moveTo>
                    <a:pt x="139" y="52"/>
                  </a:moveTo>
                  <a:lnTo>
                    <a:pt x="139" y="52"/>
                  </a:lnTo>
                  <a:cubicBezTo>
                    <a:pt x="133" y="67"/>
                    <a:pt x="129" y="95"/>
                    <a:pt x="113" y="111"/>
                  </a:cubicBezTo>
                  <a:lnTo>
                    <a:pt x="113" y="111"/>
                  </a:lnTo>
                  <a:cubicBezTo>
                    <a:pt x="89" y="135"/>
                    <a:pt x="15" y="127"/>
                    <a:pt x="6" y="99"/>
                  </a:cubicBezTo>
                  <a:lnTo>
                    <a:pt x="6" y="99"/>
                  </a:lnTo>
                  <a:cubicBezTo>
                    <a:pt x="0" y="78"/>
                    <a:pt x="7" y="45"/>
                    <a:pt x="21" y="28"/>
                  </a:cubicBezTo>
                  <a:lnTo>
                    <a:pt x="21" y="28"/>
                  </a:lnTo>
                  <a:cubicBezTo>
                    <a:pt x="44" y="0"/>
                    <a:pt x="107" y="11"/>
                    <a:pt x="139" y="5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1" name="Google Shape;661;p48"/>
            <p:cNvSpPr/>
            <p:nvPr/>
          </p:nvSpPr>
          <p:spPr>
            <a:xfrm>
              <a:off x="5946188" y="1097421"/>
              <a:ext cx="74140" cy="91960"/>
            </a:xfrm>
            <a:custGeom>
              <a:rect b="b" l="l" r="r" t="t"/>
              <a:pathLst>
                <a:path extrusionOk="0" h="210" w="170">
                  <a:moveTo>
                    <a:pt x="169" y="8"/>
                  </a:moveTo>
                  <a:lnTo>
                    <a:pt x="169" y="8"/>
                  </a:lnTo>
                  <a:cubicBezTo>
                    <a:pt x="134" y="68"/>
                    <a:pt x="102" y="129"/>
                    <a:pt x="63" y="186"/>
                  </a:cubicBezTo>
                  <a:lnTo>
                    <a:pt x="63" y="186"/>
                  </a:lnTo>
                  <a:cubicBezTo>
                    <a:pt x="53" y="200"/>
                    <a:pt x="24" y="202"/>
                    <a:pt x="4" y="209"/>
                  </a:cubicBezTo>
                  <a:lnTo>
                    <a:pt x="4" y="209"/>
                  </a:lnTo>
                  <a:cubicBezTo>
                    <a:pt x="6" y="187"/>
                    <a:pt x="0" y="158"/>
                    <a:pt x="12" y="145"/>
                  </a:cubicBezTo>
                  <a:lnTo>
                    <a:pt x="12" y="145"/>
                  </a:lnTo>
                  <a:cubicBezTo>
                    <a:pt x="56" y="93"/>
                    <a:pt x="107" y="48"/>
                    <a:pt x="156" y="0"/>
                  </a:cubicBezTo>
                  <a:lnTo>
                    <a:pt x="156" y="0"/>
                  </a:lnTo>
                  <a:cubicBezTo>
                    <a:pt x="160" y="3"/>
                    <a:pt x="164" y="5"/>
                    <a:pt x="169" y="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2" name="Google Shape;662;p48"/>
            <p:cNvSpPr/>
            <p:nvPr/>
          </p:nvSpPr>
          <p:spPr>
            <a:xfrm>
              <a:off x="6005445" y="602026"/>
              <a:ext cx="55371" cy="52548"/>
            </a:xfrm>
            <a:custGeom>
              <a:rect b="b" l="l" r="r" t="t"/>
              <a:pathLst>
                <a:path extrusionOk="0" h="119" w="126">
                  <a:moveTo>
                    <a:pt x="12" y="0"/>
                  </a:moveTo>
                  <a:lnTo>
                    <a:pt x="12" y="0"/>
                  </a:lnTo>
                  <a:cubicBezTo>
                    <a:pt x="61" y="16"/>
                    <a:pt x="100" y="17"/>
                    <a:pt x="114" y="36"/>
                  </a:cubicBezTo>
                  <a:lnTo>
                    <a:pt x="114" y="36"/>
                  </a:lnTo>
                  <a:cubicBezTo>
                    <a:pt x="125" y="53"/>
                    <a:pt x="106" y="90"/>
                    <a:pt x="100" y="118"/>
                  </a:cubicBezTo>
                  <a:lnTo>
                    <a:pt x="100" y="118"/>
                  </a:lnTo>
                  <a:cubicBezTo>
                    <a:pt x="70" y="111"/>
                    <a:pt x="35" y="112"/>
                    <a:pt x="12" y="95"/>
                  </a:cubicBezTo>
                  <a:lnTo>
                    <a:pt x="12" y="95"/>
                  </a:lnTo>
                  <a:cubicBezTo>
                    <a:pt x="0" y="87"/>
                    <a:pt x="10" y="47"/>
                    <a:pt x="12"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3" name="Google Shape;663;p48"/>
            <p:cNvSpPr/>
            <p:nvPr/>
          </p:nvSpPr>
          <p:spPr>
            <a:xfrm>
              <a:off x="6429219" y="678195"/>
              <a:ext cx="42231" cy="44103"/>
            </a:xfrm>
            <a:custGeom>
              <a:rect b="b" l="l" r="r" t="t"/>
              <a:pathLst>
                <a:path extrusionOk="0" h="103" w="99">
                  <a:moveTo>
                    <a:pt x="78" y="102"/>
                  </a:moveTo>
                  <a:lnTo>
                    <a:pt x="78" y="102"/>
                  </a:lnTo>
                  <a:cubicBezTo>
                    <a:pt x="43" y="91"/>
                    <a:pt x="21" y="84"/>
                    <a:pt x="0" y="78"/>
                  </a:cubicBezTo>
                  <a:lnTo>
                    <a:pt x="0" y="78"/>
                  </a:lnTo>
                  <a:cubicBezTo>
                    <a:pt x="7" y="54"/>
                    <a:pt x="8" y="23"/>
                    <a:pt x="24" y="10"/>
                  </a:cubicBezTo>
                  <a:lnTo>
                    <a:pt x="24" y="10"/>
                  </a:lnTo>
                  <a:cubicBezTo>
                    <a:pt x="37" y="0"/>
                    <a:pt x="76" y="7"/>
                    <a:pt x="88" y="21"/>
                  </a:cubicBezTo>
                  <a:lnTo>
                    <a:pt x="88" y="21"/>
                  </a:lnTo>
                  <a:cubicBezTo>
                    <a:pt x="98" y="33"/>
                    <a:pt x="84" y="64"/>
                    <a:pt x="78" y="102"/>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4" name="Google Shape;664;p48"/>
            <p:cNvSpPr/>
            <p:nvPr/>
          </p:nvSpPr>
          <p:spPr>
            <a:xfrm>
              <a:off x="5948257" y="1079251"/>
              <a:ext cx="64755" cy="55363"/>
            </a:xfrm>
            <a:custGeom>
              <a:rect b="b" l="l" r="r" t="t"/>
              <a:pathLst>
                <a:path extrusionOk="0" h="127" w="148">
                  <a:moveTo>
                    <a:pt x="0" y="107"/>
                  </a:moveTo>
                  <a:lnTo>
                    <a:pt x="0" y="107"/>
                  </a:lnTo>
                  <a:cubicBezTo>
                    <a:pt x="17" y="39"/>
                    <a:pt x="77" y="22"/>
                    <a:pt x="133" y="0"/>
                  </a:cubicBezTo>
                  <a:lnTo>
                    <a:pt x="133" y="0"/>
                  </a:lnTo>
                  <a:cubicBezTo>
                    <a:pt x="138" y="5"/>
                    <a:pt x="142" y="10"/>
                    <a:pt x="147" y="15"/>
                  </a:cubicBezTo>
                  <a:lnTo>
                    <a:pt x="147" y="15"/>
                  </a:lnTo>
                  <a:cubicBezTo>
                    <a:pt x="104" y="52"/>
                    <a:pt x="61" y="89"/>
                    <a:pt x="18" y="126"/>
                  </a:cubicBezTo>
                  <a:lnTo>
                    <a:pt x="18" y="126"/>
                  </a:lnTo>
                  <a:cubicBezTo>
                    <a:pt x="12" y="120"/>
                    <a:pt x="6" y="113"/>
                    <a:pt x="0" y="10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Slide">
  <p:cSld name="Transition Slide">
    <p:spTree>
      <p:nvGrpSpPr>
        <p:cNvPr id="665" name="Shape 665"/>
        <p:cNvGrpSpPr/>
        <p:nvPr/>
      </p:nvGrpSpPr>
      <p:grpSpPr>
        <a:xfrm>
          <a:off x="0" y="0"/>
          <a:ext cx="0" cy="0"/>
          <a:chOff x="0" y="0"/>
          <a:chExt cx="0" cy="0"/>
        </a:xfrm>
      </p:grpSpPr>
      <p:grpSp>
        <p:nvGrpSpPr>
          <p:cNvPr id="666" name="Google Shape;666;p49"/>
          <p:cNvGrpSpPr/>
          <p:nvPr/>
        </p:nvGrpSpPr>
        <p:grpSpPr>
          <a:xfrm rot="-4924175">
            <a:off x="3909228" y="-353738"/>
            <a:ext cx="4654548" cy="12848444"/>
            <a:chOff x="1879682" y="15025"/>
            <a:chExt cx="2503680" cy="6913499"/>
          </a:xfrm>
        </p:grpSpPr>
        <p:sp>
          <p:nvSpPr>
            <p:cNvPr id="667" name="Google Shape;667;p49"/>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8" name="Google Shape;668;p49"/>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69" name="Google Shape;669;p49"/>
            <p:cNvSpPr/>
            <p:nvPr/>
          </p:nvSpPr>
          <p:spPr>
            <a:xfrm>
              <a:off x="2943635" y="1078605"/>
              <a:ext cx="944431" cy="703009"/>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0" name="Google Shape;670;p49"/>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1" name="Google Shape;671;p49"/>
            <p:cNvSpPr/>
            <p:nvPr/>
          </p:nvSpPr>
          <p:spPr>
            <a:xfrm>
              <a:off x="2567309" y="1079987"/>
              <a:ext cx="495271" cy="676529"/>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2" name="Google Shape;672;p49"/>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3" name="Google Shape;673;p49"/>
            <p:cNvSpPr/>
            <p:nvPr/>
          </p:nvSpPr>
          <p:spPr>
            <a:xfrm>
              <a:off x="2561306" y="362139"/>
              <a:ext cx="678009" cy="1355620"/>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4" name="Google Shape;674;p49"/>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5" name="Google Shape;675;p49"/>
            <p:cNvSpPr/>
            <p:nvPr/>
          </p:nvSpPr>
          <p:spPr>
            <a:xfrm>
              <a:off x="3254222" y="914656"/>
              <a:ext cx="424396" cy="33228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6" name="Google Shape;676;p49"/>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7" name="Google Shape;677;p49"/>
            <p:cNvSpPr/>
            <p:nvPr/>
          </p:nvSpPr>
          <p:spPr>
            <a:xfrm>
              <a:off x="2743334" y="723062"/>
              <a:ext cx="132357" cy="278470"/>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8" name="Google Shape;678;p49"/>
            <p:cNvSpPr/>
            <p:nvPr/>
          </p:nvSpPr>
          <p:spPr>
            <a:xfrm>
              <a:off x="2142265" y="377583"/>
              <a:ext cx="345836" cy="103358"/>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79" name="Google Shape;679;p49"/>
            <p:cNvSpPr/>
            <p:nvPr/>
          </p:nvSpPr>
          <p:spPr>
            <a:xfrm>
              <a:off x="2536150" y="753109"/>
              <a:ext cx="287770" cy="228926"/>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0" name="Google Shape;680;p49"/>
            <p:cNvSpPr/>
            <p:nvPr/>
          </p:nvSpPr>
          <p:spPr>
            <a:xfrm>
              <a:off x="3060469" y="470051"/>
              <a:ext cx="147728" cy="297263"/>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1" name="Google Shape;681;p49"/>
            <p:cNvSpPr/>
            <p:nvPr/>
          </p:nvSpPr>
          <p:spPr>
            <a:xfrm>
              <a:off x="2532737" y="1174645"/>
              <a:ext cx="396217" cy="205009"/>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2" name="Google Shape;682;p49"/>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3" name="Google Shape;683;p49"/>
            <p:cNvSpPr/>
            <p:nvPr/>
          </p:nvSpPr>
          <p:spPr>
            <a:xfrm>
              <a:off x="2279458" y="15025"/>
              <a:ext cx="233973" cy="257115"/>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4" name="Google Shape;684;p49"/>
            <p:cNvSpPr/>
            <p:nvPr/>
          </p:nvSpPr>
          <p:spPr>
            <a:xfrm>
              <a:off x="3337614" y="571296"/>
              <a:ext cx="206648" cy="218676"/>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5" name="Google Shape;685;p49"/>
            <p:cNvSpPr/>
            <p:nvPr/>
          </p:nvSpPr>
          <p:spPr>
            <a:xfrm>
              <a:off x="2494588" y="471551"/>
              <a:ext cx="263006" cy="172549"/>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6" name="Google Shape;686;p49"/>
            <p:cNvSpPr/>
            <p:nvPr/>
          </p:nvSpPr>
          <p:spPr>
            <a:xfrm>
              <a:off x="3302955" y="740750"/>
              <a:ext cx="249343" cy="99942"/>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7" name="Google Shape;687;p49"/>
            <p:cNvSpPr/>
            <p:nvPr/>
          </p:nvSpPr>
          <p:spPr>
            <a:xfrm>
              <a:off x="2486667" y="87508"/>
              <a:ext cx="99054" cy="224656"/>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8" name="Google Shape;688;p49"/>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89" name="Google Shape;689;p49"/>
            <p:cNvSpPr/>
            <p:nvPr/>
          </p:nvSpPr>
          <p:spPr>
            <a:xfrm>
              <a:off x="2323013" y="441078"/>
              <a:ext cx="181030" cy="105921"/>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0" name="Google Shape;690;p49"/>
            <p:cNvSpPr/>
            <p:nvPr/>
          </p:nvSpPr>
          <p:spPr>
            <a:xfrm>
              <a:off x="3057100" y="707844"/>
              <a:ext cx="151997" cy="107630"/>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1" name="Google Shape;691;p49"/>
            <p:cNvSpPr/>
            <p:nvPr/>
          </p:nvSpPr>
          <p:spPr>
            <a:xfrm>
              <a:off x="2898242" y="242985"/>
              <a:ext cx="169075" cy="121297"/>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2" name="Google Shape;692;p49"/>
            <p:cNvSpPr/>
            <p:nvPr/>
          </p:nvSpPr>
          <p:spPr>
            <a:xfrm>
              <a:off x="2674514" y="479218"/>
              <a:ext cx="126380" cy="159736"/>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3" name="Google Shape;693;p49"/>
            <p:cNvSpPr/>
            <p:nvPr/>
          </p:nvSpPr>
          <p:spPr>
            <a:xfrm>
              <a:off x="2699505" y="106822"/>
              <a:ext cx="105886" cy="199884"/>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4" name="Google Shape;694;p49"/>
            <p:cNvSpPr/>
            <p:nvPr/>
          </p:nvSpPr>
          <p:spPr>
            <a:xfrm>
              <a:off x="2673309" y="225638"/>
              <a:ext cx="128087" cy="119588"/>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5" name="Google Shape;695;p49"/>
            <p:cNvSpPr/>
            <p:nvPr/>
          </p:nvSpPr>
          <p:spPr>
            <a:xfrm>
              <a:off x="2557895" y="705839"/>
              <a:ext cx="169075" cy="67482"/>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6" name="Google Shape;696;p49"/>
            <p:cNvSpPr/>
            <p:nvPr/>
          </p:nvSpPr>
          <p:spPr>
            <a:xfrm>
              <a:off x="2920635" y="151511"/>
              <a:ext cx="93931" cy="166569"/>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7" name="Google Shape;697;p49"/>
            <p:cNvSpPr/>
            <p:nvPr/>
          </p:nvSpPr>
          <p:spPr>
            <a:xfrm>
              <a:off x="3274293" y="535144"/>
              <a:ext cx="50381" cy="192196"/>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8" name="Google Shape;698;p49"/>
            <p:cNvSpPr/>
            <p:nvPr/>
          </p:nvSpPr>
          <p:spPr>
            <a:xfrm>
              <a:off x="3232385" y="581466"/>
              <a:ext cx="40134" cy="161444"/>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699" name="Google Shape;699;p49"/>
            <p:cNvSpPr/>
            <p:nvPr/>
          </p:nvSpPr>
          <p:spPr>
            <a:xfrm>
              <a:off x="2779458" y="1342993"/>
              <a:ext cx="132357" cy="130693"/>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0" name="Google Shape;700;p49"/>
            <p:cNvSpPr/>
            <p:nvPr/>
          </p:nvSpPr>
          <p:spPr>
            <a:xfrm>
              <a:off x="2605862" y="717648"/>
              <a:ext cx="141750" cy="92254"/>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1" name="Google Shape;701;p49"/>
            <p:cNvSpPr/>
            <p:nvPr/>
          </p:nvSpPr>
          <p:spPr>
            <a:xfrm>
              <a:off x="2576996" y="674893"/>
              <a:ext cx="151997" cy="50398"/>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2" name="Google Shape;702;p49"/>
            <p:cNvSpPr/>
            <p:nvPr/>
          </p:nvSpPr>
          <p:spPr>
            <a:xfrm>
              <a:off x="3292087" y="608648"/>
              <a:ext cx="58920" cy="137527"/>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3" name="Google Shape;703;p49"/>
            <p:cNvSpPr/>
            <p:nvPr/>
          </p:nvSpPr>
          <p:spPr>
            <a:xfrm>
              <a:off x="2342594" y="273716"/>
              <a:ext cx="122964" cy="67482"/>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4" name="Google Shape;704;p49"/>
            <p:cNvSpPr/>
            <p:nvPr/>
          </p:nvSpPr>
          <p:spPr>
            <a:xfrm>
              <a:off x="2351379" y="325551"/>
              <a:ext cx="115278" cy="36730"/>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5" name="Google Shape;705;p49"/>
            <p:cNvSpPr/>
            <p:nvPr/>
          </p:nvSpPr>
          <p:spPr>
            <a:xfrm>
              <a:off x="2482434" y="319514"/>
              <a:ext cx="59774" cy="59794"/>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6" name="Google Shape;706;p49"/>
            <p:cNvSpPr/>
            <p:nvPr/>
          </p:nvSpPr>
          <p:spPr>
            <a:xfrm>
              <a:off x="2834212" y="182407"/>
              <a:ext cx="42696" cy="106776"/>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7" name="Google Shape;707;p49"/>
            <p:cNvSpPr/>
            <p:nvPr/>
          </p:nvSpPr>
          <p:spPr>
            <a:xfrm>
              <a:off x="3232033" y="767578"/>
              <a:ext cx="49527" cy="52106"/>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8" name="Google Shape;708;p49"/>
            <p:cNvSpPr/>
            <p:nvPr/>
          </p:nvSpPr>
          <p:spPr>
            <a:xfrm>
              <a:off x="2389027" y="256245"/>
              <a:ext cx="75145" cy="65773"/>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09" name="Google Shape;709;p49"/>
            <p:cNvSpPr/>
            <p:nvPr/>
          </p:nvSpPr>
          <p:spPr>
            <a:xfrm>
              <a:off x="2839979" y="322407"/>
              <a:ext cx="44404" cy="46127"/>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0" name="Google Shape;710;p49"/>
            <p:cNvSpPr/>
            <p:nvPr/>
          </p:nvSpPr>
          <p:spPr>
            <a:xfrm>
              <a:off x="2771528" y="680928"/>
              <a:ext cx="38426" cy="36730"/>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1" name="Google Shape;711;p49"/>
            <p:cNvSpPr/>
            <p:nvPr/>
          </p:nvSpPr>
          <p:spPr>
            <a:xfrm>
              <a:off x="2434696" y="260506"/>
              <a:ext cx="46111" cy="55523"/>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2" name="Google Shape;712;p49"/>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3" name="Google Shape;713;p49"/>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4" name="Google Shape;714;p49"/>
            <p:cNvSpPr/>
            <p:nvPr/>
          </p:nvSpPr>
          <p:spPr>
            <a:xfrm>
              <a:off x="1880085" y="2739078"/>
              <a:ext cx="927353" cy="722656"/>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5" name="Google Shape;715;p49"/>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6" name="Google Shape;716;p49"/>
            <p:cNvSpPr/>
            <p:nvPr/>
          </p:nvSpPr>
          <p:spPr>
            <a:xfrm>
              <a:off x="2701495" y="2768154"/>
              <a:ext cx="505518" cy="670549"/>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7" name="Google Shape;717;p49"/>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8" name="Google Shape;718;p49"/>
            <p:cNvSpPr/>
            <p:nvPr/>
          </p:nvSpPr>
          <p:spPr>
            <a:xfrm>
              <a:off x="2544462" y="2055738"/>
              <a:ext cx="693380" cy="13419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19" name="Google Shape;719;p49"/>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0" name="Google Shape;720;p49"/>
            <p:cNvSpPr/>
            <p:nvPr/>
          </p:nvSpPr>
          <p:spPr>
            <a:xfrm>
              <a:off x="2103628" y="2573987"/>
              <a:ext cx="414149" cy="344244"/>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1" name="Google Shape;721;p49"/>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2" name="Google Shape;722;p49"/>
            <p:cNvSpPr/>
            <p:nvPr/>
          </p:nvSpPr>
          <p:spPr>
            <a:xfrm>
              <a:off x="2911411" y="2407068"/>
              <a:ext cx="127234" cy="281887"/>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3" name="Google Shape;723;p49"/>
            <p:cNvSpPr/>
            <p:nvPr/>
          </p:nvSpPr>
          <p:spPr>
            <a:xfrm>
              <a:off x="3314179" y="2086074"/>
              <a:ext cx="344982" cy="99941"/>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4" name="Google Shape;724;p49"/>
            <p:cNvSpPr/>
            <p:nvPr/>
          </p:nvSpPr>
          <p:spPr>
            <a:xfrm>
              <a:off x="2966826" y="2440044"/>
              <a:ext cx="280084" cy="234052"/>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5" name="Google Shape;725;p49"/>
            <p:cNvSpPr/>
            <p:nvPr/>
          </p:nvSpPr>
          <p:spPr>
            <a:xfrm>
              <a:off x="2582386" y="2145791"/>
              <a:ext cx="155413" cy="292137"/>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6" name="Google Shape;726;p49"/>
            <p:cNvSpPr/>
            <p:nvPr/>
          </p:nvSpPr>
          <p:spPr>
            <a:xfrm>
              <a:off x="2838456" y="2864600"/>
              <a:ext cx="401340" cy="197321"/>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7" name="Google Shape;727;p49"/>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8" name="Google Shape;728;p49"/>
            <p:cNvSpPr/>
            <p:nvPr/>
          </p:nvSpPr>
          <p:spPr>
            <a:xfrm>
              <a:off x="3288859" y="1715868"/>
              <a:ext cx="244220" cy="251990"/>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29" name="Google Shape;729;p49"/>
            <p:cNvSpPr/>
            <p:nvPr/>
          </p:nvSpPr>
          <p:spPr>
            <a:xfrm>
              <a:off x="2250378" y="2232656"/>
              <a:ext cx="199816" cy="224655"/>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0" name="Google Shape;730;p49"/>
            <p:cNvSpPr/>
            <p:nvPr/>
          </p:nvSpPr>
          <p:spPr>
            <a:xfrm>
              <a:off x="3034578" y="2167174"/>
              <a:ext cx="267275" cy="164861"/>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1" name="Google Shape;731;p49"/>
            <p:cNvSpPr/>
            <p:nvPr/>
          </p:nvSpPr>
          <p:spPr>
            <a:xfrm>
              <a:off x="2234928" y="2403063"/>
              <a:ext cx="247636" cy="104213"/>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2" name="Google Shape;732;p49"/>
            <p:cNvSpPr/>
            <p:nvPr/>
          </p:nvSpPr>
          <p:spPr>
            <a:xfrm>
              <a:off x="3219655" y="1783010"/>
              <a:ext cx="102470" cy="224655"/>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3" name="Google Shape;733;p49"/>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4" name="Google Shape;734;p49"/>
            <p:cNvSpPr/>
            <p:nvPr/>
          </p:nvSpPr>
          <p:spPr>
            <a:xfrm>
              <a:off x="3295712" y="2136680"/>
              <a:ext cx="176760" cy="111046"/>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5" name="Google Shape;735;p49"/>
            <p:cNvSpPr/>
            <p:nvPr/>
          </p:nvSpPr>
          <p:spPr>
            <a:xfrm>
              <a:off x="2576803" y="2384625"/>
              <a:ext cx="153705" cy="105067"/>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6" name="Google Shape;736;p49"/>
            <p:cNvSpPr/>
            <p:nvPr/>
          </p:nvSpPr>
          <p:spPr>
            <a:xfrm>
              <a:off x="2738937" y="1921236"/>
              <a:ext cx="164806" cy="124714"/>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7" name="Google Shape;737;p49"/>
            <p:cNvSpPr/>
            <p:nvPr/>
          </p:nvSpPr>
          <p:spPr>
            <a:xfrm>
              <a:off x="2994484" y="2169283"/>
              <a:ext cx="128941" cy="155465"/>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8" name="Google Shape;738;p49"/>
            <p:cNvSpPr/>
            <p:nvPr/>
          </p:nvSpPr>
          <p:spPr>
            <a:xfrm>
              <a:off x="2999210" y="1794687"/>
              <a:ext cx="109301" cy="197321"/>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39" name="Google Shape;739;p49"/>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0" name="Google Shape;740;p49"/>
            <p:cNvSpPr/>
            <p:nvPr/>
          </p:nvSpPr>
          <p:spPr>
            <a:xfrm>
              <a:off x="3062846" y="2394050"/>
              <a:ext cx="169075" cy="72607"/>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1" name="Google Shape;741;p49"/>
            <p:cNvSpPr/>
            <p:nvPr/>
          </p:nvSpPr>
          <p:spPr>
            <a:xfrm>
              <a:off x="2793739" y="1830485"/>
              <a:ext cx="88807" cy="170841"/>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2" name="Google Shape;742;p49"/>
            <p:cNvSpPr/>
            <p:nvPr/>
          </p:nvSpPr>
          <p:spPr>
            <a:xfrm>
              <a:off x="2468946" y="2202940"/>
              <a:ext cx="46111" cy="193904"/>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3" name="Google Shape;743;p49"/>
            <p:cNvSpPr/>
            <p:nvPr/>
          </p:nvSpPr>
          <p:spPr>
            <a:xfrm>
              <a:off x="2520355" y="2251479"/>
              <a:ext cx="40134" cy="160590"/>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4" name="Google Shape;744;p49"/>
            <p:cNvSpPr/>
            <p:nvPr/>
          </p:nvSpPr>
          <p:spPr>
            <a:xfrm>
              <a:off x="2852259" y="3027315"/>
              <a:ext cx="135773" cy="128130"/>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5" name="Google Shape;745;p49"/>
            <p:cNvSpPr/>
            <p:nvPr/>
          </p:nvSpPr>
          <p:spPr>
            <a:xfrm>
              <a:off x="3039243" y="2405204"/>
              <a:ext cx="140042" cy="96525"/>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6" name="Google Shape;746;p49"/>
            <p:cNvSpPr/>
            <p:nvPr/>
          </p:nvSpPr>
          <p:spPr>
            <a:xfrm>
              <a:off x="3062855" y="2365915"/>
              <a:ext cx="151997" cy="50398"/>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7" name="Google Shape;747;p49"/>
            <p:cNvSpPr/>
            <p:nvPr/>
          </p:nvSpPr>
          <p:spPr>
            <a:xfrm>
              <a:off x="2441847" y="2274504"/>
              <a:ext cx="57212" cy="137526"/>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8" name="Google Shape;748;p49"/>
            <p:cNvSpPr/>
            <p:nvPr/>
          </p:nvSpPr>
          <p:spPr>
            <a:xfrm>
              <a:off x="3337252" y="1974799"/>
              <a:ext cx="124672" cy="63211"/>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49" name="Google Shape;749;p49"/>
            <p:cNvSpPr/>
            <p:nvPr/>
          </p:nvSpPr>
          <p:spPr>
            <a:xfrm>
              <a:off x="3337271" y="2025139"/>
              <a:ext cx="114425" cy="35022"/>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0" name="Google Shape;750;p49"/>
            <p:cNvSpPr/>
            <p:nvPr/>
          </p:nvSpPr>
          <p:spPr>
            <a:xfrm>
              <a:off x="3258141" y="2015541"/>
              <a:ext cx="61482" cy="59794"/>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1" name="Google Shape;751;p49"/>
            <p:cNvSpPr/>
            <p:nvPr/>
          </p:nvSpPr>
          <p:spPr>
            <a:xfrm>
              <a:off x="2929662" y="1865365"/>
              <a:ext cx="41842" cy="107630"/>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2" name="Google Shape;752;p49"/>
            <p:cNvSpPr/>
            <p:nvPr/>
          </p:nvSpPr>
          <p:spPr>
            <a:xfrm>
              <a:off x="2504427" y="2438023"/>
              <a:ext cx="49527" cy="51252"/>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3" name="Google Shape;753;p49"/>
            <p:cNvSpPr/>
            <p:nvPr/>
          </p:nvSpPr>
          <p:spPr>
            <a:xfrm>
              <a:off x="3339225" y="1955593"/>
              <a:ext cx="76852" cy="6406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4" name="Google Shape;754;p49"/>
            <p:cNvSpPr/>
            <p:nvPr/>
          </p:nvSpPr>
          <p:spPr>
            <a:xfrm>
              <a:off x="2916246" y="2005539"/>
              <a:ext cx="44404" cy="46127"/>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5" name="Google Shape;755;p49"/>
            <p:cNvSpPr/>
            <p:nvPr/>
          </p:nvSpPr>
          <p:spPr>
            <a:xfrm>
              <a:off x="2980830" y="2368525"/>
              <a:ext cx="38426" cy="35877"/>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6" name="Google Shape;756;p49"/>
            <p:cNvSpPr/>
            <p:nvPr/>
          </p:nvSpPr>
          <p:spPr>
            <a:xfrm>
              <a:off x="3321950" y="1958392"/>
              <a:ext cx="46111" cy="53815"/>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7" name="Google Shape;757;p49"/>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8" name="Google Shape;758;p49"/>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59" name="Google Shape;759;p49"/>
            <p:cNvSpPr/>
            <p:nvPr/>
          </p:nvSpPr>
          <p:spPr>
            <a:xfrm>
              <a:off x="3432983" y="4547917"/>
              <a:ext cx="944431" cy="703009"/>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0" name="Google Shape;760;p49"/>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1" name="Google Shape;761;p49"/>
            <p:cNvSpPr/>
            <p:nvPr/>
          </p:nvSpPr>
          <p:spPr>
            <a:xfrm>
              <a:off x="3054899" y="4549635"/>
              <a:ext cx="495271" cy="675675"/>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2" name="Google Shape;762;p49"/>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3" name="Google Shape;763;p49"/>
            <p:cNvSpPr/>
            <p:nvPr/>
          </p:nvSpPr>
          <p:spPr>
            <a:xfrm>
              <a:off x="3052338" y="3831207"/>
              <a:ext cx="677155" cy="1355620"/>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4" name="Google Shape;764;p49"/>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5" name="Google Shape;765;p49"/>
            <p:cNvSpPr/>
            <p:nvPr/>
          </p:nvSpPr>
          <p:spPr>
            <a:xfrm>
              <a:off x="3742895" y="4384971"/>
              <a:ext cx="424396" cy="332285"/>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6" name="Google Shape;766;p49"/>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7" name="Google Shape;767;p49"/>
            <p:cNvSpPr/>
            <p:nvPr/>
          </p:nvSpPr>
          <p:spPr>
            <a:xfrm>
              <a:off x="3232517" y="4190681"/>
              <a:ext cx="132357" cy="280179"/>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8" name="Google Shape;768;p49"/>
            <p:cNvSpPr/>
            <p:nvPr/>
          </p:nvSpPr>
          <p:spPr>
            <a:xfrm>
              <a:off x="2629855" y="3846377"/>
              <a:ext cx="345836" cy="104213"/>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69" name="Google Shape;769;p49"/>
            <p:cNvSpPr/>
            <p:nvPr/>
          </p:nvSpPr>
          <p:spPr>
            <a:xfrm>
              <a:off x="3023065" y="4223759"/>
              <a:ext cx="287769" cy="228072"/>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0" name="Google Shape;770;p49"/>
            <p:cNvSpPr/>
            <p:nvPr/>
          </p:nvSpPr>
          <p:spPr>
            <a:xfrm>
              <a:off x="3547486" y="3937192"/>
              <a:ext cx="147728" cy="295554"/>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1" name="Google Shape;771;p49"/>
            <p:cNvSpPr/>
            <p:nvPr/>
          </p:nvSpPr>
          <p:spPr>
            <a:xfrm>
              <a:off x="3023442" y="4642035"/>
              <a:ext cx="395363" cy="205009"/>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2" name="Google Shape;772;p49"/>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3" name="Google Shape;773;p49"/>
            <p:cNvSpPr/>
            <p:nvPr/>
          </p:nvSpPr>
          <p:spPr>
            <a:xfrm>
              <a:off x="2769235" y="3481651"/>
              <a:ext cx="233973" cy="257969"/>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4" name="Google Shape;774;p49"/>
            <p:cNvSpPr/>
            <p:nvPr/>
          </p:nvSpPr>
          <p:spPr>
            <a:xfrm>
              <a:off x="3826198" y="4040683"/>
              <a:ext cx="207501" cy="219530"/>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5" name="Google Shape;775;p49"/>
            <p:cNvSpPr/>
            <p:nvPr/>
          </p:nvSpPr>
          <p:spPr>
            <a:xfrm>
              <a:off x="2984100" y="3941702"/>
              <a:ext cx="263006" cy="172549"/>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6" name="Google Shape;776;p49"/>
            <p:cNvSpPr/>
            <p:nvPr/>
          </p:nvSpPr>
          <p:spPr>
            <a:xfrm>
              <a:off x="3793149" y="4209981"/>
              <a:ext cx="248490" cy="99942"/>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7" name="Google Shape;777;p49"/>
            <p:cNvSpPr/>
            <p:nvPr/>
          </p:nvSpPr>
          <p:spPr>
            <a:xfrm>
              <a:off x="2977008" y="3557413"/>
              <a:ext cx="99908" cy="224655"/>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8" name="Google Shape;778;p49"/>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79" name="Google Shape;779;p49"/>
            <p:cNvSpPr/>
            <p:nvPr/>
          </p:nvSpPr>
          <p:spPr>
            <a:xfrm>
              <a:off x="2812716" y="3907794"/>
              <a:ext cx="180176" cy="105921"/>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0" name="Google Shape;780;p49"/>
            <p:cNvSpPr/>
            <p:nvPr/>
          </p:nvSpPr>
          <p:spPr>
            <a:xfrm>
              <a:off x="3547294" y="4177075"/>
              <a:ext cx="151143" cy="107630"/>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1" name="Google Shape;781;p49"/>
            <p:cNvSpPr/>
            <p:nvPr/>
          </p:nvSpPr>
          <p:spPr>
            <a:xfrm>
              <a:off x="3387180" y="3710629"/>
              <a:ext cx="169075" cy="120443"/>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2" name="Google Shape;782;p49"/>
            <p:cNvSpPr/>
            <p:nvPr/>
          </p:nvSpPr>
          <p:spPr>
            <a:xfrm>
              <a:off x="3162696" y="3947017"/>
              <a:ext cx="126380" cy="159736"/>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3" name="Google Shape;783;p49"/>
            <p:cNvSpPr/>
            <p:nvPr/>
          </p:nvSpPr>
          <p:spPr>
            <a:xfrm>
              <a:off x="3187687" y="3573768"/>
              <a:ext cx="105886" cy="201592"/>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4" name="Google Shape;784;p49"/>
            <p:cNvSpPr/>
            <p:nvPr/>
          </p:nvSpPr>
          <p:spPr>
            <a:xfrm>
              <a:off x="3160572" y="3693609"/>
              <a:ext cx="128087" cy="118734"/>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5" name="Google Shape;785;p49"/>
            <p:cNvSpPr/>
            <p:nvPr/>
          </p:nvSpPr>
          <p:spPr>
            <a:xfrm>
              <a:off x="3045320" y="4173794"/>
              <a:ext cx="169075" cy="68336"/>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6" name="Google Shape;786;p49"/>
            <p:cNvSpPr/>
            <p:nvPr/>
          </p:nvSpPr>
          <p:spPr>
            <a:xfrm>
              <a:off x="3408225" y="3620305"/>
              <a:ext cx="93931" cy="167424"/>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7" name="Google Shape;787;p49"/>
            <p:cNvSpPr/>
            <p:nvPr/>
          </p:nvSpPr>
          <p:spPr>
            <a:xfrm>
              <a:off x="3763996" y="4001860"/>
              <a:ext cx="49527" cy="192195"/>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8" name="Google Shape;788;p49"/>
            <p:cNvSpPr/>
            <p:nvPr/>
          </p:nvSpPr>
          <p:spPr>
            <a:xfrm>
              <a:off x="3722079" y="4048100"/>
              <a:ext cx="40134" cy="161445"/>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89" name="Google Shape;789;p49"/>
            <p:cNvSpPr/>
            <p:nvPr/>
          </p:nvSpPr>
          <p:spPr>
            <a:xfrm>
              <a:off x="3268969" y="4813144"/>
              <a:ext cx="132357" cy="130693"/>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0" name="Google Shape;790;p49"/>
            <p:cNvSpPr/>
            <p:nvPr/>
          </p:nvSpPr>
          <p:spPr>
            <a:xfrm>
              <a:off x="3095712" y="4185039"/>
              <a:ext cx="142604" cy="92254"/>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1" name="Google Shape;791;p49"/>
            <p:cNvSpPr/>
            <p:nvPr/>
          </p:nvSpPr>
          <p:spPr>
            <a:xfrm>
              <a:off x="3064422" y="4142848"/>
              <a:ext cx="151997" cy="51252"/>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2" name="Google Shape;792;p49"/>
            <p:cNvSpPr/>
            <p:nvPr/>
          </p:nvSpPr>
          <p:spPr>
            <a:xfrm>
              <a:off x="3780772" y="4075380"/>
              <a:ext cx="59774" cy="135818"/>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3" name="Google Shape;793;p49"/>
            <p:cNvSpPr/>
            <p:nvPr/>
          </p:nvSpPr>
          <p:spPr>
            <a:xfrm>
              <a:off x="2830694" y="3741524"/>
              <a:ext cx="122964" cy="66628"/>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4" name="Google Shape;794;p49"/>
            <p:cNvSpPr/>
            <p:nvPr/>
          </p:nvSpPr>
          <p:spPr>
            <a:xfrm>
              <a:off x="2838559" y="3792676"/>
              <a:ext cx="115278" cy="36731"/>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5" name="Google Shape;795;p49"/>
            <p:cNvSpPr/>
            <p:nvPr/>
          </p:nvSpPr>
          <p:spPr>
            <a:xfrm>
              <a:off x="2970534" y="3787321"/>
              <a:ext cx="59774" cy="5894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6" name="Google Shape;796;p49"/>
            <p:cNvSpPr/>
            <p:nvPr/>
          </p:nvSpPr>
          <p:spPr>
            <a:xfrm>
              <a:off x="3323486" y="3650956"/>
              <a:ext cx="41842" cy="107630"/>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7" name="Google Shape;797;p49"/>
            <p:cNvSpPr/>
            <p:nvPr/>
          </p:nvSpPr>
          <p:spPr>
            <a:xfrm>
              <a:off x="3721719" y="4234130"/>
              <a:ext cx="50381" cy="52107"/>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8" name="Google Shape;798;p49"/>
            <p:cNvSpPr/>
            <p:nvPr/>
          </p:nvSpPr>
          <p:spPr>
            <a:xfrm>
              <a:off x="2876617" y="3725893"/>
              <a:ext cx="75145" cy="64919"/>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799" name="Google Shape;799;p49"/>
            <p:cNvSpPr/>
            <p:nvPr/>
          </p:nvSpPr>
          <p:spPr>
            <a:xfrm>
              <a:off x="3327470" y="3791045"/>
              <a:ext cx="46111" cy="46127"/>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0" name="Google Shape;800;p49"/>
            <p:cNvSpPr/>
            <p:nvPr/>
          </p:nvSpPr>
          <p:spPr>
            <a:xfrm>
              <a:off x="3259118" y="4150576"/>
              <a:ext cx="38426" cy="35877"/>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1" name="Google Shape;801;p49"/>
            <p:cNvSpPr/>
            <p:nvPr/>
          </p:nvSpPr>
          <p:spPr>
            <a:xfrm>
              <a:off x="2924555" y="3727978"/>
              <a:ext cx="46111" cy="55523"/>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2" name="Google Shape;802;p49"/>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3" name="Google Shape;803;p49"/>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4" name="Google Shape;804;p49"/>
            <p:cNvSpPr/>
            <p:nvPr/>
          </p:nvSpPr>
          <p:spPr>
            <a:xfrm>
              <a:off x="2369023" y="6206722"/>
              <a:ext cx="927353" cy="721802"/>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5" name="Google Shape;805;p49"/>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6" name="Google Shape;806;p49"/>
            <p:cNvSpPr/>
            <p:nvPr/>
          </p:nvSpPr>
          <p:spPr>
            <a:xfrm>
              <a:off x="3192265" y="6236227"/>
              <a:ext cx="506372" cy="669695"/>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7" name="Google Shape;807;p49"/>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8" name="Google Shape;808;p49"/>
            <p:cNvSpPr/>
            <p:nvPr/>
          </p:nvSpPr>
          <p:spPr>
            <a:xfrm>
              <a:off x="3033810" y="5525051"/>
              <a:ext cx="693380" cy="13419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09" name="Google Shape;809;p49"/>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0" name="Google Shape;810;p49"/>
            <p:cNvSpPr/>
            <p:nvPr/>
          </p:nvSpPr>
          <p:spPr>
            <a:xfrm>
              <a:off x="2591721" y="6041713"/>
              <a:ext cx="415003" cy="343390"/>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1" name="Google Shape;811;p49"/>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2" name="Google Shape;812;p49"/>
            <p:cNvSpPr/>
            <p:nvPr/>
          </p:nvSpPr>
          <p:spPr>
            <a:xfrm>
              <a:off x="3400848" y="5876454"/>
              <a:ext cx="126380" cy="282741"/>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3" name="Google Shape;813;p49"/>
            <p:cNvSpPr/>
            <p:nvPr/>
          </p:nvSpPr>
          <p:spPr>
            <a:xfrm>
              <a:off x="3802361" y="5553874"/>
              <a:ext cx="344982" cy="99941"/>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4" name="Google Shape;814;p49"/>
            <p:cNvSpPr/>
            <p:nvPr/>
          </p:nvSpPr>
          <p:spPr>
            <a:xfrm>
              <a:off x="3454415" y="5908838"/>
              <a:ext cx="280084" cy="234906"/>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5" name="Google Shape;815;p49"/>
            <p:cNvSpPr/>
            <p:nvPr/>
          </p:nvSpPr>
          <p:spPr>
            <a:xfrm>
              <a:off x="3070405" y="5612753"/>
              <a:ext cx="155413" cy="292137"/>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6" name="Google Shape;816;p49"/>
            <p:cNvSpPr/>
            <p:nvPr/>
          </p:nvSpPr>
          <p:spPr>
            <a:xfrm>
              <a:off x="3327312" y="6331398"/>
              <a:ext cx="401340" cy="197321"/>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7" name="Google Shape;817;p49"/>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8" name="Google Shape;818;p49"/>
            <p:cNvSpPr/>
            <p:nvPr/>
          </p:nvSpPr>
          <p:spPr>
            <a:xfrm>
              <a:off x="3776975" y="5183840"/>
              <a:ext cx="242512" cy="25113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19" name="Google Shape;819;p49"/>
            <p:cNvSpPr/>
            <p:nvPr/>
          </p:nvSpPr>
          <p:spPr>
            <a:xfrm>
              <a:off x="2738034" y="5702132"/>
              <a:ext cx="201524" cy="224655"/>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0" name="Google Shape;820;p49"/>
            <p:cNvSpPr/>
            <p:nvPr/>
          </p:nvSpPr>
          <p:spPr>
            <a:xfrm>
              <a:off x="3524016" y="5636561"/>
              <a:ext cx="266422" cy="165715"/>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1" name="Google Shape;821;p49"/>
            <p:cNvSpPr/>
            <p:nvPr/>
          </p:nvSpPr>
          <p:spPr>
            <a:xfrm>
              <a:off x="2722518" y="5872711"/>
              <a:ext cx="247636" cy="103359"/>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2" name="Google Shape;822;p49"/>
            <p:cNvSpPr/>
            <p:nvPr/>
          </p:nvSpPr>
          <p:spPr>
            <a:xfrm>
              <a:off x="3710851" y="5252915"/>
              <a:ext cx="101616" cy="224656"/>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3" name="Google Shape;823;p49"/>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4" name="Google Shape;824;p49"/>
            <p:cNvSpPr/>
            <p:nvPr/>
          </p:nvSpPr>
          <p:spPr>
            <a:xfrm>
              <a:off x="3783730" y="5603641"/>
              <a:ext cx="176761" cy="111046"/>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5" name="Google Shape;825;p49"/>
            <p:cNvSpPr/>
            <p:nvPr/>
          </p:nvSpPr>
          <p:spPr>
            <a:xfrm>
              <a:off x="3067753" y="5852846"/>
              <a:ext cx="152851" cy="105921"/>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6" name="Google Shape;826;p49"/>
            <p:cNvSpPr/>
            <p:nvPr/>
          </p:nvSpPr>
          <p:spPr>
            <a:xfrm>
              <a:off x="3226109" y="5388279"/>
              <a:ext cx="165660" cy="124714"/>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7" name="Google Shape;827;p49"/>
            <p:cNvSpPr/>
            <p:nvPr/>
          </p:nvSpPr>
          <p:spPr>
            <a:xfrm>
              <a:off x="3481665" y="5636408"/>
              <a:ext cx="128941" cy="155465"/>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8" name="Google Shape;828;p49"/>
            <p:cNvSpPr/>
            <p:nvPr/>
          </p:nvSpPr>
          <p:spPr>
            <a:xfrm>
              <a:off x="3486799" y="5263481"/>
              <a:ext cx="109301" cy="198175"/>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29" name="Google Shape;829;p49"/>
            <p:cNvSpPr/>
            <p:nvPr/>
          </p:nvSpPr>
          <p:spPr>
            <a:xfrm>
              <a:off x="3490073" y="5383387"/>
              <a:ext cx="132357" cy="114463"/>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0" name="Google Shape;830;p49"/>
            <p:cNvSpPr/>
            <p:nvPr/>
          </p:nvSpPr>
          <p:spPr>
            <a:xfrm>
              <a:off x="3550517" y="5863690"/>
              <a:ext cx="169075" cy="72607"/>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1" name="Google Shape;831;p49"/>
            <p:cNvSpPr/>
            <p:nvPr/>
          </p:nvSpPr>
          <p:spPr>
            <a:xfrm>
              <a:off x="3281410" y="5300125"/>
              <a:ext cx="88807" cy="170841"/>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2" name="Google Shape;832;p49"/>
            <p:cNvSpPr/>
            <p:nvPr/>
          </p:nvSpPr>
          <p:spPr>
            <a:xfrm>
              <a:off x="2956454" y="5671742"/>
              <a:ext cx="46111" cy="193904"/>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3" name="Google Shape;833;p49"/>
            <p:cNvSpPr/>
            <p:nvPr/>
          </p:nvSpPr>
          <p:spPr>
            <a:xfrm>
              <a:off x="3009785" y="5720784"/>
              <a:ext cx="40134" cy="161445"/>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4" name="Google Shape;834;p49"/>
            <p:cNvSpPr/>
            <p:nvPr/>
          </p:nvSpPr>
          <p:spPr>
            <a:xfrm>
              <a:off x="3340679" y="6496717"/>
              <a:ext cx="136627" cy="127276"/>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5" name="Google Shape;835;p49"/>
            <p:cNvSpPr/>
            <p:nvPr/>
          </p:nvSpPr>
          <p:spPr>
            <a:xfrm>
              <a:off x="3529035" y="5872848"/>
              <a:ext cx="138334" cy="95671"/>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6" name="Google Shape;836;p49"/>
            <p:cNvSpPr/>
            <p:nvPr/>
          </p:nvSpPr>
          <p:spPr>
            <a:xfrm>
              <a:off x="3550608" y="5836401"/>
              <a:ext cx="151997" cy="49544"/>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7" name="Google Shape;837;p49"/>
            <p:cNvSpPr/>
            <p:nvPr/>
          </p:nvSpPr>
          <p:spPr>
            <a:xfrm>
              <a:off x="2929600" y="5744136"/>
              <a:ext cx="57212" cy="138381"/>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8" name="Google Shape;838;p49"/>
            <p:cNvSpPr/>
            <p:nvPr/>
          </p:nvSpPr>
          <p:spPr>
            <a:xfrm>
              <a:off x="3824842" y="5442738"/>
              <a:ext cx="124672" cy="65774"/>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39" name="Google Shape;839;p49"/>
            <p:cNvSpPr/>
            <p:nvPr/>
          </p:nvSpPr>
          <p:spPr>
            <a:xfrm>
              <a:off x="3825690" y="5494541"/>
              <a:ext cx="115279" cy="34168"/>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0" name="Google Shape;840;p49"/>
            <p:cNvSpPr/>
            <p:nvPr/>
          </p:nvSpPr>
          <p:spPr>
            <a:xfrm>
              <a:off x="3748245" y="5484697"/>
              <a:ext cx="61482" cy="58940"/>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1" name="Google Shape;841;p49"/>
            <p:cNvSpPr/>
            <p:nvPr/>
          </p:nvSpPr>
          <p:spPr>
            <a:xfrm>
              <a:off x="3418682" y="5333001"/>
              <a:ext cx="41842" cy="107630"/>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2" name="Google Shape;842;p49"/>
            <p:cNvSpPr/>
            <p:nvPr/>
          </p:nvSpPr>
          <p:spPr>
            <a:xfrm>
              <a:off x="2994360" y="5905406"/>
              <a:ext cx="50381" cy="52106"/>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3" name="Google Shape;843;p49"/>
            <p:cNvSpPr/>
            <p:nvPr/>
          </p:nvSpPr>
          <p:spPr>
            <a:xfrm>
              <a:off x="3826815" y="5425241"/>
              <a:ext cx="76852" cy="63211"/>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4" name="Google Shape;844;p49"/>
            <p:cNvSpPr/>
            <p:nvPr/>
          </p:nvSpPr>
          <p:spPr>
            <a:xfrm>
              <a:off x="3407277" y="5474606"/>
              <a:ext cx="43549" cy="46127"/>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5" name="Google Shape;845;p49"/>
            <p:cNvSpPr/>
            <p:nvPr/>
          </p:nvSpPr>
          <p:spPr>
            <a:xfrm>
              <a:off x="3470770" y="5835989"/>
              <a:ext cx="38426" cy="36730"/>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46" name="Google Shape;846;p49"/>
            <p:cNvSpPr/>
            <p:nvPr/>
          </p:nvSpPr>
          <p:spPr>
            <a:xfrm>
              <a:off x="3809621" y="5427178"/>
              <a:ext cx="46111" cy="55523"/>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General Slide_Right">
  <p:cSld name="4_General Slide_Right">
    <p:spTree>
      <p:nvGrpSpPr>
        <p:cNvPr id="847" name="Shape 847"/>
        <p:cNvGrpSpPr/>
        <p:nvPr/>
      </p:nvGrpSpPr>
      <p:grpSpPr>
        <a:xfrm>
          <a:off x="0" y="0"/>
          <a:ext cx="0" cy="0"/>
          <a:chOff x="0" y="0"/>
          <a:chExt cx="0" cy="0"/>
        </a:xfrm>
      </p:grpSpPr>
      <p:grpSp>
        <p:nvGrpSpPr>
          <p:cNvPr id="848" name="Google Shape;848;p50"/>
          <p:cNvGrpSpPr/>
          <p:nvPr/>
        </p:nvGrpSpPr>
        <p:grpSpPr>
          <a:xfrm>
            <a:off x="-1033512" y="-1612863"/>
            <a:ext cx="14257382" cy="10170462"/>
            <a:chOff x="-1034137" y="-1613649"/>
            <a:chExt cx="14258605" cy="10171017"/>
          </a:xfrm>
        </p:grpSpPr>
        <p:grpSp>
          <p:nvGrpSpPr>
            <p:cNvPr id="849" name="Google Shape;849;p50"/>
            <p:cNvGrpSpPr/>
            <p:nvPr/>
          </p:nvGrpSpPr>
          <p:grpSpPr>
            <a:xfrm rot="5914166">
              <a:off x="1319154" y="-3317584"/>
              <a:ext cx="2505589" cy="6916029"/>
              <a:chOff x="1877773" y="14493"/>
              <a:chExt cx="2505589" cy="6916029"/>
            </a:xfrm>
          </p:grpSpPr>
          <p:sp>
            <p:nvSpPr>
              <p:cNvPr id="850" name="Google Shape;850;p50"/>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1" name="Google Shape;851;p50"/>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2" name="Google Shape;852;p50"/>
              <p:cNvSpPr/>
              <p:nvPr/>
            </p:nvSpPr>
            <p:spPr>
              <a:xfrm>
                <a:off x="2942595" y="1080399"/>
                <a:ext cx="944615" cy="703322"/>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3" name="Google Shape;853;p50"/>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4" name="Google Shape;854;p50"/>
              <p:cNvSpPr/>
              <p:nvPr/>
            </p:nvSpPr>
            <p:spPr>
              <a:xfrm>
                <a:off x="2564065" y="1081230"/>
                <a:ext cx="495328"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5" name="Google Shape;855;p50"/>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6" name="Google Shape;856;p50"/>
              <p:cNvSpPr/>
              <p:nvPr/>
            </p:nvSpPr>
            <p:spPr>
              <a:xfrm>
                <a:off x="2559345" y="362363"/>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7" name="Google Shape;857;p50"/>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8" name="Google Shape;858;p50"/>
              <p:cNvSpPr/>
              <p:nvPr/>
            </p:nvSpPr>
            <p:spPr>
              <a:xfrm>
                <a:off x="3253042" y="916621"/>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59" name="Google Shape;859;p50"/>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0" name="Google Shape;860;p50"/>
              <p:cNvSpPr/>
              <p:nvPr/>
            </p:nvSpPr>
            <p:spPr>
              <a:xfrm>
                <a:off x="2741229" y="721645"/>
                <a:ext cx="131769"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1" name="Google Shape;861;p50"/>
              <p:cNvSpPr/>
              <p:nvPr/>
            </p:nvSpPr>
            <p:spPr>
              <a:xfrm>
                <a:off x="2138396" y="381111"/>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2" name="Google Shape;862;p50"/>
              <p:cNvSpPr/>
              <p:nvPr/>
            </p:nvSpPr>
            <p:spPr>
              <a:xfrm>
                <a:off x="2531473" y="755575"/>
                <a:ext cx="288942"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3" name="Google Shape;863;p50"/>
              <p:cNvSpPr/>
              <p:nvPr/>
            </p:nvSpPr>
            <p:spPr>
              <a:xfrm>
                <a:off x="3058242" y="472081"/>
                <a:ext cx="147645" cy="296887"/>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4" name="Google Shape;864;p50"/>
              <p:cNvSpPr/>
              <p:nvPr/>
            </p:nvSpPr>
            <p:spPr>
              <a:xfrm>
                <a:off x="2530688" y="1173026"/>
                <a:ext cx="395310"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5" name="Google Shape;865;p50"/>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6" name="Google Shape;866;p50"/>
              <p:cNvSpPr/>
              <p:nvPr/>
            </p:nvSpPr>
            <p:spPr>
              <a:xfrm>
                <a:off x="2278752" y="14493"/>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7" name="Google Shape;867;p50"/>
              <p:cNvSpPr/>
              <p:nvPr/>
            </p:nvSpPr>
            <p:spPr>
              <a:xfrm>
                <a:off x="3335802" y="57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8" name="Google Shape;868;p50"/>
              <p:cNvSpPr/>
              <p:nvPr/>
            </p:nvSpPr>
            <p:spPr>
              <a:xfrm>
                <a:off x="2491172" y="474247"/>
                <a:ext cx="263540" cy="173052"/>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69" name="Google Shape;869;p50"/>
              <p:cNvSpPr/>
              <p:nvPr/>
            </p:nvSpPr>
            <p:spPr>
              <a:xfrm>
                <a:off x="3301304" y="741375"/>
                <a:ext cx="249252"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0" name="Google Shape;870;p50"/>
              <p:cNvSpPr/>
              <p:nvPr/>
            </p:nvSpPr>
            <p:spPr>
              <a:xfrm>
                <a:off x="2485870" y="89475"/>
                <a:ext cx="100018" cy="223856"/>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1" name="Google Shape;871;p50"/>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2" name="Google Shape;872;p50"/>
              <p:cNvSpPr/>
              <p:nvPr/>
            </p:nvSpPr>
            <p:spPr>
              <a:xfrm>
                <a:off x="2320454" y="44320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3" name="Google Shape;873;p50"/>
              <p:cNvSpPr/>
              <p:nvPr/>
            </p:nvSpPr>
            <p:spPr>
              <a:xfrm>
                <a:off x="3054387" y="712061"/>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4" name="Google Shape;874;p50"/>
              <p:cNvSpPr/>
              <p:nvPr/>
            </p:nvSpPr>
            <p:spPr>
              <a:xfrm>
                <a:off x="2895300" y="245223"/>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5" name="Google Shape;875;p50"/>
              <p:cNvSpPr/>
              <p:nvPr/>
            </p:nvSpPr>
            <p:spPr>
              <a:xfrm>
                <a:off x="2674727" y="479392"/>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6" name="Google Shape;876;p50"/>
              <p:cNvSpPr/>
              <p:nvPr/>
            </p:nvSpPr>
            <p:spPr>
              <a:xfrm>
                <a:off x="2698615" y="106575"/>
                <a:ext cx="106369"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7" name="Google Shape;877;p50"/>
              <p:cNvSpPr/>
              <p:nvPr/>
            </p:nvSpPr>
            <p:spPr>
              <a:xfrm>
                <a:off x="2670718" y="227458"/>
                <a:ext cx="128594"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8" name="Google Shape;878;p50"/>
              <p:cNvSpPr/>
              <p:nvPr/>
            </p:nvSpPr>
            <p:spPr>
              <a:xfrm>
                <a:off x="2555017" y="708836"/>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79" name="Google Shape;879;p50"/>
              <p:cNvSpPr/>
              <p:nvPr/>
            </p:nvSpPr>
            <p:spPr>
              <a:xfrm>
                <a:off x="2916814" y="154621"/>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0" name="Google Shape;880;p50"/>
              <p:cNvSpPr/>
              <p:nvPr/>
            </p:nvSpPr>
            <p:spPr>
              <a:xfrm>
                <a:off x="3273023" y="536450"/>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1" name="Google Shape;881;p50"/>
              <p:cNvSpPr/>
              <p:nvPr/>
            </p:nvSpPr>
            <p:spPr>
              <a:xfrm>
                <a:off x="3227951" y="583800"/>
                <a:ext cx="41277" cy="160352"/>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2" name="Google Shape;882;p50"/>
              <p:cNvSpPr/>
              <p:nvPr/>
            </p:nvSpPr>
            <p:spPr>
              <a:xfrm>
                <a:off x="2777080" y="1343174"/>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3" name="Google Shape;883;p50"/>
              <p:cNvSpPr/>
              <p:nvPr/>
            </p:nvSpPr>
            <p:spPr>
              <a:xfrm>
                <a:off x="2603255" y="719670"/>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4" name="Google Shape;884;p50"/>
              <p:cNvSpPr/>
              <p:nvPr/>
            </p:nvSpPr>
            <p:spPr>
              <a:xfrm>
                <a:off x="2574546" y="678081"/>
                <a:ext cx="152408" cy="49216"/>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5" name="Google Shape;885;p50"/>
              <p:cNvSpPr/>
              <p:nvPr/>
            </p:nvSpPr>
            <p:spPr>
              <a:xfrm>
                <a:off x="3289722" y="609978"/>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6" name="Google Shape;886;p50"/>
              <p:cNvSpPr/>
              <p:nvPr/>
            </p:nvSpPr>
            <p:spPr>
              <a:xfrm>
                <a:off x="2338622" y="275971"/>
                <a:ext cx="123832" cy="68268"/>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7" name="Google Shape;887;p50"/>
              <p:cNvSpPr/>
              <p:nvPr/>
            </p:nvSpPr>
            <p:spPr>
              <a:xfrm>
                <a:off x="2348815" y="327836"/>
                <a:ext cx="115894" cy="36516"/>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8" name="Google Shape;888;p50"/>
              <p:cNvSpPr/>
              <p:nvPr/>
            </p:nvSpPr>
            <p:spPr>
              <a:xfrm>
                <a:off x="2482154" y="318605"/>
                <a:ext cx="58741"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89" name="Google Shape;889;p50"/>
              <p:cNvSpPr/>
              <p:nvPr/>
            </p:nvSpPr>
            <p:spPr>
              <a:xfrm>
                <a:off x="2832516" y="180573"/>
                <a:ext cx="42864"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0" name="Google Shape;890;p50"/>
              <p:cNvSpPr/>
              <p:nvPr/>
            </p:nvSpPr>
            <p:spPr>
              <a:xfrm>
                <a:off x="3228693" y="770211"/>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1" name="Google Shape;891;p50"/>
              <p:cNvSpPr/>
              <p:nvPr/>
            </p:nvSpPr>
            <p:spPr>
              <a:xfrm>
                <a:off x="2385305" y="258064"/>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2" name="Google Shape;892;p50"/>
              <p:cNvSpPr/>
              <p:nvPr/>
            </p:nvSpPr>
            <p:spPr>
              <a:xfrm>
                <a:off x="2839775" y="323630"/>
                <a:ext cx="42864" cy="46042"/>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3" name="Google Shape;893;p50"/>
              <p:cNvSpPr/>
              <p:nvPr/>
            </p:nvSpPr>
            <p:spPr>
              <a:xfrm>
                <a:off x="2768213" y="684731"/>
                <a:ext cx="38102" cy="36516"/>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4" name="Google Shape;894;p50"/>
              <p:cNvSpPr/>
              <p:nvPr/>
            </p:nvSpPr>
            <p:spPr>
              <a:xfrm>
                <a:off x="2434731" y="262460"/>
                <a:ext cx="46040" cy="55568"/>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5" name="Google Shape;895;p50"/>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6" name="Google Shape;896;p50"/>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7" name="Google Shape;897;p50"/>
              <p:cNvSpPr/>
              <p:nvPr/>
            </p:nvSpPr>
            <p:spPr>
              <a:xfrm>
                <a:off x="1877773" y="2741879"/>
                <a:ext cx="927151" cy="722374"/>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8" name="Google Shape;898;p50"/>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899" name="Google Shape;899;p50"/>
              <p:cNvSpPr/>
              <p:nvPr/>
            </p:nvSpPr>
            <p:spPr>
              <a:xfrm>
                <a:off x="2699071" y="2768448"/>
                <a:ext cx="504854"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0" name="Google Shape;900;p50"/>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1" name="Google Shape;901;p50"/>
              <p:cNvSpPr/>
              <p:nvPr/>
            </p:nvSpPr>
            <p:spPr>
              <a:xfrm>
                <a:off x="2542460" y="2057497"/>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2" name="Google Shape;902;p50"/>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3" name="Google Shape;903;p50"/>
              <p:cNvSpPr/>
              <p:nvPr/>
            </p:nvSpPr>
            <p:spPr>
              <a:xfrm>
                <a:off x="2099223" y="2576308"/>
                <a:ext cx="415948" cy="344517"/>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4" name="Google Shape;904;p50"/>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5" name="Google Shape;905;p50"/>
              <p:cNvSpPr/>
              <p:nvPr/>
            </p:nvSpPr>
            <p:spPr>
              <a:xfrm>
                <a:off x="2907325" y="2408519"/>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6" name="Google Shape;906;p50"/>
              <p:cNvSpPr/>
              <p:nvPr/>
            </p:nvSpPr>
            <p:spPr>
              <a:xfrm>
                <a:off x="3310707" y="2089359"/>
                <a:ext cx="346094" cy="100022"/>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7" name="Google Shape;907;p50"/>
              <p:cNvSpPr/>
              <p:nvPr/>
            </p:nvSpPr>
            <p:spPr>
              <a:xfrm>
                <a:off x="2965434" y="2439269"/>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8" name="Google Shape;908;p50"/>
              <p:cNvSpPr/>
              <p:nvPr/>
            </p:nvSpPr>
            <p:spPr>
              <a:xfrm>
                <a:off x="2581450" y="2147260"/>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09" name="Google Shape;909;p50"/>
              <p:cNvSpPr/>
              <p:nvPr/>
            </p:nvSpPr>
            <p:spPr>
              <a:xfrm>
                <a:off x="2836140" y="2863680"/>
                <a:ext cx="401660"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0" name="Google Shape;910;p50"/>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1" name="Google Shape;911;p50"/>
              <p:cNvSpPr/>
              <p:nvPr/>
            </p:nvSpPr>
            <p:spPr>
              <a:xfrm>
                <a:off x="3289291" y="1715878"/>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2" name="Google Shape;912;p50"/>
              <p:cNvSpPr/>
              <p:nvPr/>
            </p:nvSpPr>
            <p:spPr>
              <a:xfrm>
                <a:off x="2247886" y="2235536"/>
                <a:ext cx="200036" cy="223857"/>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3" name="Google Shape;913;p50"/>
              <p:cNvSpPr/>
              <p:nvPr/>
            </p:nvSpPr>
            <p:spPr>
              <a:xfrm>
                <a:off x="3031639" y="2168268"/>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4" name="Google Shape;914;p50"/>
              <p:cNvSpPr/>
              <p:nvPr/>
            </p:nvSpPr>
            <p:spPr>
              <a:xfrm>
                <a:off x="2232426" y="2403794"/>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5" name="Google Shape;915;p50"/>
              <p:cNvSpPr/>
              <p:nvPr/>
            </p:nvSpPr>
            <p:spPr>
              <a:xfrm>
                <a:off x="3216909" y="1787052"/>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6" name="Google Shape;916;p50"/>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7" name="Google Shape;917;p50"/>
              <p:cNvSpPr/>
              <p:nvPr/>
            </p:nvSpPr>
            <p:spPr>
              <a:xfrm>
                <a:off x="3292442" y="2138580"/>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8" name="Google Shape;918;p50"/>
              <p:cNvSpPr/>
              <p:nvPr/>
            </p:nvSpPr>
            <p:spPr>
              <a:xfrm>
                <a:off x="2575944" y="2384784"/>
                <a:ext cx="153995" cy="106372"/>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19" name="Google Shape;919;p50"/>
              <p:cNvSpPr/>
              <p:nvPr/>
            </p:nvSpPr>
            <p:spPr>
              <a:xfrm>
                <a:off x="2736113" y="1924811"/>
                <a:ext cx="165109" cy="125423"/>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0" name="Google Shape;920;p50"/>
              <p:cNvSpPr/>
              <p:nvPr/>
            </p:nvSpPr>
            <p:spPr>
              <a:xfrm>
                <a:off x="2991658" y="2168590"/>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1" name="Google Shape;921;p50"/>
              <p:cNvSpPr/>
              <p:nvPr/>
            </p:nvSpPr>
            <p:spPr>
              <a:xfrm>
                <a:off x="2997923" y="1795228"/>
                <a:ext cx="109544" cy="198455"/>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2" name="Google Shape;922;p50"/>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3" name="Google Shape;923;p50"/>
              <p:cNvSpPr/>
              <p:nvPr/>
            </p:nvSpPr>
            <p:spPr>
              <a:xfrm>
                <a:off x="3059780" y="2394096"/>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4" name="Google Shape;924;p50"/>
              <p:cNvSpPr/>
              <p:nvPr/>
            </p:nvSpPr>
            <p:spPr>
              <a:xfrm>
                <a:off x="2793998" y="1830692"/>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5" name="Google Shape;925;p50"/>
              <p:cNvSpPr/>
              <p:nvPr/>
            </p:nvSpPr>
            <p:spPr>
              <a:xfrm>
                <a:off x="2467999" y="2204166"/>
                <a:ext cx="46040"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6" name="Google Shape;926;p50"/>
              <p:cNvSpPr/>
              <p:nvPr/>
            </p:nvSpPr>
            <p:spPr>
              <a:xfrm>
                <a:off x="2519237" y="2251332"/>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7" name="Google Shape;927;p50"/>
              <p:cNvSpPr/>
              <p:nvPr/>
            </p:nvSpPr>
            <p:spPr>
              <a:xfrm>
                <a:off x="2848255" y="3030764"/>
                <a:ext cx="136532" cy="128598"/>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8" name="Google Shape;928;p50"/>
              <p:cNvSpPr/>
              <p:nvPr/>
            </p:nvSpPr>
            <p:spPr>
              <a:xfrm>
                <a:off x="3037415" y="2406048"/>
                <a:ext cx="141296"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29" name="Google Shape;929;p50"/>
              <p:cNvSpPr/>
              <p:nvPr/>
            </p:nvSpPr>
            <p:spPr>
              <a:xfrm>
                <a:off x="3060470" y="2367769"/>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0" name="Google Shape;930;p50"/>
              <p:cNvSpPr/>
              <p:nvPr/>
            </p:nvSpPr>
            <p:spPr>
              <a:xfrm>
                <a:off x="2437744" y="2275016"/>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1" name="Google Shape;931;p50"/>
              <p:cNvSpPr/>
              <p:nvPr/>
            </p:nvSpPr>
            <p:spPr>
              <a:xfrm>
                <a:off x="3336056" y="1975122"/>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2" name="Google Shape;932;p50"/>
              <p:cNvSpPr/>
              <p:nvPr/>
            </p:nvSpPr>
            <p:spPr>
              <a:xfrm>
                <a:off x="3335041" y="202572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3" name="Google Shape;933;p50"/>
              <p:cNvSpPr/>
              <p:nvPr/>
            </p:nvSpPr>
            <p:spPr>
              <a:xfrm>
                <a:off x="3256282" y="201438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4" name="Google Shape;934;p50"/>
              <p:cNvSpPr/>
              <p:nvPr/>
            </p:nvSpPr>
            <p:spPr>
              <a:xfrm>
                <a:off x="2927383" y="1864960"/>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5" name="Google Shape;935;p50"/>
              <p:cNvSpPr/>
              <p:nvPr/>
            </p:nvSpPr>
            <p:spPr>
              <a:xfrm>
                <a:off x="2502358" y="2438785"/>
                <a:ext cx="49215" cy="52392"/>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6" name="Google Shape;936;p50"/>
              <p:cNvSpPr/>
              <p:nvPr/>
            </p:nvSpPr>
            <p:spPr>
              <a:xfrm>
                <a:off x="3336394" y="1957906"/>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7" name="Google Shape;937;p50"/>
              <p:cNvSpPr/>
              <p:nvPr/>
            </p:nvSpPr>
            <p:spPr>
              <a:xfrm>
                <a:off x="2913752" y="2007834"/>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8" name="Google Shape;938;p50"/>
              <p:cNvSpPr/>
              <p:nvPr/>
            </p:nvSpPr>
            <p:spPr>
              <a:xfrm>
                <a:off x="2977616" y="2372731"/>
                <a:ext cx="38102" cy="36515"/>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39" name="Google Shape;939;p50"/>
              <p:cNvSpPr/>
              <p:nvPr/>
            </p:nvSpPr>
            <p:spPr>
              <a:xfrm>
                <a:off x="3321015" y="1957626"/>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0" name="Google Shape;940;p50"/>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1" name="Google Shape;941;p50"/>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2" name="Google Shape;942;p50"/>
              <p:cNvSpPr/>
              <p:nvPr/>
            </p:nvSpPr>
            <p:spPr>
              <a:xfrm>
                <a:off x="3431485" y="4548592"/>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3" name="Google Shape;943;p50"/>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4" name="Google Shape;944;p50"/>
              <p:cNvSpPr/>
              <p:nvPr/>
            </p:nvSpPr>
            <p:spPr>
              <a:xfrm>
                <a:off x="3053075" y="4551001"/>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5" name="Google Shape;945;p50"/>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6" name="Google Shape;946;p50"/>
              <p:cNvSpPr/>
              <p:nvPr/>
            </p:nvSpPr>
            <p:spPr>
              <a:xfrm>
                <a:off x="3049806" y="3830320"/>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7" name="Google Shape;947;p50"/>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8" name="Google Shape;948;p50"/>
              <p:cNvSpPr/>
              <p:nvPr/>
            </p:nvSpPr>
            <p:spPr>
              <a:xfrm>
                <a:off x="3740600" y="4386620"/>
                <a:ext cx="423886"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49" name="Google Shape;949;p50"/>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0" name="Google Shape;950;p50"/>
              <p:cNvSpPr/>
              <p:nvPr/>
            </p:nvSpPr>
            <p:spPr>
              <a:xfrm>
                <a:off x="3230465" y="4191281"/>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1" name="Google Shape;951;p50"/>
              <p:cNvSpPr/>
              <p:nvPr/>
            </p:nvSpPr>
            <p:spPr>
              <a:xfrm>
                <a:off x="2628865" y="3849185"/>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2" name="Google Shape;952;p50"/>
              <p:cNvSpPr/>
              <p:nvPr/>
            </p:nvSpPr>
            <p:spPr>
              <a:xfrm>
                <a:off x="3021942" y="4223650"/>
                <a:ext cx="287354"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3" name="Google Shape;953;p50"/>
              <p:cNvSpPr/>
              <p:nvPr/>
            </p:nvSpPr>
            <p:spPr>
              <a:xfrm>
                <a:off x="3546539" y="3937142"/>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4" name="Google Shape;954;p50"/>
              <p:cNvSpPr/>
              <p:nvPr/>
            </p:nvSpPr>
            <p:spPr>
              <a:xfrm>
                <a:off x="3021504" y="4644131"/>
                <a:ext cx="395310"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5" name="Google Shape;955;p50"/>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6" name="Google Shape;956;p50"/>
              <p:cNvSpPr/>
              <p:nvPr/>
            </p:nvSpPr>
            <p:spPr>
              <a:xfrm>
                <a:off x="2767406" y="3481116"/>
                <a:ext cx="233376"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7" name="Google Shape;957;p50"/>
              <p:cNvSpPr/>
              <p:nvPr/>
            </p:nvSpPr>
            <p:spPr>
              <a:xfrm>
                <a:off x="3823360" y="404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8" name="Google Shape;958;p50"/>
              <p:cNvSpPr/>
              <p:nvPr/>
            </p:nvSpPr>
            <p:spPr>
              <a:xfrm>
                <a:off x="2981633" y="3942203"/>
                <a:ext cx="263540"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59" name="Google Shape;959;p50"/>
              <p:cNvSpPr/>
              <p:nvPr/>
            </p:nvSpPr>
            <p:spPr>
              <a:xfrm>
                <a:off x="3791891" y="4211027"/>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0" name="Google Shape;960;p50"/>
              <p:cNvSpPr/>
              <p:nvPr/>
            </p:nvSpPr>
            <p:spPr>
              <a:xfrm>
                <a:off x="2976220" y="3555971"/>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1" name="Google Shape;961;p50"/>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2" name="Google Shape;962;p50"/>
              <p:cNvSpPr/>
              <p:nvPr/>
            </p:nvSpPr>
            <p:spPr>
              <a:xfrm>
                <a:off x="2810331" y="3908144"/>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3" name="Google Shape;963;p50"/>
              <p:cNvSpPr/>
              <p:nvPr/>
            </p:nvSpPr>
            <p:spPr>
              <a:xfrm>
                <a:off x="3546072" y="4176751"/>
                <a:ext cx="150821"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4" name="Google Shape;964;p50"/>
              <p:cNvSpPr/>
              <p:nvPr/>
            </p:nvSpPr>
            <p:spPr>
              <a:xfrm>
                <a:off x="3385278" y="3709921"/>
                <a:ext cx="169871"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5" name="Google Shape;965;p50"/>
              <p:cNvSpPr/>
              <p:nvPr/>
            </p:nvSpPr>
            <p:spPr>
              <a:xfrm>
                <a:off x="3161801" y="3946132"/>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6" name="Google Shape;966;p50"/>
              <p:cNvSpPr/>
              <p:nvPr/>
            </p:nvSpPr>
            <p:spPr>
              <a:xfrm>
                <a:off x="3187633" y="3574877"/>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7" name="Google Shape;967;p50"/>
              <p:cNvSpPr/>
              <p:nvPr/>
            </p:nvSpPr>
            <p:spPr>
              <a:xfrm>
                <a:off x="3159372" y="3694082"/>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8" name="Google Shape;968;p50"/>
              <p:cNvSpPr/>
              <p:nvPr/>
            </p:nvSpPr>
            <p:spPr>
              <a:xfrm>
                <a:off x="3043662" y="4175340"/>
                <a:ext cx="169872"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69" name="Google Shape;969;p50"/>
              <p:cNvSpPr/>
              <p:nvPr/>
            </p:nvSpPr>
            <p:spPr>
              <a:xfrm>
                <a:off x="3407046" y="3621125"/>
                <a:ext cx="93667" cy="166701"/>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0" name="Google Shape;970;p50"/>
              <p:cNvSpPr/>
              <p:nvPr/>
            </p:nvSpPr>
            <p:spPr>
              <a:xfrm>
                <a:off x="3761904" y="4004524"/>
                <a:ext cx="50803" cy="192103"/>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1" name="Google Shape;971;p50"/>
              <p:cNvSpPr/>
              <p:nvPr/>
            </p:nvSpPr>
            <p:spPr>
              <a:xfrm>
                <a:off x="3721204" y="4048253"/>
                <a:ext cx="39689"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2" name="Google Shape;972;p50"/>
              <p:cNvSpPr/>
              <p:nvPr/>
            </p:nvSpPr>
            <p:spPr>
              <a:xfrm>
                <a:off x="3266198" y="481281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3" name="Google Shape;973;p50"/>
              <p:cNvSpPr/>
              <p:nvPr/>
            </p:nvSpPr>
            <p:spPr>
              <a:xfrm>
                <a:off x="3094820" y="4184368"/>
                <a:ext cx="141296"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4" name="Google Shape;974;p50"/>
              <p:cNvSpPr/>
              <p:nvPr/>
            </p:nvSpPr>
            <p:spPr>
              <a:xfrm>
                <a:off x="3063199" y="4143116"/>
                <a:ext cx="152409"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5" name="Google Shape;975;p50"/>
              <p:cNvSpPr/>
              <p:nvPr/>
            </p:nvSpPr>
            <p:spPr>
              <a:xfrm>
                <a:off x="3779583" y="4074685"/>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6" name="Google Shape;976;p50"/>
              <p:cNvSpPr/>
              <p:nvPr/>
            </p:nvSpPr>
            <p:spPr>
              <a:xfrm>
                <a:off x="2830423" y="3742238"/>
                <a:ext cx="122245" cy="68269"/>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7" name="Google Shape;977;p50"/>
              <p:cNvSpPr/>
              <p:nvPr/>
            </p:nvSpPr>
            <p:spPr>
              <a:xfrm>
                <a:off x="2835900" y="3794696"/>
                <a:ext cx="115894" cy="36515"/>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8" name="Google Shape;978;p50"/>
              <p:cNvSpPr/>
              <p:nvPr/>
            </p:nvSpPr>
            <p:spPr>
              <a:xfrm>
                <a:off x="2969475" y="3787035"/>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79" name="Google Shape;979;p50"/>
              <p:cNvSpPr/>
              <p:nvPr/>
            </p:nvSpPr>
            <p:spPr>
              <a:xfrm>
                <a:off x="3320428" y="3653722"/>
                <a:ext cx="42864"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0" name="Google Shape;980;p50"/>
              <p:cNvSpPr/>
              <p:nvPr/>
            </p:nvSpPr>
            <p:spPr>
              <a:xfrm>
                <a:off x="3720496" y="4236480"/>
                <a:ext cx="49216" cy="52392"/>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1" name="Google Shape;981;p50"/>
              <p:cNvSpPr/>
              <p:nvPr/>
            </p:nvSpPr>
            <p:spPr>
              <a:xfrm>
                <a:off x="2875893" y="3727719"/>
                <a:ext cx="74617" cy="65093"/>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2" name="Google Shape;982;p50"/>
              <p:cNvSpPr/>
              <p:nvPr/>
            </p:nvSpPr>
            <p:spPr>
              <a:xfrm>
                <a:off x="3327314" y="3793393"/>
                <a:ext cx="46040"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3" name="Google Shape;983;p50"/>
              <p:cNvSpPr/>
              <p:nvPr/>
            </p:nvSpPr>
            <p:spPr>
              <a:xfrm>
                <a:off x="3256858" y="4151237"/>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4" name="Google Shape;984;p50"/>
              <p:cNvSpPr/>
              <p:nvPr/>
            </p:nvSpPr>
            <p:spPr>
              <a:xfrm>
                <a:off x="2923385" y="3729084"/>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5" name="Google Shape;985;p50"/>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6" name="Google Shape;986;p50"/>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7" name="Google Shape;987;p50"/>
              <p:cNvSpPr/>
              <p:nvPr/>
            </p:nvSpPr>
            <p:spPr>
              <a:xfrm>
                <a:off x="2367989" y="6208148"/>
                <a:ext cx="928738" cy="722374"/>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8" name="Google Shape;988;p50"/>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89" name="Google Shape;989;p50"/>
              <p:cNvSpPr/>
              <p:nvPr/>
            </p:nvSpPr>
            <p:spPr>
              <a:xfrm>
                <a:off x="3190857" y="6234480"/>
                <a:ext cx="506441"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0" name="Google Shape;990;p50"/>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1" name="Google Shape;991;p50"/>
              <p:cNvSpPr/>
              <p:nvPr/>
            </p:nvSpPr>
            <p:spPr>
              <a:xfrm>
                <a:off x="3033166" y="5527142"/>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2" name="Google Shape;992;p50"/>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3" name="Google Shape;993;p50"/>
              <p:cNvSpPr/>
              <p:nvPr/>
            </p:nvSpPr>
            <p:spPr>
              <a:xfrm>
                <a:off x="2591026" y="6042577"/>
                <a:ext cx="414360" cy="344517"/>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4" name="Google Shape;994;p50"/>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5" name="Google Shape;995;p50"/>
              <p:cNvSpPr/>
              <p:nvPr/>
            </p:nvSpPr>
            <p:spPr>
              <a:xfrm>
                <a:off x="3399356" y="5876239"/>
                <a:ext cx="127007" cy="282600"/>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6" name="Google Shape;996;p50"/>
              <p:cNvSpPr/>
              <p:nvPr/>
            </p:nvSpPr>
            <p:spPr>
              <a:xfrm>
                <a:off x="3800940" y="5555865"/>
                <a:ext cx="344506" cy="100021"/>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7" name="Google Shape;997;p50"/>
              <p:cNvSpPr/>
              <p:nvPr/>
            </p:nvSpPr>
            <p:spPr>
              <a:xfrm>
                <a:off x="3453117" y="5910964"/>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8" name="Google Shape;998;p50"/>
              <p:cNvSpPr/>
              <p:nvPr/>
            </p:nvSpPr>
            <p:spPr>
              <a:xfrm>
                <a:off x="3070222" y="5615462"/>
                <a:ext cx="155584" cy="290538"/>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999" name="Google Shape;999;p50"/>
              <p:cNvSpPr/>
              <p:nvPr/>
            </p:nvSpPr>
            <p:spPr>
              <a:xfrm>
                <a:off x="3326600" y="6331638"/>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0" name="Google Shape;1000;p50"/>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1" name="Google Shape;1001;p50"/>
              <p:cNvSpPr/>
              <p:nvPr/>
            </p:nvSpPr>
            <p:spPr>
              <a:xfrm>
                <a:off x="3776384" y="5182857"/>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2" name="Google Shape;1002;p50"/>
              <p:cNvSpPr/>
              <p:nvPr/>
            </p:nvSpPr>
            <p:spPr>
              <a:xfrm>
                <a:off x="2738218" y="5701795"/>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3" name="Google Shape;1003;p50"/>
              <p:cNvSpPr/>
              <p:nvPr/>
            </p:nvSpPr>
            <p:spPr>
              <a:xfrm>
                <a:off x="3522100" y="5636224"/>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4" name="Google Shape;1004;p50"/>
              <p:cNvSpPr/>
              <p:nvPr/>
            </p:nvSpPr>
            <p:spPr>
              <a:xfrm>
                <a:off x="2721435" y="5873566"/>
                <a:ext cx="247664" cy="103196"/>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5" name="Google Shape;1005;p50"/>
              <p:cNvSpPr/>
              <p:nvPr/>
            </p:nvSpPr>
            <p:spPr>
              <a:xfrm>
                <a:off x="3708585" y="5251623"/>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6" name="Google Shape;1006;p50"/>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7" name="Google Shape;1007;p50"/>
              <p:cNvSpPr/>
              <p:nvPr/>
            </p:nvSpPr>
            <p:spPr>
              <a:xfrm>
                <a:off x="3780740" y="5603642"/>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8" name="Google Shape;1008;p50"/>
              <p:cNvSpPr/>
              <p:nvPr/>
            </p:nvSpPr>
            <p:spPr>
              <a:xfrm>
                <a:off x="3064715" y="5852985"/>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09" name="Google Shape;1009;p50"/>
              <p:cNvSpPr/>
              <p:nvPr/>
            </p:nvSpPr>
            <p:spPr>
              <a:xfrm>
                <a:off x="3224530" y="5389864"/>
                <a:ext cx="165110"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0" name="Google Shape;1010;p50"/>
              <p:cNvSpPr/>
              <p:nvPr/>
            </p:nvSpPr>
            <p:spPr>
              <a:xfrm>
                <a:off x="3480548" y="5636783"/>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1" name="Google Shape;1011;p50"/>
              <p:cNvSpPr/>
              <p:nvPr/>
            </p:nvSpPr>
            <p:spPr>
              <a:xfrm>
                <a:off x="3485480" y="5265227"/>
                <a:ext cx="109544"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2" name="Google Shape;1012;p50"/>
              <p:cNvSpPr/>
              <p:nvPr/>
            </p:nvSpPr>
            <p:spPr>
              <a:xfrm>
                <a:off x="3487520" y="5383076"/>
                <a:ext cx="133357" cy="115898"/>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3" name="Google Shape;1013;p50"/>
              <p:cNvSpPr/>
              <p:nvPr/>
            </p:nvSpPr>
            <p:spPr>
              <a:xfrm>
                <a:off x="3548898" y="5863741"/>
                <a:ext cx="169871"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4" name="Google Shape;1014;p50"/>
              <p:cNvSpPr/>
              <p:nvPr/>
            </p:nvSpPr>
            <p:spPr>
              <a:xfrm>
                <a:off x="3281319" y="5299121"/>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5" name="Google Shape;1015;p50"/>
              <p:cNvSpPr/>
              <p:nvPr/>
            </p:nvSpPr>
            <p:spPr>
              <a:xfrm>
                <a:off x="2955083" y="5671026"/>
                <a:ext cx="46040"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6" name="Google Shape;1016;p50"/>
              <p:cNvSpPr/>
              <p:nvPr/>
            </p:nvSpPr>
            <p:spPr>
              <a:xfrm>
                <a:off x="3008129" y="5719525"/>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7" name="Google Shape;1017;p50"/>
              <p:cNvSpPr/>
              <p:nvPr/>
            </p:nvSpPr>
            <p:spPr>
              <a:xfrm>
                <a:off x="3339930" y="6496923"/>
                <a:ext cx="136533"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8" name="Google Shape;1018;p50"/>
              <p:cNvSpPr/>
              <p:nvPr/>
            </p:nvSpPr>
            <p:spPr>
              <a:xfrm>
                <a:off x="3527657" y="5872672"/>
                <a:ext cx="138121"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19" name="Google Shape;1019;p50"/>
              <p:cNvSpPr/>
              <p:nvPr/>
            </p:nvSpPr>
            <p:spPr>
              <a:xfrm>
                <a:off x="3549479" y="5837540"/>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0" name="Google Shape;1020;p50"/>
              <p:cNvSpPr/>
              <p:nvPr/>
            </p:nvSpPr>
            <p:spPr>
              <a:xfrm>
                <a:off x="2926981" y="5746240"/>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1" name="Google Shape;1021;p50"/>
              <p:cNvSpPr/>
              <p:nvPr/>
            </p:nvSpPr>
            <p:spPr>
              <a:xfrm>
                <a:off x="3823494" y="5443542"/>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2" name="Google Shape;1022;p50"/>
              <p:cNvSpPr/>
              <p:nvPr/>
            </p:nvSpPr>
            <p:spPr>
              <a:xfrm>
                <a:off x="3824280" y="5496946"/>
                <a:ext cx="115893" cy="33341"/>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3" name="Google Shape;1023;p50"/>
              <p:cNvSpPr/>
              <p:nvPr/>
            </p:nvSpPr>
            <p:spPr>
              <a:xfrm>
                <a:off x="3747344" y="5487181"/>
                <a:ext cx="60328" cy="58743"/>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4" name="Google Shape;1024;p50"/>
              <p:cNvSpPr/>
              <p:nvPr/>
            </p:nvSpPr>
            <p:spPr>
              <a:xfrm>
                <a:off x="3417853" y="5333035"/>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5" name="Google Shape;1025;p50"/>
              <p:cNvSpPr/>
              <p:nvPr/>
            </p:nvSpPr>
            <p:spPr>
              <a:xfrm>
                <a:off x="2991002" y="5905290"/>
                <a:ext cx="50803" cy="52391"/>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6" name="Google Shape;1026;p50"/>
              <p:cNvSpPr/>
              <p:nvPr/>
            </p:nvSpPr>
            <p:spPr>
              <a:xfrm>
                <a:off x="3825040" y="5424412"/>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7" name="Google Shape;1027;p50"/>
              <p:cNvSpPr/>
              <p:nvPr/>
            </p:nvSpPr>
            <p:spPr>
              <a:xfrm>
                <a:off x="3404093" y="5474212"/>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8" name="Google Shape;1028;p50"/>
              <p:cNvSpPr/>
              <p:nvPr/>
            </p:nvSpPr>
            <p:spPr>
              <a:xfrm>
                <a:off x="3467595" y="583743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29" name="Google Shape;1029;p50"/>
              <p:cNvSpPr/>
              <p:nvPr/>
            </p:nvSpPr>
            <p:spPr>
              <a:xfrm>
                <a:off x="3807119" y="5427853"/>
                <a:ext cx="46041" cy="55568"/>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1030" name="Google Shape;1030;p50"/>
            <p:cNvGrpSpPr/>
            <p:nvPr/>
          </p:nvGrpSpPr>
          <p:grpSpPr>
            <a:xfrm rot="-4870417">
              <a:off x="8363061" y="3331497"/>
              <a:ext cx="2505072" cy="6915252"/>
              <a:chOff x="1878290" y="13581"/>
              <a:chExt cx="2505072" cy="6915252"/>
            </a:xfrm>
          </p:grpSpPr>
          <p:sp>
            <p:nvSpPr>
              <p:cNvPr id="1031" name="Google Shape;1031;p50"/>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2" name="Google Shape;1032;p50"/>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3" name="Google Shape;1033;p50"/>
              <p:cNvSpPr/>
              <p:nvPr/>
            </p:nvSpPr>
            <p:spPr>
              <a:xfrm>
                <a:off x="2944424" y="1077444"/>
                <a:ext cx="944615" cy="703323"/>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4" name="Google Shape;1034;p50"/>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5" name="Google Shape;1035;p50"/>
              <p:cNvSpPr/>
              <p:nvPr/>
            </p:nvSpPr>
            <p:spPr>
              <a:xfrm>
                <a:off x="2565602" y="1079413"/>
                <a:ext cx="495327"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6" name="Google Shape;1036;p50"/>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7" name="Google Shape;1037;p50"/>
              <p:cNvSpPr/>
              <p:nvPr/>
            </p:nvSpPr>
            <p:spPr>
              <a:xfrm>
                <a:off x="2560992" y="361486"/>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8" name="Google Shape;1038;p50"/>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39" name="Google Shape;1039;p50"/>
              <p:cNvSpPr/>
              <p:nvPr/>
            </p:nvSpPr>
            <p:spPr>
              <a:xfrm>
                <a:off x="3253547" y="915014"/>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0" name="Google Shape;1040;p50"/>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1" name="Google Shape;1041;p50"/>
              <p:cNvSpPr/>
              <p:nvPr/>
            </p:nvSpPr>
            <p:spPr>
              <a:xfrm>
                <a:off x="2742317" y="722747"/>
                <a:ext cx="131770"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2" name="Google Shape;1042;p50"/>
              <p:cNvSpPr/>
              <p:nvPr/>
            </p:nvSpPr>
            <p:spPr>
              <a:xfrm>
                <a:off x="2139730" y="377677"/>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3" name="Google Shape;1043;p50"/>
              <p:cNvSpPr/>
              <p:nvPr/>
            </p:nvSpPr>
            <p:spPr>
              <a:xfrm>
                <a:off x="2533683" y="753884"/>
                <a:ext cx="288941"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4" name="Google Shape;1044;p50"/>
              <p:cNvSpPr/>
              <p:nvPr/>
            </p:nvSpPr>
            <p:spPr>
              <a:xfrm>
                <a:off x="3059572" y="469915"/>
                <a:ext cx="147645" cy="296888"/>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5" name="Google Shape;1045;p50"/>
              <p:cNvSpPr/>
              <p:nvPr/>
            </p:nvSpPr>
            <p:spPr>
              <a:xfrm>
                <a:off x="2533395" y="1172910"/>
                <a:ext cx="395309"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6" name="Google Shape;1046;p50"/>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7" name="Google Shape;1047;p50"/>
              <p:cNvSpPr/>
              <p:nvPr/>
            </p:nvSpPr>
            <p:spPr>
              <a:xfrm>
                <a:off x="2280843" y="13581"/>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8" name="Google Shape;1048;p50"/>
              <p:cNvSpPr/>
              <p:nvPr/>
            </p:nvSpPr>
            <p:spPr>
              <a:xfrm>
                <a:off x="3337888" y="570967"/>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49" name="Google Shape;1049;p50"/>
              <p:cNvSpPr/>
              <p:nvPr/>
            </p:nvSpPr>
            <p:spPr>
              <a:xfrm>
                <a:off x="2493322" y="470984"/>
                <a:ext cx="263539" cy="173053"/>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0" name="Google Shape;1050;p50"/>
              <p:cNvSpPr/>
              <p:nvPr/>
            </p:nvSpPr>
            <p:spPr>
              <a:xfrm>
                <a:off x="3302073" y="739703"/>
                <a:ext cx="249251"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1" name="Google Shape;1051;p50"/>
              <p:cNvSpPr/>
              <p:nvPr/>
            </p:nvSpPr>
            <p:spPr>
              <a:xfrm>
                <a:off x="2486409" y="86607"/>
                <a:ext cx="100017" cy="223857"/>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2" name="Google Shape;1052;p50"/>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3" name="Google Shape;1053;p50"/>
              <p:cNvSpPr/>
              <p:nvPr/>
            </p:nvSpPr>
            <p:spPr>
              <a:xfrm>
                <a:off x="2322073" y="43932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4" name="Google Shape;1054;p50"/>
              <p:cNvSpPr/>
              <p:nvPr/>
            </p:nvSpPr>
            <p:spPr>
              <a:xfrm>
                <a:off x="3054554" y="708576"/>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5" name="Google Shape;1055;p50"/>
              <p:cNvSpPr/>
              <p:nvPr/>
            </p:nvSpPr>
            <p:spPr>
              <a:xfrm>
                <a:off x="2896787" y="243502"/>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6" name="Google Shape;1056;p50"/>
              <p:cNvSpPr/>
              <p:nvPr/>
            </p:nvSpPr>
            <p:spPr>
              <a:xfrm>
                <a:off x="2675783" y="478996"/>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7" name="Google Shape;1057;p50"/>
              <p:cNvSpPr/>
              <p:nvPr/>
            </p:nvSpPr>
            <p:spPr>
              <a:xfrm>
                <a:off x="2699663" y="105877"/>
                <a:ext cx="106368"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8" name="Google Shape;1058;p50"/>
              <p:cNvSpPr/>
              <p:nvPr/>
            </p:nvSpPr>
            <p:spPr>
              <a:xfrm>
                <a:off x="2671882" y="225266"/>
                <a:ext cx="128595"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59" name="Google Shape;1059;p50"/>
              <p:cNvSpPr/>
              <p:nvPr/>
            </p:nvSpPr>
            <p:spPr>
              <a:xfrm>
                <a:off x="2556170" y="704173"/>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0" name="Google Shape;1060;p50"/>
              <p:cNvSpPr/>
              <p:nvPr/>
            </p:nvSpPr>
            <p:spPr>
              <a:xfrm>
                <a:off x="2919324" y="151155"/>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1" name="Google Shape;1061;p50"/>
              <p:cNvSpPr/>
              <p:nvPr/>
            </p:nvSpPr>
            <p:spPr>
              <a:xfrm>
                <a:off x="3274649" y="535112"/>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2" name="Google Shape;1062;p50"/>
              <p:cNvSpPr/>
              <p:nvPr/>
            </p:nvSpPr>
            <p:spPr>
              <a:xfrm>
                <a:off x="3229475" y="581113"/>
                <a:ext cx="41277" cy="160351"/>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3" name="Google Shape;1063;p50"/>
              <p:cNvSpPr/>
              <p:nvPr/>
            </p:nvSpPr>
            <p:spPr>
              <a:xfrm>
                <a:off x="2778809" y="1342785"/>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4" name="Google Shape;1064;p50"/>
              <p:cNvSpPr/>
              <p:nvPr/>
            </p:nvSpPr>
            <p:spPr>
              <a:xfrm>
                <a:off x="2604997" y="717986"/>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5" name="Google Shape;1065;p50"/>
              <p:cNvSpPr/>
              <p:nvPr/>
            </p:nvSpPr>
            <p:spPr>
              <a:xfrm>
                <a:off x="2575763" y="674936"/>
                <a:ext cx="152408" cy="49217"/>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6" name="Google Shape;1066;p50"/>
              <p:cNvSpPr/>
              <p:nvPr/>
            </p:nvSpPr>
            <p:spPr>
              <a:xfrm>
                <a:off x="3291557" y="608543"/>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7" name="Google Shape;1067;p50"/>
              <p:cNvSpPr/>
              <p:nvPr/>
            </p:nvSpPr>
            <p:spPr>
              <a:xfrm>
                <a:off x="2341218" y="273464"/>
                <a:ext cx="123832" cy="68269"/>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8" name="Google Shape;1068;p50"/>
              <p:cNvSpPr/>
              <p:nvPr/>
            </p:nvSpPr>
            <p:spPr>
              <a:xfrm>
                <a:off x="2350005" y="325546"/>
                <a:ext cx="115894" cy="36515"/>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69" name="Google Shape;1069;p50"/>
              <p:cNvSpPr/>
              <p:nvPr/>
            </p:nvSpPr>
            <p:spPr>
              <a:xfrm>
                <a:off x="2483842" y="318984"/>
                <a:ext cx="58740"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0" name="Google Shape;1070;p50"/>
              <p:cNvSpPr/>
              <p:nvPr/>
            </p:nvSpPr>
            <p:spPr>
              <a:xfrm>
                <a:off x="2833930" y="180984"/>
                <a:ext cx="42865"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1" name="Google Shape;1071;p50"/>
              <p:cNvSpPr/>
              <p:nvPr/>
            </p:nvSpPr>
            <p:spPr>
              <a:xfrm>
                <a:off x="3228999" y="766173"/>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2" name="Google Shape;1072;p50"/>
              <p:cNvSpPr/>
              <p:nvPr/>
            </p:nvSpPr>
            <p:spPr>
              <a:xfrm>
                <a:off x="2386250" y="255701"/>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3" name="Google Shape;1073;p50"/>
              <p:cNvSpPr/>
              <p:nvPr/>
            </p:nvSpPr>
            <p:spPr>
              <a:xfrm>
                <a:off x="2841448" y="322440"/>
                <a:ext cx="42865" cy="46041"/>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4" name="Google Shape;1074;p50"/>
              <p:cNvSpPr/>
              <p:nvPr/>
            </p:nvSpPr>
            <p:spPr>
              <a:xfrm>
                <a:off x="2769430" y="680975"/>
                <a:ext cx="38102" cy="36515"/>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5" name="Google Shape;1075;p50"/>
              <p:cNvSpPr/>
              <p:nvPr/>
            </p:nvSpPr>
            <p:spPr>
              <a:xfrm>
                <a:off x="2435669" y="259941"/>
                <a:ext cx="46040" cy="55567"/>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6" name="Google Shape;1076;p50"/>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7" name="Google Shape;1077;p50"/>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8" name="Google Shape;1078;p50"/>
              <p:cNvSpPr/>
              <p:nvPr/>
            </p:nvSpPr>
            <p:spPr>
              <a:xfrm>
                <a:off x="1878290" y="2738665"/>
                <a:ext cx="927151" cy="722375"/>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79" name="Google Shape;1079;p50"/>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0" name="Google Shape;1080;p50"/>
              <p:cNvSpPr/>
              <p:nvPr/>
            </p:nvSpPr>
            <p:spPr>
              <a:xfrm>
                <a:off x="2701884" y="2766961"/>
                <a:ext cx="504853"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1" name="Google Shape;1081;p50"/>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2" name="Google Shape;1082;p50"/>
              <p:cNvSpPr/>
              <p:nvPr/>
            </p:nvSpPr>
            <p:spPr>
              <a:xfrm>
                <a:off x="2543588" y="2056292"/>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3" name="Google Shape;1083;p50"/>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4" name="Google Shape;1084;p50"/>
              <p:cNvSpPr/>
              <p:nvPr/>
            </p:nvSpPr>
            <p:spPr>
              <a:xfrm>
                <a:off x="2101286" y="2572764"/>
                <a:ext cx="415948" cy="344516"/>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5" name="Google Shape;1085;p50"/>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6" name="Google Shape;1086;p50"/>
              <p:cNvSpPr/>
              <p:nvPr/>
            </p:nvSpPr>
            <p:spPr>
              <a:xfrm>
                <a:off x="2909223" y="2406708"/>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7" name="Google Shape;1087;p50"/>
              <p:cNvSpPr/>
              <p:nvPr/>
            </p:nvSpPr>
            <p:spPr>
              <a:xfrm>
                <a:off x="3312569" y="2086577"/>
                <a:ext cx="346094" cy="100021"/>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8" name="Google Shape;1088;p50"/>
              <p:cNvSpPr/>
              <p:nvPr/>
            </p:nvSpPr>
            <p:spPr>
              <a:xfrm>
                <a:off x="2966034" y="2438663"/>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89" name="Google Shape;1089;p50"/>
              <p:cNvSpPr/>
              <p:nvPr/>
            </p:nvSpPr>
            <p:spPr>
              <a:xfrm>
                <a:off x="2581955" y="2145279"/>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0" name="Google Shape;1090;p50"/>
              <p:cNvSpPr/>
              <p:nvPr/>
            </p:nvSpPr>
            <p:spPr>
              <a:xfrm>
                <a:off x="2836991" y="2863624"/>
                <a:ext cx="401659"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1" name="Google Shape;1091;p50"/>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2" name="Google Shape;1092;p50"/>
              <p:cNvSpPr/>
              <p:nvPr/>
            </p:nvSpPr>
            <p:spPr>
              <a:xfrm>
                <a:off x="3290307" y="1716565"/>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3" name="Google Shape;1093;p50"/>
              <p:cNvSpPr/>
              <p:nvPr/>
            </p:nvSpPr>
            <p:spPr>
              <a:xfrm>
                <a:off x="2248151" y="2231814"/>
                <a:ext cx="200036" cy="223856"/>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4" name="Google Shape;1094;p50"/>
              <p:cNvSpPr/>
              <p:nvPr/>
            </p:nvSpPr>
            <p:spPr>
              <a:xfrm>
                <a:off x="3032436" y="2167157"/>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5" name="Google Shape;1095;p50"/>
              <p:cNvSpPr/>
              <p:nvPr/>
            </p:nvSpPr>
            <p:spPr>
              <a:xfrm>
                <a:off x="2234992" y="2401359"/>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6" name="Google Shape;1096;p50"/>
              <p:cNvSpPr/>
              <p:nvPr/>
            </p:nvSpPr>
            <p:spPr>
              <a:xfrm>
                <a:off x="3219023" y="1783429"/>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7" name="Google Shape;1097;p50"/>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8" name="Google Shape;1098;p50"/>
              <p:cNvSpPr/>
              <p:nvPr/>
            </p:nvSpPr>
            <p:spPr>
              <a:xfrm>
                <a:off x="3292743" y="2134931"/>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099" name="Google Shape;1099;p50"/>
              <p:cNvSpPr/>
              <p:nvPr/>
            </p:nvSpPr>
            <p:spPr>
              <a:xfrm>
                <a:off x="2577098" y="2382830"/>
                <a:ext cx="153995" cy="106371"/>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0" name="Google Shape;1100;p50"/>
              <p:cNvSpPr/>
              <p:nvPr/>
            </p:nvSpPr>
            <p:spPr>
              <a:xfrm>
                <a:off x="2738384" y="1921631"/>
                <a:ext cx="165109" cy="125424"/>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1" name="Google Shape;1101;p50"/>
              <p:cNvSpPr/>
              <p:nvPr/>
            </p:nvSpPr>
            <p:spPr>
              <a:xfrm>
                <a:off x="2994005" y="2167725"/>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2" name="Google Shape;1102;p50"/>
              <p:cNvSpPr/>
              <p:nvPr/>
            </p:nvSpPr>
            <p:spPr>
              <a:xfrm>
                <a:off x="3000262" y="1794137"/>
                <a:ext cx="109543" cy="198454"/>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3" name="Google Shape;1103;p50"/>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4" name="Google Shape;1104;p50"/>
              <p:cNvSpPr/>
              <p:nvPr/>
            </p:nvSpPr>
            <p:spPr>
              <a:xfrm>
                <a:off x="3061384" y="2393079"/>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5" name="Google Shape;1105;p50"/>
              <p:cNvSpPr/>
              <p:nvPr/>
            </p:nvSpPr>
            <p:spPr>
              <a:xfrm>
                <a:off x="2794868" y="1830809"/>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6" name="Google Shape;1106;p50"/>
              <p:cNvSpPr/>
              <p:nvPr/>
            </p:nvSpPr>
            <p:spPr>
              <a:xfrm>
                <a:off x="2470110" y="2202697"/>
                <a:ext cx="46041"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7" name="Google Shape;1107;p50"/>
              <p:cNvSpPr/>
              <p:nvPr/>
            </p:nvSpPr>
            <p:spPr>
              <a:xfrm>
                <a:off x="2520164" y="2251459"/>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8" name="Google Shape;1108;p50"/>
              <p:cNvSpPr/>
              <p:nvPr/>
            </p:nvSpPr>
            <p:spPr>
              <a:xfrm>
                <a:off x="2850784" y="3027864"/>
                <a:ext cx="136532" cy="128599"/>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09" name="Google Shape;1109;p50"/>
              <p:cNvSpPr/>
              <p:nvPr/>
            </p:nvSpPr>
            <p:spPr>
              <a:xfrm>
                <a:off x="3039122" y="2405190"/>
                <a:ext cx="141295"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0" name="Google Shape;1110;p50"/>
              <p:cNvSpPr/>
              <p:nvPr/>
            </p:nvSpPr>
            <p:spPr>
              <a:xfrm>
                <a:off x="3061663" y="2365215"/>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1" name="Google Shape;1111;p50"/>
              <p:cNvSpPr/>
              <p:nvPr/>
            </p:nvSpPr>
            <p:spPr>
              <a:xfrm>
                <a:off x="2440052" y="2273657"/>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2" name="Google Shape;1112;p50"/>
              <p:cNvSpPr/>
              <p:nvPr/>
            </p:nvSpPr>
            <p:spPr>
              <a:xfrm>
                <a:off x="3337568" y="1974290"/>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3" name="Google Shape;1113;p50"/>
              <p:cNvSpPr/>
              <p:nvPr/>
            </p:nvSpPr>
            <p:spPr>
              <a:xfrm>
                <a:off x="3336475" y="202335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4" name="Google Shape;1114;p50"/>
              <p:cNvSpPr/>
              <p:nvPr/>
            </p:nvSpPr>
            <p:spPr>
              <a:xfrm>
                <a:off x="3257967" y="201405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5" name="Google Shape;1115;p50"/>
              <p:cNvSpPr/>
              <p:nvPr/>
            </p:nvSpPr>
            <p:spPr>
              <a:xfrm>
                <a:off x="2928262" y="1864579"/>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6" name="Google Shape;1116;p50"/>
              <p:cNvSpPr/>
              <p:nvPr/>
            </p:nvSpPr>
            <p:spPr>
              <a:xfrm>
                <a:off x="2503636" y="2437397"/>
                <a:ext cx="49215" cy="52391"/>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7" name="Google Shape;1117;p50"/>
              <p:cNvSpPr/>
              <p:nvPr/>
            </p:nvSpPr>
            <p:spPr>
              <a:xfrm>
                <a:off x="3337587" y="1955615"/>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8" name="Google Shape;1118;p50"/>
              <p:cNvSpPr/>
              <p:nvPr/>
            </p:nvSpPr>
            <p:spPr>
              <a:xfrm>
                <a:off x="2914890" y="2005940"/>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19" name="Google Shape;1119;p50"/>
              <p:cNvSpPr/>
              <p:nvPr/>
            </p:nvSpPr>
            <p:spPr>
              <a:xfrm>
                <a:off x="2978556" y="2369236"/>
                <a:ext cx="38102" cy="36516"/>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0" name="Google Shape;1120;p50"/>
              <p:cNvSpPr/>
              <p:nvPr/>
            </p:nvSpPr>
            <p:spPr>
              <a:xfrm>
                <a:off x="3322429" y="1957041"/>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1" name="Google Shape;1121;p50"/>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2" name="Google Shape;1122;p50"/>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3" name="Google Shape;1123;p50"/>
              <p:cNvSpPr/>
              <p:nvPr/>
            </p:nvSpPr>
            <p:spPr>
              <a:xfrm>
                <a:off x="3433418" y="4547415"/>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4" name="Google Shape;1124;p50"/>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5" name="Google Shape;1125;p50"/>
              <p:cNvSpPr/>
              <p:nvPr/>
            </p:nvSpPr>
            <p:spPr>
              <a:xfrm>
                <a:off x="3052905" y="4549635"/>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6" name="Google Shape;1126;p50"/>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7" name="Google Shape;1127;p50"/>
              <p:cNvSpPr/>
              <p:nvPr/>
            </p:nvSpPr>
            <p:spPr>
              <a:xfrm>
                <a:off x="3051556" y="3831213"/>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8" name="Google Shape;1128;p50"/>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29" name="Google Shape;1129;p50"/>
              <p:cNvSpPr/>
              <p:nvPr/>
            </p:nvSpPr>
            <p:spPr>
              <a:xfrm>
                <a:off x="3742542" y="4384984"/>
                <a:ext cx="423885"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0" name="Google Shape;1130;p50"/>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1" name="Google Shape;1131;p50"/>
              <p:cNvSpPr/>
              <p:nvPr/>
            </p:nvSpPr>
            <p:spPr>
              <a:xfrm>
                <a:off x="3229369" y="4189694"/>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2" name="Google Shape;1132;p50"/>
              <p:cNvSpPr/>
              <p:nvPr/>
            </p:nvSpPr>
            <p:spPr>
              <a:xfrm>
                <a:off x="2630059" y="3845957"/>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3" name="Google Shape;1133;p50"/>
              <p:cNvSpPr/>
              <p:nvPr/>
            </p:nvSpPr>
            <p:spPr>
              <a:xfrm>
                <a:off x="3024012" y="4222164"/>
                <a:ext cx="287353"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4" name="Google Shape;1134;p50"/>
              <p:cNvSpPr/>
              <p:nvPr/>
            </p:nvSpPr>
            <p:spPr>
              <a:xfrm>
                <a:off x="3547957" y="3936758"/>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5" name="Google Shape;1135;p50"/>
              <p:cNvSpPr/>
              <p:nvPr/>
            </p:nvSpPr>
            <p:spPr>
              <a:xfrm>
                <a:off x="3023836" y="4642645"/>
                <a:ext cx="395309"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6" name="Google Shape;1136;p50"/>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7" name="Google Shape;1137;p50"/>
              <p:cNvSpPr/>
              <p:nvPr/>
            </p:nvSpPr>
            <p:spPr>
              <a:xfrm>
                <a:off x="2769595" y="3481983"/>
                <a:ext cx="233375"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8" name="Google Shape;1138;p50"/>
              <p:cNvSpPr/>
              <p:nvPr/>
            </p:nvSpPr>
            <p:spPr>
              <a:xfrm>
                <a:off x="3825070" y="4039612"/>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39" name="Google Shape;1139;p50"/>
              <p:cNvSpPr/>
              <p:nvPr/>
            </p:nvSpPr>
            <p:spPr>
              <a:xfrm>
                <a:off x="2982318" y="3940956"/>
                <a:ext cx="263539"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0" name="Google Shape;1140;p50"/>
              <p:cNvSpPr/>
              <p:nvPr/>
            </p:nvSpPr>
            <p:spPr>
              <a:xfrm>
                <a:off x="3792525" y="4209561"/>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1" name="Google Shape;1141;p50"/>
              <p:cNvSpPr/>
              <p:nvPr/>
            </p:nvSpPr>
            <p:spPr>
              <a:xfrm>
                <a:off x="2975534" y="3556690"/>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2" name="Google Shape;1142;p50"/>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3" name="Google Shape;1143;p50"/>
              <p:cNvSpPr/>
              <p:nvPr/>
            </p:nvSpPr>
            <p:spPr>
              <a:xfrm>
                <a:off x="2812525" y="3909180"/>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4" name="Google Shape;1144;p50"/>
              <p:cNvSpPr/>
              <p:nvPr/>
            </p:nvSpPr>
            <p:spPr>
              <a:xfrm>
                <a:off x="3546574" y="4176603"/>
                <a:ext cx="150820"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5" name="Google Shape;1145;p50"/>
              <p:cNvSpPr/>
              <p:nvPr/>
            </p:nvSpPr>
            <p:spPr>
              <a:xfrm>
                <a:off x="3386853" y="3709969"/>
                <a:ext cx="169872"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6" name="Google Shape;1146;p50"/>
              <p:cNvSpPr/>
              <p:nvPr/>
            </p:nvSpPr>
            <p:spPr>
              <a:xfrm>
                <a:off x="3161145" y="3946195"/>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7" name="Google Shape;1147;p50"/>
              <p:cNvSpPr/>
              <p:nvPr/>
            </p:nvSpPr>
            <p:spPr>
              <a:xfrm>
                <a:off x="3186732" y="3573065"/>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8" name="Google Shape;1148;p50"/>
              <p:cNvSpPr/>
              <p:nvPr/>
            </p:nvSpPr>
            <p:spPr>
              <a:xfrm>
                <a:off x="3161958" y="3691855"/>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49" name="Google Shape;1149;p50"/>
              <p:cNvSpPr/>
              <p:nvPr/>
            </p:nvSpPr>
            <p:spPr>
              <a:xfrm>
                <a:off x="3045157" y="4174022"/>
                <a:ext cx="169871"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0" name="Google Shape;1150;p50"/>
              <p:cNvSpPr/>
              <p:nvPr/>
            </p:nvSpPr>
            <p:spPr>
              <a:xfrm>
                <a:off x="3409653" y="3619435"/>
                <a:ext cx="93667" cy="166702"/>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1" name="Google Shape;1151;p50"/>
              <p:cNvSpPr/>
              <p:nvPr/>
            </p:nvSpPr>
            <p:spPr>
              <a:xfrm>
                <a:off x="3761578" y="4002066"/>
                <a:ext cx="50803" cy="192104"/>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2" name="Google Shape;1152;p50"/>
              <p:cNvSpPr/>
              <p:nvPr/>
            </p:nvSpPr>
            <p:spPr>
              <a:xfrm>
                <a:off x="3721494" y="4049140"/>
                <a:ext cx="39690"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3" name="Google Shape;1153;p50"/>
              <p:cNvSpPr/>
              <p:nvPr/>
            </p:nvSpPr>
            <p:spPr>
              <a:xfrm>
                <a:off x="3266226" y="481287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4" name="Google Shape;1154;p50"/>
              <p:cNvSpPr/>
              <p:nvPr/>
            </p:nvSpPr>
            <p:spPr>
              <a:xfrm>
                <a:off x="3096652" y="4184453"/>
                <a:ext cx="141295"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5" name="Google Shape;1155;p50"/>
              <p:cNvSpPr/>
              <p:nvPr/>
            </p:nvSpPr>
            <p:spPr>
              <a:xfrm>
                <a:off x="3062945" y="4141994"/>
                <a:ext cx="152408"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6" name="Google Shape;1156;p50"/>
              <p:cNvSpPr/>
              <p:nvPr/>
            </p:nvSpPr>
            <p:spPr>
              <a:xfrm>
                <a:off x="3779933" y="4075263"/>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7" name="Google Shape;1157;p50"/>
              <p:cNvSpPr/>
              <p:nvPr/>
            </p:nvSpPr>
            <p:spPr>
              <a:xfrm>
                <a:off x="2831303" y="3740176"/>
                <a:ext cx="122245" cy="68268"/>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8" name="Google Shape;1158;p50"/>
              <p:cNvSpPr/>
              <p:nvPr/>
            </p:nvSpPr>
            <p:spPr>
              <a:xfrm>
                <a:off x="2836944" y="3792623"/>
                <a:ext cx="115894" cy="36516"/>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59" name="Google Shape;1159;p50"/>
              <p:cNvSpPr/>
              <p:nvPr/>
            </p:nvSpPr>
            <p:spPr>
              <a:xfrm>
                <a:off x="2970780" y="3786060"/>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0" name="Google Shape;1160;p50"/>
              <p:cNvSpPr/>
              <p:nvPr/>
            </p:nvSpPr>
            <p:spPr>
              <a:xfrm>
                <a:off x="3321234" y="3651208"/>
                <a:ext cx="42865"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1" name="Google Shape;1161;p50"/>
              <p:cNvSpPr/>
              <p:nvPr/>
            </p:nvSpPr>
            <p:spPr>
              <a:xfrm>
                <a:off x="3722465" y="4233965"/>
                <a:ext cx="49216" cy="52391"/>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2" name="Google Shape;1162;p50"/>
              <p:cNvSpPr/>
              <p:nvPr/>
            </p:nvSpPr>
            <p:spPr>
              <a:xfrm>
                <a:off x="2876699" y="3725558"/>
                <a:ext cx="74617" cy="65094"/>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3" name="Google Shape;1163;p50"/>
              <p:cNvSpPr/>
              <p:nvPr/>
            </p:nvSpPr>
            <p:spPr>
              <a:xfrm>
                <a:off x="3328612" y="3790842"/>
                <a:ext cx="46041"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4" name="Google Shape;1164;p50"/>
              <p:cNvSpPr/>
              <p:nvPr/>
            </p:nvSpPr>
            <p:spPr>
              <a:xfrm>
                <a:off x="3258171" y="4149255"/>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5" name="Google Shape;1165;p50"/>
              <p:cNvSpPr/>
              <p:nvPr/>
            </p:nvSpPr>
            <p:spPr>
              <a:xfrm>
                <a:off x="2924420" y="3728343"/>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6" name="Google Shape;1166;p50"/>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7" name="Google Shape;1167;p50"/>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8" name="Google Shape;1168;p50"/>
              <p:cNvSpPr/>
              <p:nvPr/>
            </p:nvSpPr>
            <p:spPr>
              <a:xfrm>
                <a:off x="2370168" y="6206458"/>
                <a:ext cx="928739" cy="722375"/>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69" name="Google Shape;1169;p50"/>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0" name="Google Shape;1170;p50"/>
              <p:cNvSpPr/>
              <p:nvPr/>
            </p:nvSpPr>
            <p:spPr>
              <a:xfrm>
                <a:off x="3192194" y="6234998"/>
                <a:ext cx="506440"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1" name="Google Shape;1171;p50"/>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2" name="Google Shape;1172;p50"/>
              <p:cNvSpPr/>
              <p:nvPr/>
            </p:nvSpPr>
            <p:spPr>
              <a:xfrm>
                <a:off x="3032349" y="5524816"/>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3" name="Google Shape;1173;p50"/>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4" name="Google Shape;1174;p50"/>
              <p:cNvSpPr/>
              <p:nvPr/>
            </p:nvSpPr>
            <p:spPr>
              <a:xfrm>
                <a:off x="2593185" y="6040801"/>
                <a:ext cx="414360" cy="344516"/>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5" name="Google Shape;1175;p50"/>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6" name="Google Shape;1176;p50"/>
              <p:cNvSpPr/>
              <p:nvPr/>
            </p:nvSpPr>
            <p:spPr>
              <a:xfrm>
                <a:off x="3399786" y="5876435"/>
                <a:ext cx="127007" cy="282599"/>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7" name="Google Shape;1177;p50"/>
              <p:cNvSpPr/>
              <p:nvPr/>
            </p:nvSpPr>
            <p:spPr>
              <a:xfrm>
                <a:off x="3802655" y="5553287"/>
                <a:ext cx="344506" cy="100022"/>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8" name="Google Shape;1178;p50"/>
              <p:cNvSpPr/>
              <p:nvPr/>
            </p:nvSpPr>
            <p:spPr>
              <a:xfrm>
                <a:off x="3453348" y="5909009"/>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79" name="Google Shape;1179;p50"/>
              <p:cNvSpPr/>
              <p:nvPr/>
            </p:nvSpPr>
            <p:spPr>
              <a:xfrm>
                <a:off x="3069015" y="5613934"/>
                <a:ext cx="155584" cy="290537"/>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0" name="Google Shape;1180;p50"/>
              <p:cNvSpPr/>
              <p:nvPr/>
            </p:nvSpPr>
            <p:spPr>
              <a:xfrm>
                <a:off x="3328879" y="6331539"/>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1" name="Google Shape;1181;p50"/>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2" name="Google Shape;1182;p50"/>
              <p:cNvSpPr/>
              <p:nvPr/>
            </p:nvSpPr>
            <p:spPr>
              <a:xfrm>
                <a:off x="3775686" y="5184006"/>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3" name="Google Shape;1183;p50"/>
              <p:cNvSpPr/>
              <p:nvPr/>
            </p:nvSpPr>
            <p:spPr>
              <a:xfrm>
                <a:off x="2738827" y="5701409"/>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4" name="Google Shape;1184;p50"/>
              <p:cNvSpPr/>
              <p:nvPr/>
            </p:nvSpPr>
            <p:spPr>
              <a:xfrm>
                <a:off x="3521187" y="5635558"/>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5" name="Google Shape;1185;p50"/>
              <p:cNvSpPr/>
              <p:nvPr/>
            </p:nvSpPr>
            <p:spPr>
              <a:xfrm>
                <a:off x="2722539" y="5873150"/>
                <a:ext cx="247664" cy="103197"/>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6" name="Google Shape;1186;p50"/>
              <p:cNvSpPr/>
              <p:nvPr/>
            </p:nvSpPr>
            <p:spPr>
              <a:xfrm>
                <a:off x="3709465" y="5251578"/>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7" name="Google Shape;1187;p50"/>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8" name="Google Shape;1188;p50"/>
              <p:cNvSpPr/>
              <p:nvPr/>
            </p:nvSpPr>
            <p:spPr>
              <a:xfrm>
                <a:off x="3781616" y="5604911"/>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89" name="Google Shape;1189;p50"/>
              <p:cNvSpPr/>
              <p:nvPr/>
            </p:nvSpPr>
            <p:spPr>
              <a:xfrm>
                <a:off x="3065971" y="5852810"/>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0" name="Google Shape;1190;p50"/>
              <p:cNvSpPr/>
              <p:nvPr/>
            </p:nvSpPr>
            <p:spPr>
              <a:xfrm>
                <a:off x="3225322" y="5388707"/>
                <a:ext cx="165109"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1" name="Google Shape;1191;p50"/>
              <p:cNvSpPr/>
              <p:nvPr/>
            </p:nvSpPr>
            <p:spPr>
              <a:xfrm>
                <a:off x="3482756" y="5636127"/>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2" name="Google Shape;1192;p50"/>
              <p:cNvSpPr/>
              <p:nvPr/>
            </p:nvSpPr>
            <p:spPr>
              <a:xfrm>
                <a:off x="3487444" y="5262783"/>
                <a:ext cx="109543"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3" name="Google Shape;1193;p50"/>
              <p:cNvSpPr/>
              <p:nvPr/>
            </p:nvSpPr>
            <p:spPr>
              <a:xfrm>
                <a:off x="3486933" y="5382625"/>
                <a:ext cx="133357" cy="115897"/>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4" name="Google Shape;1194;p50"/>
              <p:cNvSpPr/>
              <p:nvPr/>
            </p:nvSpPr>
            <p:spPr>
              <a:xfrm>
                <a:off x="3550369" y="5862927"/>
                <a:ext cx="169872"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5" name="Google Shape;1195;p50"/>
              <p:cNvSpPr/>
              <p:nvPr/>
            </p:nvSpPr>
            <p:spPr>
              <a:xfrm>
                <a:off x="3282050" y="5299454"/>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6" name="Google Shape;1196;p50"/>
              <p:cNvSpPr/>
              <p:nvPr/>
            </p:nvSpPr>
            <p:spPr>
              <a:xfrm>
                <a:off x="2957292" y="5671342"/>
                <a:ext cx="46041"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7" name="Google Shape;1197;p50"/>
              <p:cNvSpPr/>
              <p:nvPr/>
            </p:nvSpPr>
            <p:spPr>
              <a:xfrm>
                <a:off x="3008915" y="5719861"/>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8" name="Google Shape;1198;p50"/>
              <p:cNvSpPr/>
              <p:nvPr/>
            </p:nvSpPr>
            <p:spPr>
              <a:xfrm>
                <a:off x="3339413" y="6496275"/>
                <a:ext cx="136532"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99" name="Google Shape;1199;p50"/>
              <p:cNvSpPr/>
              <p:nvPr/>
            </p:nvSpPr>
            <p:spPr>
              <a:xfrm>
                <a:off x="3529218" y="5872023"/>
                <a:ext cx="138120"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0" name="Google Shape;1200;p50"/>
              <p:cNvSpPr/>
              <p:nvPr/>
            </p:nvSpPr>
            <p:spPr>
              <a:xfrm>
                <a:off x="3548968" y="5835438"/>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1" name="Google Shape;1201;p50"/>
              <p:cNvSpPr/>
              <p:nvPr/>
            </p:nvSpPr>
            <p:spPr>
              <a:xfrm>
                <a:off x="2927347" y="5743758"/>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2" name="Google Shape;1202;p50"/>
              <p:cNvSpPr/>
              <p:nvPr/>
            </p:nvSpPr>
            <p:spPr>
              <a:xfrm>
                <a:off x="3824872" y="5442926"/>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3" name="Google Shape;1203;p50"/>
              <p:cNvSpPr/>
              <p:nvPr/>
            </p:nvSpPr>
            <p:spPr>
              <a:xfrm>
                <a:off x="3825582" y="5494778"/>
                <a:ext cx="115893" cy="33340"/>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4" name="Google Shape;1204;p50"/>
              <p:cNvSpPr/>
              <p:nvPr/>
            </p:nvSpPr>
            <p:spPr>
              <a:xfrm>
                <a:off x="3747091" y="5485727"/>
                <a:ext cx="60328" cy="58742"/>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5" name="Google Shape;1205;p50"/>
              <p:cNvSpPr/>
              <p:nvPr/>
            </p:nvSpPr>
            <p:spPr>
              <a:xfrm>
                <a:off x="3417023" y="5333102"/>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6" name="Google Shape;1206;p50"/>
              <p:cNvSpPr/>
              <p:nvPr/>
            </p:nvSpPr>
            <p:spPr>
              <a:xfrm>
                <a:off x="2992133" y="5904107"/>
                <a:ext cx="50803" cy="52392"/>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7" name="Google Shape;1207;p50"/>
              <p:cNvSpPr/>
              <p:nvPr/>
            </p:nvSpPr>
            <p:spPr>
              <a:xfrm>
                <a:off x="3826572" y="5425463"/>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8" name="Google Shape;1208;p50"/>
              <p:cNvSpPr/>
              <p:nvPr/>
            </p:nvSpPr>
            <p:spPr>
              <a:xfrm>
                <a:off x="3405332" y="5474089"/>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09" name="Google Shape;1209;p50"/>
              <p:cNvSpPr/>
              <p:nvPr/>
            </p:nvSpPr>
            <p:spPr>
              <a:xfrm>
                <a:off x="3470191" y="583546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10" name="Google Shape;1210;p50"/>
              <p:cNvSpPr/>
              <p:nvPr/>
            </p:nvSpPr>
            <p:spPr>
              <a:xfrm>
                <a:off x="3809732" y="5425676"/>
                <a:ext cx="46040" cy="55567"/>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App features">
  <p:cSld name="1_App features">
    <p:spTree>
      <p:nvGrpSpPr>
        <p:cNvPr id="1211" name="Shape 1211"/>
        <p:cNvGrpSpPr/>
        <p:nvPr/>
      </p:nvGrpSpPr>
      <p:grpSpPr>
        <a:xfrm>
          <a:off x="0" y="0"/>
          <a:ext cx="0" cy="0"/>
          <a:chOff x="0" y="0"/>
          <a:chExt cx="0" cy="0"/>
        </a:xfrm>
      </p:grpSpPr>
      <p:sp>
        <p:nvSpPr>
          <p:cNvPr id="1212" name="Google Shape;1212;p51"/>
          <p:cNvSpPr/>
          <p:nvPr>
            <p:ph idx="2" type="pic"/>
          </p:nvPr>
        </p:nvSpPr>
        <p:spPr>
          <a:xfrm>
            <a:off x="6970577" y="1869864"/>
            <a:ext cx="3697653" cy="2313584"/>
          </a:xfrm>
          <a:prstGeom prst="rect">
            <a:avLst/>
          </a:prstGeom>
          <a:solidFill>
            <a:srgbClr val="F2F2F2"/>
          </a:solidFill>
          <a:ln>
            <a:noFill/>
          </a:ln>
        </p:spPr>
        <p:txBody>
          <a:bodyPr anchorCtr="0" anchor="t" bIns="45700" lIns="91425" spcFirstLastPara="1" rIns="91425" wrap="square" tIns="45700">
            <a:normAutofit/>
          </a:bodyPr>
          <a:lstStyle>
            <a:lvl1pPr lvl="0" marR="0" rtl="0" algn="l">
              <a:spcBef>
                <a:spcPts val="240"/>
              </a:spcBef>
              <a:spcAft>
                <a:spcPts val="0"/>
              </a:spcAft>
              <a:buClr>
                <a:schemeClr val="accent1"/>
              </a:buClr>
              <a:buSzPts val="1020"/>
              <a:buFont typeface="Noto Sans Symbols"/>
              <a:buNone/>
              <a:defRPr b="0" i="0" sz="1200" u="none" cap="none" strike="noStrike">
                <a:solidFill>
                  <a:schemeClr val="dk2"/>
                </a:solidFill>
                <a:latin typeface="Roboto"/>
                <a:ea typeface="Roboto"/>
                <a:cs typeface="Roboto"/>
                <a:sym typeface="Roboto"/>
              </a:defRPr>
            </a:lvl1pPr>
            <a:lvl2pPr lvl="1" marR="0" rtl="0" algn="l">
              <a:spcBef>
                <a:spcPts val="440"/>
              </a:spcBef>
              <a:spcAft>
                <a:spcPts val="0"/>
              </a:spcAft>
              <a:buClr>
                <a:schemeClr val="accent2"/>
              </a:buClr>
              <a:buSzPts val="1540"/>
              <a:buFont typeface="Noto Sans Symbols"/>
              <a:buChar char="⚪"/>
              <a:defRPr b="0" i="0" sz="2200" u="none" cap="none" strike="noStrike">
                <a:solidFill>
                  <a:schemeClr val="dk2"/>
                </a:solidFill>
                <a:latin typeface="Georgia"/>
                <a:ea typeface="Georgia"/>
                <a:cs typeface="Georgia"/>
                <a:sym typeface="Georgia"/>
              </a:defRPr>
            </a:lvl2pPr>
            <a:lvl3pPr lvl="2" marR="0" rtl="0" algn="l">
              <a:spcBef>
                <a:spcPts val="400"/>
              </a:spcBef>
              <a:spcAft>
                <a:spcPts val="0"/>
              </a:spcAft>
              <a:buClr>
                <a:schemeClr val="accent3"/>
              </a:buClr>
              <a:buSzPts val="1500"/>
              <a:buFont typeface="Noto Sans Symbols"/>
              <a:buChar char="⯍"/>
              <a:defRPr b="0" i="0" sz="20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accent4"/>
              </a:buClr>
              <a:buSzPts val="1400"/>
              <a:buFont typeface="Noto Sans Symbols"/>
              <a:buChar char="🞆"/>
              <a:defRPr b="0" i="0" sz="2000" u="none" cap="none" strike="noStrike">
                <a:solidFill>
                  <a:schemeClr val="dk2"/>
                </a:solidFill>
                <a:latin typeface="Georgia"/>
                <a:ea typeface="Georgia"/>
                <a:cs typeface="Georgia"/>
                <a:sym typeface="Georgia"/>
              </a:defRPr>
            </a:lvl4pPr>
            <a:lvl5pPr lvl="4" marR="0" rtl="0" algn="l">
              <a:spcBef>
                <a:spcPts val="360"/>
              </a:spcBef>
              <a:spcAft>
                <a:spcPts val="0"/>
              </a:spcAft>
              <a:buClr>
                <a:schemeClr val="accent5"/>
              </a:buClr>
              <a:buSzPts val="1800"/>
              <a:buFont typeface="Georgia"/>
              <a:buChar char="•"/>
              <a:defRPr b="0" i="0" sz="1800" u="none" cap="none" strike="noStrike">
                <a:solidFill>
                  <a:schemeClr val="dk1"/>
                </a:solidFill>
                <a:latin typeface="Georgia"/>
                <a:ea typeface="Georgia"/>
                <a:cs typeface="Georgia"/>
                <a:sym typeface="Georgia"/>
              </a:defRPr>
            </a:lvl5pPr>
            <a:lvl6pPr lvl="5" marR="0" rtl="0" algn="l">
              <a:spcBef>
                <a:spcPts val="360"/>
              </a:spcBef>
              <a:spcAft>
                <a:spcPts val="0"/>
              </a:spcAft>
              <a:buClr>
                <a:schemeClr val="accent6"/>
              </a:buClr>
              <a:buSzPts val="1440"/>
              <a:buFont typeface="Noto Sans Symbols"/>
              <a:buChar char="⚫"/>
              <a:defRPr b="0" i="0" sz="1800" u="none" cap="none" strike="noStrike">
                <a:solidFill>
                  <a:schemeClr val="dk1"/>
                </a:solidFill>
                <a:latin typeface="Georgia"/>
                <a:ea typeface="Georgia"/>
                <a:cs typeface="Georgia"/>
                <a:sym typeface="Georgia"/>
              </a:defRPr>
            </a:lvl6pPr>
            <a:lvl7pPr lvl="6" marR="0" rtl="0" algn="l">
              <a:spcBef>
                <a:spcPts val="320"/>
              </a:spcBef>
              <a:spcAft>
                <a:spcPts val="0"/>
              </a:spcAft>
              <a:buClr>
                <a:srgbClr val="B75640"/>
              </a:buClr>
              <a:buSzPts val="1440"/>
              <a:buFont typeface="Georgia"/>
              <a:buChar char="•"/>
              <a:defRPr b="0" i="0" sz="1600" u="none" cap="none" strike="noStrike">
                <a:solidFill>
                  <a:schemeClr val="dk1"/>
                </a:solidFill>
                <a:latin typeface="Georgia"/>
                <a:ea typeface="Georgia"/>
                <a:cs typeface="Georgia"/>
                <a:sym typeface="Georgia"/>
              </a:defRPr>
            </a:lvl7pPr>
            <a:lvl8pPr lvl="7" marR="0" rtl="0" algn="l">
              <a:spcBef>
                <a:spcPts val="320"/>
              </a:spcBef>
              <a:spcAft>
                <a:spcPts val="0"/>
              </a:spcAft>
              <a:buClr>
                <a:srgbClr val="7A6B62"/>
              </a:buClr>
              <a:buSzPts val="1600"/>
              <a:buFont typeface="Georgia"/>
              <a:buChar char="•"/>
              <a:defRPr b="0" i="0" sz="1600" u="none" cap="none" strike="noStrike">
                <a:solidFill>
                  <a:schemeClr val="dk1"/>
                </a:solidFill>
                <a:latin typeface="Georgia"/>
                <a:ea typeface="Georgia"/>
                <a:cs typeface="Georgia"/>
                <a:sym typeface="Georgia"/>
              </a:defRPr>
            </a:lvl8pPr>
            <a:lvl9pPr lvl="8" marR="0" rtl="0" algn="l">
              <a:spcBef>
                <a:spcPts val="280"/>
              </a:spcBef>
              <a:spcAft>
                <a:spcPts val="0"/>
              </a:spcAft>
              <a:buClr>
                <a:srgbClr val="B29D00"/>
              </a:buClr>
              <a:buSzPts val="1260"/>
              <a:buFont typeface="Georgia"/>
              <a:buChar char="•"/>
              <a:defRPr b="0" i="0" sz="1400" u="none" cap="none" strike="noStrike">
                <a:solidFill>
                  <a:schemeClr val="dk1"/>
                </a:solidFill>
                <a:latin typeface="Georgia"/>
                <a:ea typeface="Georgia"/>
                <a:cs typeface="Georgia"/>
                <a:sym typeface="Georgia"/>
              </a:defRPr>
            </a:lvl9pPr>
          </a:lstStyle>
          <a:p/>
        </p:txBody>
      </p:sp>
      <p:grpSp>
        <p:nvGrpSpPr>
          <p:cNvPr id="1213" name="Google Shape;1213;p51"/>
          <p:cNvGrpSpPr/>
          <p:nvPr/>
        </p:nvGrpSpPr>
        <p:grpSpPr>
          <a:xfrm>
            <a:off x="-1033512" y="-1612863"/>
            <a:ext cx="14257382" cy="10170462"/>
            <a:chOff x="-1034137" y="-1613649"/>
            <a:chExt cx="14258605" cy="10171017"/>
          </a:xfrm>
        </p:grpSpPr>
        <p:grpSp>
          <p:nvGrpSpPr>
            <p:cNvPr id="1214" name="Google Shape;1214;p51"/>
            <p:cNvGrpSpPr/>
            <p:nvPr/>
          </p:nvGrpSpPr>
          <p:grpSpPr>
            <a:xfrm rot="5914166">
              <a:off x="1319154" y="-3317584"/>
              <a:ext cx="2505589" cy="6916029"/>
              <a:chOff x="1877773" y="14493"/>
              <a:chExt cx="2505589" cy="6916029"/>
            </a:xfrm>
          </p:grpSpPr>
          <p:sp>
            <p:nvSpPr>
              <p:cNvPr id="1215" name="Google Shape;1215;p51"/>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16" name="Google Shape;1216;p51"/>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17" name="Google Shape;1217;p51"/>
              <p:cNvSpPr/>
              <p:nvPr/>
            </p:nvSpPr>
            <p:spPr>
              <a:xfrm>
                <a:off x="2942595" y="1080399"/>
                <a:ext cx="944615" cy="703322"/>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18" name="Google Shape;1218;p51"/>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19" name="Google Shape;1219;p51"/>
              <p:cNvSpPr/>
              <p:nvPr/>
            </p:nvSpPr>
            <p:spPr>
              <a:xfrm>
                <a:off x="2564065" y="1081230"/>
                <a:ext cx="495328"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0" name="Google Shape;1220;p51"/>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1" name="Google Shape;1221;p51"/>
              <p:cNvSpPr/>
              <p:nvPr/>
            </p:nvSpPr>
            <p:spPr>
              <a:xfrm>
                <a:off x="2559345" y="362363"/>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2" name="Google Shape;1222;p51"/>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3" name="Google Shape;1223;p51"/>
              <p:cNvSpPr/>
              <p:nvPr/>
            </p:nvSpPr>
            <p:spPr>
              <a:xfrm>
                <a:off x="3253042" y="916621"/>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4" name="Google Shape;1224;p51"/>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5" name="Google Shape;1225;p51"/>
              <p:cNvSpPr/>
              <p:nvPr/>
            </p:nvSpPr>
            <p:spPr>
              <a:xfrm>
                <a:off x="2741229" y="721645"/>
                <a:ext cx="131769"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6" name="Google Shape;1226;p51"/>
              <p:cNvSpPr/>
              <p:nvPr/>
            </p:nvSpPr>
            <p:spPr>
              <a:xfrm>
                <a:off x="2138396" y="381111"/>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7" name="Google Shape;1227;p51"/>
              <p:cNvSpPr/>
              <p:nvPr/>
            </p:nvSpPr>
            <p:spPr>
              <a:xfrm>
                <a:off x="2531473" y="755575"/>
                <a:ext cx="288942"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8" name="Google Shape;1228;p51"/>
              <p:cNvSpPr/>
              <p:nvPr/>
            </p:nvSpPr>
            <p:spPr>
              <a:xfrm>
                <a:off x="3058242" y="472081"/>
                <a:ext cx="147645" cy="296887"/>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29" name="Google Shape;1229;p51"/>
              <p:cNvSpPr/>
              <p:nvPr/>
            </p:nvSpPr>
            <p:spPr>
              <a:xfrm>
                <a:off x="2530688" y="1173026"/>
                <a:ext cx="395310"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0" name="Google Shape;1230;p51"/>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1" name="Google Shape;1231;p51"/>
              <p:cNvSpPr/>
              <p:nvPr/>
            </p:nvSpPr>
            <p:spPr>
              <a:xfrm>
                <a:off x="2278752" y="14493"/>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2" name="Google Shape;1232;p51"/>
              <p:cNvSpPr/>
              <p:nvPr/>
            </p:nvSpPr>
            <p:spPr>
              <a:xfrm>
                <a:off x="3335802" y="57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3" name="Google Shape;1233;p51"/>
              <p:cNvSpPr/>
              <p:nvPr/>
            </p:nvSpPr>
            <p:spPr>
              <a:xfrm>
                <a:off x="2491172" y="474247"/>
                <a:ext cx="263540" cy="173052"/>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4" name="Google Shape;1234;p51"/>
              <p:cNvSpPr/>
              <p:nvPr/>
            </p:nvSpPr>
            <p:spPr>
              <a:xfrm>
                <a:off x="3301304" y="741375"/>
                <a:ext cx="249252"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5" name="Google Shape;1235;p51"/>
              <p:cNvSpPr/>
              <p:nvPr/>
            </p:nvSpPr>
            <p:spPr>
              <a:xfrm>
                <a:off x="2485870" y="89475"/>
                <a:ext cx="100018" cy="223856"/>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6" name="Google Shape;1236;p51"/>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7" name="Google Shape;1237;p51"/>
              <p:cNvSpPr/>
              <p:nvPr/>
            </p:nvSpPr>
            <p:spPr>
              <a:xfrm>
                <a:off x="2320454" y="44320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8" name="Google Shape;1238;p51"/>
              <p:cNvSpPr/>
              <p:nvPr/>
            </p:nvSpPr>
            <p:spPr>
              <a:xfrm>
                <a:off x="3054387" y="712061"/>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39" name="Google Shape;1239;p51"/>
              <p:cNvSpPr/>
              <p:nvPr/>
            </p:nvSpPr>
            <p:spPr>
              <a:xfrm>
                <a:off x="2895300" y="245223"/>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0" name="Google Shape;1240;p51"/>
              <p:cNvSpPr/>
              <p:nvPr/>
            </p:nvSpPr>
            <p:spPr>
              <a:xfrm>
                <a:off x="2674727" y="479392"/>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1" name="Google Shape;1241;p51"/>
              <p:cNvSpPr/>
              <p:nvPr/>
            </p:nvSpPr>
            <p:spPr>
              <a:xfrm>
                <a:off x="2698615" y="106575"/>
                <a:ext cx="106369"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2" name="Google Shape;1242;p51"/>
              <p:cNvSpPr/>
              <p:nvPr/>
            </p:nvSpPr>
            <p:spPr>
              <a:xfrm>
                <a:off x="2670718" y="227458"/>
                <a:ext cx="128594"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3" name="Google Shape;1243;p51"/>
              <p:cNvSpPr/>
              <p:nvPr/>
            </p:nvSpPr>
            <p:spPr>
              <a:xfrm>
                <a:off x="2555017" y="708836"/>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4" name="Google Shape;1244;p51"/>
              <p:cNvSpPr/>
              <p:nvPr/>
            </p:nvSpPr>
            <p:spPr>
              <a:xfrm>
                <a:off x="2916814" y="154621"/>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5" name="Google Shape;1245;p51"/>
              <p:cNvSpPr/>
              <p:nvPr/>
            </p:nvSpPr>
            <p:spPr>
              <a:xfrm>
                <a:off x="3273023" y="536450"/>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6" name="Google Shape;1246;p51"/>
              <p:cNvSpPr/>
              <p:nvPr/>
            </p:nvSpPr>
            <p:spPr>
              <a:xfrm>
                <a:off x="3227951" y="583800"/>
                <a:ext cx="41277" cy="160352"/>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7" name="Google Shape;1247;p51"/>
              <p:cNvSpPr/>
              <p:nvPr/>
            </p:nvSpPr>
            <p:spPr>
              <a:xfrm>
                <a:off x="2777080" y="1343174"/>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8" name="Google Shape;1248;p51"/>
              <p:cNvSpPr/>
              <p:nvPr/>
            </p:nvSpPr>
            <p:spPr>
              <a:xfrm>
                <a:off x="2603255" y="719670"/>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49" name="Google Shape;1249;p51"/>
              <p:cNvSpPr/>
              <p:nvPr/>
            </p:nvSpPr>
            <p:spPr>
              <a:xfrm>
                <a:off x="2574546" y="678081"/>
                <a:ext cx="152408" cy="49216"/>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0" name="Google Shape;1250;p51"/>
              <p:cNvSpPr/>
              <p:nvPr/>
            </p:nvSpPr>
            <p:spPr>
              <a:xfrm>
                <a:off x="3289722" y="609978"/>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1" name="Google Shape;1251;p51"/>
              <p:cNvSpPr/>
              <p:nvPr/>
            </p:nvSpPr>
            <p:spPr>
              <a:xfrm>
                <a:off x="2338622" y="275971"/>
                <a:ext cx="123832" cy="68268"/>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2" name="Google Shape;1252;p51"/>
              <p:cNvSpPr/>
              <p:nvPr/>
            </p:nvSpPr>
            <p:spPr>
              <a:xfrm>
                <a:off x="2348815" y="327836"/>
                <a:ext cx="115894" cy="36516"/>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3" name="Google Shape;1253;p51"/>
              <p:cNvSpPr/>
              <p:nvPr/>
            </p:nvSpPr>
            <p:spPr>
              <a:xfrm>
                <a:off x="2482154" y="318605"/>
                <a:ext cx="58741"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4" name="Google Shape;1254;p51"/>
              <p:cNvSpPr/>
              <p:nvPr/>
            </p:nvSpPr>
            <p:spPr>
              <a:xfrm>
                <a:off x="2832516" y="180573"/>
                <a:ext cx="42864"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5" name="Google Shape;1255;p51"/>
              <p:cNvSpPr/>
              <p:nvPr/>
            </p:nvSpPr>
            <p:spPr>
              <a:xfrm>
                <a:off x="3228693" y="770211"/>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6" name="Google Shape;1256;p51"/>
              <p:cNvSpPr/>
              <p:nvPr/>
            </p:nvSpPr>
            <p:spPr>
              <a:xfrm>
                <a:off x="2385305" y="258064"/>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7" name="Google Shape;1257;p51"/>
              <p:cNvSpPr/>
              <p:nvPr/>
            </p:nvSpPr>
            <p:spPr>
              <a:xfrm>
                <a:off x="2839775" y="323630"/>
                <a:ext cx="42864" cy="46042"/>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8" name="Google Shape;1258;p51"/>
              <p:cNvSpPr/>
              <p:nvPr/>
            </p:nvSpPr>
            <p:spPr>
              <a:xfrm>
                <a:off x="2768213" y="684731"/>
                <a:ext cx="38102" cy="36516"/>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59" name="Google Shape;1259;p51"/>
              <p:cNvSpPr/>
              <p:nvPr/>
            </p:nvSpPr>
            <p:spPr>
              <a:xfrm>
                <a:off x="2434731" y="262460"/>
                <a:ext cx="46040" cy="55568"/>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0" name="Google Shape;1260;p51"/>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1" name="Google Shape;1261;p51"/>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2" name="Google Shape;1262;p51"/>
              <p:cNvSpPr/>
              <p:nvPr/>
            </p:nvSpPr>
            <p:spPr>
              <a:xfrm>
                <a:off x="1877773" y="2741879"/>
                <a:ext cx="927151" cy="722374"/>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3" name="Google Shape;1263;p51"/>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4" name="Google Shape;1264;p51"/>
              <p:cNvSpPr/>
              <p:nvPr/>
            </p:nvSpPr>
            <p:spPr>
              <a:xfrm>
                <a:off x="2699071" y="2768448"/>
                <a:ext cx="504854"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5" name="Google Shape;1265;p51"/>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6" name="Google Shape;1266;p51"/>
              <p:cNvSpPr/>
              <p:nvPr/>
            </p:nvSpPr>
            <p:spPr>
              <a:xfrm>
                <a:off x="2542460" y="2057497"/>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7" name="Google Shape;1267;p51"/>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8" name="Google Shape;1268;p51"/>
              <p:cNvSpPr/>
              <p:nvPr/>
            </p:nvSpPr>
            <p:spPr>
              <a:xfrm>
                <a:off x="2099223" y="2576308"/>
                <a:ext cx="415948" cy="344517"/>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69" name="Google Shape;1269;p51"/>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0" name="Google Shape;1270;p51"/>
              <p:cNvSpPr/>
              <p:nvPr/>
            </p:nvSpPr>
            <p:spPr>
              <a:xfrm>
                <a:off x="2907325" y="2408519"/>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1" name="Google Shape;1271;p51"/>
              <p:cNvSpPr/>
              <p:nvPr/>
            </p:nvSpPr>
            <p:spPr>
              <a:xfrm>
                <a:off x="3310707" y="2089359"/>
                <a:ext cx="346094" cy="100022"/>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2" name="Google Shape;1272;p51"/>
              <p:cNvSpPr/>
              <p:nvPr/>
            </p:nvSpPr>
            <p:spPr>
              <a:xfrm>
                <a:off x="2965434" y="2439269"/>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3" name="Google Shape;1273;p51"/>
              <p:cNvSpPr/>
              <p:nvPr/>
            </p:nvSpPr>
            <p:spPr>
              <a:xfrm>
                <a:off x="2581450" y="2147260"/>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4" name="Google Shape;1274;p51"/>
              <p:cNvSpPr/>
              <p:nvPr/>
            </p:nvSpPr>
            <p:spPr>
              <a:xfrm>
                <a:off x="2836140" y="2863680"/>
                <a:ext cx="401660"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5" name="Google Shape;1275;p51"/>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6" name="Google Shape;1276;p51"/>
              <p:cNvSpPr/>
              <p:nvPr/>
            </p:nvSpPr>
            <p:spPr>
              <a:xfrm>
                <a:off x="3289291" y="1715878"/>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7" name="Google Shape;1277;p51"/>
              <p:cNvSpPr/>
              <p:nvPr/>
            </p:nvSpPr>
            <p:spPr>
              <a:xfrm>
                <a:off x="2247886" y="2235536"/>
                <a:ext cx="200036" cy="223857"/>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8" name="Google Shape;1278;p51"/>
              <p:cNvSpPr/>
              <p:nvPr/>
            </p:nvSpPr>
            <p:spPr>
              <a:xfrm>
                <a:off x="3031639" y="2168268"/>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79" name="Google Shape;1279;p51"/>
              <p:cNvSpPr/>
              <p:nvPr/>
            </p:nvSpPr>
            <p:spPr>
              <a:xfrm>
                <a:off x="2232426" y="2403794"/>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0" name="Google Shape;1280;p51"/>
              <p:cNvSpPr/>
              <p:nvPr/>
            </p:nvSpPr>
            <p:spPr>
              <a:xfrm>
                <a:off x="3216909" y="1787052"/>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1" name="Google Shape;1281;p51"/>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2" name="Google Shape;1282;p51"/>
              <p:cNvSpPr/>
              <p:nvPr/>
            </p:nvSpPr>
            <p:spPr>
              <a:xfrm>
                <a:off x="3292442" y="2138580"/>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3" name="Google Shape;1283;p51"/>
              <p:cNvSpPr/>
              <p:nvPr/>
            </p:nvSpPr>
            <p:spPr>
              <a:xfrm>
                <a:off x="2575944" y="2384784"/>
                <a:ext cx="153995" cy="106372"/>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4" name="Google Shape;1284;p51"/>
              <p:cNvSpPr/>
              <p:nvPr/>
            </p:nvSpPr>
            <p:spPr>
              <a:xfrm>
                <a:off x="2736113" y="1924811"/>
                <a:ext cx="165109" cy="125423"/>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5" name="Google Shape;1285;p51"/>
              <p:cNvSpPr/>
              <p:nvPr/>
            </p:nvSpPr>
            <p:spPr>
              <a:xfrm>
                <a:off x="2991658" y="2168590"/>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6" name="Google Shape;1286;p51"/>
              <p:cNvSpPr/>
              <p:nvPr/>
            </p:nvSpPr>
            <p:spPr>
              <a:xfrm>
                <a:off x="2997923" y="1795228"/>
                <a:ext cx="109544" cy="198455"/>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7" name="Google Shape;1287;p51"/>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8" name="Google Shape;1288;p51"/>
              <p:cNvSpPr/>
              <p:nvPr/>
            </p:nvSpPr>
            <p:spPr>
              <a:xfrm>
                <a:off x="3059780" y="2394096"/>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89" name="Google Shape;1289;p51"/>
              <p:cNvSpPr/>
              <p:nvPr/>
            </p:nvSpPr>
            <p:spPr>
              <a:xfrm>
                <a:off x="2793998" y="1830692"/>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0" name="Google Shape;1290;p51"/>
              <p:cNvSpPr/>
              <p:nvPr/>
            </p:nvSpPr>
            <p:spPr>
              <a:xfrm>
                <a:off x="2467999" y="2204166"/>
                <a:ext cx="46040"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1" name="Google Shape;1291;p51"/>
              <p:cNvSpPr/>
              <p:nvPr/>
            </p:nvSpPr>
            <p:spPr>
              <a:xfrm>
                <a:off x="2519237" y="2251332"/>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2" name="Google Shape;1292;p51"/>
              <p:cNvSpPr/>
              <p:nvPr/>
            </p:nvSpPr>
            <p:spPr>
              <a:xfrm>
                <a:off x="2848255" y="3030764"/>
                <a:ext cx="136532" cy="128598"/>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3" name="Google Shape;1293;p51"/>
              <p:cNvSpPr/>
              <p:nvPr/>
            </p:nvSpPr>
            <p:spPr>
              <a:xfrm>
                <a:off x="3037415" y="2406048"/>
                <a:ext cx="141296"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4" name="Google Shape;1294;p51"/>
              <p:cNvSpPr/>
              <p:nvPr/>
            </p:nvSpPr>
            <p:spPr>
              <a:xfrm>
                <a:off x="3060470" y="2367769"/>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5" name="Google Shape;1295;p51"/>
              <p:cNvSpPr/>
              <p:nvPr/>
            </p:nvSpPr>
            <p:spPr>
              <a:xfrm>
                <a:off x="2437744" y="2275016"/>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6" name="Google Shape;1296;p51"/>
              <p:cNvSpPr/>
              <p:nvPr/>
            </p:nvSpPr>
            <p:spPr>
              <a:xfrm>
                <a:off x="3336056" y="1975122"/>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7" name="Google Shape;1297;p51"/>
              <p:cNvSpPr/>
              <p:nvPr/>
            </p:nvSpPr>
            <p:spPr>
              <a:xfrm>
                <a:off x="3335041" y="202572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8" name="Google Shape;1298;p51"/>
              <p:cNvSpPr/>
              <p:nvPr/>
            </p:nvSpPr>
            <p:spPr>
              <a:xfrm>
                <a:off x="3256282" y="201438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99" name="Google Shape;1299;p51"/>
              <p:cNvSpPr/>
              <p:nvPr/>
            </p:nvSpPr>
            <p:spPr>
              <a:xfrm>
                <a:off x="2927383" y="1864960"/>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0" name="Google Shape;1300;p51"/>
              <p:cNvSpPr/>
              <p:nvPr/>
            </p:nvSpPr>
            <p:spPr>
              <a:xfrm>
                <a:off x="2502358" y="2438785"/>
                <a:ext cx="49215" cy="52392"/>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1" name="Google Shape;1301;p51"/>
              <p:cNvSpPr/>
              <p:nvPr/>
            </p:nvSpPr>
            <p:spPr>
              <a:xfrm>
                <a:off x="3336394" y="1957906"/>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2" name="Google Shape;1302;p51"/>
              <p:cNvSpPr/>
              <p:nvPr/>
            </p:nvSpPr>
            <p:spPr>
              <a:xfrm>
                <a:off x="2913752" y="2007834"/>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3" name="Google Shape;1303;p51"/>
              <p:cNvSpPr/>
              <p:nvPr/>
            </p:nvSpPr>
            <p:spPr>
              <a:xfrm>
                <a:off x="2977616" y="2372731"/>
                <a:ext cx="38102" cy="36515"/>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4" name="Google Shape;1304;p51"/>
              <p:cNvSpPr/>
              <p:nvPr/>
            </p:nvSpPr>
            <p:spPr>
              <a:xfrm>
                <a:off x="3321015" y="1957626"/>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5" name="Google Shape;1305;p51"/>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6" name="Google Shape;1306;p51"/>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7" name="Google Shape;1307;p51"/>
              <p:cNvSpPr/>
              <p:nvPr/>
            </p:nvSpPr>
            <p:spPr>
              <a:xfrm>
                <a:off x="3431485" y="4548592"/>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8" name="Google Shape;1308;p51"/>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09" name="Google Shape;1309;p51"/>
              <p:cNvSpPr/>
              <p:nvPr/>
            </p:nvSpPr>
            <p:spPr>
              <a:xfrm>
                <a:off x="3053075" y="4551001"/>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0" name="Google Shape;1310;p51"/>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1" name="Google Shape;1311;p51"/>
              <p:cNvSpPr/>
              <p:nvPr/>
            </p:nvSpPr>
            <p:spPr>
              <a:xfrm>
                <a:off x="3049806" y="3830320"/>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2" name="Google Shape;1312;p51"/>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3" name="Google Shape;1313;p51"/>
              <p:cNvSpPr/>
              <p:nvPr/>
            </p:nvSpPr>
            <p:spPr>
              <a:xfrm>
                <a:off x="3740600" y="4386620"/>
                <a:ext cx="423886"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4" name="Google Shape;1314;p51"/>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5" name="Google Shape;1315;p51"/>
              <p:cNvSpPr/>
              <p:nvPr/>
            </p:nvSpPr>
            <p:spPr>
              <a:xfrm>
                <a:off x="3230465" y="4191281"/>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6" name="Google Shape;1316;p51"/>
              <p:cNvSpPr/>
              <p:nvPr/>
            </p:nvSpPr>
            <p:spPr>
              <a:xfrm>
                <a:off x="2628865" y="3849185"/>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7" name="Google Shape;1317;p51"/>
              <p:cNvSpPr/>
              <p:nvPr/>
            </p:nvSpPr>
            <p:spPr>
              <a:xfrm>
                <a:off x="3021942" y="4223650"/>
                <a:ext cx="287354"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8" name="Google Shape;1318;p51"/>
              <p:cNvSpPr/>
              <p:nvPr/>
            </p:nvSpPr>
            <p:spPr>
              <a:xfrm>
                <a:off x="3546539" y="3937142"/>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19" name="Google Shape;1319;p51"/>
              <p:cNvSpPr/>
              <p:nvPr/>
            </p:nvSpPr>
            <p:spPr>
              <a:xfrm>
                <a:off x="3021504" y="4644131"/>
                <a:ext cx="395310"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0" name="Google Shape;1320;p51"/>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1" name="Google Shape;1321;p51"/>
              <p:cNvSpPr/>
              <p:nvPr/>
            </p:nvSpPr>
            <p:spPr>
              <a:xfrm>
                <a:off x="2767406" y="3481116"/>
                <a:ext cx="233376"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2" name="Google Shape;1322;p51"/>
              <p:cNvSpPr/>
              <p:nvPr/>
            </p:nvSpPr>
            <p:spPr>
              <a:xfrm>
                <a:off x="3823360" y="404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3" name="Google Shape;1323;p51"/>
              <p:cNvSpPr/>
              <p:nvPr/>
            </p:nvSpPr>
            <p:spPr>
              <a:xfrm>
                <a:off x="2981633" y="3942203"/>
                <a:ext cx="263540"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4" name="Google Shape;1324;p51"/>
              <p:cNvSpPr/>
              <p:nvPr/>
            </p:nvSpPr>
            <p:spPr>
              <a:xfrm>
                <a:off x="3791891" y="4211027"/>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5" name="Google Shape;1325;p51"/>
              <p:cNvSpPr/>
              <p:nvPr/>
            </p:nvSpPr>
            <p:spPr>
              <a:xfrm>
                <a:off x="2976220" y="3555971"/>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6" name="Google Shape;1326;p51"/>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7" name="Google Shape;1327;p51"/>
              <p:cNvSpPr/>
              <p:nvPr/>
            </p:nvSpPr>
            <p:spPr>
              <a:xfrm>
                <a:off x="2810331" y="3908144"/>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8" name="Google Shape;1328;p51"/>
              <p:cNvSpPr/>
              <p:nvPr/>
            </p:nvSpPr>
            <p:spPr>
              <a:xfrm>
                <a:off x="3546072" y="4176751"/>
                <a:ext cx="150821"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29" name="Google Shape;1329;p51"/>
              <p:cNvSpPr/>
              <p:nvPr/>
            </p:nvSpPr>
            <p:spPr>
              <a:xfrm>
                <a:off x="3385278" y="3709921"/>
                <a:ext cx="169871"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0" name="Google Shape;1330;p51"/>
              <p:cNvSpPr/>
              <p:nvPr/>
            </p:nvSpPr>
            <p:spPr>
              <a:xfrm>
                <a:off x="3161801" y="3946132"/>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1" name="Google Shape;1331;p51"/>
              <p:cNvSpPr/>
              <p:nvPr/>
            </p:nvSpPr>
            <p:spPr>
              <a:xfrm>
                <a:off x="3187633" y="3574877"/>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2" name="Google Shape;1332;p51"/>
              <p:cNvSpPr/>
              <p:nvPr/>
            </p:nvSpPr>
            <p:spPr>
              <a:xfrm>
                <a:off x="3159372" y="3694082"/>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3" name="Google Shape;1333;p51"/>
              <p:cNvSpPr/>
              <p:nvPr/>
            </p:nvSpPr>
            <p:spPr>
              <a:xfrm>
                <a:off x="3043662" y="4175340"/>
                <a:ext cx="169872"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4" name="Google Shape;1334;p51"/>
              <p:cNvSpPr/>
              <p:nvPr/>
            </p:nvSpPr>
            <p:spPr>
              <a:xfrm>
                <a:off x="3407046" y="3621125"/>
                <a:ext cx="93667" cy="166701"/>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5" name="Google Shape;1335;p51"/>
              <p:cNvSpPr/>
              <p:nvPr/>
            </p:nvSpPr>
            <p:spPr>
              <a:xfrm>
                <a:off x="3761904" y="4004524"/>
                <a:ext cx="50803" cy="192103"/>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6" name="Google Shape;1336;p51"/>
              <p:cNvSpPr/>
              <p:nvPr/>
            </p:nvSpPr>
            <p:spPr>
              <a:xfrm>
                <a:off x="3721204" y="4048253"/>
                <a:ext cx="39689"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7" name="Google Shape;1337;p51"/>
              <p:cNvSpPr/>
              <p:nvPr/>
            </p:nvSpPr>
            <p:spPr>
              <a:xfrm>
                <a:off x="3266198" y="481281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8" name="Google Shape;1338;p51"/>
              <p:cNvSpPr/>
              <p:nvPr/>
            </p:nvSpPr>
            <p:spPr>
              <a:xfrm>
                <a:off x="3094820" y="4184368"/>
                <a:ext cx="141296"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39" name="Google Shape;1339;p51"/>
              <p:cNvSpPr/>
              <p:nvPr/>
            </p:nvSpPr>
            <p:spPr>
              <a:xfrm>
                <a:off x="3063199" y="4143116"/>
                <a:ext cx="152409"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0" name="Google Shape;1340;p51"/>
              <p:cNvSpPr/>
              <p:nvPr/>
            </p:nvSpPr>
            <p:spPr>
              <a:xfrm>
                <a:off x="3779583" y="4074685"/>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1" name="Google Shape;1341;p51"/>
              <p:cNvSpPr/>
              <p:nvPr/>
            </p:nvSpPr>
            <p:spPr>
              <a:xfrm>
                <a:off x="2830423" y="3742238"/>
                <a:ext cx="122245" cy="68269"/>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2" name="Google Shape;1342;p51"/>
              <p:cNvSpPr/>
              <p:nvPr/>
            </p:nvSpPr>
            <p:spPr>
              <a:xfrm>
                <a:off x="2835900" y="3794696"/>
                <a:ext cx="115894" cy="36515"/>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3" name="Google Shape;1343;p51"/>
              <p:cNvSpPr/>
              <p:nvPr/>
            </p:nvSpPr>
            <p:spPr>
              <a:xfrm>
                <a:off x="2969475" y="3787035"/>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4" name="Google Shape;1344;p51"/>
              <p:cNvSpPr/>
              <p:nvPr/>
            </p:nvSpPr>
            <p:spPr>
              <a:xfrm>
                <a:off x="3320428" y="3653722"/>
                <a:ext cx="42864"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5" name="Google Shape;1345;p51"/>
              <p:cNvSpPr/>
              <p:nvPr/>
            </p:nvSpPr>
            <p:spPr>
              <a:xfrm>
                <a:off x="3720496" y="4236480"/>
                <a:ext cx="49216" cy="52392"/>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6" name="Google Shape;1346;p51"/>
              <p:cNvSpPr/>
              <p:nvPr/>
            </p:nvSpPr>
            <p:spPr>
              <a:xfrm>
                <a:off x="2875893" y="3727719"/>
                <a:ext cx="74617" cy="65093"/>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7" name="Google Shape;1347;p51"/>
              <p:cNvSpPr/>
              <p:nvPr/>
            </p:nvSpPr>
            <p:spPr>
              <a:xfrm>
                <a:off x="3327314" y="3793393"/>
                <a:ext cx="46040"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8" name="Google Shape;1348;p51"/>
              <p:cNvSpPr/>
              <p:nvPr/>
            </p:nvSpPr>
            <p:spPr>
              <a:xfrm>
                <a:off x="3256858" y="4151237"/>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49" name="Google Shape;1349;p51"/>
              <p:cNvSpPr/>
              <p:nvPr/>
            </p:nvSpPr>
            <p:spPr>
              <a:xfrm>
                <a:off x="2923385" y="3729084"/>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0" name="Google Shape;1350;p51"/>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1" name="Google Shape;1351;p51"/>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2" name="Google Shape;1352;p51"/>
              <p:cNvSpPr/>
              <p:nvPr/>
            </p:nvSpPr>
            <p:spPr>
              <a:xfrm>
                <a:off x="2367989" y="6208148"/>
                <a:ext cx="928738" cy="722374"/>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3" name="Google Shape;1353;p51"/>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4" name="Google Shape;1354;p51"/>
              <p:cNvSpPr/>
              <p:nvPr/>
            </p:nvSpPr>
            <p:spPr>
              <a:xfrm>
                <a:off x="3190857" y="6234480"/>
                <a:ext cx="506441"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5" name="Google Shape;1355;p51"/>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6" name="Google Shape;1356;p51"/>
              <p:cNvSpPr/>
              <p:nvPr/>
            </p:nvSpPr>
            <p:spPr>
              <a:xfrm>
                <a:off x="3033166" y="5527142"/>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7" name="Google Shape;1357;p51"/>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8" name="Google Shape;1358;p51"/>
              <p:cNvSpPr/>
              <p:nvPr/>
            </p:nvSpPr>
            <p:spPr>
              <a:xfrm>
                <a:off x="2591026" y="6042577"/>
                <a:ext cx="414360" cy="344517"/>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59" name="Google Shape;1359;p51"/>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0" name="Google Shape;1360;p51"/>
              <p:cNvSpPr/>
              <p:nvPr/>
            </p:nvSpPr>
            <p:spPr>
              <a:xfrm>
                <a:off x="3399356" y="5876239"/>
                <a:ext cx="127007" cy="282600"/>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1" name="Google Shape;1361;p51"/>
              <p:cNvSpPr/>
              <p:nvPr/>
            </p:nvSpPr>
            <p:spPr>
              <a:xfrm>
                <a:off x="3800940" y="5555865"/>
                <a:ext cx="344506" cy="100021"/>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2" name="Google Shape;1362;p51"/>
              <p:cNvSpPr/>
              <p:nvPr/>
            </p:nvSpPr>
            <p:spPr>
              <a:xfrm>
                <a:off x="3453117" y="5910964"/>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3" name="Google Shape;1363;p51"/>
              <p:cNvSpPr/>
              <p:nvPr/>
            </p:nvSpPr>
            <p:spPr>
              <a:xfrm>
                <a:off x="3070222" y="5615462"/>
                <a:ext cx="155584" cy="290538"/>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4" name="Google Shape;1364;p51"/>
              <p:cNvSpPr/>
              <p:nvPr/>
            </p:nvSpPr>
            <p:spPr>
              <a:xfrm>
                <a:off x="3326600" y="6331638"/>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5" name="Google Shape;1365;p51"/>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6" name="Google Shape;1366;p51"/>
              <p:cNvSpPr/>
              <p:nvPr/>
            </p:nvSpPr>
            <p:spPr>
              <a:xfrm>
                <a:off x="3776384" y="5182857"/>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7" name="Google Shape;1367;p51"/>
              <p:cNvSpPr/>
              <p:nvPr/>
            </p:nvSpPr>
            <p:spPr>
              <a:xfrm>
                <a:off x="2738218" y="5701795"/>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8" name="Google Shape;1368;p51"/>
              <p:cNvSpPr/>
              <p:nvPr/>
            </p:nvSpPr>
            <p:spPr>
              <a:xfrm>
                <a:off x="3522100" y="5636224"/>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69" name="Google Shape;1369;p51"/>
              <p:cNvSpPr/>
              <p:nvPr/>
            </p:nvSpPr>
            <p:spPr>
              <a:xfrm>
                <a:off x="2721435" y="5873566"/>
                <a:ext cx="247664" cy="103196"/>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0" name="Google Shape;1370;p51"/>
              <p:cNvSpPr/>
              <p:nvPr/>
            </p:nvSpPr>
            <p:spPr>
              <a:xfrm>
                <a:off x="3708585" y="5251623"/>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1" name="Google Shape;1371;p51"/>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2" name="Google Shape;1372;p51"/>
              <p:cNvSpPr/>
              <p:nvPr/>
            </p:nvSpPr>
            <p:spPr>
              <a:xfrm>
                <a:off x="3780740" y="5603642"/>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3" name="Google Shape;1373;p51"/>
              <p:cNvSpPr/>
              <p:nvPr/>
            </p:nvSpPr>
            <p:spPr>
              <a:xfrm>
                <a:off x="3064715" y="5852985"/>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4" name="Google Shape;1374;p51"/>
              <p:cNvSpPr/>
              <p:nvPr/>
            </p:nvSpPr>
            <p:spPr>
              <a:xfrm>
                <a:off x="3224530" y="5389864"/>
                <a:ext cx="165110"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5" name="Google Shape;1375;p51"/>
              <p:cNvSpPr/>
              <p:nvPr/>
            </p:nvSpPr>
            <p:spPr>
              <a:xfrm>
                <a:off x="3480548" y="5636783"/>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6" name="Google Shape;1376;p51"/>
              <p:cNvSpPr/>
              <p:nvPr/>
            </p:nvSpPr>
            <p:spPr>
              <a:xfrm>
                <a:off x="3485480" y="5265227"/>
                <a:ext cx="109544"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7" name="Google Shape;1377;p51"/>
              <p:cNvSpPr/>
              <p:nvPr/>
            </p:nvSpPr>
            <p:spPr>
              <a:xfrm>
                <a:off x="3487520" y="5383076"/>
                <a:ext cx="133357" cy="115898"/>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8" name="Google Shape;1378;p51"/>
              <p:cNvSpPr/>
              <p:nvPr/>
            </p:nvSpPr>
            <p:spPr>
              <a:xfrm>
                <a:off x="3548898" y="5863741"/>
                <a:ext cx="169871"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79" name="Google Shape;1379;p51"/>
              <p:cNvSpPr/>
              <p:nvPr/>
            </p:nvSpPr>
            <p:spPr>
              <a:xfrm>
                <a:off x="3281319" y="5299121"/>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0" name="Google Shape;1380;p51"/>
              <p:cNvSpPr/>
              <p:nvPr/>
            </p:nvSpPr>
            <p:spPr>
              <a:xfrm>
                <a:off x="2955083" y="5671026"/>
                <a:ext cx="46040"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1" name="Google Shape;1381;p51"/>
              <p:cNvSpPr/>
              <p:nvPr/>
            </p:nvSpPr>
            <p:spPr>
              <a:xfrm>
                <a:off x="3008129" y="5719525"/>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2" name="Google Shape;1382;p51"/>
              <p:cNvSpPr/>
              <p:nvPr/>
            </p:nvSpPr>
            <p:spPr>
              <a:xfrm>
                <a:off x="3339930" y="6496923"/>
                <a:ext cx="136533"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3" name="Google Shape;1383;p51"/>
              <p:cNvSpPr/>
              <p:nvPr/>
            </p:nvSpPr>
            <p:spPr>
              <a:xfrm>
                <a:off x="3527657" y="5872672"/>
                <a:ext cx="138121"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4" name="Google Shape;1384;p51"/>
              <p:cNvSpPr/>
              <p:nvPr/>
            </p:nvSpPr>
            <p:spPr>
              <a:xfrm>
                <a:off x="3549479" y="5837540"/>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5" name="Google Shape;1385;p51"/>
              <p:cNvSpPr/>
              <p:nvPr/>
            </p:nvSpPr>
            <p:spPr>
              <a:xfrm>
                <a:off x="2926981" y="5746240"/>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6" name="Google Shape;1386;p51"/>
              <p:cNvSpPr/>
              <p:nvPr/>
            </p:nvSpPr>
            <p:spPr>
              <a:xfrm>
                <a:off x="3823494" y="5443542"/>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7" name="Google Shape;1387;p51"/>
              <p:cNvSpPr/>
              <p:nvPr/>
            </p:nvSpPr>
            <p:spPr>
              <a:xfrm>
                <a:off x="3824280" y="5496946"/>
                <a:ext cx="115893" cy="33341"/>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8" name="Google Shape;1388;p51"/>
              <p:cNvSpPr/>
              <p:nvPr/>
            </p:nvSpPr>
            <p:spPr>
              <a:xfrm>
                <a:off x="3747344" y="5487181"/>
                <a:ext cx="60328" cy="58743"/>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89" name="Google Shape;1389;p51"/>
              <p:cNvSpPr/>
              <p:nvPr/>
            </p:nvSpPr>
            <p:spPr>
              <a:xfrm>
                <a:off x="3417853" y="5333035"/>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0" name="Google Shape;1390;p51"/>
              <p:cNvSpPr/>
              <p:nvPr/>
            </p:nvSpPr>
            <p:spPr>
              <a:xfrm>
                <a:off x="2991002" y="5905290"/>
                <a:ext cx="50803" cy="52391"/>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1" name="Google Shape;1391;p51"/>
              <p:cNvSpPr/>
              <p:nvPr/>
            </p:nvSpPr>
            <p:spPr>
              <a:xfrm>
                <a:off x="3825040" y="5424412"/>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2" name="Google Shape;1392;p51"/>
              <p:cNvSpPr/>
              <p:nvPr/>
            </p:nvSpPr>
            <p:spPr>
              <a:xfrm>
                <a:off x="3404093" y="5474212"/>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3" name="Google Shape;1393;p51"/>
              <p:cNvSpPr/>
              <p:nvPr/>
            </p:nvSpPr>
            <p:spPr>
              <a:xfrm>
                <a:off x="3467595" y="583743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4" name="Google Shape;1394;p51"/>
              <p:cNvSpPr/>
              <p:nvPr/>
            </p:nvSpPr>
            <p:spPr>
              <a:xfrm>
                <a:off x="3807119" y="5427853"/>
                <a:ext cx="46041" cy="55568"/>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1395" name="Google Shape;1395;p51"/>
            <p:cNvGrpSpPr/>
            <p:nvPr/>
          </p:nvGrpSpPr>
          <p:grpSpPr>
            <a:xfrm rot="-4870417">
              <a:off x="8363061" y="3331497"/>
              <a:ext cx="2505072" cy="6915252"/>
              <a:chOff x="1878290" y="13581"/>
              <a:chExt cx="2505072" cy="6915252"/>
            </a:xfrm>
          </p:grpSpPr>
          <p:sp>
            <p:nvSpPr>
              <p:cNvPr id="1396" name="Google Shape;1396;p51"/>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7" name="Google Shape;1397;p51"/>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8" name="Google Shape;1398;p51"/>
              <p:cNvSpPr/>
              <p:nvPr/>
            </p:nvSpPr>
            <p:spPr>
              <a:xfrm>
                <a:off x="2944424" y="1077444"/>
                <a:ext cx="944615" cy="703323"/>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99" name="Google Shape;1399;p51"/>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0" name="Google Shape;1400;p51"/>
              <p:cNvSpPr/>
              <p:nvPr/>
            </p:nvSpPr>
            <p:spPr>
              <a:xfrm>
                <a:off x="2565602" y="1079413"/>
                <a:ext cx="495327"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1" name="Google Shape;1401;p51"/>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2" name="Google Shape;1402;p51"/>
              <p:cNvSpPr/>
              <p:nvPr/>
            </p:nvSpPr>
            <p:spPr>
              <a:xfrm>
                <a:off x="2560992" y="361486"/>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3" name="Google Shape;1403;p51"/>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4" name="Google Shape;1404;p51"/>
              <p:cNvSpPr/>
              <p:nvPr/>
            </p:nvSpPr>
            <p:spPr>
              <a:xfrm>
                <a:off x="3253547" y="915014"/>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5" name="Google Shape;1405;p51"/>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6" name="Google Shape;1406;p51"/>
              <p:cNvSpPr/>
              <p:nvPr/>
            </p:nvSpPr>
            <p:spPr>
              <a:xfrm>
                <a:off x="2742317" y="722747"/>
                <a:ext cx="131770"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7" name="Google Shape;1407;p51"/>
              <p:cNvSpPr/>
              <p:nvPr/>
            </p:nvSpPr>
            <p:spPr>
              <a:xfrm>
                <a:off x="2139730" y="377677"/>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8" name="Google Shape;1408;p51"/>
              <p:cNvSpPr/>
              <p:nvPr/>
            </p:nvSpPr>
            <p:spPr>
              <a:xfrm>
                <a:off x="2533683" y="753884"/>
                <a:ext cx="288941"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09" name="Google Shape;1409;p51"/>
              <p:cNvSpPr/>
              <p:nvPr/>
            </p:nvSpPr>
            <p:spPr>
              <a:xfrm>
                <a:off x="3059572" y="469915"/>
                <a:ext cx="147645" cy="296888"/>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0" name="Google Shape;1410;p51"/>
              <p:cNvSpPr/>
              <p:nvPr/>
            </p:nvSpPr>
            <p:spPr>
              <a:xfrm>
                <a:off x="2533395" y="1172910"/>
                <a:ext cx="395309"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1" name="Google Shape;1411;p51"/>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2" name="Google Shape;1412;p51"/>
              <p:cNvSpPr/>
              <p:nvPr/>
            </p:nvSpPr>
            <p:spPr>
              <a:xfrm>
                <a:off x="2280843" y="13581"/>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3" name="Google Shape;1413;p51"/>
              <p:cNvSpPr/>
              <p:nvPr/>
            </p:nvSpPr>
            <p:spPr>
              <a:xfrm>
                <a:off x="3337888" y="570967"/>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4" name="Google Shape;1414;p51"/>
              <p:cNvSpPr/>
              <p:nvPr/>
            </p:nvSpPr>
            <p:spPr>
              <a:xfrm>
                <a:off x="2493322" y="470984"/>
                <a:ext cx="263539" cy="173053"/>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5" name="Google Shape;1415;p51"/>
              <p:cNvSpPr/>
              <p:nvPr/>
            </p:nvSpPr>
            <p:spPr>
              <a:xfrm>
                <a:off x="3302073" y="739703"/>
                <a:ext cx="249251"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6" name="Google Shape;1416;p51"/>
              <p:cNvSpPr/>
              <p:nvPr/>
            </p:nvSpPr>
            <p:spPr>
              <a:xfrm>
                <a:off x="2486409" y="86607"/>
                <a:ext cx="100017" cy="223857"/>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7" name="Google Shape;1417;p51"/>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8" name="Google Shape;1418;p51"/>
              <p:cNvSpPr/>
              <p:nvPr/>
            </p:nvSpPr>
            <p:spPr>
              <a:xfrm>
                <a:off x="2322073" y="43932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19" name="Google Shape;1419;p51"/>
              <p:cNvSpPr/>
              <p:nvPr/>
            </p:nvSpPr>
            <p:spPr>
              <a:xfrm>
                <a:off x="3054554" y="708576"/>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0" name="Google Shape;1420;p51"/>
              <p:cNvSpPr/>
              <p:nvPr/>
            </p:nvSpPr>
            <p:spPr>
              <a:xfrm>
                <a:off x="2896787" y="243502"/>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1" name="Google Shape;1421;p51"/>
              <p:cNvSpPr/>
              <p:nvPr/>
            </p:nvSpPr>
            <p:spPr>
              <a:xfrm>
                <a:off x="2675783" y="478996"/>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2" name="Google Shape;1422;p51"/>
              <p:cNvSpPr/>
              <p:nvPr/>
            </p:nvSpPr>
            <p:spPr>
              <a:xfrm>
                <a:off x="2699663" y="105877"/>
                <a:ext cx="106368"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3" name="Google Shape;1423;p51"/>
              <p:cNvSpPr/>
              <p:nvPr/>
            </p:nvSpPr>
            <p:spPr>
              <a:xfrm>
                <a:off x="2671882" y="225266"/>
                <a:ext cx="128595"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4" name="Google Shape;1424;p51"/>
              <p:cNvSpPr/>
              <p:nvPr/>
            </p:nvSpPr>
            <p:spPr>
              <a:xfrm>
                <a:off x="2556170" y="704173"/>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5" name="Google Shape;1425;p51"/>
              <p:cNvSpPr/>
              <p:nvPr/>
            </p:nvSpPr>
            <p:spPr>
              <a:xfrm>
                <a:off x="2919324" y="151155"/>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6" name="Google Shape;1426;p51"/>
              <p:cNvSpPr/>
              <p:nvPr/>
            </p:nvSpPr>
            <p:spPr>
              <a:xfrm>
                <a:off x="3274649" y="535112"/>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7" name="Google Shape;1427;p51"/>
              <p:cNvSpPr/>
              <p:nvPr/>
            </p:nvSpPr>
            <p:spPr>
              <a:xfrm>
                <a:off x="3229475" y="581113"/>
                <a:ext cx="41277" cy="160351"/>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8" name="Google Shape;1428;p51"/>
              <p:cNvSpPr/>
              <p:nvPr/>
            </p:nvSpPr>
            <p:spPr>
              <a:xfrm>
                <a:off x="2778809" y="1342785"/>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29" name="Google Shape;1429;p51"/>
              <p:cNvSpPr/>
              <p:nvPr/>
            </p:nvSpPr>
            <p:spPr>
              <a:xfrm>
                <a:off x="2604997" y="717986"/>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0" name="Google Shape;1430;p51"/>
              <p:cNvSpPr/>
              <p:nvPr/>
            </p:nvSpPr>
            <p:spPr>
              <a:xfrm>
                <a:off x="2575763" y="674936"/>
                <a:ext cx="152408" cy="49217"/>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1" name="Google Shape;1431;p51"/>
              <p:cNvSpPr/>
              <p:nvPr/>
            </p:nvSpPr>
            <p:spPr>
              <a:xfrm>
                <a:off x="3291557" y="608543"/>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2" name="Google Shape;1432;p51"/>
              <p:cNvSpPr/>
              <p:nvPr/>
            </p:nvSpPr>
            <p:spPr>
              <a:xfrm>
                <a:off x="2341218" y="273464"/>
                <a:ext cx="123832" cy="68269"/>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3" name="Google Shape;1433;p51"/>
              <p:cNvSpPr/>
              <p:nvPr/>
            </p:nvSpPr>
            <p:spPr>
              <a:xfrm>
                <a:off x="2350005" y="325546"/>
                <a:ext cx="115894" cy="36515"/>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4" name="Google Shape;1434;p51"/>
              <p:cNvSpPr/>
              <p:nvPr/>
            </p:nvSpPr>
            <p:spPr>
              <a:xfrm>
                <a:off x="2483842" y="318984"/>
                <a:ext cx="58740"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5" name="Google Shape;1435;p51"/>
              <p:cNvSpPr/>
              <p:nvPr/>
            </p:nvSpPr>
            <p:spPr>
              <a:xfrm>
                <a:off x="2833930" y="180984"/>
                <a:ext cx="42865"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6" name="Google Shape;1436;p51"/>
              <p:cNvSpPr/>
              <p:nvPr/>
            </p:nvSpPr>
            <p:spPr>
              <a:xfrm>
                <a:off x="3228999" y="766173"/>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7" name="Google Shape;1437;p51"/>
              <p:cNvSpPr/>
              <p:nvPr/>
            </p:nvSpPr>
            <p:spPr>
              <a:xfrm>
                <a:off x="2386250" y="255701"/>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8" name="Google Shape;1438;p51"/>
              <p:cNvSpPr/>
              <p:nvPr/>
            </p:nvSpPr>
            <p:spPr>
              <a:xfrm>
                <a:off x="2841448" y="322440"/>
                <a:ext cx="42865" cy="46041"/>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39" name="Google Shape;1439;p51"/>
              <p:cNvSpPr/>
              <p:nvPr/>
            </p:nvSpPr>
            <p:spPr>
              <a:xfrm>
                <a:off x="2769430" y="680975"/>
                <a:ext cx="38102" cy="36515"/>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0" name="Google Shape;1440;p51"/>
              <p:cNvSpPr/>
              <p:nvPr/>
            </p:nvSpPr>
            <p:spPr>
              <a:xfrm>
                <a:off x="2435669" y="259941"/>
                <a:ext cx="46040" cy="55567"/>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1" name="Google Shape;1441;p51"/>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2" name="Google Shape;1442;p51"/>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3" name="Google Shape;1443;p51"/>
              <p:cNvSpPr/>
              <p:nvPr/>
            </p:nvSpPr>
            <p:spPr>
              <a:xfrm>
                <a:off x="1878290" y="2738665"/>
                <a:ext cx="927151" cy="722375"/>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4" name="Google Shape;1444;p51"/>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5" name="Google Shape;1445;p51"/>
              <p:cNvSpPr/>
              <p:nvPr/>
            </p:nvSpPr>
            <p:spPr>
              <a:xfrm>
                <a:off x="2701884" y="2766961"/>
                <a:ext cx="504853"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6" name="Google Shape;1446;p51"/>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7" name="Google Shape;1447;p51"/>
              <p:cNvSpPr/>
              <p:nvPr/>
            </p:nvSpPr>
            <p:spPr>
              <a:xfrm>
                <a:off x="2543588" y="2056292"/>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8" name="Google Shape;1448;p51"/>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49" name="Google Shape;1449;p51"/>
              <p:cNvSpPr/>
              <p:nvPr/>
            </p:nvSpPr>
            <p:spPr>
              <a:xfrm>
                <a:off x="2101286" y="2572764"/>
                <a:ext cx="415948" cy="344516"/>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0" name="Google Shape;1450;p51"/>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1" name="Google Shape;1451;p51"/>
              <p:cNvSpPr/>
              <p:nvPr/>
            </p:nvSpPr>
            <p:spPr>
              <a:xfrm>
                <a:off x="2909223" y="2406708"/>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2" name="Google Shape;1452;p51"/>
              <p:cNvSpPr/>
              <p:nvPr/>
            </p:nvSpPr>
            <p:spPr>
              <a:xfrm>
                <a:off x="3312569" y="2086577"/>
                <a:ext cx="346094" cy="100021"/>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3" name="Google Shape;1453;p51"/>
              <p:cNvSpPr/>
              <p:nvPr/>
            </p:nvSpPr>
            <p:spPr>
              <a:xfrm>
                <a:off x="2966034" y="2438663"/>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4" name="Google Shape;1454;p51"/>
              <p:cNvSpPr/>
              <p:nvPr/>
            </p:nvSpPr>
            <p:spPr>
              <a:xfrm>
                <a:off x="2581955" y="2145279"/>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5" name="Google Shape;1455;p51"/>
              <p:cNvSpPr/>
              <p:nvPr/>
            </p:nvSpPr>
            <p:spPr>
              <a:xfrm>
                <a:off x="2836991" y="2863624"/>
                <a:ext cx="401659"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6" name="Google Shape;1456;p51"/>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7" name="Google Shape;1457;p51"/>
              <p:cNvSpPr/>
              <p:nvPr/>
            </p:nvSpPr>
            <p:spPr>
              <a:xfrm>
                <a:off x="3290307" y="1716565"/>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8" name="Google Shape;1458;p51"/>
              <p:cNvSpPr/>
              <p:nvPr/>
            </p:nvSpPr>
            <p:spPr>
              <a:xfrm>
                <a:off x="2248151" y="2231814"/>
                <a:ext cx="200036" cy="223856"/>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59" name="Google Shape;1459;p51"/>
              <p:cNvSpPr/>
              <p:nvPr/>
            </p:nvSpPr>
            <p:spPr>
              <a:xfrm>
                <a:off x="3032436" y="2167157"/>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0" name="Google Shape;1460;p51"/>
              <p:cNvSpPr/>
              <p:nvPr/>
            </p:nvSpPr>
            <p:spPr>
              <a:xfrm>
                <a:off x="2234992" y="2401359"/>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1" name="Google Shape;1461;p51"/>
              <p:cNvSpPr/>
              <p:nvPr/>
            </p:nvSpPr>
            <p:spPr>
              <a:xfrm>
                <a:off x="3219023" y="1783429"/>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2" name="Google Shape;1462;p51"/>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3" name="Google Shape;1463;p51"/>
              <p:cNvSpPr/>
              <p:nvPr/>
            </p:nvSpPr>
            <p:spPr>
              <a:xfrm>
                <a:off x="3292743" y="2134931"/>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4" name="Google Shape;1464;p51"/>
              <p:cNvSpPr/>
              <p:nvPr/>
            </p:nvSpPr>
            <p:spPr>
              <a:xfrm>
                <a:off x="2577098" y="2382830"/>
                <a:ext cx="153995" cy="106371"/>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5" name="Google Shape;1465;p51"/>
              <p:cNvSpPr/>
              <p:nvPr/>
            </p:nvSpPr>
            <p:spPr>
              <a:xfrm>
                <a:off x="2738384" y="1921631"/>
                <a:ext cx="165109" cy="125424"/>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6" name="Google Shape;1466;p51"/>
              <p:cNvSpPr/>
              <p:nvPr/>
            </p:nvSpPr>
            <p:spPr>
              <a:xfrm>
                <a:off x="2994005" y="2167725"/>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7" name="Google Shape;1467;p51"/>
              <p:cNvSpPr/>
              <p:nvPr/>
            </p:nvSpPr>
            <p:spPr>
              <a:xfrm>
                <a:off x="3000262" y="1794137"/>
                <a:ext cx="109543" cy="198454"/>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8" name="Google Shape;1468;p51"/>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69" name="Google Shape;1469;p51"/>
              <p:cNvSpPr/>
              <p:nvPr/>
            </p:nvSpPr>
            <p:spPr>
              <a:xfrm>
                <a:off x="3061384" y="2393079"/>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0" name="Google Shape;1470;p51"/>
              <p:cNvSpPr/>
              <p:nvPr/>
            </p:nvSpPr>
            <p:spPr>
              <a:xfrm>
                <a:off x="2794868" y="1830809"/>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1" name="Google Shape;1471;p51"/>
              <p:cNvSpPr/>
              <p:nvPr/>
            </p:nvSpPr>
            <p:spPr>
              <a:xfrm>
                <a:off x="2470110" y="2202697"/>
                <a:ext cx="46041"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2" name="Google Shape;1472;p51"/>
              <p:cNvSpPr/>
              <p:nvPr/>
            </p:nvSpPr>
            <p:spPr>
              <a:xfrm>
                <a:off x="2520164" y="2251459"/>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3" name="Google Shape;1473;p51"/>
              <p:cNvSpPr/>
              <p:nvPr/>
            </p:nvSpPr>
            <p:spPr>
              <a:xfrm>
                <a:off x="2850784" y="3027864"/>
                <a:ext cx="136532" cy="128599"/>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4" name="Google Shape;1474;p51"/>
              <p:cNvSpPr/>
              <p:nvPr/>
            </p:nvSpPr>
            <p:spPr>
              <a:xfrm>
                <a:off x="3039122" y="2405190"/>
                <a:ext cx="141295"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5" name="Google Shape;1475;p51"/>
              <p:cNvSpPr/>
              <p:nvPr/>
            </p:nvSpPr>
            <p:spPr>
              <a:xfrm>
                <a:off x="3061663" y="2365215"/>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6" name="Google Shape;1476;p51"/>
              <p:cNvSpPr/>
              <p:nvPr/>
            </p:nvSpPr>
            <p:spPr>
              <a:xfrm>
                <a:off x="2440052" y="2273657"/>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7" name="Google Shape;1477;p51"/>
              <p:cNvSpPr/>
              <p:nvPr/>
            </p:nvSpPr>
            <p:spPr>
              <a:xfrm>
                <a:off x="3337568" y="1974290"/>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8" name="Google Shape;1478;p51"/>
              <p:cNvSpPr/>
              <p:nvPr/>
            </p:nvSpPr>
            <p:spPr>
              <a:xfrm>
                <a:off x="3336475" y="202335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79" name="Google Shape;1479;p51"/>
              <p:cNvSpPr/>
              <p:nvPr/>
            </p:nvSpPr>
            <p:spPr>
              <a:xfrm>
                <a:off x="3257967" y="201405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0" name="Google Shape;1480;p51"/>
              <p:cNvSpPr/>
              <p:nvPr/>
            </p:nvSpPr>
            <p:spPr>
              <a:xfrm>
                <a:off x="2928262" y="1864579"/>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1" name="Google Shape;1481;p51"/>
              <p:cNvSpPr/>
              <p:nvPr/>
            </p:nvSpPr>
            <p:spPr>
              <a:xfrm>
                <a:off x="2503636" y="2437397"/>
                <a:ext cx="49215" cy="52391"/>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2" name="Google Shape;1482;p51"/>
              <p:cNvSpPr/>
              <p:nvPr/>
            </p:nvSpPr>
            <p:spPr>
              <a:xfrm>
                <a:off x="3337587" y="1955615"/>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3" name="Google Shape;1483;p51"/>
              <p:cNvSpPr/>
              <p:nvPr/>
            </p:nvSpPr>
            <p:spPr>
              <a:xfrm>
                <a:off x="2914890" y="2005940"/>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4" name="Google Shape;1484;p51"/>
              <p:cNvSpPr/>
              <p:nvPr/>
            </p:nvSpPr>
            <p:spPr>
              <a:xfrm>
                <a:off x="2978556" y="2369236"/>
                <a:ext cx="38102" cy="36516"/>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5" name="Google Shape;1485;p51"/>
              <p:cNvSpPr/>
              <p:nvPr/>
            </p:nvSpPr>
            <p:spPr>
              <a:xfrm>
                <a:off x="3322429" y="1957041"/>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6" name="Google Shape;1486;p51"/>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7" name="Google Shape;1487;p51"/>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8" name="Google Shape;1488;p51"/>
              <p:cNvSpPr/>
              <p:nvPr/>
            </p:nvSpPr>
            <p:spPr>
              <a:xfrm>
                <a:off x="3433418" y="4547415"/>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89" name="Google Shape;1489;p51"/>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0" name="Google Shape;1490;p51"/>
              <p:cNvSpPr/>
              <p:nvPr/>
            </p:nvSpPr>
            <p:spPr>
              <a:xfrm>
                <a:off x="3052905" y="4549635"/>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1" name="Google Shape;1491;p51"/>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2" name="Google Shape;1492;p51"/>
              <p:cNvSpPr/>
              <p:nvPr/>
            </p:nvSpPr>
            <p:spPr>
              <a:xfrm>
                <a:off x="3051556" y="3831213"/>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3" name="Google Shape;1493;p51"/>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4" name="Google Shape;1494;p51"/>
              <p:cNvSpPr/>
              <p:nvPr/>
            </p:nvSpPr>
            <p:spPr>
              <a:xfrm>
                <a:off x="3742542" y="4384984"/>
                <a:ext cx="423885"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5" name="Google Shape;1495;p51"/>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6" name="Google Shape;1496;p51"/>
              <p:cNvSpPr/>
              <p:nvPr/>
            </p:nvSpPr>
            <p:spPr>
              <a:xfrm>
                <a:off x="3229369" y="4189694"/>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7" name="Google Shape;1497;p51"/>
              <p:cNvSpPr/>
              <p:nvPr/>
            </p:nvSpPr>
            <p:spPr>
              <a:xfrm>
                <a:off x="2630059" y="3845957"/>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8" name="Google Shape;1498;p51"/>
              <p:cNvSpPr/>
              <p:nvPr/>
            </p:nvSpPr>
            <p:spPr>
              <a:xfrm>
                <a:off x="3024012" y="4222164"/>
                <a:ext cx="287353"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99" name="Google Shape;1499;p51"/>
              <p:cNvSpPr/>
              <p:nvPr/>
            </p:nvSpPr>
            <p:spPr>
              <a:xfrm>
                <a:off x="3547957" y="3936758"/>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0" name="Google Shape;1500;p51"/>
              <p:cNvSpPr/>
              <p:nvPr/>
            </p:nvSpPr>
            <p:spPr>
              <a:xfrm>
                <a:off x="3023836" y="4642645"/>
                <a:ext cx="395309"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1" name="Google Shape;1501;p51"/>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2" name="Google Shape;1502;p51"/>
              <p:cNvSpPr/>
              <p:nvPr/>
            </p:nvSpPr>
            <p:spPr>
              <a:xfrm>
                <a:off x="2769595" y="3481983"/>
                <a:ext cx="233375"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3" name="Google Shape;1503;p51"/>
              <p:cNvSpPr/>
              <p:nvPr/>
            </p:nvSpPr>
            <p:spPr>
              <a:xfrm>
                <a:off x="3825070" y="4039612"/>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4" name="Google Shape;1504;p51"/>
              <p:cNvSpPr/>
              <p:nvPr/>
            </p:nvSpPr>
            <p:spPr>
              <a:xfrm>
                <a:off x="2982318" y="3940956"/>
                <a:ext cx="263539"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5" name="Google Shape;1505;p51"/>
              <p:cNvSpPr/>
              <p:nvPr/>
            </p:nvSpPr>
            <p:spPr>
              <a:xfrm>
                <a:off x="3792525" y="4209561"/>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6" name="Google Shape;1506;p51"/>
              <p:cNvSpPr/>
              <p:nvPr/>
            </p:nvSpPr>
            <p:spPr>
              <a:xfrm>
                <a:off x="2975534" y="3556690"/>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7" name="Google Shape;1507;p51"/>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8" name="Google Shape;1508;p51"/>
              <p:cNvSpPr/>
              <p:nvPr/>
            </p:nvSpPr>
            <p:spPr>
              <a:xfrm>
                <a:off x="2812525" y="3909180"/>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09" name="Google Shape;1509;p51"/>
              <p:cNvSpPr/>
              <p:nvPr/>
            </p:nvSpPr>
            <p:spPr>
              <a:xfrm>
                <a:off x="3546574" y="4176603"/>
                <a:ext cx="150820"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0" name="Google Shape;1510;p51"/>
              <p:cNvSpPr/>
              <p:nvPr/>
            </p:nvSpPr>
            <p:spPr>
              <a:xfrm>
                <a:off x="3386853" y="3709969"/>
                <a:ext cx="169872"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1" name="Google Shape;1511;p51"/>
              <p:cNvSpPr/>
              <p:nvPr/>
            </p:nvSpPr>
            <p:spPr>
              <a:xfrm>
                <a:off x="3161145" y="3946195"/>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2" name="Google Shape;1512;p51"/>
              <p:cNvSpPr/>
              <p:nvPr/>
            </p:nvSpPr>
            <p:spPr>
              <a:xfrm>
                <a:off x="3186732" y="3573065"/>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3" name="Google Shape;1513;p51"/>
              <p:cNvSpPr/>
              <p:nvPr/>
            </p:nvSpPr>
            <p:spPr>
              <a:xfrm>
                <a:off x="3161958" y="3691855"/>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4" name="Google Shape;1514;p51"/>
              <p:cNvSpPr/>
              <p:nvPr/>
            </p:nvSpPr>
            <p:spPr>
              <a:xfrm>
                <a:off x="3045157" y="4174022"/>
                <a:ext cx="169871"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5" name="Google Shape;1515;p51"/>
              <p:cNvSpPr/>
              <p:nvPr/>
            </p:nvSpPr>
            <p:spPr>
              <a:xfrm>
                <a:off x="3409653" y="3619435"/>
                <a:ext cx="93667" cy="166702"/>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6" name="Google Shape;1516;p51"/>
              <p:cNvSpPr/>
              <p:nvPr/>
            </p:nvSpPr>
            <p:spPr>
              <a:xfrm>
                <a:off x="3761578" y="4002066"/>
                <a:ext cx="50803" cy="192104"/>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7" name="Google Shape;1517;p51"/>
              <p:cNvSpPr/>
              <p:nvPr/>
            </p:nvSpPr>
            <p:spPr>
              <a:xfrm>
                <a:off x="3721494" y="4049140"/>
                <a:ext cx="39690"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8" name="Google Shape;1518;p51"/>
              <p:cNvSpPr/>
              <p:nvPr/>
            </p:nvSpPr>
            <p:spPr>
              <a:xfrm>
                <a:off x="3266226" y="481287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19" name="Google Shape;1519;p51"/>
              <p:cNvSpPr/>
              <p:nvPr/>
            </p:nvSpPr>
            <p:spPr>
              <a:xfrm>
                <a:off x="3096652" y="4184453"/>
                <a:ext cx="141295"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0" name="Google Shape;1520;p51"/>
              <p:cNvSpPr/>
              <p:nvPr/>
            </p:nvSpPr>
            <p:spPr>
              <a:xfrm>
                <a:off x="3062945" y="4141994"/>
                <a:ext cx="152408"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1" name="Google Shape;1521;p51"/>
              <p:cNvSpPr/>
              <p:nvPr/>
            </p:nvSpPr>
            <p:spPr>
              <a:xfrm>
                <a:off x="3779933" y="4075263"/>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2" name="Google Shape;1522;p51"/>
              <p:cNvSpPr/>
              <p:nvPr/>
            </p:nvSpPr>
            <p:spPr>
              <a:xfrm>
                <a:off x="2831303" y="3740176"/>
                <a:ext cx="122245" cy="68268"/>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3" name="Google Shape;1523;p51"/>
              <p:cNvSpPr/>
              <p:nvPr/>
            </p:nvSpPr>
            <p:spPr>
              <a:xfrm>
                <a:off x="2836944" y="3792623"/>
                <a:ext cx="115894" cy="36516"/>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4" name="Google Shape;1524;p51"/>
              <p:cNvSpPr/>
              <p:nvPr/>
            </p:nvSpPr>
            <p:spPr>
              <a:xfrm>
                <a:off x="2970780" y="3786060"/>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5" name="Google Shape;1525;p51"/>
              <p:cNvSpPr/>
              <p:nvPr/>
            </p:nvSpPr>
            <p:spPr>
              <a:xfrm>
                <a:off x="3321234" y="3651208"/>
                <a:ext cx="42865"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6" name="Google Shape;1526;p51"/>
              <p:cNvSpPr/>
              <p:nvPr/>
            </p:nvSpPr>
            <p:spPr>
              <a:xfrm>
                <a:off x="3722465" y="4233965"/>
                <a:ext cx="49216" cy="52391"/>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7" name="Google Shape;1527;p51"/>
              <p:cNvSpPr/>
              <p:nvPr/>
            </p:nvSpPr>
            <p:spPr>
              <a:xfrm>
                <a:off x="2876699" y="3725558"/>
                <a:ext cx="74617" cy="65094"/>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8" name="Google Shape;1528;p51"/>
              <p:cNvSpPr/>
              <p:nvPr/>
            </p:nvSpPr>
            <p:spPr>
              <a:xfrm>
                <a:off x="3328612" y="3790842"/>
                <a:ext cx="46041"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29" name="Google Shape;1529;p51"/>
              <p:cNvSpPr/>
              <p:nvPr/>
            </p:nvSpPr>
            <p:spPr>
              <a:xfrm>
                <a:off x="3258171" y="4149255"/>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0" name="Google Shape;1530;p51"/>
              <p:cNvSpPr/>
              <p:nvPr/>
            </p:nvSpPr>
            <p:spPr>
              <a:xfrm>
                <a:off x="2924420" y="3728343"/>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1" name="Google Shape;1531;p51"/>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2" name="Google Shape;1532;p51"/>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3" name="Google Shape;1533;p51"/>
              <p:cNvSpPr/>
              <p:nvPr/>
            </p:nvSpPr>
            <p:spPr>
              <a:xfrm>
                <a:off x="2370168" y="6206458"/>
                <a:ext cx="928739" cy="722375"/>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4" name="Google Shape;1534;p51"/>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5" name="Google Shape;1535;p51"/>
              <p:cNvSpPr/>
              <p:nvPr/>
            </p:nvSpPr>
            <p:spPr>
              <a:xfrm>
                <a:off x="3192194" y="6234998"/>
                <a:ext cx="506440"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6" name="Google Shape;1536;p51"/>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7" name="Google Shape;1537;p51"/>
              <p:cNvSpPr/>
              <p:nvPr/>
            </p:nvSpPr>
            <p:spPr>
              <a:xfrm>
                <a:off x="3032349" y="5524816"/>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8" name="Google Shape;1538;p51"/>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39" name="Google Shape;1539;p51"/>
              <p:cNvSpPr/>
              <p:nvPr/>
            </p:nvSpPr>
            <p:spPr>
              <a:xfrm>
                <a:off x="2593185" y="6040801"/>
                <a:ext cx="414360" cy="344516"/>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0" name="Google Shape;1540;p51"/>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1" name="Google Shape;1541;p51"/>
              <p:cNvSpPr/>
              <p:nvPr/>
            </p:nvSpPr>
            <p:spPr>
              <a:xfrm>
                <a:off x="3399786" y="5876435"/>
                <a:ext cx="127007" cy="282599"/>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2" name="Google Shape;1542;p51"/>
              <p:cNvSpPr/>
              <p:nvPr/>
            </p:nvSpPr>
            <p:spPr>
              <a:xfrm>
                <a:off x="3802655" y="5553287"/>
                <a:ext cx="344506" cy="100022"/>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3" name="Google Shape;1543;p51"/>
              <p:cNvSpPr/>
              <p:nvPr/>
            </p:nvSpPr>
            <p:spPr>
              <a:xfrm>
                <a:off x="3453348" y="5909009"/>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4" name="Google Shape;1544;p51"/>
              <p:cNvSpPr/>
              <p:nvPr/>
            </p:nvSpPr>
            <p:spPr>
              <a:xfrm>
                <a:off x="3069015" y="5613934"/>
                <a:ext cx="155584" cy="290537"/>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5" name="Google Shape;1545;p51"/>
              <p:cNvSpPr/>
              <p:nvPr/>
            </p:nvSpPr>
            <p:spPr>
              <a:xfrm>
                <a:off x="3328879" y="6331539"/>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6" name="Google Shape;1546;p51"/>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7" name="Google Shape;1547;p51"/>
              <p:cNvSpPr/>
              <p:nvPr/>
            </p:nvSpPr>
            <p:spPr>
              <a:xfrm>
                <a:off x="3775686" y="5184006"/>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8" name="Google Shape;1548;p51"/>
              <p:cNvSpPr/>
              <p:nvPr/>
            </p:nvSpPr>
            <p:spPr>
              <a:xfrm>
                <a:off x="2738827" y="5701409"/>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49" name="Google Shape;1549;p51"/>
              <p:cNvSpPr/>
              <p:nvPr/>
            </p:nvSpPr>
            <p:spPr>
              <a:xfrm>
                <a:off x="3521187" y="5635558"/>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0" name="Google Shape;1550;p51"/>
              <p:cNvSpPr/>
              <p:nvPr/>
            </p:nvSpPr>
            <p:spPr>
              <a:xfrm>
                <a:off x="2722539" y="5873150"/>
                <a:ext cx="247664" cy="103197"/>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1" name="Google Shape;1551;p51"/>
              <p:cNvSpPr/>
              <p:nvPr/>
            </p:nvSpPr>
            <p:spPr>
              <a:xfrm>
                <a:off x="3709465" y="5251578"/>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2" name="Google Shape;1552;p51"/>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3" name="Google Shape;1553;p51"/>
              <p:cNvSpPr/>
              <p:nvPr/>
            </p:nvSpPr>
            <p:spPr>
              <a:xfrm>
                <a:off x="3781616" y="5604911"/>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4" name="Google Shape;1554;p51"/>
              <p:cNvSpPr/>
              <p:nvPr/>
            </p:nvSpPr>
            <p:spPr>
              <a:xfrm>
                <a:off x="3065971" y="5852810"/>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5" name="Google Shape;1555;p51"/>
              <p:cNvSpPr/>
              <p:nvPr/>
            </p:nvSpPr>
            <p:spPr>
              <a:xfrm>
                <a:off x="3225322" y="5388707"/>
                <a:ext cx="165109"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6" name="Google Shape;1556;p51"/>
              <p:cNvSpPr/>
              <p:nvPr/>
            </p:nvSpPr>
            <p:spPr>
              <a:xfrm>
                <a:off x="3482756" y="5636127"/>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7" name="Google Shape;1557;p51"/>
              <p:cNvSpPr/>
              <p:nvPr/>
            </p:nvSpPr>
            <p:spPr>
              <a:xfrm>
                <a:off x="3487444" y="5262783"/>
                <a:ext cx="109543"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8" name="Google Shape;1558;p51"/>
              <p:cNvSpPr/>
              <p:nvPr/>
            </p:nvSpPr>
            <p:spPr>
              <a:xfrm>
                <a:off x="3486933" y="5382625"/>
                <a:ext cx="133357" cy="115897"/>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59" name="Google Shape;1559;p51"/>
              <p:cNvSpPr/>
              <p:nvPr/>
            </p:nvSpPr>
            <p:spPr>
              <a:xfrm>
                <a:off x="3550369" y="5862927"/>
                <a:ext cx="169872"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0" name="Google Shape;1560;p51"/>
              <p:cNvSpPr/>
              <p:nvPr/>
            </p:nvSpPr>
            <p:spPr>
              <a:xfrm>
                <a:off x="3282050" y="5299454"/>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1" name="Google Shape;1561;p51"/>
              <p:cNvSpPr/>
              <p:nvPr/>
            </p:nvSpPr>
            <p:spPr>
              <a:xfrm>
                <a:off x="2957292" y="5671342"/>
                <a:ext cx="46041"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2" name="Google Shape;1562;p51"/>
              <p:cNvSpPr/>
              <p:nvPr/>
            </p:nvSpPr>
            <p:spPr>
              <a:xfrm>
                <a:off x="3008915" y="5719861"/>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3" name="Google Shape;1563;p51"/>
              <p:cNvSpPr/>
              <p:nvPr/>
            </p:nvSpPr>
            <p:spPr>
              <a:xfrm>
                <a:off x="3339413" y="6496275"/>
                <a:ext cx="136532"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4" name="Google Shape;1564;p51"/>
              <p:cNvSpPr/>
              <p:nvPr/>
            </p:nvSpPr>
            <p:spPr>
              <a:xfrm>
                <a:off x="3529218" y="5872023"/>
                <a:ext cx="138120"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5" name="Google Shape;1565;p51"/>
              <p:cNvSpPr/>
              <p:nvPr/>
            </p:nvSpPr>
            <p:spPr>
              <a:xfrm>
                <a:off x="3548968" y="5835438"/>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6" name="Google Shape;1566;p51"/>
              <p:cNvSpPr/>
              <p:nvPr/>
            </p:nvSpPr>
            <p:spPr>
              <a:xfrm>
                <a:off x="2927347" y="5743758"/>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7" name="Google Shape;1567;p51"/>
              <p:cNvSpPr/>
              <p:nvPr/>
            </p:nvSpPr>
            <p:spPr>
              <a:xfrm>
                <a:off x="3824872" y="5442926"/>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8" name="Google Shape;1568;p51"/>
              <p:cNvSpPr/>
              <p:nvPr/>
            </p:nvSpPr>
            <p:spPr>
              <a:xfrm>
                <a:off x="3825582" y="5494778"/>
                <a:ext cx="115893" cy="33340"/>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69" name="Google Shape;1569;p51"/>
              <p:cNvSpPr/>
              <p:nvPr/>
            </p:nvSpPr>
            <p:spPr>
              <a:xfrm>
                <a:off x="3747091" y="5485727"/>
                <a:ext cx="60328" cy="58742"/>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70" name="Google Shape;1570;p51"/>
              <p:cNvSpPr/>
              <p:nvPr/>
            </p:nvSpPr>
            <p:spPr>
              <a:xfrm>
                <a:off x="3417023" y="5333102"/>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71" name="Google Shape;1571;p51"/>
              <p:cNvSpPr/>
              <p:nvPr/>
            </p:nvSpPr>
            <p:spPr>
              <a:xfrm>
                <a:off x="2992133" y="5904107"/>
                <a:ext cx="50803" cy="52392"/>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72" name="Google Shape;1572;p51"/>
              <p:cNvSpPr/>
              <p:nvPr/>
            </p:nvSpPr>
            <p:spPr>
              <a:xfrm>
                <a:off x="3826572" y="5425463"/>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73" name="Google Shape;1573;p51"/>
              <p:cNvSpPr/>
              <p:nvPr/>
            </p:nvSpPr>
            <p:spPr>
              <a:xfrm>
                <a:off x="3405332" y="5474089"/>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74" name="Google Shape;1574;p51"/>
              <p:cNvSpPr/>
              <p:nvPr/>
            </p:nvSpPr>
            <p:spPr>
              <a:xfrm>
                <a:off x="3470191" y="583546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75" name="Google Shape;1575;p51"/>
              <p:cNvSpPr/>
              <p:nvPr/>
            </p:nvSpPr>
            <p:spPr>
              <a:xfrm>
                <a:off x="3809732" y="5425676"/>
                <a:ext cx="46040" cy="55567"/>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 features">
  <p:cSld name="App features">
    <p:spTree>
      <p:nvGrpSpPr>
        <p:cNvPr id="1576" name="Shape 1576"/>
        <p:cNvGrpSpPr/>
        <p:nvPr/>
      </p:nvGrpSpPr>
      <p:grpSpPr>
        <a:xfrm>
          <a:off x="0" y="0"/>
          <a:ext cx="0" cy="0"/>
          <a:chOff x="0" y="0"/>
          <a:chExt cx="0" cy="0"/>
        </a:xfrm>
      </p:grpSpPr>
      <p:sp>
        <p:nvSpPr>
          <p:cNvPr id="1577" name="Google Shape;1577;p52"/>
          <p:cNvSpPr/>
          <p:nvPr>
            <p:ph idx="2" type="pic"/>
          </p:nvPr>
        </p:nvSpPr>
        <p:spPr>
          <a:xfrm>
            <a:off x="2440365" y="1214774"/>
            <a:ext cx="1904758" cy="3374490"/>
          </a:xfrm>
          <a:prstGeom prst="rect">
            <a:avLst/>
          </a:prstGeom>
          <a:solidFill>
            <a:srgbClr val="F2F2F2"/>
          </a:solidFill>
          <a:ln>
            <a:noFill/>
          </a:ln>
        </p:spPr>
        <p:txBody>
          <a:bodyPr anchorCtr="0" anchor="t" bIns="45700" lIns="91425" spcFirstLastPara="1" rIns="91425" wrap="square" tIns="45700">
            <a:normAutofit/>
          </a:bodyPr>
          <a:lstStyle>
            <a:lvl1pPr lvl="0" marR="0" rtl="0" algn="l">
              <a:spcBef>
                <a:spcPts val="240"/>
              </a:spcBef>
              <a:spcAft>
                <a:spcPts val="0"/>
              </a:spcAft>
              <a:buClr>
                <a:schemeClr val="accent1"/>
              </a:buClr>
              <a:buSzPts val="1020"/>
              <a:buFont typeface="Noto Sans Symbols"/>
              <a:buNone/>
              <a:defRPr b="0" i="0" sz="1200" u="none" cap="none" strike="noStrike">
                <a:solidFill>
                  <a:schemeClr val="dk2"/>
                </a:solidFill>
                <a:latin typeface="Roboto"/>
                <a:ea typeface="Roboto"/>
                <a:cs typeface="Roboto"/>
                <a:sym typeface="Roboto"/>
              </a:defRPr>
            </a:lvl1pPr>
            <a:lvl2pPr lvl="1" marR="0" rtl="0" algn="l">
              <a:spcBef>
                <a:spcPts val="440"/>
              </a:spcBef>
              <a:spcAft>
                <a:spcPts val="0"/>
              </a:spcAft>
              <a:buClr>
                <a:schemeClr val="accent2"/>
              </a:buClr>
              <a:buSzPts val="1540"/>
              <a:buFont typeface="Noto Sans Symbols"/>
              <a:buChar char="⚪"/>
              <a:defRPr b="0" i="0" sz="2200" u="none" cap="none" strike="noStrike">
                <a:solidFill>
                  <a:schemeClr val="dk2"/>
                </a:solidFill>
                <a:latin typeface="Georgia"/>
                <a:ea typeface="Georgia"/>
                <a:cs typeface="Georgia"/>
                <a:sym typeface="Georgia"/>
              </a:defRPr>
            </a:lvl2pPr>
            <a:lvl3pPr lvl="2" marR="0" rtl="0" algn="l">
              <a:spcBef>
                <a:spcPts val="400"/>
              </a:spcBef>
              <a:spcAft>
                <a:spcPts val="0"/>
              </a:spcAft>
              <a:buClr>
                <a:schemeClr val="accent3"/>
              </a:buClr>
              <a:buSzPts val="1500"/>
              <a:buFont typeface="Noto Sans Symbols"/>
              <a:buChar char="⯍"/>
              <a:defRPr b="0" i="0" sz="20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accent4"/>
              </a:buClr>
              <a:buSzPts val="1400"/>
              <a:buFont typeface="Noto Sans Symbols"/>
              <a:buChar char="🞆"/>
              <a:defRPr b="0" i="0" sz="2000" u="none" cap="none" strike="noStrike">
                <a:solidFill>
                  <a:schemeClr val="dk2"/>
                </a:solidFill>
                <a:latin typeface="Georgia"/>
                <a:ea typeface="Georgia"/>
                <a:cs typeface="Georgia"/>
                <a:sym typeface="Georgia"/>
              </a:defRPr>
            </a:lvl4pPr>
            <a:lvl5pPr lvl="4" marR="0" rtl="0" algn="l">
              <a:spcBef>
                <a:spcPts val="360"/>
              </a:spcBef>
              <a:spcAft>
                <a:spcPts val="0"/>
              </a:spcAft>
              <a:buClr>
                <a:schemeClr val="accent5"/>
              </a:buClr>
              <a:buSzPts val="1800"/>
              <a:buFont typeface="Georgia"/>
              <a:buChar char="•"/>
              <a:defRPr b="0" i="0" sz="1800" u="none" cap="none" strike="noStrike">
                <a:solidFill>
                  <a:schemeClr val="dk1"/>
                </a:solidFill>
                <a:latin typeface="Georgia"/>
                <a:ea typeface="Georgia"/>
                <a:cs typeface="Georgia"/>
                <a:sym typeface="Georgia"/>
              </a:defRPr>
            </a:lvl5pPr>
            <a:lvl6pPr lvl="5" marR="0" rtl="0" algn="l">
              <a:spcBef>
                <a:spcPts val="360"/>
              </a:spcBef>
              <a:spcAft>
                <a:spcPts val="0"/>
              </a:spcAft>
              <a:buClr>
                <a:schemeClr val="accent6"/>
              </a:buClr>
              <a:buSzPts val="1440"/>
              <a:buFont typeface="Noto Sans Symbols"/>
              <a:buChar char="⚫"/>
              <a:defRPr b="0" i="0" sz="1800" u="none" cap="none" strike="noStrike">
                <a:solidFill>
                  <a:schemeClr val="dk1"/>
                </a:solidFill>
                <a:latin typeface="Georgia"/>
                <a:ea typeface="Georgia"/>
                <a:cs typeface="Georgia"/>
                <a:sym typeface="Georgia"/>
              </a:defRPr>
            </a:lvl6pPr>
            <a:lvl7pPr lvl="6" marR="0" rtl="0" algn="l">
              <a:spcBef>
                <a:spcPts val="320"/>
              </a:spcBef>
              <a:spcAft>
                <a:spcPts val="0"/>
              </a:spcAft>
              <a:buClr>
                <a:srgbClr val="B75640"/>
              </a:buClr>
              <a:buSzPts val="1440"/>
              <a:buFont typeface="Georgia"/>
              <a:buChar char="•"/>
              <a:defRPr b="0" i="0" sz="1600" u="none" cap="none" strike="noStrike">
                <a:solidFill>
                  <a:schemeClr val="dk1"/>
                </a:solidFill>
                <a:latin typeface="Georgia"/>
                <a:ea typeface="Georgia"/>
                <a:cs typeface="Georgia"/>
                <a:sym typeface="Georgia"/>
              </a:defRPr>
            </a:lvl7pPr>
            <a:lvl8pPr lvl="7" marR="0" rtl="0" algn="l">
              <a:spcBef>
                <a:spcPts val="320"/>
              </a:spcBef>
              <a:spcAft>
                <a:spcPts val="0"/>
              </a:spcAft>
              <a:buClr>
                <a:srgbClr val="7A6B62"/>
              </a:buClr>
              <a:buSzPts val="1600"/>
              <a:buFont typeface="Georgia"/>
              <a:buChar char="•"/>
              <a:defRPr b="0" i="0" sz="1600" u="none" cap="none" strike="noStrike">
                <a:solidFill>
                  <a:schemeClr val="dk1"/>
                </a:solidFill>
                <a:latin typeface="Georgia"/>
                <a:ea typeface="Georgia"/>
                <a:cs typeface="Georgia"/>
                <a:sym typeface="Georgia"/>
              </a:defRPr>
            </a:lvl8pPr>
            <a:lvl9pPr lvl="8" marR="0" rtl="0" algn="l">
              <a:spcBef>
                <a:spcPts val="280"/>
              </a:spcBef>
              <a:spcAft>
                <a:spcPts val="0"/>
              </a:spcAft>
              <a:buClr>
                <a:srgbClr val="B29D00"/>
              </a:buClr>
              <a:buSzPts val="1260"/>
              <a:buFont typeface="Georgia"/>
              <a:buChar char="•"/>
              <a:defRPr b="0" i="0" sz="1400" u="none" cap="none" strike="noStrike">
                <a:solidFill>
                  <a:schemeClr val="dk1"/>
                </a:solidFill>
                <a:latin typeface="Georgia"/>
                <a:ea typeface="Georgia"/>
                <a:cs typeface="Georgia"/>
                <a:sym typeface="Georgia"/>
              </a:defRPr>
            </a:lvl9pPr>
          </a:lstStyle>
          <a:p/>
        </p:txBody>
      </p:sp>
      <p:grpSp>
        <p:nvGrpSpPr>
          <p:cNvPr id="1578" name="Google Shape;1578;p52"/>
          <p:cNvGrpSpPr/>
          <p:nvPr/>
        </p:nvGrpSpPr>
        <p:grpSpPr>
          <a:xfrm>
            <a:off x="-352494" y="-1405029"/>
            <a:ext cx="12952121" cy="9671666"/>
            <a:chOff x="-352494" y="-1405029"/>
            <a:chExt cx="12952121" cy="9671666"/>
          </a:xfrm>
        </p:grpSpPr>
        <p:grpSp>
          <p:nvGrpSpPr>
            <p:cNvPr id="1579" name="Google Shape;1579;p52"/>
            <p:cNvGrpSpPr/>
            <p:nvPr/>
          </p:nvGrpSpPr>
          <p:grpSpPr>
            <a:xfrm rot="5914166">
              <a:off x="7741119" y="-3108780"/>
              <a:ext cx="2505452" cy="6915437"/>
              <a:chOff x="1877773" y="14493"/>
              <a:chExt cx="2505589" cy="6916029"/>
            </a:xfrm>
          </p:grpSpPr>
          <p:sp>
            <p:nvSpPr>
              <p:cNvPr id="1580" name="Google Shape;1580;p52"/>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1" name="Google Shape;1581;p52"/>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2" name="Google Shape;1582;p52"/>
              <p:cNvSpPr/>
              <p:nvPr/>
            </p:nvSpPr>
            <p:spPr>
              <a:xfrm>
                <a:off x="2942595" y="1080399"/>
                <a:ext cx="944615" cy="703322"/>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3" name="Google Shape;1583;p52"/>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4" name="Google Shape;1584;p52"/>
              <p:cNvSpPr/>
              <p:nvPr/>
            </p:nvSpPr>
            <p:spPr>
              <a:xfrm>
                <a:off x="2564065" y="1081230"/>
                <a:ext cx="495328"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5" name="Google Shape;1585;p52"/>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6" name="Google Shape;1586;p52"/>
              <p:cNvSpPr/>
              <p:nvPr/>
            </p:nvSpPr>
            <p:spPr>
              <a:xfrm>
                <a:off x="2559345" y="362363"/>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7" name="Google Shape;1587;p52"/>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8" name="Google Shape;1588;p52"/>
              <p:cNvSpPr/>
              <p:nvPr/>
            </p:nvSpPr>
            <p:spPr>
              <a:xfrm>
                <a:off x="3253042" y="916621"/>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89" name="Google Shape;1589;p52"/>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0" name="Google Shape;1590;p52"/>
              <p:cNvSpPr/>
              <p:nvPr/>
            </p:nvSpPr>
            <p:spPr>
              <a:xfrm>
                <a:off x="2741229" y="721645"/>
                <a:ext cx="131769"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1" name="Google Shape;1591;p52"/>
              <p:cNvSpPr/>
              <p:nvPr/>
            </p:nvSpPr>
            <p:spPr>
              <a:xfrm>
                <a:off x="2138396" y="381111"/>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2" name="Google Shape;1592;p52"/>
              <p:cNvSpPr/>
              <p:nvPr/>
            </p:nvSpPr>
            <p:spPr>
              <a:xfrm>
                <a:off x="2531473" y="755575"/>
                <a:ext cx="288942"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3" name="Google Shape;1593;p52"/>
              <p:cNvSpPr/>
              <p:nvPr/>
            </p:nvSpPr>
            <p:spPr>
              <a:xfrm>
                <a:off x="3058242" y="472081"/>
                <a:ext cx="147645" cy="296887"/>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4" name="Google Shape;1594;p52"/>
              <p:cNvSpPr/>
              <p:nvPr/>
            </p:nvSpPr>
            <p:spPr>
              <a:xfrm>
                <a:off x="2530688" y="1173026"/>
                <a:ext cx="395310"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5" name="Google Shape;1595;p52"/>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6" name="Google Shape;1596;p52"/>
              <p:cNvSpPr/>
              <p:nvPr/>
            </p:nvSpPr>
            <p:spPr>
              <a:xfrm>
                <a:off x="2278752" y="14493"/>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7" name="Google Shape;1597;p52"/>
              <p:cNvSpPr/>
              <p:nvPr/>
            </p:nvSpPr>
            <p:spPr>
              <a:xfrm>
                <a:off x="3335802" y="57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8" name="Google Shape;1598;p52"/>
              <p:cNvSpPr/>
              <p:nvPr/>
            </p:nvSpPr>
            <p:spPr>
              <a:xfrm>
                <a:off x="2491172" y="474247"/>
                <a:ext cx="263540" cy="173052"/>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99" name="Google Shape;1599;p52"/>
              <p:cNvSpPr/>
              <p:nvPr/>
            </p:nvSpPr>
            <p:spPr>
              <a:xfrm>
                <a:off x="3301304" y="741375"/>
                <a:ext cx="249252"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0" name="Google Shape;1600;p52"/>
              <p:cNvSpPr/>
              <p:nvPr/>
            </p:nvSpPr>
            <p:spPr>
              <a:xfrm>
                <a:off x="2485870" y="89475"/>
                <a:ext cx="100018" cy="223856"/>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1" name="Google Shape;1601;p52"/>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2" name="Google Shape;1602;p52"/>
              <p:cNvSpPr/>
              <p:nvPr/>
            </p:nvSpPr>
            <p:spPr>
              <a:xfrm>
                <a:off x="2320454" y="44320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3" name="Google Shape;1603;p52"/>
              <p:cNvSpPr/>
              <p:nvPr/>
            </p:nvSpPr>
            <p:spPr>
              <a:xfrm>
                <a:off x="3054387" y="712061"/>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4" name="Google Shape;1604;p52"/>
              <p:cNvSpPr/>
              <p:nvPr/>
            </p:nvSpPr>
            <p:spPr>
              <a:xfrm>
                <a:off x="2895300" y="245223"/>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5" name="Google Shape;1605;p52"/>
              <p:cNvSpPr/>
              <p:nvPr/>
            </p:nvSpPr>
            <p:spPr>
              <a:xfrm>
                <a:off x="2674727" y="479392"/>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6" name="Google Shape;1606;p52"/>
              <p:cNvSpPr/>
              <p:nvPr/>
            </p:nvSpPr>
            <p:spPr>
              <a:xfrm>
                <a:off x="2698615" y="106575"/>
                <a:ext cx="106369"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7" name="Google Shape;1607;p52"/>
              <p:cNvSpPr/>
              <p:nvPr/>
            </p:nvSpPr>
            <p:spPr>
              <a:xfrm>
                <a:off x="2670718" y="227458"/>
                <a:ext cx="128594"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8" name="Google Shape;1608;p52"/>
              <p:cNvSpPr/>
              <p:nvPr/>
            </p:nvSpPr>
            <p:spPr>
              <a:xfrm>
                <a:off x="2555017" y="708836"/>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09" name="Google Shape;1609;p52"/>
              <p:cNvSpPr/>
              <p:nvPr/>
            </p:nvSpPr>
            <p:spPr>
              <a:xfrm>
                <a:off x="2916814" y="154621"/>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0" name="Google Shape;1610;p52"/>
              <p:cNvSpPr/>
              <p:nvPr/>
            </p:nvSpPr>
            <p:spPr>
              <a:xfrm>
                <a:off x="3273023" y="536450"/>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1" name="Google Shape;1611;p52"/>
              <p:cNvSpPr/>
              <p:nvPr/>
            </p:nvSpPr>
            <p:spPr>
              <a:xfrm>
                <a:off x="3227951" y="583800"/>
                <a:ext cx="41277" cy="160352"/>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2" name="Google Shape;1612;p52"/>
              <p:cNvSpPr/>
              <p:nvPr/>
            </p:nvSpPr>
            <p:spPr>
              <a:xfrm>
                <a:off x="2777080" y="1343174"/>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3" name="Google Shape;1613;p52"/>
              <p:cNvSpPr/>
              <p:nvPr/>
            </p:nvSpPr>
            <p:spPr>
              <a:xfrm>
                <a:off x="2603255" y="719670"/>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4" name="Google Shape;1614;p52"/>
              <p:cNvSpPr/>
              <p:nvPr/>
            </p:nvSpPr>
            <p:spPr>
              <a:xfrm>
                <a:off x="2574546" y="678081"/>
                <a:ext cx="152408" cy="49216"/>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5" name="Google Shape;1615;p52"/>
              <p:cNvSpPr/>
              <p:nvPr/>
            </p:nvSpPr>
            <p:spPr>
              <a:xfrm>
                <a:off x="3289722" y="609978"/>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6" name="Google Shape;1616;p52"/>
              <p:cNvSpPr/>
              <p:nvPr/>
            </p:nvSpPr>
            <p:spPr>
              <a:xfrm>
                <a:off x="2338622" y="275971"/>
                <a:ext cx="123832" cy="68268"/>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7" name="Google Shape;1617;p52"/>
              <p:cNvSpPr/>
              <p:nvPr/>
            </p:nvSpPr>
            <p:spPr>
              <a:xfrm>
                <a:off x="2348815" y="327836"/>
                <a:ext cx="115894" cy="36516"/>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8" name="Google Shape;1618;p52"/>
              <p:cNvSpPr/>
              <p:nvPr/>
            </p:nvSpPr>
            <p:spPr>
              <a:xfrm>
                <a:off x="2482154" y="318605"/>
                <a:ext cx="58741"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19" name="Google Shape;1619;p52"/>
              <p:cNvSpPr/>
              <p:nvPr/>
            </p:nvSpPr>
            <p:spPr>
              <a:xfrm>
                <a:off x="2832516" y="180573"/>
                <a:ext cx="42864"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0" name="Google Shape;1620;p52"/>
              <p:cNvSpPr/>
              <p:nvPr/>
            </p:nvSpPr>
            <p:spPr>
              <a:xfrm>
                <a:off x="3228693" y="770211"/>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1" name="Google Shape;1621;p52"/>
              <p:cNvSpPr/>
              <p:nvPr/>
            </p:nvSpPr>
            <p:spPr>
              <a:xfrm>
                <a:off x="2385305" y="258064"/>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2" name="Google Shape;1622;p52"/>
              <p:cNvSpPr/>
              <p:nvPr/>
            </p:nvSpPr>
            <p:spPr>
              <a:xfrm>
                <a:off x="2839775" y="323630"/>
                <a:ext cx="42864" cy="46042"/>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3" name="Google Shape;1623;p52"/>
              <p:cNvSpPr/>
              <p:nvPr/>
            </p:nvSpPr>
            <p:spPr>
              <a:xfrm>
                <a:off x="2768213" y="684731"/>
                <a:ext cx="38102" cy="36516"/>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4" name="Google Shape;1624;p52"/>
              <p:cNvSpPr/>
              <p:nvPr/>
            </p:nvSpPr>
            <p:spPr>
              <a:xfrm>
                <a:off x="2434731" y="262460"/>
                <a:ext cx="46040" cy="55568"/>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5" name="Google Shape;1625;p52"/>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6" name="Google Shape;1626;p52"/>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7" name="Google Shape;1627;p52"/>
              <p:cNvSpPr/>
              <p:nvPr/>
            </p:nvSpPr>
            <p:spPr>
              <a:xfrm>
                <a:off x="1877773" y="2741879"/>
                <a:ext cx="927151" cy="722374"/>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8" name="Google Shape;1628;p52"/>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29" name="Google Shape;1629;p52"/>
              <p:cNvSpPr/>
              <p:nvPr/>
            </p:nvSpPr>
            <p:spPr>
              <a:xfrm>
                <a:off x="2699071" y="2768448"/>
                <a:ext cx="504854"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0" name="Google Shape;1630;p52"/>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1" name="Google Shape;1631;p52"/>
              <p:cNvSpPr/>
              <p:nvPr/>
            </p:nvSpPr>
            <p:spPr>
              <a:xfrm>
                <a:off x="2542460" y="2057497"/>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2" name="Google Shape;1632;p52"/>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3" name="Google Shape;1633;p52"/>
              <p:cNvSpPr/>
              <p:nvPr/>
            </p:nvSpPr>
            <p:spPr>
              <a:xfrm>
                <a:off x="2099223" y="2576308"/>
                <a:ext cx="415948" cy="344517"/>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4" name="Google Shape;1634;p52"/>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5" name="Google Shape;1635;p52"/>
              <p:cNvSpPr/>
              <p:nvPr/>
            </p:nvSpPr>
            <p:spPr>
              <a:xfrm>
                <a:off x="2907325" y="2408519"/>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6" name="Google Shape;1636;p52"/>
              <p:cNvSpPr/>
              <p:nvPr/>
            </p:nvSpPr>
            <p:spPr>
              <a:xfrm>
                <a:off x="3310707" y="2089359"/>
                <a:ext cx="346094" cy="100022"/>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7" name="Google Shape;1637;p52"/>
              <p:cNvSpPr/>
              <p:nvPr/>
            </p:nvSpPr>
            <p:spPr>
              <a:xfrm>
                <a:off x="2965434" y="2439269"/>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8" name="Google Shape;1638;p52"/>
              <p:cNvSpPr/>
              <p:nvPr/>
            </p:nvSpPr>
            <p:spPr>
              <a:xfrm>
                <a:off x="2581450" y="2147260"/>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39" name="Google Shape;1639;p52"/>
              <p:cNvSpPr/>
              <p:nvPr/>
            </p:nvSpPr>
            <p:spPr>
              <a:xfrm>
                <a:off x="2836140" y="2863680"/>
                <a:ext cx="401660"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0" name="Google Shape;1640;p52"/>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1" name="Google Shape;1641;p52"/>
              <p:cNvSpPr/>
              <p:nvPr/>
            </p:nvSpPr>
            <p:spPr>
              <a:xfrm>
                <a:off x="3289291" y="1715878"/>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2" name="Google Shape;1642;p52"/>
              <p:cNvSpPr/>
              <p:nvPr/>
            </p:nvSpPr>
            <p:spPr>
              <a:xfrm>
                <a:off x="2247886" y="2235536"/>
                <a:ext cx="200036" cy="223857"/>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3" name="Google Shape;1643;p52"/>
              <p:cNvSpPr/>
              <p:nvPr/>
            </p:nvSpPr>
            <p:spPr>
              <a:xfrm>
                <a:off x="3031639" y="2168268"/>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4" name="Google Shape;1644;p52"/>
              <p:cNvSpPr/>
              <p:nvPr/>
            </p:nvSpPr>
            <p:spPr>
              <a:xfrm>
                <a:off x="2232426" y="2403794"/>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5" name="Google Shape;1645;p52"/>
              <p:cNvSpPr/>
              <p:nvPr/>
            </p:nvSpPr>
            <p:spPr>
              <a:xfrm>
                <a:off x="3216909" y="1787052"/>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6" name="Google Shape;1646;p52"/>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7" name="Google Shape;1647;p52"/>
              <p:cNvSpPr/>
              <p:nvPr/>
            </p:nvSpPr>
            <p:spPr>
              <a:xfrm>
                <a:off x="3292442" y="2138580"/>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8" name="Google Shape;1648;p52"/>
              <p:cNvSpPr/>
              <p:nvPr/>
            </p:nvSpPr>
            <p:spPr>
              <a:xfrm>
                <a:off x="2575944" y="2384784"/>
                <a:ext cx="153995" cy="106372"/>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49" name="Google Shape;1649;p52"/>
              <p:cNvSpPr/>
              <p:nvPr/>
            </p:nvSpPr>
            <p:spPr>
              <a:xfrm>
                <a:off x="2736113" y="1924811"/>
                <a:ext cx="165109" cy="125423"/>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0" name="Google Shape;1650;p52"/>
              <p:cNvSpPr/>
              <p:nvPr/>
            </p:nvSpPr>
            <p:spPr>
              <a:xfrm>
                <a:off x="2991658" y="2168590"/>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1" name="Google Shape;1651;p52"/>
              <p:cNvSpPr/>
              <p:nvPr/>
            </p:nvSpPr>
            <p:spPr>
              <a:xfrm>
                <a:off x="2997923" y="1795228"/>
                <a:ext cx="109544" cy="198455"/>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2" name="Google Shape;1652;p52"/>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3" name="Google Shape;1653;p52"/>
              <p:cNvSpPr/>
              <p:nvPr/>
            </p:nvSpPr>
            <p:spPr>
              <a:xfrm>
                <a:off x="3059780" y="2394096"/>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4" name="Google Shape;1654;p52"/>
              <p:cNvSpPr/>
              <p:nvPr/>
            </p:nvSpPr>
            <p:spPr>
              <a:xfrm>
                <a:off x="2793998" y="1830692"/>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5" name="Google Shape;1655;p52"/>
              <p:cNvSpPr/>
              <p:nvPr/>
            </p:nvSpPr>
            <p:spPr>
              <a:xfrm>
                <a:off x="2467999" y="2204166"/>
                <a:ext cx="46040"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6" name="Google Shape;1656;p52"/>
              <p:cNvSpPr/>
              <p:nvPr/>
            </p:nvSpPr>
            <p:spPr>
              <a:xfrm>
                <a:off x="2519237" y="2251332"/>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7" name="Google Shape;1657;p52"/>
              <p:cNvSpPr/>
              <p:nvPr/>
            </p:nvSpPr>
            <p:spPr>
              <a:xfrm>
                <a:off x="2848255" y="3030764"/>
                <a:ext cx="136532" cy="128598"/>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8" name="Google Shape;1658;p52"/>
              <p:cNvSpPr/>
              <p:nvPr/>
            </p:nvSpPr>
            <p:spPr>
              <a:xfrm>
                <a:off x="3037415" y="2406048"/>
                <a:ext cx="141296"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59" name="Google Shape;1659;p52"/>
              <p:cNvSpPr/>
              <p:nvPr/>
            </p:nvSpPr>
            <p:spPr>
              <a:xfrm>
                <a:off x="3060470" y="2367769"/>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0" name="Google Shape;1660;p52"/>
              <p:cNvSpPr/>
              <p:nvPr/>
            </p:nvSpPr>
            <p:spPr>
              <a:xfrm>
                <a:off x="2437744" y="2275016"/>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1" name="Google Shape;1661;p52"/>
              <p:cNvSpPr/>
              <p:nvPr/>
            </p:nvSpPr>
            <p:spPr>
              <a:xfrm>
                <a:off x="3336056" y="1975122"/>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2" name="Google Shape;1662;p52"/>
              <p:cNvSpPr/>
              <p:nvPr/>
            </p:nvSpPr>
            <p:spPr>
              <a:xfrm>
                <a:off x="3335041" y="202572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3" name="Google Shape;1663;p52"/>
              <p:cNvSpPr/>
              <p:nvPr/>
            </p:nvSpPr>
            <p:spPr>
              <a:xfrm>
                <a:off x="3256282" y="201438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4" name="Google Shape;1664;p52"/>
              <p:cNvSpPr/>
              <p:nvPr/>
            </p:nvSpPr>
            <p:spPr>
              <a:xfrm>
                <a:off x="2927383" y="1864960"/>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5" name="Google Shape;1665;p52"/>
              <p:cNvSpPr/>
              <p:nvPr/>
            </p:nvSpPr>
            <p:spPr>
              <a:xfrm>
                <a:off x="2502358" y="2438785"/>
                <a:ext cx="49215" cy="52392"/>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6" name="Google Shape;1666;p52"/>
              <p:cNvSpPr/>
              <p:nvPr/>
            </p:nvSpPr>
            <p:spPr>
              <a:xfrm>
                <a:off x="3336394" y="1957906"/>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7" name="Google Shape;1667;p52"/>
              <p:cNvSpPr/>
              <p:nvPr/>
            </p:nvSpPr>
            <p:spPr>
              <a:xfrm>
                <a:off x="2913752" y="2007834"/>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8" name="Google Shape;1668;p52"/>
              <p:cNvSpPr/>
              <p:nvPr/>
            </p:nvSpPr>
            <p:spPr>
              <a:xfrm>
                <a:off x="2977616" y="2372731"/>
                <a:ext cx="38102" cy="36515"/>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69" name="Google Shape;1669;p52"/>
              <p:cNvSpPr/>
              <p:nvPr/>
            </p:nvSpPr>
            <p:spPr>
              <a:xfrm>
                <a:off x="3321015" y="1957626"/>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0" name="Google Shape;1670;p52"/>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1" name="Google Shape;1671;p52"/>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2" name="Google Shape;1672;p52"/>
              <p:cNvSpPr/>
              <p:nvPr/>
            </p:nvSpPr>
            <p:spPr>
              <a:xfrm>
                <a:off x="3431485" y="4548592"/>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3" name="Google Shape;1673;p52"/>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4" name="Google Shape;1674;p52"/>
              <p:cNvSpPr/>
              <p:nvPr/>
            </p:nvSpPr>
            <p:spPr>
              <a:xfrm>
                <a:off x="3053075" y="4551001"/>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5" name="Google Shape;1675;p52"/>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6" name="Google Shape;1676;p52"/>
              <p:cNvSpPr/>
              <p:nvPr/>
            </p:nvSpPr>
            <p:spPr>
              <a:xfrm>
                <a:off x="3049806" y="3830320"/>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7" name="Google Shape;1677;p52"/>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8" name="Google Shape;1678;p52"/>
              <p:cNvSpPr/>
              <p:nvPr/>
            </p:nvSpPr>
            <p:spPr>
              <a:xfrm>
                <a:off x="3740600" y="4386620"/>
                <a:ext cx="423886"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79" name="Google Shape;1679;p52"/>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0" name="Google Shape;1680;p52"/>
              <p:cNvSpPr/>
              <p:nvPr/>
            </p:nvSpPr>
            <p:spPr>
              <a:xfrm>
                <a:off x="3230465" y="4191281"/>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1" name="Google Shape;1681;p52"/>
              <p:cNvSpPr/>
              <p:nvPr/>
            </p:nvSpPr>
            <p:spPr>
              <a:xfrm>
                <a:off x="2628865" y="3849185"/>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2" name="Google Shape;1682;p52"/>
              <p:cNvSpPr/>
              <p:nvPr/>
            </p:nvSpPr>
            <p:spPr>
              <a:xfrm>
                <a:off x="3021942" y="4223650"/>
                <a:ext cx="287354"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3" name="Google Shape;1683;p52"/>
              <p:cNvSpPr/>
              <p:nvPr/>
            </p:nvSpPr>
            <p:spPr>
              <a:xfrm>
                <a:off x="3546539" y="3937142"/>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4" name="Google Shape;1684;p52"/>
              <p:cNvSpPr/>
              <p:nvPr/>
            </p:nvSpPr>
            <p:spPr>
              <a:xfrm>
                <a:off x="3021504" y="4644131"/>
                <a:ext cx="395310"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5" name="Google Shape;1685;p52"/>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6" name="Google Shape;1686;p52"/>
              <p:cNvSpPr/>
              <p:nvPr/>
            </p:nvSpPr>
            <p:spPr>
              <a:xfrm>
                <a:off x="2767406" y="3481116"/>
                <a:ext cx="233376"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7" name="Google Shape;1687;p52"/>
              <p:cNvSpPr/>
              <p:nvPr/>
            </p:nvSpPr>
            <p:spPr>
              <a:xfrm>
                <a:off x="3823360" y="404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8" name="Google Shape;1688;p52"/>
              <p:cNvSpPr/>
              <p:nvPr/>
            </p:nvSpPr>
            <p:spPr>
              <a:xfrm>
                <a:off x="2981633" y="3942203"/>
                <a:ext cx="263540"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89" name="Google Shape;1689;p52"/>
              <p:cNvSpPr/>
              <p:nvPr/>
            </p:nvSpPr>
            <p:spPr>
              <a:xfrm>
                <a:off x="3791891" y="4211027"/>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0" name="Google Shape;1690;p52"/>
              <p:cNvSpPr/>
              <p:nvPr/>
            </p:nvSpPr>
            <p:spPr>
              <a:xfrm>
                <a:off x="2976220" y="3555971"/>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1" name="Google Shape;1691;p52"/>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2" name="Google Shape;1692;p52"/>
              <p:cNvSpPr/>
              <p:nvPr/>
            </p:nvSpPr>
            <p:spPr>
              <a:xfrm>
                <a:off x="2810331" y="3908144"/>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3" name="Google Shape;1693;p52"/>
              <p:cNvSpPr/>
              <p:nvPr/>
            </p:nvSpPr>
            <p:spPr>
              <a:xfrm>
                <a:off x="3546072" y="4176751"/>
                <a:ext cx="150821"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4" name="Google Shape;1694;p52"/>
              <p:cNvSpPr/>
              <p:nvPr/>
            </p:nvSpPr>
            <p:spPr>
              <a:xfrm>
                <a:off x="3385278" y="3709921"/>
                <a:ext cx="169871"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5" name="Google Shape;1695;p52"/>
              <p:cNvSpPr/>
              <p:nvPr/>
            </p:nvSpPr>
            <p:spPr>
              <a:xfrm>
                <a:off x="3161801" y="3946132"/>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6" name="Google Shape;1696;p52"/>
              <p:cNvSpPr/>
              <p:nvPr/>
            </p:nvSpPr>
            <p:spPr>
              <a:xfrm>
                <a:off x="3187633" y="3574877"/>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7" name="Google Shape;1697;p52"/>
              <p:cNvSpPr/>
              <p:nvPr/>
            </p:nvSpPr>
            <p:spPr>
              <a:xfrm>
                <a:off x="3159372" y="3694082"/>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8" name="Google Shape;1698;p52"/>
              <p:cNvSpPr/>
              <p:nvPr/>
            </p:nvSpPr>
            <p:spPr>
              <a:xfrm>
                <a:off x="3043662" y="4175340"/>
                <a:ext cx="169872"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699" name="Google Shape;1699;p52"/>
              <p:cNvSpPr/>
              <p:nvPr/>
            </p:nvSpPr>
            <p:spPr>
              <a:xfrm>
                <a:off x="3407046" y="3621125"/>
                <a:ext cx="93667" cy="166701"/>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0" name="Google Shape;1700;p52"/>
              <p:cNvSpPr/>
              <p:nvPr/>
            </p:nvSpPr>
            <p:spPr>
              <a:xfrm>
                <a:off x="3761904" y="4004524"/>
                <a:ext cx="50803" cy="192103"/>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1" name="Google Shape;1701;p52"/>
              <p:cNvSpPr/>
              <p:nvPr/>
            </p:nvSpPr>
            <p:spPr>
              <a:xfrm>
                <a:off x="3721204" y="4048253"/>
                <a:ext cx="39689"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2" name="Google Shape;1702;p52"/>
              <p:cNvSpPr/>
              <p:nvPr/>
            </p:nvSpPr>
            <p:spPr>
              <a:xfrm>
                <a:off x="3266198" y="481281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3" name="Google Shape;1703;p52"/>
              <p:cNvSpPr/>
              <p:nvPr/>
            </p:nvSpPr>
            <p:spPr>
              <a:xfrm>
                <a:off x="3094820" y="4184368"/>
                <a:ext cx="141296"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4" name="Google Shape;1704;p52"/>
              <p:cNvSpPr/>
              <p:nvPr/>
            </p:nvSpPr>
            <p:spPr>
              <a:xfrm>
                <a:off x="3063199" y="4143116"/>
                <a:ext cx="152409"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5" name="Google Shape;1705;p52"/>
              <p:cNvSpPr/>
              <p:nvPr/>
            </p:nvSpPr>
            <p:spPr>
              <a:xfrm>
                <a:off x="3779583" y="4074685"/>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6" name="Google Shape;1706;p52"/>
              <p:cNvSpPr/>
              <p:nvPr/>
            </p:nvSpPr>
            <p:spPr>
              <a:xfrm>
                <a:off x="2830423" y="3742238"/>
                <a:ext cx="122245" cy="68269"/>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7" name="Google Shape;1707;p52"/>
              <p:cNvSpPr/>
              <p:nvPr/>
            </p:nvSpPr>
            <p:spPr>
              <a:xfrm>
                <a:off x="2835900" y="3794696"/>
                <a:ext cx="115894" cy="36515"/>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8" name="Google Shape;1708;p52"/>
              <p:cNvSpPr/>
              <p:nvPr/>
            </p:nvSpPr>
            <p:spPr>
              <a:xfrm>
                <a:off x="2969475" y="3787035"/>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09" name="Google Shape;1709;p52"/>
              <p:cNvSpPr/>
              <p:nvPr/>
            </p:nvSpPr>
            <p:spPr>
              <a:xfrm>
                <a:off x="3320428" y="3653722"/>
                <a:ext cx="42864"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0" name="Google Shape;1710;p52"/>
              <p:cNvSpPr/>
              <p:nvPr/>
            </p:nvSpPr>
            <p:spPr>
              <a:xfrm>
                <a:off x="3720496" y="4236480"/>
                <a:ext cx="49216" cy="52392"/>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1" name="Google Shape;1711;p52"/>
              <p:cNvSpPr/>
              <p:nvPr/>
            </p:nvSpPr>
            <p:spPr>
              <a:xfrm>
                <a:off x="2875893" y="3727719"/>
                <a:ext cx="74617" cy="65093"/>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2" name="Google Shape;1712;p52"/>
              <p:cNvSpPr/>
              <p:nvPr/>
            </p:nvSpPr>
            <p:spPr>
              <a:xfrm>
                <a:off x="3327314" y="3793393"/>
                <a:ext cx="46040"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3" name="Google Shape;1713;p52"/>
              <p:cNvSpPr/>
              <p:nvPr/>
            </p:nvSpPr>
            <p:spPr>
              <a:xfrm>
                <a:off x="3256858" y="4151237"/>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4" name="Google Shape;1714;p52"/>
              <p:cNvSpPr/>
              <p:nvPr/>
            </p:nvSpPr>
            <p:spPr>
              <a:xfrm>
                <a:off x="2923385" y="3729084"/>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5" name="Google Shape;1715;p52"/>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6" name="Google Shape;1716;p52"/>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7" name="Google Shape;1717;p52"/>
              <p:cNvSpPr/>
              <p:nvPr/>
            </p:nvSpPr>
            <p:spPr>
              <a:xfrm>
                <a:off x="2367989" y="6208148"/>
                <a:ext cx="928738" cy="722374"/>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8" name="Google Shape;1718;p52"/>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19" name="Google Shape;1719;p52"/>
              <p:cNvSpPr/>
              <p:nvPr/>
            </p:nvSpPr>
            <p:spPr>
              <a:xfrm>
                <a:off x="3190857" y="6234480"/>
                <a:ext cx="506441"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0" name="Google Shape;1720;p52"/>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1" name="Google Shape;1721;p52"/>
              <p:cNvSpPr/>
              <p:nvPr/>
            </p:nvSpPr>
            <p:spPr>
              <a:xfrm>
                <a:off x="3033166" y="5527142"/>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2" name="Google Shape;1722;p52"/>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3" name="Google Shape;1723;p52"/>
              <p:cNvSpPr/>
              <p:nvPr/>
            </p:nvSpPr>
            <p:spPr>
              <a:xfrm>
                <a:off x="2591026" y="6042577"/>
                <a:ext cx="414360" cy="344517"/>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4" name="Google Shape;1724;p52"/>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5" name="Google Shape;1725;p52"/>
              <p:cNvSpPr/>
              <p:nvPr/>
            </p:nvSpPr>
            <p:spPr>
              <a:xfrm>
                <a:off x="3399356" y="5876239"/>
                <a:ext cx="127007" cy="282600"/>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6" name="Google Shape;1726;p52"/>
              <p:cNvSpPr/>
              <p:nvPr/>
            </p:nvSpPr>
            <p:spPr>
              <a:xfrm>
                <a:off x="3800940" y="5555865"/>
                <a:ext cx="344506" cy="100021"/>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7" name="Google Shape;1727;p52"/>
              <p:cNvSpPr/>
              <p:nvPr/>
            </p:nvSpPr>
            <p:spPr>
              <a:xfrm>
                <a:off x="3453117" y="5910964"/>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8" name="Google Shape;1728;p52"/>
              <p:cNvSpPr/>
              <p:nvPr/>
            </p:nvSpPr>
            <p:spPr>
              <a:xfrm>
                <a:off x="3070222" y="5615462"/>
                <a:ext cx="155584" cy="290538"/>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29" name="Google Shape;1729;p52"/>
              <p:cNvSpPr/>
              <p:nvPr/>
            </p:nvSpPr>
            <p:spPr>
              <a:xfrm>
                <a:off x="3326600" y="6331638"/>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0" name="Google Shape;1730;p52"/>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1" name="Google Shape;1731;p52"/>
              <p:cNvSpPr/>
              <p:nvPr/>
            </p:nvSpPr>
            <p:spPr>
              <a:xfrm>
                <a:off x="3776384" y="5182857"/>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2" name="Google Shape;1732;p52"/>
              <p:cNvSpPr/>
              <p:nvPr/>
            </p:nvSpPr>
            <p:spPr>
              <a:xfrm>
                <a:off x="2738218" y="5701795"/>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3" name="Google Shape;1733;p52"/>
              <p:cNvSpPr/>
              <p:nvPr/>
            </p:nvSpPr>
            <p:spPr>
              <a:xfrm>
                <a:off x="3522100" y="5636224"/>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4" name="Google Shape;1734;p52"/>
              <p:cNvSpPr/>
              <p:nvPr/>
            </p:nvSpPr>
            <p:spPr>
              <a:xfrm>
                <a:off x="2721435" y="5873566"/>
                <a:ext cx="247664" cy="103196"/>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5" name="Google Shape;1735;p52"/>
              <p:cNvSpPr/>
              <p:nvPr/>
            </p:nvSpPr>
            <p:spPr>
              <a:xfrm>
                <a:off x="3708585" y="5251623"/>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6" name="Google Shape;1736;p52"/>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7" name="Google Shape;1737;p52"/>
              <p:cNvSpPr/>
              <p:nvPr/>
            </p:nvSpPr>
            <p:spPr>
              <a:xfrm>
                <a:off x="3780740" y="5603642"/>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8" name="Google Shape;1738;p52"/>
              <p:cNvSpPr/>
              <p:nvPr/>
            </p:nvSpPr>
            <p:spPr>
              <a:xfrm>
                <a:off x="3064715" y="5852985"/>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39" name="Google Shape;1739;p52"/>
              <p:cNvSpPr/>
              <p:nvPr/>
            </p:nvSpPr>
            <p:spPr>
              <a:xfrm>
                <a:off x="3224530" y="5389864"/>
                <a:ext cx="165110"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0" name="Google Shape;1740;p52"/>
              <p:cNvSpPr/>
              <p:nvPr/>
            </p:nvSpPr>
            <p:spPr>
              <a:xfrm>
                <a:off x="3480548" y="5636783"/>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1" name="Google Shape;1741;p52"/>
              <p:cNvSpPr/>
              <p:nvPr/>
            </p:nvSpPr>
            <p:spPr>
              <a:xfrm>
                <a:off x="3485480" y="5265227"/>
                <a:ext cx="109544"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2" name="Google Shape;1742;p52"/>
              <p:cNvSpPr/>
              <p:nvPr/>
            </p:nvSpPr>
            <p:spPr>
              <a:xfrm>
                <a:off x="3487520" y="5383076"/>
                <a:ext cx="133357" cy="115898"/>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3" name="Google Shape;1743;p52"/>
              <p:cNvSpPr/>
              <p:nvPr/>
            </p:nvSpPr>
            <p:spPr>
              <a:xfrm>
                <a:off x="3548898" y="5863741"/>
                <a:ext cx="169871"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4" name="Google Shape;1744;p52"/>
              <p:cNvSpPr/>
              <p:nvPr/>
            </p:nvSpPr>
            <p:spPr>
              <a:xfrm>
                <a:off x="3281319" y="5299121"/>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5" name="Google Shape;1745;p52"/>
              <p:cNvSpPr/>
              <p:nvPr/>
            </p:nvSpPr>
            <p:spPr>
              <a:xfrm>
                <a:off x="2955083" y="5671026"/>
                <a:ext cx="46040"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6" name="Google Shape;1746;p52"/>
              <p:cNvSpPr/>
              <p:nvPr/>
            </p:nvSpPr>
            <p:spPr>
              <a:xfrm>
                <a:off x="3008129" y="5719525"/>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7" name="Google Shape;1747;p52"/>
              <p:cNvSpPr/>
              <p:nvPr/>
            </p:nvSpPr>
            <p:spPr>
              <a:xfrm>
                <a:off x="3339930" y="6496923"/>
                <a:ext cx="136533"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8" name="Google Shape;1748;p52"/>
              <p:cNvSpPr/>
              <p:nvPr/>
            </p:nvSpPr>
            <p:spPr>
              <a:xfrm>
                <a:off x="3527657" y="5872672"/>
                <a:ext cx="138121"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49" name="Google Shape;1749;p52"/>
              <p:cNvSpPr/>
              <p:nvPr/>
            </p:nvSpPr>
            <p:spPr>
              <a:xfrm>
                <a:off x="3549479" y="5837540"/>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0" name="Google Shape;1750;p52"/>
              <p:cNvSpPr/>
              <p:nvPr/>
            </p:nvSpPr>
            <p:spPr>
              <a:xfrm>
                <a:off x="2926981" y="5746240"/>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1" name="Google Shape;1751;p52"/>
              <p:cNvSpPr/>
              <p:nvPr/>
            </p:nvSpPr>
            <p:spPr>
              <a:xfrm>
                <a:off x="3823494" y="5443542"/>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2" name="Google Shape;1752;p52"/>
              <p:cNvSpPr/>
              <p:nvPr/>
            </p:nvSpPr>
            <p:spPr>
              <a:xfrm>
                <a:off x="3824280" y="5496946"/>
                <a:ext cx="115893" cy="33341"/>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3" name="Google Shape;1753;p52"/>
              <p:cNvSpPr/>
              <p:nvPr/>
            </p:nvSpPr>
            <p:spPr>
              <a:xfrm>
                <a:off x="3747344" y="5487181"/>
                <a:ext cx="60328" cy="58743"/>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4" name="Google Shape;1754;p52"/>
              <p:cNvSpPr/>
              <p:nvPr/>
            </p:nvSpPr>
            <p:spPr>
              <a:xfrm>
                <a:off x="3417853" y="5333035"/>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5" name="Google Shape;1755;p52"/>
              <p:cNvSpPr/>
              <p:nvPr/>
            </p:nvSpPr>
            <p:spPr>
              <a:xfrm>
                <a:off x="2991002" y="5905290"/>
                <a:ext cx="50803" cy="52391"/>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6" name="Google Shape;1756;p52"/>
              <p:cNvSpPr/>
              <p:nvPr/>
            </p:nvSpPr>
            <p:spPr>
              <a:xfrm>
                <a:off x="3825040" y="5424412"/>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7" name="Google Shape;1757;p52"/>
              <p:cNvSpPr/>
              <p:nvPr/>
            </p:nvSpPr>
            <p:spPr>
              <a:xfrm>
                <a:off x="3404093" y="5474212"/>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8" name="Google Shape;1758;p52"/>
              <p:cNvSpPr/>
              <p:nvPr/>
            </p:nvSpPr>
            <p:spPr>
              <a:xfrm>
                <a:off x="3467595" y="583743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59" name="Google Shape;1759;p52"/>
              <p:cNvSpPr/>
              <p:nvPr/>
            </p:nvSpPr>
            <p:spPr>
              <a:xfrm>
                <a:off x="3807119" y="5427853"/>
                <a:ext cx="46041" cy="55568"/>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1760" name="Google Shape;1760;p52"/>
            <p:cNvGrpSpPr/>
            <p:nvPr/>
          </p:nvGrpSpPr>
          <p:grpSpPr>
            <a:xfrm rot="-4870417">
              <a:off x="2003606" y="3041176"/>
              <a:ext cx="2504935" cy="6914660"/>
              <a:chOff x="1878290" y="13581"/>
              <a:chExt cx="2505072" cy="6915252"/>
            </a:xfrm>
          </p:grpSpPr>
          <p:sp>
            <p:nvSpPr>
              <p:cNvPr id="1761" name="Google Shape;1761;p52"/>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2" name="Google Shape;1762;p52"/>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3" name="Google Shape;1763;p52"/>
              <p:cNvSpPr/>
              <p:nvPr/>
            </p:nvSpPr>
            <p:spPr>
              <a:xfrm>
                <a:off x="2944424" y="1077444"/>
                <a:ext cx="944615" cy="703323"/>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4" name="Google Shape;1764;p52"/>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5" name="Google Shape;1765;p52"/>
              <p:cNvSpPr/>
              <p:nvPr/>
            </p:nvSpPr>
            <p:spPr>
              <a:xfrm>
                <a:off x="2565602" y="1079413"/>
                <a:ext cx="495327"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6" name="Google Shape;1766;p52"/>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7" name="Google Shape;1767;p52"/>
              <p:cNvSpPr/>
              <p:nvPr/>
            </p:nvSpPr>
            <p:spPr>
              <a:xfrm>
                <a:off x="2560992" y="361486"/>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8" name="Google Shape;1768;p52"/>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69" name="Google Shape;1769;p52"/>
              <p:cNvSpPr/>
              <p:nvPr/>
            </p:nvSpPr>
            <p:spPr>
              <a:xfrm>
                <a:off x="3253547" y="915014"/>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0" name="Google Shape;1770;p52"/>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1" name="Google Shape;1771;p52"/>
              <p:cNvSpPr/>
              <p:nvPr/>
            </p:nvSpPr>
            <p:spPr>
              <a:xfrm>
                <a:off x="2742317" y="722747"/>
                <a:ext cx="131770"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2" name="Google Shape;1772;p52"/>
              <p:cNvSpPr/>
              <p:nvPr/>
            </p:nvSpPr>
            <p:spPr>
              <a:xfrm>
                <a:off x="2139730" y="377677"/>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3" name="Google Shape;1773;p52"/>
              <p:cNvSpPr/>
              <p:nvPr/>
            </p:nvSpPr>
            <p:spPr>
              <a:xfrm>
                <a:off x="2533683" y="753884"/>
                <a:ext cx="288941"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4" name="Google Shape;1774;p52"/>
              <p:cNvSpPr/>
              <p:nvPr/>
            </p:nvSpPr>
            <p:spPr>
              <a:xfrm>
                <a:off x="3059572" y="469915"/>
                <a:ext cx="147645" cy="296888"/>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5" name="Google Shape;1775;p52"/>
              <p:cNvSpPr/>
              <p:nvPr/>
            </p:nvSpPr>
            <p:spPr>
              <a:xfrm>
                <a:off x="2533395" y="1172910"/>
                <a:ext cx="395309"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6" name="Google Shape;1776;p52"/>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7" name="Google Shape;1777;p52"/>
              <p:cNvSpPr/>
              <p:nvPr/>
            </p:nvSpPr>
            <p:spPr>
              <a:xfrm>
                <a:off x="2280843" y="13581"/>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8" name="Google Shape;1778;p52"/>
              <p:cNvSpPr/>
              <p:nvPr/>
            </p:nvSpPr>
            <p:spPr>
              <a:xfrm>
                <a:off x="3337888" y="570967"/>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79" name="Google Shape;1779;p52"/>
              <p:cNvSpPr/>
              <p:nvPr/>
            </p:nvSpPr>
            <p:spPr>
              <a:xfrm>
                <a:off x="2493322" y="470984"/>
                <a:ext cx="263539" cy="173053"/>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0" name="Google Shape;1780;p52"/>
              <p:cNvSpPr/>
              <p:nvPr/>
            </p:nvSpPr>
            <p:spPr>
              <a:xfrm>
                <a:off x="3302073" y="739703"/>
                <a:ext cx="249251"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1" name="Google Shape;1781;p52"/>
              <p:cNvSpPr/>
              <p:nvPr/>
            </p:nvSpPr>
            <p:spPr>
              <a:xfrm>
                <a:off x="2486409" y="86607"/>
                <a:ext cx="100017" cy="223857"/>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2" name="Google Shape;1782;p52"/>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3" name="Google Shape;1783;p52"/>
              <p:cNvSpPr/>
              <p:nvPr/>
            </p:nvSpPr>
            <p:spPr>
              <a:xfrm>
                <a:off x="2322073" y="43932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4" name="Google Shape;1784;p52"/>
              <p:cNvSpPr/>
              <p:nvPr/>
            </p:nvSpPr>
            <p:spPr>
              <a:xfrm>
                <a:off x="3054554" y="708576"/>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5" name="Google Shape;1785;p52"/>
              <p:cNvSpPr/>
              <p:nvPr/>
            </p:nvSpPr>
            <p:spPr>
              <a:xfrm>
                <a:off x="2896787" y="243502"/>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6" name="Google Shape;1786;p52"/>
              <p:cNvSpPr/>
              <p:nvPr/>
            </p:nvSpPr>
            <p:spPr>
              <a:xfrm>
                <a:off x="2675783" y="478996"/>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7" name="Google Shape;1787;p52"/>
              <p:cNvSpPr/>
              <p:nvPr/>
            </p:nvSpPr>
            <p:spPr>
              <a:xfrm>
                <a:off x="2699663" y="105877"/>
                <a:ext cx="106368"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8" name="Google Shape;1788;p52"/>
              <p:cNvSpPr/>
              <p:nvPr/>
            </p:nvSpPr>
            <p:spPr>
              <a:xfrm>
                <a:off x="2671882" y="225266"/>
                <a:ext cx="128595"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89" name="Google Shape;1789;p52"/>
              <p:cNvSpPr/>
              <p:nvPr/>
            </p:nvSpPr>
            <p:spPr>
              <a:xfrm>
                <a:off x="2556170" y="704173"/>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0" name="Google Shape;1790;p52"/>
              <p:cNvSpPr/>
              <p:nvPr/>
            </p:nvSpPr>
            <p:spPr>
              <a:xfrm>
                <a:off x="2919324" y="151155"/>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1" name="Google Shape;1791;p52"/>
              <p:cNvSpPr/>
              <p:nvPr/>
            </p:nvSpPr>
            <p:spPr>
              <a:xfrm>
                <a:off x="3274649" y="535112"/>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2" name="Google Shape;1792;p52"/>
              <p:cNvSpPr/>
              <p:nvPr/>
            </p:nvSpPr>
            <p:spPr>
              <a:xfrm>
                <a:off x="3229475" y="581113"/>
                <a:ext cx="41277" cy="160351"/>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3" name="Google Shape;1793;p52"/>
              <p:cNvSpPr/>
              <p:nvPr/>
            </p:nvSpPr>
            <p:spPr>
              <a:xfrm>
                <a:off x="2778809" y="1342785"/>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4" name="Google Shape;1794;p52"/>
              <p:cNvSpPr/>
              <p:nvPr/>
            </p:nvSpPr>
            <p:spPr>
              <a:xfrm>
                <a:off x="2604997" y="717986"/>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5" name="Google Shape;1795;p52"/>
              <p:cNvSpPr/>
              <p:nvPr/>
            </p:nvSpPr>
            <p:spPr>
              <a:xfrm>
                <a:off x="2575763" y="674936"/>
                <a:ext cx="152408" cy="49217"/>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6" name="Google Shape;1796;p52"/>
              <p:cNvSpPr/>
              <p:nvPr/>
            </p:nvSpPr>
            <p:spPr>
              <a:xfrm>
                <a:off x="3291557" y="608543"/>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7" name="Google Shape;1797;p52"/>
              <p:cNvSpPr/>
              <p:nvPr/>
            </p:nvSpPr>
            <p:spPr>
              <a:xfrm>
                <a:off x="2341218" y="273464"/>
                <a:ext cx="123832" cy="68269"/>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8" name="Google Shape;1798;p52"/>
              <p:cNvSpPr/>
              <p:nvPr/>
            </p:nvSpPr>
            <p:spPr>
              <a:xfrm>
                <a:off x="2350005" y="325546"/>
                <a:ext cx="115894" cy="36515"/>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799" name="Google Shape;1799;p52"/>
              <p:cNvSpPr/>
              <p:nvPr/>
            </p:nvSpPr>
            <p:spPr>
              <a:xfrm>
                <a:off x="2483842" y="318984"/>
                <a:ext cx="58740"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0" name="Google Shape;1800;p52"/>
              <p:cNvSpPr/>
              <p:nvPr/>
            </p:nvSpPr>
            <p:spPr>
              <a:xfrm>
                <a:off x="2833930" y="180984"/>
                <a:ext cx="42865"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1" name="Google Shape;1801;p52"/>
              <p:cNvSpPr/>
              <p:nvPr/>
            </p:nvSpPr>
            <p:spPr>
              <a:xfrm>
                <a:off x="3228999" y="766173"/>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2" name="Google Shape;1802;p52"/>
              <p:cNvSpPr/>
              <p:nvPr/>
            </p:nvSpPr>
            <p:spPr>
              <a:xfrm>
                <a:off x="2386250" y="255701"/>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3" name="Google Shape;1803;p52"/>
              <p:cNvSpPr/>
              <p:nvPr/>
            </p:nvSpPr>
            <p:spPr>
              <a:xfrm>
                <a:off x="2841448" y="322440"/>
                <a:ext cx="42865" cy="46041"/>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4" name="Google Shape;1804;p52"/>
              <p:cNvSpPr/>
              <p:nvPr/>
            </p:nvSpPr>
            <p:spPr>
              <a:xfrm>
                <a:off x="2769430" y="680975"/>
                <a:ext cx="38102" cy="36515"/>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5" name="Google Shape;1805;p52"/>
              <p:cNvSpPr/>
              <p:nvPr/>
            </p:nvSpPr>
            <p:spPr>
              <a:xfrm>
                <a:off x="2435669" y="259941"/>
                <a:ext cx="46040" cy="55567"/>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6" name="Google Shape;1806;p52"/>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7" name="Google Shape;1807;p52"/>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8" name="Google Shape;1808;p52"/>
              <p:cNvSpPr/>
              <p:nvPr/>
            </p:nvSpPr>
            <p:spPr>
              <a:xfrm>
                <a:off x="1878290" y="2738665"/>
                <a:ext cx="927151" cy="722375"/>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09" name="Google Shape;1809;p52"/>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0" name="Google Shape;1810;p52"/>
              <p:cNvSpPr/>
              <p:nvPr/>
            </p:nvSpPr>
            <p:spPr>
              <a:xfrm>
                <a:off x="2701884" y="2766961"/>
                <a:ext cx="504853"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1" name="Google Shape;1811;p52"/>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2" name="Google Shape;1812;p52"/>
              <p:cNvSpPr/>
              <p:nvPr/>
            </p:nvSpPr>
            <p:spPr>
              <a:xfrm>
                <a:off x="2543588" y="2056292"/>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3" name="Google Shape;1813;p52"/>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4" name="Google Shape;1814;p52"/>
              <p:cNvSpPr/>
              <p:nvPr/>
            </p:nvSpPr>
            <p:spPr>
              <a:xfrm>
                <a:off x="2101286" y="2572764"/>
                <a:ext cx="415948" cy="344516"/>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5" name="Google Shape;1815;p52"/>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6" name="Google Shape;1816;p52"/>
              <p:cNvSpPr/>
              <p:nvPr/>
            </p:nvSpPr>
            <p:spPr>
              <a:xfrm>
                <a:off x="2909223" y="2406708"/>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7" name="Google Shape;1817;p52"/>
              <p:cNvSpPr/>
              <p:nvPr/>
            </p:nvSpPr>
            <p:spPr>
              <a:xfrm>
                <a:off x="3312569" y="2086577"/>
                <a:ext cx="346094" cy="100021"/>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8" name="Google Shape;1818;p52"/>
              <p:cNvSpPr/>
              <p:nvPr/>
            </p:nvSpPr>
            <p:spPr>
              <a:xfrm>
                <a:off x="2966034" y="2438663"/>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19" name="Google Shape;1819;p52"/>
              <p:cNvSpPr/>
              <p:nvPr/>
            </p:nvSpPr>
            <p:spPr>
              <a:xfrm>
                <a:off x="2581955" y="2145279"/>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0" name="Google Shape;1820;p52"/>
              <p:cNvSpPr/>
              <p:nvPr/>
            </p:nvSpPr>
            <p:spPr>
              <a:xfrm>
                <a:off x="2836991" y="2863624"/>
                <a:ext cx="401659"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1" name="Google Shape;1821;p52"/>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2" name="Google Shape;1822;p52"/>
              <p:cNvSpPr/>
              <p:nvPr/>
            </p:nvSpPr>
            <p:spPr>
              <a:xfrm>
                <a:off x="3290307" y="1716565"/>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3" name="Google Shape;1823;p52"/>
              <p:cNvSpPr/>
              <p:nvPr/>
            </p:nvSpPr>
            <p:spPr>
              <a:xfrm>
                <a:off x="2248151" y="2231814"/>
                <a:ext cx="200036" cy="223856"/>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4" name="Google Shape;1824;p52"/>
              <p:cNvSpPr/>
              <p:nvPr/>
            </p:nvSpPr>
            <p:spPr>
              <a:xfrm>
                <a:off x="3032436" y="2167157"/>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5" name="Google Shape;1825;p52"/>
              <p:cNvSpPr/>
              <p:nvPr/>
            </p:nvSpPr>
            <p:spPr>
              <a:xfrm>
                <a:off x="2234992" y="2401359"/>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6" name="Google Shape;1826;p52"/>
              <p:cNvSpPr/>
              <p:nvPr/>
            </p:nvSpPr>
            <p:spPr>
              <a:xfrm>
                <a:off x="3219023" y="1783429"/>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7" name="Google Shape;1827;p52"/>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8" name="Google Shape;1828;p52"/>
              <p:cNvSpPr/>
              <p:nvPr/>
            </p:nvSpPr>
            <p:spPr>
              <a:xfrm>
                <a:off x="3292743" y="2134931"/>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29" name="Google Shape;1829;p52"/>
              <p:cNvSpPr/>
              <p:nvPr/>
            </p:nvSpPr>
            <p:spPr>
              <a:xfrm>
                <a:off x="2577098" y="2382830"/>
                <a:ext cx="153995" cy="106371"/>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0" name="Google Shape;1830;p52"/>
              <p:cNvSpPr/>
              <p:nvPr/>
            </p:nvSpPr>
            <p:spPr>
              <a:xfrm>
                <a:off x="2738384" y="1921631"/>
                <a:ext cx="165109" cy="125424"/>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1" name="Google Shape;1831;p52"/>
              <p:cNvSpPr/>
              <p:nvPr/>
            </p:nvSpPr>
            <p:spPr>
              <a:xfrm>
                <a:off x="2994005" y="2167725"/>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2" name="Google Shape;1832;p52"/>
              <p:cNvSpPr/>
              <p:nvPr/>
            </p:nvSpPr>
            <p:spPr>
              <a:xfrm>
                <a:off x="3000262" y="1794137"/>
                <a:ext cx="109543" cy="198454"/>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3" name="Google Shape;1833;p52"/>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4" name="Google Shape;1834;p52"/>
              <p:cNvSpPr/>
              <p:nvPr/>
            </p:nvSpPr>
            <p:spPr>
              <a:xfrm>
                <a:off x="3061384" y="2393079"/>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5" name="Google Shape;1835;p52"/>
              <p:cNvSpPr/>
              <p:nvPr/>
            </p:nvSpPr>
            <p:spPr>
              <a:xfrm>
                <a:off x="2794868" y="1830809"/>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6" name="Google Shape;1836;p52"/>
              <p:cNvSpPr/>
              <p:nvPr/>
            </p:nvSpPr>
            <p:spPr>
              <a:xfrm>
                <a:off x="2470110" y="2202697"/>
                <a:ext cx="46041"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7" name="Google Shape;1837;p52"/>
              <p:cNvSpPr/>
              <p:nvPr/>
            </p:nvSpPr>
            <p:spPr>
              <a:xfrm>
                <a:off x="2520164" y="2251459"/>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8" name="Google Shape;1838;p52"/>
              <p:cNvSpPr/>
              <p:nvPr/>
            </p:nvSpPr>
            <p:spPr>
              <a:xfrm>
                <a:off x="2850784" y="3027864"/>
                <a:ext cx="136532" cy="128599"/>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39" name="Google Shape;1839;p52"/>
              <p:cNvSpPr/>
              <p:nvPr/>
            </p:nvSpPr>
            <p:spPr>
              <a:xfrm>
                <a:off x="3039122" y="2405190"/>
                <a:ext cx="141295"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0" name="Google Shape;1840;p52"/>
              <p:cNvSpPr/>
              <p:nvPr/>
            </p:nvSpPr>
            <p:spPr>
              <a:xfrm>
                <a:off x="3061663" y="2365215"/>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1" name="Google Shape;1841;p52"/>
              <p:cNvSpPr/>
              <p:nvPr/>
            </p:nvSpPr>
            <p:spPr>
              <a:xfrm>
                <a:off x="2440052" y="2273657"/>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2" name="Google Shape;1842;p52"/>
              <p:cNvSpPr/>
              <p:nvPr/>
            </p:nvSpPr>
            <p:spPr>
              <a:xfrm>
                <a:off x="3337568" y="1974290"/>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3" name="Google Shape;1843;p52"/>
              <p:cNvSpPr/>
              <p:nvPr/>
            </p:nvSpPr>
            <p:spPr>
              <a:xfrm>
                <a:off x="3336475" y="202335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4" name="Google Shape;1844;p52"/>
              <p:cNvSpPr/>
              <p:nvPr/>
            </p:nvSpPr>
            <p:spPr>
              <a:xfrm>
                <a:off x="3257967" y="201405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5" name="Google Shape;1845;p52"/>
              <p:cNvSpPr/>
              <p:nvPr/>
            </p:nvSpPr>
            <p:spPr>
              <a:xfrm>
                <a:off x="2928262" y="1864579"/>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6" name="Google Shape;1846;p52"/>
              <p:cNvSpPr/>
              <p:nvPr/>
            </p:nvSpPr>
            <p:spPr>
              <a:xfrm>
                <a:off x="2503636" y="2437397"/>
                <a:ext cx="49215" cy="52391"/>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7" name="Google Shape;1847;p52"/>
              <p:cNvSpPr/>
              <p:nvPr/>
            </p:nvSpPr>
            <p:spPr>
              <a:xfrm>
                <a:off x="3337587" y="1955615"/>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8" name="Google Shape;1848;p52"/>
              <p:cNvSpPr/>
              <p:nvPr/>
            </p:nvSpPr>
            <p:spPr>
              <a:xfrm>
                <a:off x="2914890" y="2005940"/>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49" name="Google Shape;1849;p52"/>
              <p:cNvSpPr/>
              <p:nvPr/>
            </p:nvSpPr>
            <p:spPr>
              <a:xfrm>
                <a:off x="2978556" y="2369236"/>
                <a:ext cx="38102" cy="36516"/>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0" name="Google Shape;1850;p52"/>
              <p:cNvSpPr/>
              <p:nvPr/>
            </p:nvSpPr>
            <p:spPr>
              <a:xfrm>
                <a:off x="3322429" y="1957041"/>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1" name="Google Shape;1851;p52"/>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2" name="Google Shape;1852;p52"/>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3" name="Google Shape;1853;p52"/>
              <p:cNvSpPr/>
              <p:nvPr/>
            </p:nvSpPr>
            <p:spPr>
              <a:xfrm>
                <a:off x="3433418" y="4547415"/>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4" name="Google Shape;1854;p52"/>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5" name="Google Shape;1855;p52"/>
              <p:cNvSpPr/>
              <p:nvPr/>
            </p:nvSpPr>
            <p:spPr>
              <a:xfrm>
                <a:off x="3052905" y="4549635"/>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6" name="Google Shape;1856;p52"/>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7" name="Google Shape;1857;p52"/>
              <p:cNvSpPr/>
              <p:nvPr/>
            </p:nvSpPr>
            <p:spPr>
              <a:xfrm>
                <a:off x="3051556" y="3831213"/>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8" name="Google Shape;1858;p52"/>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59" name="Google Shape;1859;p52"/>
              <p:cNvSpPr/>
              <p:nvPr/>
            </p:nvSpPr>
            <p:spPr>
              <a:xfrm>
                <a:off x="3742542" y="4384984"/>
                <a:ext cx="423885"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0" name="Google Shape;1860;p52"/>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1" name="Google Shape;1861;p52"/>
              <p:cNvSpPr/>
              <p:nvPr/>
            </p:nvSpPr>
            <p:spPr>
              <a:xfrm>
                <a:off x="3229369" y="4189694"/>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2" name="Google Shape;1862;p52"/>
              <p:cNvSpPr/>
              <p:nvPr/>
            </p:nvSpPr>
            <p:spPr>
              <a:xfrm>
                <a:off x="2630059" y="3845957"/>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3" name="Google Shape;1863;p52"/>
              <p:cNvSpPr/>
              <p:nvPr/>
            </p:nvSpPr>
            <p:spPr>
              <a:xfrm>
                <a:off x="3024012" y="4222164"/>
                <a:ext cx="287353"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4" name="Google Shape;1864;p52"/>
              <p:cNvSpPr/>
              <p:nvPr/>
            </p:nvSpPr>
            <p:spPr>
              <a:xfrm>
                <a:off x="3547957" y="3936758"/>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5" name="Google Shape;1865;p52"/>
              <p:cNvSpPr/>
              <p:nvPr/>
            </p:nvSpPr>
            <p:spPr>
              <a:xfrm>
                <a:off x="3023836" y="4642645"/>
                <a:ext cx="395309"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6" name="Google Shape;1866;p52"/>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7" name="Google Shape;1867;p52"/>
              <p:cNvSpPr/>
              <p:nvPr/>
            </p:nvSpPr>
            <p:spPr>
              <a:xfrm>
                <a:off x="2769595" y="3481983"/>
                <a:ext cx="233375"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8" name="Google Shape;1868;p52"/>
              <p:cNvSpPr/>
              <p:nvPr/>
            </p:nvSpPr>
            <p:spPr>
              <a:xfrm>
                <a:off x="3825070" y="4039612"/>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69" name="Google Shape;1869;p52"/>
              <p:cNvSpPr/>
              <p:nvPr/>
            </p:nvSpPr>
            <p:spPr>
              <a:xfrm>
                <a:off x="2982318" y="3940956"/>
                <a:ext cx="263539"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0" name="Google Shape;1870;p52"/>
              <p:cNvSpPr/>
              <p:nvPr/>
            </p:nvSpPr>
            <p:spPr>
              <a:xfrm>
                <a:off x="3792525" y="4209561"/>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1" name="Google Shape;1871;p52"/>
              <p:cNvSpPr/>
              <p:nvPr/>
            </p:nvSpPr>
            <p:spPr>
              <a:xfrm>
                <a:off x="2975534" y="3556690"/>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2" name="Google Shape;1872;p52"/>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3" name="Google Shape;1873;p52"/>
              <p:cNvSpPr/>
              <p:nvPr/>
            </p:nvSpPr>
            <p:spPr>
              <a:xfrm>
                <a:off x="2812525" y="3909180"/>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4" name="Google Shape;1874;p52"/>
              <p:cNvSpPr/>
              <p:nvPr/>
            </p:nvSpPr>
            <p:spPr>
              <a:xfrm>
                <a:off x="3546574" y="4176603"/>
                <a:ext cx="150820"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5" name="Google Shape;1875;p52"/>
              <p:cNvSpPr/>
              <p:nvPr/>
            </p:nvSpPr>
            <p:spPr>
              <a:xfrm>
                <a:off x="3386853" y="3709969"/>
                <a:ext cx="169872"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6" name="Google Shape;1876;p52"/>
              <p:cNvSpPr/>
              <p:nvPr/>
            </p:nvSpPr>
            <p:spPr>
              <a:xfrm>
                <a:off x="3161145" y="3946195"/>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7" name="Google Shape;1877;p52"/>
              <p:cNvSpPr/>
              <p:nvPr/>
            </p:nvSpPr>
            <p:spPr>
              <a:xfrm>
                <a:off x="3186732" y="3573065"/>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8" name="Google Shape;1878;p52"/>
              <p:cNvSpPr/>
              <p:nvPr/>
            </p:nvSpPr>
            <p:spPr>
              <a:xfrm>
                <a:off x="3161958" y="3691855"/>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79" name="Google Shape;1879;p52"/>
              <p:cNvSpPr/>
              <p:nvPr/>
            </p:nvSpPr>
            <p:spPr>
              <a:xfrm>
                <a:off x="3045157" y="4174022"/>
                <a:ext cx="169871"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0" name="Google Shape;1880;p52"/>
              <p:cNvSpPr/>
              <p:nvPr/>
            </p:nvSpPr>
            <p:spPr>
              <a:xfrm>
                <a:off x="3409653" y="3619435"/>
                <a:ext cx="93667" cy="166702"/>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1" name="Google Shape;1881;p52"/>
              <p:cNvSpPr/>
              <p:nvPr/>
            </p:nvSpPr>
            <p:spPr>
              <a:xfrm>
                <a:off x="3761578" y="4002066"/>
                <a:ext cx="50803" cy="192104"/>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2" name="Google Shape;1882;p52"/>
              <p:cNvSpPr/>
              <p:nvPr/>
            </p:nvSpPr>
            <p:spPr>
              <a:xfrm>
                <a:off x="3721494" y="4049140"/>
                <a:ext cx="39690"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3" name="Google Shape;1883;p52"/>
              <p:cNvSpPr/>
              <p:nvPr/>
            </p:nvSpPr>
            <p:spPr>
              <a:xfrm>
                <a:off x="3266226" y="481287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4" name="Google Shape;1884;p52"/>
              <p:cNvSpPr/>
              <p:nvPr/>
            </p:nvSpPr>
            <p:spPr>
              <a:xfrm>
                <a:off x="3096652" y="4184453"/>
                <a:ext cx="141295"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5" name="Google Shape;1885;p52"/>
              <p:cNvSpPr/>
              <p:nvPr/>
            </p:nvSpPr>
            <p:spPr>
              <a:xfrm>
                <a:off x="3062945" y="4141994"/>
                <a:ext cx="152408"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6" name="Google Shape;1886;p52"/>
              <p:cNvSpPr/>
              <p:nvPr/>
            </p:nvSpPr>
            <p:spPr>
              <a:xfrm>
                <a:off x="3779933" y="4075263"/>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7" name="Google Shape;1887;p52"/>
              <p:cNvSpPr/>
              <p:nvPr/>
            </p:nvSpPr>
            <p:spPr>
              <a:xfrm>
                <a:off x="2831303" y="3740176"/>
                <a:ext cx="122245" cy="68268"/>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8" name="Google Shape;1888;p52"/>
              <p:cNvSpPr/>
              <p:nvPr/>
            </p:nvSpPr>
            <p:spPr>
              <a:xfrm>
                <a:off x="2836944" y="3792623"/>
                <a:ext cx="115894" cy="36516"/>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89" name="Google Shape;1889;p52"/>
              <p:cNvSpPr/>
              <p:nvPr/>
            </p:nvSpPr>
            <p:spPr>
              <a:xfrm>
                <a:off x="2970780" y="3786060"/>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0" name="Google Shape;1890;p52"/>
              <p:cNvSpPr/>
              <p:nvPr/>
            </p:nvSpPr>
            <p:spPr>
              <a:xfrm>
                <a:off x="3321234" y="3651208"/>
                <a:ext cx="42865"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1" name="Google Shape;1891;p52"/>
              <p:cNvSpPr/>
              <p:nvPr/>
            </p:nvSpPr>
            <p:spPr>
              <a:xfrm>
                <a:off x="3722465" y="4233965"/>
                <a:ext cx="49216" cy="52391"/>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2" name="Google Shape;1892;p52"/>
              <p:cNvSpPr/>
              <p:nvPr/>
            </p:nvSpPr>
            <p:spPr>
              <a:xfrm>
                <a:off x="2876699" y="3725558"/>
                <a:ext cx="74617" cy="65094"/>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3" name="Google Shape;1893;p52"/>
              <p:cNvSpPr/>
              <p:nvPr/>
            </p:nvSpPr>
            <p:spPr>
              <a:xfrm>
                <a:off x="3328612" y="3790842"/>
                <a:ext cx="46041"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4" name="Google Shape;1894;p52"/>
              <p:cNvSpPr/>
              <p:nvPr/>
            </p:nvSpPr>
            <p:spPr>
              <a:xfrm>
                <a:off x="3258171" y="4149255"/>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5" name="Google Shape;1895;p52"/>
              <p:cNvSpPr/>
              <p:nvPr/>
            </p:nvSpPr>
            <p:spPr>
              <a:xfrm>
                <a:off x="2924420" y="3728343"/>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6" name="Google Shape;1896;p52"/>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7" name="Google Shape;1897;p52"/>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8" name="Google Shape;1898;p52"/>
              <p:cNvSpPr/>
              <p:nvPr/>
            </p:nvSpPr>
            <p:spPr>
              <a:xfrm>
                <a:off x="2370168" y="6206458"/>
                <a:ext cx="928739" cy="722375"/>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899" name="Google Shape;1899;p52"/>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0" name="Google Shape;1900;p52"/>
              <p:cNvSpPr/>
              <p:nvPr/>
            </p:nvSpPr>
            <p:spPr>
              <a:xfrm>
                <a:off x="3192194" y="6234998"/>
                <a:ext cx="506440"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1" name="Google Shape;1901;p52"/>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2" name="Google Shape;1902;p52"/>
              <p:cNvSpPr/>
              <p:nvPr/>
            </p:nvSpPr>
            <p:spPr>
              <a:xfrm>
                <a:off x="3032349" y="5524816"/>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3" name="Google Shape;1903;p52"/>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4" name="Google Shape;1904;p52"/>
              <p:cNvSpPr/>
              <p:nvPr/>
            </p:nvSpPr>
            <p:spPr>
              <a:xfrm>
                <a:off x="2593185" y="6040801"/>
                <a:ext cx="414360" cy="344516"/>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5" name="Google Shape;1905;p52"/>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6" name="Google Shape;1906;p52"/>
              <p:cNvSpPr/>
              <p:nvPr/>
            </p:nvSpPr>
            <p:spPr>
              <a:xfrm>
                <a:off x="3399786" y="5876435"/>
                <a:ext cx="127007" cy="282599"/>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7" name="Google Shape;1907;p52"/>
              <p:cNvSpPr/>
              <p:nvPr/>
            </p:nvSpPr>
            <p:spPr>
              <a:xfrm>
                <a:off x="3802655" y="5553287"/>
                <a:ext cx="344506" cy="100022"/>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8" name="Google Shape;1908;p52"/>
              <p:cNvSpPr/>
              <p:nvPr/>
            </p:nvSpPr>
            <p:spPr>
              <a:xfrm>
                <a:off x="3453348" y="5909009"/>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09" name="Google Shape;1909;p52"/>
              <p:cNvSpPr/>
              <p:nvPr/>
            </p:nvSpPr>
            <p:spPr>
              <a:xfrm>
                <a:off x="3069015" y="5613934"/>
                <a:ext cx="155584" cy="290537"/>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0" name="Google Shape;1910;p52"/>
              <p:cNvSpPr/>
              <p:nvPr/>
            </p:nvSpPr>
            <p:spPr>
              <a:xfrm>
                <a:off x="3328879" y="6331539"/>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1" name="Google Shape;1911;p52"/>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2" name="Google Shape;1912;p52"/>
              <p:cNvSpPr/>
              <p:nvPr/>
            </p:nvSpPr>
            <p:spPr>
              <a:xfrm>
                <a:off x="3775686" y="5184006"/>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3" name="Google Shape;1913;p52"/>
              <p:cNvSpPr/>
              <p:nvPr/>
            </p:nvSpPr>
            <p:spPr>
              <a:xfrm>
                <a:off x="2738827" y="5701409"/>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4" name="Google Shape;1914;p52"/>
              <p:cNvSpPr/>
              <p:nvPr/>
            </p:nvSpPr>
            <p:spPr>
              <a:xfrm>
                <a:off x="3521187" y="5635558"/>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5" name="Google Shape;1915;p52"/>
              <p:cNvSpPr/>
              <p:nvPr/>
            </p:nvSpPr>
            <p:spPr>
              <a:xfrm>
                <a:off x="2722539" y="5873150"/>
                <a:ext cx="247664" cy="103197"/>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6" name="Google Shape;1916;p52"/>
              <p:cNvSpPr/>
              <p:nvPr/>
            </p:nvSpPr>
            <p:spPr>
              <a:xfrm>
                <a:off x="3709465" y="5251578"/>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7" name="Google Shape;1917;p52"/>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8" name="Google Shape;1918;p52"/>
              <p:cNvSpPr/>
              <p:nvPr/>
            </p:nvSpPr>
            <p:spPr>
              <a:xfrm>
                <a:off x="3781616" y="5604911"/>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19" name="Google Shape;1919;p52"/>
              <p:cNvSpPr/>
              <p:nvPr/>
            </p:nvSpPr>
            <p:spPr>
              <a:xfrm>
                <a:off x="3065971" y="5852810"/>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0" name="Google Shape;1920;p52"/>
              <p:cNvSpPr/>
              <p:nvPr/>
            </p:nvSpPr>
            <p:spPr>
              <a:xfrm>
                <a:off x="3225322" y="5388707"/>
                <a:ext cx="165109"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1" name="Google Shape;1921;p52"/>
              <p:cNvSpPr/>
              <p:nvPr/>
            </p:nvSpPr>
            <p:spPr>
              <a:xfrm>
                <a:off x="3482756" y="5636127"/>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2" name="Google Shape;1922;p52"/>
              <p:cNvSpPr/>
              <p:nvPr/>
            </p:nvSpPr>
            <p:spPr>
              <a:xfrm>
                <a:off x="3487444" y="5262783"/>
                <a:ext cx="109543"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3" name="Google Shape;1923;p52"/>
              <p:cNvSpPr/>
              <p:nvPr/>
            </p:nvSpPr>
            <p:spPr>
              <a:xfrm>
                <a:off x="3486933" y="5382625"/>
                <a:ext cx="133357" cy="115897"/>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4" name="Google Shape;1924;p52"/>
              <p:cNvSpPr/>
              <p:nvPr/>
            </p:nvSpPr>
            <p:spPr>
              <a:xfrm>
                <a:off x="3550369" y="5862927"/>
                <a:ext cx="169872"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5" name="Google Shape;1925;p52"/>
              <p:cNvSpPr/>
              <p:nvPr/>
            </p:nvSpPr>
            <p:spPr>
              <a:xfrm>
                <a:off x="3282050" y="5299454"/>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6" name="Google Shape;1926;p52"/>
              <p:cNvSpPr/>
              <p:nvPr/>
            </p:nvSpPr>
            <p:spPr>
              <a:xfrm>
                <a:off x="2957292" y="5671342"/>
                <a:ext cx="46041"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7" name="Google Shape;1927;p52"/>
              <p:cNvSpPr/>
              <p:nvPr/>
            </p:nvSpPr>
            <p:spPr>
              <a:xfrm>
                <a:off x="3008915" y="5719861"/>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8" name="Google Shape;1928;p52"/>
              <p:cNvSpPr/>
              <p:nvPr/>
            </p:nvSpPr>
            <p:spPr>
              <a:xfrm>
                <a:off x="3339413" y="6496275"/>
                <a:ext cx="136532"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29" name="Google Shape;1929;p52"/>
              <p:cNvSpPr/>
              <p:nvPr/>
            </p:nvSpPr>
            <p:spPr>
              <a:xfrm>
                <a:off x="3529218" y="5872023"/>
                <a:ext cx="138120"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0" name="Google Shape;1930;p52"/>
              <p:cNvSpPr/>
              <p:nvPr/>
            </p:nvSpPr>
            <p:spPr>
              <a:xfrm>
                <a:off x="3548968" y="5835438"/>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1" name="Google Shape;1931;p52"/>
              <p:cNvSpPr/>
              <p:nvPr/>
            </p:nvSpPr>
            <p:spPr>
              <a:xfrm>
                <a:off x="2927347" y="5743758"/>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2" name="Google Shape;1932;p52"/>
              <p:cNvSpPr/>
              <p:nvPr/>
            </p:nvSpPr>
            <p:spPr>
              <a:xfrm>
                <a:off x="3824872" y="5442926"/>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3" name="Google Shape;1933;p52"/>
              <p:cNvSpPr/>
              <p:nvPr/>
            </p:nvSpPr>
            <p:spPr>
              <a:xfrm>
                <a:off x="3825582" y="5494778"/>
                <a:ext cx="115893" cy="33340"/>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4" name="Google Shape;1934;p52"/>
              <p:cNvSpPr/>
              <p:nvPr/>
            </p:nvSpPr>
            <p:spPr>
              <a:xfrm>
                <a:off x="3747091" y="5485727"/>
                <a:ext cx="60328" cy="58742"/>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5" name="Google Shape;1935;p52"/>
              <p:cNvSpPr/>
              <p:nvPr/>
            </p:nvSpPr>
            <p:spPr>
              <a:xfrm>
                <a:off x="3417023" y="5333102"/>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6" name="Google Shape;1936;p52"/>
              <p:cNvSpPr/>
              <p:nvPr/>
            </p:nvSpPr>
            <p:spPr>
              <a:xfrm>
                <a:off x="2992133" y="5904107"/>
                <a:ext cx="50803" cy="52392"/>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7" name="Google Shape;1937;p52"/>
              <p:cNvSpPr/>
              <p:nvPr/>
            </p:nvSpPr>
            <p:spPr>
              <a:xfrm>
                <a:off x="3826572" y="5425463"/>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8" name="Google Shape;1938;p52"/>
              <p:cNvSpPr/>
              <p:nvPr/>
            </p:nvSpPr>
            <p:spPr>
              <a:xfrm>
                <a:off x="3405332" y="5474089"/>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39" name="Google Shape;1939;p52"/>
              <p:cNvSpPr/>
              <p:nvPr/>
            </p:nvSpPr>
            <p:spPr>
              <a:xfrm>
                <a:off x="3470191" y="583546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40" name="Google Shape;1940;p52"/>
              <p:cNvSpPr/>
              <p:nvPr/>
            </p:nvSpPr>
            <p:spPr>
              <a:xfrm>
                <a:off x="3809732" y="5425676"/>
                <a:ext cx="46040" cy="55567"/>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sktop Web Mockup">
  <p:cSld name="Desktop Web Mockup">
    <p:spTree>
      <p:nvGrpSpPr>
        <p:cNvPr id="1941" name="Shape 1941"/>
        <p:cNvGrpSpPr/>
        <p:nvPr/>
      </p:nvGrpSpPr>
      <p:grpSpPr>
        <a:xfrm>
          <a:off x="0" y="0"/>
          <a:ext cx="0" cy="0"/>
          <a:chOff x="0" y="0"/>
          <a:chExt cx="0" cy="0"/>
        </a:xfrm>
      </p:grpSpPr>
      <p:grpSp>
        <p:nvGrpSpPr>
          <p:cNvPr id="1942" name="Google Shape;1942;p53"/>
          <p:cNvGrpSpPr/>
          <p:nvPr/>
        </p:nvGrpSpPr>
        <p:grpSpPr>
          <a:xfrm>
            <a:off x="-352494" y="-1405029"/>
            <a:ext cx="12952121" cy="9671666"/>
            <a:chOff x="-352494" y="-1405029"/>
            <a:chExt cx="12952121" cy="9671666"/>
          </a:xfrm>
        </p:grpSpPr>
        <p:grpSp>
          <p:nvGrpSpPr>
            <p:cNvPr id="1943" name="Google Shape;1943;p53"/>
            <p:cNvGrpSpPr/>
            <p:nvPr/>
          </p:nvGrpSpPr>
          <p:grpSpPr>
            <a:xfrm rot="5914166">
              <a:off x="7741119" y="-3108780"/>
              <a:ext cx="2505452" cy="6915437"/>
              <a:chOff x="1877773" y="14493"/>
              <a:chExt cx="2505589" cy="6916029"/>
            </a:xfrm>
          </p:grpSpPr>
          <p:sp>
            <p:nvSpPr>
              <p:cNvPr id="1944" name="Google Shape;1944;p53"/>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45" name="Google Shape;1945;p53"/>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46" name="Google Shape;1946;p53"/>
              <p:cNvSpPr/>
              <p:nvPr/>
            </p:nvSpPr>
            <p:spPr>
              <a:xfrm>
                <a:off x="2942595" y="1080399"/>
                <a:ext cx="944615" cy="703322"/>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47" name="Google Shape;1947;p53"/>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48" name="Google Shape;1948;p53"/>
              <p:cNvSpPr/>
              <p:nvPr/>
            </p:nvSpPr>
            <p:spPr>
              <a:xfrm>
                <a:off x="2564065" y="1081230"/>
                <a:ext cx="495328"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49" name="Google Shape;1949;p53"/>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0" name="Google Shape;1950;p53"/>
              <p:cNvSpPr/>
              <p:nvPr/>
            </p:nvSpPr>
            <p:spPr>
              <a:xfrm>
                <a:off x="2559345" y="362363"/>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1" name="Google Shape;1951;p53"/>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2" name="Google Shape;1952;p53"/>
              <p:cNvSpPr/>
              <p:nvPr/>
            </p:nvSpPr>
            <p:spPr>
              <a:xfrm>
                <a:off x="3253042" y="916621"/>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3" name="Google Shape;1953;p53"/>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4" name="Google Shape;1954;p53"/>
              <p:cNvSpPr/>
              <p:nvPr/>
            </p:nvSpPr>
            <p:spPr>
              <a:xfrm>
                <a:off x="2741229" y="721645"/>
                <a:ext cx="131769"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5" name="Google Shape;1955;p53"/>
              <p:cNvSpPr/>
              <p:nvPr/>
            </p:nvSpPr>
            <p:spPr>
              <a:xfrm>
                <a:off x="2138396" y="381111"/>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6" name="Google Shape;1956;p53"/>
              <p:cNvSpPr/>
              <p:nvPr/>
            </p:nvSpPr>
            <p:spPr>
              <a:xfrm>
                <a:off x="2531473" y="755575"/>
                <a:ext cx="288942"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7" name="Google Shape;1957;p53"/>
              <p:cNvSpPr/>
              <p:nvPr/>
            </p:nvSpPr>
            <p:spPr>
              <a:xfrm>
                <a:off x="3058242" y="472081"/>
                <a:ext cx="147645" cy="296887"/>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8" name="Google Shape;1958;p53"/>
              <p:cNvSpPr/>
              <p:nvPr/>
            </p:nvSpPr>
            <p:spPr>
              <a:xfrm>
                <a:off x="2530688" y="1173026"/>
                <a:ext cx="395310"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59" name="Google Shape;1959;p53"/>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0" name="Google Shape;1960;p53"/>
              <p:cNvSpPr/>
              <p:nvPr/>
            </p:nvSpPr>
            <p:spPr>
              <a:xfrm>
                <a:off x="2278752" y="14493"/>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1" name="Google Shape;1961;p53"/>
              <p:cNvSpPr/>
              <p:nvPr/>
            </p:nvSpPr>
            <p:spPr>
              <a:xfrm>
                <a:off x="3335802" y="57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2" name="Google Shape;1962;p53"/>
              <p:cNvSpPr/>
              <p:nvPr/>
            </p:nvSpPr>
            <p:spPr>
              <a:xfrm>
                <a:off x="2491172" y="474247"/>
                <a:ext cx="263540" cy="173052"/>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3" name="Google Shape;1963;p53"/>
              <p:cNvSpPr/>
              <p:nvPr/>
            </p:nvSpPr>
            <p:spPr>
              <a:xfrm>
                <a:off x="3301304" y="741375"/>
                <a:ext cx="249252"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4" name="Google Shape;1964;p53"/>
              <p:cNvSpPr/>
              <p:nvPr/>
            </p:nvSpPr>
            <p:spPr>
              <a:xfrm>
                <a:off x="2485870" y="89475"/>
                <a:ext cx="100018" cy="223856"/>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5" name="Google Shape;1965;p53"/>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6" name="Google Shape;1966;p53"/>
              <p:cNvSpPr/>
              <p:nvPr/>
            </p:nvSpPr>
            <p:spPr>
              <a:xfrm>
                <a:off x="2320454" y="44320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7" name="Google Shape;1967;p53"/>
              <p:cNvSpPr/>
              <p:nvPr/>
            </p:nvSpPr>
            <p:spPr>
              <a:xfrm>
                <a:off x="3054387" y="712061"/>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8" name="Google Shape;1968;p53"/>
              <p:cNvSpPr/>
              <p:nvPr/>
            </p:nvSpPr>
            <p:spPr>
              <a:xfrm>
                <a:off x="2895300" y="245223"/>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69" name="Google Shape;1969;p53"/>
              <p:cNvSpPr/>
              <p:nvPr/>
            </p:nvSpPr>
            <p:spPr>
              <a:xfrm>
                <a:off x="2674727" y="479392"/>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0" name="Google Shape;1970;p53"/>
              <p:cNvSpPr/>
              <p:nvPr/>
            </p:nvSpPr>
            <p:spPr>
              <a:xfrm>
                <a:off x="2698615" y="106575"/>
                <a:ext cx="106369"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1" name="Google Shape;1971;p53"/>
              <p:cNvSpPr/>
              <p:nvPr/>
            </p:nvSpPr>
            <p:spPr>
              <a:xfrm>
                <a:off x="2670718" y="227458"/>
                <a:ext cx="128594"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2" name="Google Shape;1972;p53"/>
              <p:cNvSpPr/>
              <p:nvPr/>
            </p:nvSpPr>
            <p:spPr>
              <a:xfrm>
                <a:off x="2555017" y="708836"/>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3" name="Google Shape;1973;p53"/>
              <p:cNvSpPr/>
              <p:nvPr/>
            </p:nvSpPr>
            <p:spPr>
              <a:xfrm>
                <a:off x="2916814" y="154621"/>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4" name="Google Shape;1974;p53"/>
              <p:cNvSpPr/>
              <p:nvPr/>
            </p:nvSpPr>
            <p:spPr>
              <a:xfrm>
                <a:off x="3273023" y="536450"/>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5" name="Google Shape;1975;p53"/>
              <p:cNvSpPr/>
              <p:nvPr/>
            </p:nvSpPr>
            <p:spPr>
              <a:xfrm>
                <a:off x="3227951" y="583800"/>
                <a:ext cx="41277" cy="160352"/>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6" name="Google Shape;1976;p53"/>
              <p:cNvSpPr/>
              <p:nvPr/>
            </p:nvSpPr>
            <p:spPr>
              <a:xfrm>
                <a:off x="2777080" y="1343174"/>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7" name="Google Shape;1977;p53"/>
              <p:cNvSpPr/>
              <p:nvPr/>
            </p:nvSpPr>
            <p:spPr>
              <a:xfrm>
                <a:off x="2603255" y="719670"/>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8" name="Google Shape;1978;p53"/>
              <p:cNvSpPr/>
              <p:nvPr/>
            </p:nvSpPr>
            <p:spPr>
              <a:xfrm>
                <a:off x="2574546" y="678081"/>
                <a:ext cx="152408" cy="49216"/>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79" name="Google Shape;1979;p53"/>
              <p:cNvSpPr/>
              <p:nvPr/>
            </p:nvSpPr>
            <p:spPr>
              <a:xfrm>
                <a:off x="3289722" y="609978"/>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0" name="Google Shape;1980;p53"/>
              <p:cNvSpPr/>
              <p:nvPr/>
            </p:nvSpPr>
            <p:spPr>
              <a:xfrm>
                <a:off x="2338622" y="275971"/>
                <a:ext cx="123832" cy="68268"/>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1" name="Google Shape;1981;p53"/>
              <p:cNvSpPr/>
              <p:nvPr/>
            </p:nvSpPr>
            <p:spPr>
              <a:xfrm>
                <a:off x="2348815" y="327836"/>
                <a:ext cx="115894" cy="36516"/>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2" name="Google Shape;1982;p53"/>
              <p:cNvSpPr/>
              <p:nvPr/>
            </p:nvSpPr>
            <p:spPr>
              <a:xfrm>
                <a:off x="2482154" y="318605"/>
                <a:ext cx="58741"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3" name="Google Shape;1983;p53"/>
              <p:cNvSpPr/>
              <p:nvPr/>
            </p:nvSpPr>
            <p:spPr>
              <a:xfrm>
                <a:off x="2832516" y="180573"/>
                <a:ext cx="42864"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4" name="Google Shape;1984;p53"/>
              <p:cNvSpPr/>
              <p:nvPr/>
            </p:nvSpPr>
            <p:spPr>
              <a:xfrm>
                <a:off x="3228693" y="770211"/>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5" name="Google Shape;1985;p53"/>
              <p:cNvSpPr/>
              <p:nvPr/>
            </p:nvSpPr>
            <p:spPr>
              <a:xfrm>
                <a:off x="2385305" y="258064"/>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6" name="Google Shape;1986;p53"/>
              <p:cNvSpPr/>
              <p:nvPr/>
            </p:nvSpPr>
            <p:spPr>
              <a:xfrm>
                <a:off x="2839775" y="323630"/>
                <a:ext cx="42864" cy="46042"/>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7" name="Google Shape;1987;p53"/>
              <p:cNvSpPr/>
              <p:nvPr/>
            </p:nvSpPr>
            <p:spPr>
              <a:xfrm>
                <a:off x="2768213" y="684731"/>
                <a:ext cx="38102" cy="36516"/>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8" name="Google Shape;1988;p53"/>
              <p:cNvSpPr/>
              <p:nvPr/>
            </p:nvSpPr>
            <p:spPr>
              <a:xfrm>
                <a:off x="2434731" y="262460"/>
                <a:ext cx="46040" cy="55568"/>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89" name="Google Shape;1989;p53"/>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0" name="Google Shape;1990;p53"/>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1" name="Google Shape;1991;p53"/>
              <p:cNvSpPr/>
              <p:nvPr/>
            </p:nvSpPr>
            <p:spPr>
              <a:xfrm>
                <a:off x="1877773" y="2741879"/>
                <a:ext cx="927151" cy="722374"/>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2" name="Google Shape;1992;p53"/>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3" name="Google Shape;1993;p53"/>
              <p:cNvSpPr/>
              <p:nvPr/>
            </p:nvSpPr>
            <p:spPr>
              <a:xfrm>
                <a:off x="2699071" y="2768448"/>
                <a:ext cx="504854"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4" name="Google Shape;1994;p53"/>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5" name="Google Shape;1995;p53"/>
              <p:cNvSpPr/>
              <p:nvPr/>
            </p:nvSpPr>
            <p:spPr>
              <a:xfrm>
                <a:off x="2542460" y="2057497"/>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6" name="Google Shape;1996;p53"/>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7" name="Google Shape;1997;p53"/>
              <p:cNvSpPr/>
              <p:nvPr/>
            </p:nvSpPr>
            <p:spPr>
              <a:xfrm>
                <a:off x="2099223" y="2576308"/>
                <a:ext cx="415948" cy="344517"/>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8" name="Google Shape;1998;p53"/>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999" name="Google Shape;1999;p53"/>
              <p:cNvSpPr/>
              <p:nvPr/>
            </p:nvSpPr>
            <p:spPr>
              <a:xfrm>
                <a:off x="2907325" y="2408519"/>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0" name="Google Shape;2000;p53"/>
              <p:cNvSpPr/>
              <p:nvPr/>
            </p:nvSpPr>
            <p:spPr>
              <a:xfrm>
                <a:off x="3310707" y="2089359"/>
                <a:ext cx="346094" cy="100022"/>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1" name="Google Shape;2001;p53"/>
              <p:cNvSpPr/>
              <p:nvPr/>
            </p:nvSpPr>
            <p:spPr>
              <a:xfrm>
                <a:off x="2965434" y="2439269"/>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2" name="Google Shape;2002;p53"/>
              <p:cNvSpPr/>
              <p:nvPr/>
            </p:nvSpPr>
            <p:spPr>
              <a:xfrm>
                <a:off x="2581450" y="2147260"/>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3" name="Google Shape;2003;p53"/>
              <p:cNvSpPr/>
              <p:nvPr/>
            </p:nvSpPr>
            <p:spPr>
              <a:xfrm>
                <a:off x="2836140" y="2863680"/>
                <a:ext cx="401660"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4" name="Google Shape;2004;p53"/>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5" name="Google Shape;2005;p53"/>
              <p:cNvSpPr/>
              <p:nvPr/>
            </p:nvSpPr>
            <p:spPr>
              <a:xfrm>
                <a:off x="3289291" y="1715878"/>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6" name="Google Shape;2006;p53"/>
              <p:cNvSpPr/>
              <p:nvPr/>
            </p:nvSpPr>
            <p:spPr>
              <a:xfrm>
                <a:off x="2247886" y="2235536"/>
                <a:ext cx="200036" cy="223857"/>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7" name="Google Shape;2007;p53"/>
              <p:cNvSpPr/>
              <p:nvPr/>
            </p:nvSpPr>
            <p:spPr>
              <a:xfrm>
                <a:off x="3031639" y="2168268"/>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8" name="Google Shape;2008;p53"/>
              <p:cNvSpPr/>
              <p:nvPr/>
            </p:nvSpPr>
            <p:spPr>
              <a:xfrm>
                <a:off x="2232426" y="2403794"/>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09" name="Google Shape;2009;p53"/>
              <p:cNvSpPr/>
              <p:nvPr/>
            </p:nvSpPr>
            <p:spPr>
              <a:xfrm>
                <a:off x="3216909" y="1787052"/>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0" name="Google Shape;2010;p53"/>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1" name="Google Shape;2011;p53"/>
              <p:cNvSpPr/>
              <p:nvPr/>
            </p:nvSpPr>
            <p:spPr>
              <a:xfrm>
                <a:off x="3292442" y="2138580"/>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2" name="Google Shape;2012;p53"/>
              <p:cNvSpPr/>
              <p:nvPr/>
            </p:nvSpPr>
            <p:spPr>
              <a:xfrm>
                <a:off x="2575944" y="2384784"/>
                <a:ext cx="153995" cy="106372"/>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3" name="Google Shape;2013;p53"/>
              <p:cNvSpPr/>
              <p:nvPr/>
            </p:nvSpPr>
            <p:spPr>
              <a:xfrm>
                <a:off x="2736113" y="1924811"/>
                <a:ext cx="165109" cy="125423"/>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4" name="Google Shape;2014;p53"/>
              <p:cNvSpPr/>
              <p:nvPr/>
            </p:nvSpPr>
            <p:spPr>
              <a:xfrm>
                <a:off x="2991658" y="2168590"/>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5" name="Google Shape;2015;p53"/>
              <p:cNvSpPr/>
              <p:nvPr/>
            </p:nvSpPr>
            <p:spPr>
              <a:xfrm>
                <a:off x="2997923" y="1795228"/>
                <a:ext cx="109544" cy="198455"/>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6" name="Google Shape;2016;p53"/>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7" name="Google Shape;2017;p53"/>
              <p:cNvSpPr/>
              <p:nvPr/>
            </p:nvSpPr>
            <p:spPr>
              <a:xfrm>
                <a:off x="3059780" y="2394096"/>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8" name="Google Shape;2018;p53"/>
              <p:cNvSpPr/>
              <p:nvPr/>
            </p:nvSpPr>
            <p:spPr>
              <a:xfrm>
                <a:off x="2793998" y="1830692"/>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19" name="Google Shape;2019;p53"/>
              <p:cNvSpPr/>
              <p:nvPr/>
            </p:nvSpPr>
            <p:spPr>
              <a:xfrm>
                <a:off x="2467999" y="2204166"/>
                <a:ext cx="46040"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0" name="Google Shape;2020;p53"/>
              <p:cNvSpPr/>
              <p:nvPr/>
            </p:nvSpPr>
            <p:spPr>
              <a:xfrm>
                <a:off x="2519237" y="2251332"/>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1" name="Google Shape;2021;p53"/>
              <p:cNvSpPr/>
              <p:nvPr/>
            </p:nvSpPr>
            <p:spPr>
              <a:xfrm>
                <a:off x="2848255" y="3030764"/>
                <a:ext cx="136532" cy="128598"/>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2" name="Google Shape;2022;p53"/>
              <p:cNvSpPr/>
              <p:nvPr/>
            </p:nvSpPr>
            <p:spPr>
              <a:xfrm>
                <a:off x="3037415" y="2406048"/>
                <a:ext cx="141296"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3" name="Google Shape;2023;p53"/>
              <p:cNvSpPr/>
              <p:nvPr/>
            </p:nvSpPr>
            <p:spPr>
              <a:xfrm>
                <a:off x="3060470" y="2367769"/>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4" name="Google Shape;2024;p53"/>
              <p:cNvSpPr/>
              <p:nvPr/>
            </p:nvSpPr>
            <p:spPr>
              <a:xfrm>
                <a:off x="2437744" y="2275016"/>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5" name="Google Shape;2025;p53"/>
              <p:cNvSpPr/>
              <p:nvPr/>
            </p:nvSpPr>
            <p:spPr>
              <a:xfrm>
                <a:off x="3336056" y="1975122"/>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6" name="Google Shape;2026;p53"/>
              <p:cNvSpPr/>
              <p:nvPr/>
            </p:nvSpPr>
            <p:spPr>
              <a:xfrm>
                <a:off x="3335041" y="202572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7" name="Google Shape;2027;p53"/>
              <p:cNvSpPr/>
              <p:nvPr/>
            </p:nvSpPr>
            <p:spPr>
              <a:xfrm>
                <a:off x="3256282" y="201438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8" name="Google Shape;2028;p53"/>
              <p:cNvSpPr/>
              <p:nvPr/>
            </p:nvSpPr>
            <p:spPr>
              <a:xfrm>
                <a:off x="2927383" y="1864960"/>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29" name="Google Shape;2029;p53"/>
              <p:cNvSpPr/>
              <p:nvPr/>
            </p:nvSpPr>
            <p:spPr>
              <a:xfrm>
                <a:off x="2502358" y="2438785"/>
                <a:ext cx="49215" cy="52392"/>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0" name="Google Shape;2030;p53"/>
              <p:cNvSpPr/>
              <p:nvPr/>
            </p:nvSpPr>
            <p:spPr>
              <a:xfrm>
                <a:off x="3336394" y="1957906"/>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1" name="Google Shape;2031;p53"/>
              <p:cNvSpPr/>
              <p:nvPr/>
            </p:nvSpPr>
            <p:spPr>
              <a:xfrm>
                <a:off x="2913752" y="2007834"/>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2" name="Google Shape;2032;p53"/>
              <p:cNvSpPr/>
              <p:nvPr/>
            </p:nvSpPr>
            <p:spPr>
              <a:xfrm>
                <a:off x="2977616" y="2372731"/>
                <a:ext cx="38102" cy="36515"/>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3" name="Google Shape;2033;p53"/>
              <p:cNvSpPr/>
              <p:nvPr/>
            </p:nvSpPr>
            <p:spPr>
              <a:xfrm>
                <a:off x="3321015" y="1957626"/>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4" name="Google Shape;2034;p53"/>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5" name="Google Shape;2035;p53"/>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6" name="Google Shape;2036;p53"/>
              <p:cNvSpPr/>
              <p:nvPr/>
            </p:nvSpPr>
            <p:spPr>
              <a:xfrm>
                <a:off x="3431485" y="4548592"/>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7" name="Google Shape;2037;p53"/>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8" name="Google Shape;2038;p53"/>
              <p:cNvSpPr/>
              <p:nvPr/>
            </p:nvSpPr>
            <p:spPr>
              <a:xfrm>
                <a:off x="3053075" y="4551001"/>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39" name="Google Shape;2039;p53"/>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0" name="Google Shape;2040;p53"/>
              <p:cNvSpPr/>
              <p:nvPr/>
            </p:nvSpPr>
            <p:spPr>
              <a:xfrm>
                <a:off x="3049806" y="3830320"/>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1" name="Google Shape;2041;p53"/>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2" name="Google Shape;2042;p53"/>
              <p:cNvSpPr/>
              <p:nvPr/>
            </p:nvSpPr>
            <p:spPr>
              <a:xfrm>
                <a:off x="3740600" y="4386620"/>
                <a:ext cx="423886"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3" name="Google Shape;2043;p53"/>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4" name="Google Shape;2044;p53"/>
              <p:cNvSpPr/>
              <p:nvPr/>
            </p:nvSpPr>
            <p:spPr>
              <a:xfrm>
                <a:off x="3230465" y="4191281"/>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5" name="Google Shape;2045;p53"/>
              <p:cNvSpPr/>
              <p:nvPr/>
            </p:nvSpPr>
            <p:spPr>
              <a:xfrm>
                <a:off x="2628865" y="3849185"/>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6" name="Google Shape;2046;p53"/>
              <p:cNvSpPr/>
              <p:nvPr/>
            </p:nvSpPr>
            <p:spPr>
              <a:xfrm>
                <a:off x="3021942" y="4223650"/>
                <a:ext cx="287354"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7" name="Google Shape;2047;p53"/>
              <p:cNvSpPr/>
              <p:nvPr/>
            </p:nvSpPr>
            <p:spPr>
              <a:xfrm>
                <a:off x="3546539" y="3937142"/>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8" name="Google Shape;2048;p53"/>
              <p:cNvSpPr/>
              <p:nvPr/>
            </p:nvSpPr>
            <p:spPr>
              <a:xfrm>
                <a:off x="3021504" y="4644131"/>
                <a:ext cx="395310"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49" name="Google Shape;2049;p53"/>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0" name="Google Shape;2050;p53"/>
              <p:cNvSpPr/>
              <p:nvPr/>
            </p:nvSpPr>
            <p:spPr>
              <a:xfrm>
                <a:off x="2767406" y="3481116"/>
                <a:ext cx="233376"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1" name="Google Shape;2051;p53"/>
              <p:cNvSpPr/>
              <p:nvPr/>
            </p:nvSpPr>
            <p:spPr>
              <a:xfrm>
                <a:off x="3823360" y="4041374"/>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2" name="Google Shape;2052;p53"/>
              <p:cNvSpPr/>
              <p:nvPr/>
            </p:nvSpPr>
            <p:spPr>
              <a:xfrm>
                <a:off x="2981633" y="3942203"/>
                <a:ext cx="263540"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3" name="Google Shape;2053;p53"/>
              <p:cNvSpPr/>
              <p:nvPr/>
            </p:nvSpPr>
            <p:spPr>
              <a:xfrm>
                <a:off x="3791891" y="4211027"/>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4" name="Google Shape;2054;p53"/>
              <p:cNvSpPr/>
              <p:nvPr/>
            </p:nvSpPr>
            <p:spPr>
              <a:xfrm>
                <a:off x="2976220" y="3555971"/>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5" name="Google Shape;2055;p53"/>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6" name="Google Shape;2056;p53"/>
              <p:cNvSpPr/>
              <p:nvPr/>
            </p:nvSpPr>
            <p:spPr>
              <a:xfrm>
                <a:off x="2810331" y="3908144"/>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7" name="Google Shape;2057;p53"/>
              <p:cNvSpPr/>
              <p:nvPr/>
            </p:nvSpPr>
            <p:spPr>
              <a:xfrm>
                <a:off x="3546072" y="4176751"/>
                <a:ext cx="150821"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8" name="Google Shape;2058;p53"/>
              <p:cNvSpPr/>
              <p:nvPr/>
            </p:nvSpPr>
            <p:spPr>
              <a:xfrm>
                <a:off x="3385278" y="3709921"/>
                <a:ext cx="169871"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59" name="Google Shape;2059;p53"/>
              <p:cNvSpPr/>
              <p:nvPr/>
            </p:nvSpPr>
            <p:spPr>
              <a:xfrm>
                <a:off x="3161801" y="3946132"/>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0" name="Google Shape;2060;p53"/>
              <p:cNvSpPr/>
              <p:nvPr/>
            </p:nvSpPr>
            <p:spPr>
              <a:xfrm>
                <a:off x="3187633" y="3574877"/>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1" name="Google Shape;2061;p53"/>
              <p:cNvSpPr/>
              <p:nvPr/>
            </p:nvSpPr>
            <p:spPr>
              <a:xfrm>
                <a:off x="3159372" y="3694082"/>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2" name="Google Shape;2062;p53"/>
              <p:cNvSpPr/>
              <p:nvPr/>
            </p:nvSpPr>
            <p:spPr>
              <a:xfrm>
                <a:off x="3043662" y="4175340"/>
                <a:ext cx="169872"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3" name="Google Shape;2063;p53"/>
              <p:cNvSpPr/>
              <p:nvPr/>
            </p:nvSpPr>
            <p:spPr>
              <a:xfrm>
                <a:off x="3407046" y="3621125"/>
                <a:ext cx="93667" cy="166701"/>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4" name="Google Shape;2064;p53"/>
              <p:cNvSpPr/>
              <p:nvPr/>
            </p:nvSpPr>
            <p:spPr>
              <a:xfrm>
                <a:off x="3761904" y="4004524"/>
                <a:ext cx="50803" cy="192103"/>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5" name="Google Shape;2065;p53"/>
              <p:cNvSpPr/>
              <p:nvPr/>
            </p:nvSpPr>
            <p:spPr>
              <a:xfrm>
                <a:off x="3721204" y="4048253"/>
                <a:ext cx="39689"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6" name="Google Shape;2066;p53"/>
              <p:cNvSpPr/>
              <p:nvPr/>
            </p:nvSpPr>
            <p:spPr>
              <a:xfrm>
                <a:off x="3266198" y="481281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7" name="Google Shape;2067;p53"/>
              <p:cNvSpPr/>
              <p:nvPr/>
            </p:nvSpPr>
            <p:spPr>
              <a:xfrm>
                <a:off x="3094820" y="4184368"/>
                <a:ext cx="141296"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8" name="Google Shape;2068;p53"/>
              <p:cNvSpPr/>
              <p:nvPr/>
            </p:nvSpPr>
            <p:spPr>
              <a:xfrm>
                <a:off x="3063199" y="4143116"/>
                <a:ext cx="152409"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69" name="Google Shape;2069;p53"/>
              <p:cNvSpPr/>
              <p:nvPr/>
            </p:nvSpPr>
            <p:spPr>
              <a:xfrm>
                <a:off x="3779583" y="4074685"/>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0" name="Google Shape;2070;p53"/>
              <p:cNvSpPr/>
              <p:nvPr/>
            </p:nvSpPr>
            <p:spPr>
              <a:xfrm>
                <a:off x="2830423" y="3742238"/>
                <a:ext cx="122245" cy="68269"/>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1" name="Google Shape;2071;p53"/>
              <p:cNvSpPr/>
              <p:nvPr/>
            </p:nvSpPr>
            <p:spPr>
              <a:xfrm>
                <a:off x="2835900" y="3794696"/>
                <a:ext cx="115894" cy="36515"/>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2" name="Google Shape;2072;p53"/>
              <p:cNvSpPr/>
              <p:nvPr/>
            </p:nvSpPr>
            <p:spPr>
              <a:xfrm>
                <a:off x="2969475" y="3787035"/>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3" name="Google Shape;2073;p53"/>
              <p:cNvSpPr/>
              <p:nvPr/>
            </p:nvSpPr>
            <p:spPr>
              <a:xfrm>
                <a:off x="3320428" y="3653722"/>
                <a:ext cx="42864"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4" name="Google Shape;2074;p53"/>
              <p:cNvSpPr/>
              <p:nvPr/>
            </p:nvSpPr>
            <p:spPr>
              <a:xfrm>
                <a:off x="3720496" y="4236480"/>
                <a:ext cx="49216" cy="52392"/>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5" name="Google Shape;2075;p53"/>
              <p:cNvSpPr/>
              <p:nvPr/>
            </p:nvSpPr>
            <p:spPr>
              <a:xfrm>
                <a:off x="2875893" y="3727719"/>
                <a:ext cx="74617" cy="65093"/>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6" name="Google Shape;2076;p53"/>
              <p:cNvSpPr/>
              <p:nvPr/>
            </p:nvSpPr>
            <p:spPr>
              <a:xfrm>
                <a:off x="3327314" y="3793393"/>
                <a:ext cx="46040"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7" name="Google Shape;2077;p53"/>
              <p:cNvSpPr/>
              <p:nvPr/>
            </p:nvSpPr>
            <p:spPr>
              <a:xfrm>
                <a:off x="3256858" y="4151237"/>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8" name="Google Shape;2078;p53"/>
              <p:cNvSpPr/>
              <p:nvPr/>
            </p:nvSpPr>
            <p:spPr>
              <a:xfrm>
                <a:off x="2923385" y="3729084"/>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79" name="Google Shape;2079;p53"/>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0" name="Google Shape;2080;p53"/>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1" name="Google Shape;2081;p53"/>
              <p:cNvSpPr/>
              <p:nvPr/>
            </p:nvSpPr>
            <p:spPr>
              <a:xfrm>
                <a:off x="2367989" y="6208148"/>
                <a:ext cx="928738" cy="722374"/>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2" name="Google Shape;2082;p53"/>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3" name="Google Shape;2083;p53"/>
              <p:cNvSpPr/>
              <p:nvPr/>
            </p:nvSpPr>
            <p:spPr>
              <a:xfrm>
                <a:off x="3190857" y="6234480"/>
                <a:ext cx="506441"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4" name="Google Shape;2084;p53"/>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5" name="Google Shape;2085;p53"/>
              <p:cNvSpPr/>
              <p:nvPr/>
            </p:nvSpPr>
            <p:spPr>
              <a:xfrm>
                <a:off x="3033166" y="5527142"/>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6" name="Google Shape;2086;p53"/>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7" name="Google Shape;2087;p53"/>
              <p:cNvSpPr/>
              <p:nvPr/>
            </p:nvSpPr>
            <p:spPr>
              <a:xfrm>
                <a:off x="2591026" y="6042577"/>
                <a:ext cx="414360" cy="344517"/>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8" name="Google Shape;2088;p53"/>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89" name="Google Shape;2089;p53"/>
              <p:cNvSpPr/>
              <p:nvPr/>
            </p:nvSpPr>
            <p:spPr>
              <a:xfrm>
                <a:off x="3399356" y="5876239"/>
                <a:ext cx="127007" cy="282600"/>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0" name="Google Shape;2090;p53"/>
              <p:cNvSpPr/>
              <p:nvPr/>
            </p:nvSpPr>
            <p:spPr>
              <a:xfrm>
                <a:off x="3800940" y="5555865"/>
                <a:ext cx="344506" cy="100021"/>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1" name="Google Shape;2091;p53"/>
              <p:cNvSpPr/>
              <p:nvPr/>
            </p:nvSpPr>
            <p:spPr>
              <a:xfrm>
                <a:off x="3453117" y="5910964"/>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2" name="Google Shape;2092;p53"/>
              <p:cNvSpPr/>
              <p:nvPr/>
            </p:nvSpPr>
            <p:spPr>
              <a:xfrm>
                <a:off x="3070222" y="5615462"/>
                <a:ext cx="155584" cy="290538"/>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3" name="Google Shape;2093;p53"/>
              <p:cNvSpPr/>
              <p:nvPr/>
            </p:nvSpPr>
            <p:spPr>
              <a:xfrm>
                <a:off x="3326600" y="6331638"/>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4" name="Google Shape;2094;p53"/>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5" name="Google Shape;2095;p53"/>
              <p:cNvSpPr/>
              <p:nvPr/>
            </p:nvSpPr>
            <p:spPr>
              <a:xfrm>
                <a:off x="3776384" y="5182857"/>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6" name="Google Shape;2096;p53"/>
              <p:cNvSpPr/>
              <p:nvPr/>
            </p:nvSpPr>
            <p:spPr>
              <a:xfrm>
                <a:off x="2738218" y="5701795"/>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7" name="Google Shape;2097;p53"/>
              <p:cNvSpPr/>
              <p:nvPr/>
            </p:nvSpPr>
            <p:spPr>
              <a:xfrm>
                <a:off x="3522100" y="5636224"/>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8" name="Google Shape;2098;p53"/>
              <p:cNvSpPr/>
              <p:nvPr/>
            </p:nvSpPr>
            <p:spPr>
              <a:xfrm>
                <a:off x="2721435" y="5873566"/>
                <a:ext cx="247664" cy="103196"/>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099" name="Google Shape;2099;p53"/>
              <p:cNvSpPr/>
              <p:nvPr/>
            </p:nvSpPr>
            <p:spPr>
              <a:xfrm>
                <a:off x="3708585" y="5251623"/>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0" name="Google Shape;2100;p53"/>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1" name="Google Shape;2101;p53"/>
              <p:cNvSpPr/>
              <p:nvPr/>
            </p:nvSpPr>
            <p:spPr>
              <a:xfrm>
                <a:off x="3780740" y="5603642"/>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2" name="Google Shape;2102;p53"/>
              <p:cNvSpPr/>
              <p:nvPr/>
            </p:nvSpPr>
            <p:spPr>
              <a:xfrm>
                <a:off x="3064715" y="5852985"/>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3" name="Google Shape;2103;p53"/>
              <p:cNvSpPr/>
              <p:nvPr/>
            </p:nvSpPr>
            <p:spPr>
              <a:xfrm>
                <a:off x="3224530" y="5389864"/>
                <a:ext cx="165110"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4" name="Google Shape;2104;p53"/>
              <p:cNvSpPr/>
              <p:nvPr/>
            </p:nvSpPr>
            <p:spPr>
              <a:xfrm>
                <a:off x="3480548" y="5636783"/>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5" name="Google Shape;2105;p53"/>
              <p:cNvSpPr/>
              <p:nvPr/>
            </p:nvSpPr>
            <p:spPr>
              <a:xfrm>
                <a:off x="3485480" y="5265227"/>
                <a:ext cx="109544"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6" name="Google Shape;2106;p53"/>
              <p:cNvSpPr/>
              <p:nvPr/>
            </p:nvSpPr>
            <p:spPr>
              <a:xfrm>
                <a:off x="3487520" y="5383076"/>
                <a:ext cx="133357" cy="115898"/>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7" name="Google Shape;2107;p53"/>
              <p:cNvSpPr/>
              <p:nvPr/>
            </p:nvSpPr>
            <p:spPr>
              <a:xfrm>
                <a:off x="3548898" y="5863741"/>
                <a:ext cx="169871"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8" name="Google Shape;2108;p53"/>
              <p:cNvSpPr/>
              <p:nvPr/>
            </p:nvSpPr>
            <p:spPr>
              <a:xfrm>
                <a:off x="3281319" y="5299121"/>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09" name="Google Shape;2109;p53"/>
              <p:cNvSpPr/>
              <p:nvPr/>
            </p:nvSpPr>
            <p:spPr>
              <a:xfrm>
                <a:off x="2955083" y="5671026"/>
                <a:ext cx="46040"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0" name="Google Shape;2110;p53"/>
              <p:cNvSpPr/>
              <p:nvPr/>
            </p:nvSpPr>
            <p:spPr>
              <a:xfrm>
                <a:off x="3008129" y="5719525"/>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1" name="Google Shape;2111;p53"/>
              <p:cNvSpPr/>
              <p:nvPr/>
            </p:nvSpPr>
            <p:spPr>
              <a:xfrm>
                <a:off x="3339930" y="6496923"/>
                <a:ext cx="136533"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2" name="Google Shape;2112;p53"/>
              <p:cNvSpPr/>
              <p:nvPr/>
            </p:nvSpPr>
            <p:spPr>
              <a:xfrm>
                <a:off x="3527657" y="5872672"/>
                <a:ext cx="138121"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3" name="Google Shape;2113;p53"/>
              <p:cNvSpPr/>
              <p:nvPr/>
            </p:nvSpPr>
            <p:spPr>
              <a:xfrm>
                <a:off x="3549479" y="5837540"/>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4" name="Google Shape;2114;p53"/>
              <p:cNvSpPr/>
              <p:nvPr/>
            </p:nvSpPr>
            <p:spPr>
              <a:xfrm>
                <a:off x="2926981" y="5746240"/>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5" name="Google Shape;2115;p53"/>
              <p:cNvSpPr/>
              <p:nvPr/>
            </p:nvSpPr>
            <p:spPr>
              <a:xfrm>
                <a:off x="3823494" y="5443542"/>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6" name="Google Shape;2116;p53"/>
              <p:cNvSpPr/>
              <p:nvPr/>
            </p:nvSpPr>
            <p:spPr>
              <a:xfrm>
                <a:off x="3824280" y="5496946"/>
                <a:ext cx="115893" cy="33341"/>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7" name="Google Shape;2117;p53"/>
              <p:cNvSpPr/>
              <p:nvPr/>
            </p:nvSpPr>
            <p:spPr>
              <a:xfrm>
                <a:off x="3747344" y="5487181"/>
                <a:ext cx="60328" cy="58743"/>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8" name="Google Shape;2118;p53"/>
              <p:cNvSpPr/>
              <p:nvPr/>
            </p:nvSpPr>
            <p:spPr>
              <a:xfrm>
                <a:off x="3417853" y="5333035"/>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19" name="Google Shape;2119;p53"/>
              <p:cNvSpPr/>
              <p:nvPr/>
            </p:nvSpPr>
            <p:spPr>
              <a:xfrm>
                <a:off x="2991002" y="5905290"/>
                <a:ext cx="50803" cy="52391"/>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0" name="Google Shape;2120;p53"/>
              <p:cNvSpPr/>
              <p:nvPr/>
            </p:nvSpPr>
            <p:spPr>
              <a:xfrm>
                <a:off x="3825040" y="5424412"/>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1" name="Google Shape;2121;p53"/>
              <p:cNvSpPr/>
              <p:nvPr/>
            </p:nvSpPr>
            <p:spPr>
              <a:xfrm>
                <a:off x="3404093" y="5474212"/>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2" name="Google Shape;2122;p53"/>
              <p:cNvSpPr/>
              <p:nvPr/>
            </p:nvSpPr>
            <p:spPr>
              <a:xfrm>
                <a:off x="3467595" y="583743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3" name="Google Shape;2123;p53"/>
              <p:cNvSpPr/>
              <p:nvPr/>
            </p:nvSpPr>
            <p:spPr>
              <a:xfrm>
                <a:off x="3807119" y="5427853"/>
                <a:ext cx="46041" cy="55568"/>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124" name="Google Shape;2124;p53"/>
            <p:cNvGrpSpPr/>
            <p:nvPr/>
          </p:nvGrpSpPr>
          <p:grpSpPr>
            <a:xfrm rot="-4870417">
              <a:off x="2003606" y="3041176"/>
              <a:ext cx="2504935" cy="6914660"/>
              <a:chOff x="1878290" y="13581"/>
              <a:chExt cx="2505072" cy="6915252"/>
            </a:xfrm>
          </p:grpSpPr>
          <p:sp>
            <p:nvSpPr>
              <p:cNvPr id="2125" name="Google Shape;2125;p53"/>
              <p:cNvSpPr/>
              <p:nvPr/>
            </p:nvSpPr>
            <p:spPr>
              <a:xfrm>
                <a:off x="3143041" y="1230600"/>
                <a:ext cx="712319" cy="347521"/>
              </a:xfrm>
              <a:custGeom>
                <a:rect b="b" l="l" r="r" t="t"/>
                <a:pathLst>
                  <a:path extrusionOk="0" h="800" w="1636">
                    <a:moveTo>
                      <a:pt x="598" y="619"/>
                    </a:moveTo>
                    <a:lnTo>
                      <a:pt x="598" y="619"/>
                    </a:lnTo>
                    <a:cubicBezTo>
                      <a:pt x="789" y="545"/>
                      <a:pt x="979" y="473"/>
                      <a:pt x="1170" y="399"/>
                    </a:cubicBezTo>
                    <a:cubicBezTo>
                      <a:pt x="1017" y="391"/>
                      <a:pt x="881" y="447"/>
                      <a:pt x="746" y="501"/>
                    </a:cubicBezTo>
                    <a:cubicBezTo>
                      <a:pt x="611" y="555"/>
                      <a:pt x="482" y="624"/>
                      <a:pt x="347" y="683"/>
                    </a:cubicBezTo>
                    <a:cubicBezTo>
                      <a:pt x="413" y="641"/>
                      <a:pt x="477" y="595"/>
                      <a:pt x="545" y="557"/>
                    </a:cubicBezTo>
                    <a:cubicBezTo>
                      <a:pt x="616" y="516"/>
                      <a:pt x="689" y="479"/>
                      <a:pt x="764" y="446"/>
                    </a:cubicBezTo>
                    <a:cubicBezTo>
                      <a:pt x="837" y="413"/>
                      <a:pt x="912" y="385"/>
                      <a:pt x="986" y="357"/>
                    </a:cubicBezTo>
                    <a:cubicBezTo>
                      <a:pt x="1061" y="330"/>
                      <a:pt x="1136" y="305"/>
                      <a:pt x="1211" y="279"/>
                    </a:cubicBezTo>
                    <a:cubicBezTo>
                      <a:pt x="1211" y="275"/>
                      <a:pt x="1211" y="271"/>
                      <a:pt x="1211" y="266"/>
                    </a:cubicBezTo>
                    <a:cubicBezTo>
                      <a:pt x="1193" y="266"/>
                      <a:pt x="1174" y="261"/>
                      <a:pt x="1157" y="265"/>
                    </a:cubicBezTo>
                    <a:cubicBezTo>
                      <a:pt x="988" y="300"/>
                      <a:pt x="820" y="338"/>
                      <a:pt x="666" y="417"/>
                    </a:cubicBezTo>
                    <a:cubicBezTo>
                      <a:pt x="574" y="464"/>
                      <a:pt x="487" y="522"/>
                      <a:pt x="401" y="581"/>
                    </a:cubicBezTo>
                    <a:cubicBezTo>
                      <a:pt x="320" y="636"/>
                      <a:pt x="243" y="697"/>
                      <a:pt x="162" y="753"/>
                    </a:cubicBezTo>
                    <a:cubicBezTo>
                      <a:pt x="337" y="554"/>
                      <a:pt x="557" y="416"/>
                      <a:pt x="784" y="286"/>
                    </a:cubicBezTo>
                    <a:cubicBezTo>
                      <a:pt x="467" y="370"/>
                      <a:pt x="221" y="562"/>
                      <a:pt x="0" y="799"/>
                    </a:cubicBezTo>
                    <a:cubicBezTo>
                      <a:pt x="13" y="777"/>
                      <a:pt x="26" y="756"/>
                      <a:pt x="40" y="734"/>
                    </a:cubicBezTo>
                    <a:cubicBezTo>
                      <a:pt x="53" y="713"/>
                      <a:pt x="67" y="692"/>
                      <a:pt x="82" y="671"/>
                    </a:cubicBezTo>
                    <a:cubicBezTo>
                      <a:pt x="278" y="393"/>
                      <a:pt x="549" y="216"/>
                      <a:pt x="860" y="90"/>
                    </a:cubicBezTo>
                    <a:cubicBezTo>
                      <a:pt x="1014" y="27"/>
                      <a:pt x="1172" y="0"/>
                      <a:pt x="1333" y="34"/>
                    </a:cubicBezTo>
                    <a:cubicBezTo>
                      <a:pt x="1408" y="50"/>
                      <a:pt x="1481" y="86"/>
                      <a:pt x="1547" y="125"/>
                    </a:cubicBezTo>
                    <a:cubicBezTo>
                      <a:pt x="1618" y="169"/>
                      <a:pt x="1635" y="244"/>
                      <a:pt x="1604" y="323"/>
                    </a:cubicBezTo>
                    <a:cubicBezTo>
                      <a:pt x="1558" y="443"/>
                      <a:pt x="1464" y="520"/>
                      <a:pt x="1355" y="575"/>
                    </a:cubicBezTo>
                    <a:cubicBezTo>
                      <a:pt x="1163" y="671"/>
                      <a:pt x="955" y="713"/>
                      <a:pt x="742" y="737"/>
                    </a:cubicBezTo>
                    <a:cubicBezTo>
                      <a:pt x="626" y="750"/>
                      <a:pt x="510" y="769"/>
                      <a:pt x="394" y="785"/>
                    </a:cubicBezTo>
                    <a:cubicBezTo>
                      <a:pt x="385" y="786"/>
                      <a:pt x="375" y="787"/>
                      <a:pt x="351" y="790"/>
                    </a:cubicBezTo>
                    <a:cubicBezTo>
                      <a:pt x="553" y="663"/>
                      <a:pt x="784" y="665"/>
                      <a:pt x="980" y="569"/>
                    </a:cubicBezTo>
                    <a:lnTo>
                      <a:pt x="976" y="552"/>
                    </a:lnTo>
                    <a:cubicBezTo>
                      <a:pt x="852" y="578"/>
                      <a:pt x="727"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6" name="Google Shape;2126;p53"/>
              <p:cNvSpPr/>
              <p:nvPr/>
            </p:nvSpPr>
            <p:spPr>
              <a:xfrm>
                <a:off x="2325121" y="558601"/>
                <a:ext cx="460800" cy="334080"/>
              </a:xfrm>
              <a:custGeom>
                <a:rect b="b" l="l" r="r" t="t"/>
                <a:pathLst>
                  <a:path extrusionOk="0" h="767" w="1059">
                    <a:moveTo>
                      <a:pt x="1058" y="410"/>
                    </a:moveTo>
                    <a:lnTo>
                      <a:pt x="1058" y="410"/>
                    </a:lnTo>
                    <a:cubicBezTo>
                      <a:pt x="1006" y="562"/>
                      <a:pt x="900" y="646"/>
                      <a:pt x="766" y="694"/>
                    </a:cubicBezTo>
                    <a:cubicBezTo>
                      <a:pt x="567" y="766"/>
                      <a:pt x="377" y="744"/>
                      <a:pt x="205" y="619"/>
                    </a:cubicBezTo>
                    <a:cubicBezTo>
                      <a:pt x="0" y="471"/>
                      <a:pt x="14" y="242"/>
                      <a:pt x="233" y="116"/>
                    </a:cubicBezTo>
                    <a:cubicBezTo>
                      <a:pt x="433" y="0"/>
                      <a:pt x="791" y="39"/>
                      <a:pt x="962" y="197"/>
                    </a:cubicBezTo>
                    <a:cubicBezTo>
                      <a:pt x="975" y="208"/>
                      <a:pt x="985" y="223"/>
                      <a:pt x="1000" y="241"/>
                    </a:cubicBezTo>
                    <a:cubicBezTo>
                      <a:pt x="925" y="223"/>
                      <a:pt x="859" y="204"/>
                      <a:pt x="791" y="192"/>
                    </a:cubicBezTo>
                    <a:cubicBezTo>
                      <a:pt x="657" y="167"/>
                      <a:pt x="498" y="269"/>
                      <a:pt x="460" y="400"/>
                    </a:cubicBezTo>
                    <a:cubicBezTo>
                      <a:pt x="427" y="516"/>
                      <a:pt x="505" y="609"/>
                      <a:pt x="639" y="609"/>
                    </a:cubicBezTo>
                    <a:cubicBezTo>
                      <a:pt x="720" y="609"/>
                      <a:pt x="791" y="576"/>
                      <a:pt x="859" y="536"/>
                    </a:cubicBezTo>
                    <a:cubicBezTo>
                      <a:pt x="923" y="498"/>
                      <a:pt x="985" y="456"/>
                      <a:pt x="1058" y="410"/>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7" name="Google Shape;2127;p53"/>
              <p:cNvSpPr/>
              <p:nvPr/>
            </p:nvSpPr>
            <p:spPr>
              <a:xfrm>
                <a:off x="2944424" y="1077444"/>
                <a:ext cx="944615" cy="703323"/>
              </a:xfrm>
              <a:custGeom>
                <a:rect b="b" l="l" r="r" t="t"/>
                <a:pathLst>
                  <a:path extrusionOk="0" h="1614" w="2171">
                    <a:moveTo>
                      <a:pt x="2170" y="458"/>
                    </a:moveTo>
                    <a:lnTo>
                      <a:pt x="2170" y="458"/>
                    </a:lnTo>
                    <a:cubicBezTo>
                      <a:pt x="1935" y="222"/>
                      <a:pt x="1600" y="159"/>
                      <a:pt x="1272" y="290"/>
                    </a:cubicBezTo>
                    <a:lnTo>
                      <a:pt x="1272" y="290"/>
                    </a:lnTo>
                    <a:cubicBezTo>
                      <a:pt x="1075" y="369"/>
                      <a:pt x="916" y="498"/>
                      <a:pt x="785" y="660"/>
                    </a:cubicBezTo>
                    <a:lnTo>
                      <a:pt x="785" y="660"/>
                    </a:lnTo>
                    <a:cubicBezTo>
                      <a:pt x="660" y="815"/>
                      <a:pt x="543" y="979"/>
                      <a:pt x="425" y="1141"/>
                    </a:cubicBezTo>
                    <a:lnTo>
                      <a:pt x="425" y="1141"/>
                    </a:lnTo>
                    <a:cubicBezTo>
                      <a:pt x="300" y="1313"/>
                      <a:pt x="162" y="1472"/>
                      <a:pt x="0" y="1613"/>
                    </a:cubicBezTo>
                    <a:lnTo>
                      <a:pt x="0" y="1613"/>
                    </a:lnTo>
                    <a:cubicBezTo>
                      <a:pt x="81" y="1483"/>
                      <a:pt x="161" y="1354"/>
                      <a:pt x="238" y="1225"/>
                    </a:cubicBezTo>
                    <a:lnTo>
                      <a:pt x="238" y="1225"/>
                    </a:lnTo>
                    <a:cubicBezTo>
                      <a:pt x="337" y="1059"/>
                      <a:pt x="427" y="886"/>
                      <a:pt x="533" y="724"/>
                    </a:cubicBezTo>
                    <a:lnTo>
                      <a:pt x="533" y="724"/>
                    </a:lnTo>
                    <a:cubicBezTo>
                      <a:pt x="672" y="512"/>
                      <a:pt x="841" y="328"/>
                      <a:pt x="1068" y="201"/>
                    </a:cubicBezTo>
                    <a:lnTo>
                      <a:pt x="1068" y="201"/>
                    </a:lnTo>
                    <a:cubicBezTo>
                      <a:pt x="1427" y="0"/>
                      <a:pt x="1888" y="88"/>
                      <a:pt x="2140" y="411"/>
                    </a:cubicBezTo>
                    <a:lnTo>
                      <a:pt x="2140" y="411"/>
                    </a:lnTo>
                    <a:cubicBezTo>
                      <a:pt x="2151" y="426"/>
                      <a:pt x="2160" y="442"/>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8" name="Google Shape;2128;p53"/>
              <p:cNvSpPr/>
              <p:nvPr/>
            </p:nvSpPr>
            <p:spPr>
              <a:xfrm>
                <a:off x="3131521" y="316680"/>
                <a:ext cx="314880" cy="478081"/>
              </a:xfrm>
              <a:custGeom>
                <a:rect b="b" l="l" r="r" t="t"/>
                <a:pathLst>
                  <a:path extrusionOk="0" h="1099" w="722">
                    <a:moveTo>
                      <a:pt x="199" y="978"/>
                    </a:moveTo>
                    <a:lnTo>
                      <a:pt x="199" y="978"/>
                    </a:lnTo>
                    <a:cubicBezTo>
                      <a:pt x="0" y="732"/>
                      <a:pt x="44" y="373"/>
                      <a:pt x="177" y="172"/>
                    </a:cubicBezTo>
                    <a:cubicBezTo>
                      <a:pt x="282" y="12"/>
                      <a:pt x="438" y="0"/>
                      <a:pt x="563" y="147"/>
                    </a:cubicBezTo>
                    <a:cubicBezTo>
                      <a:pt x="695" y="302"/>
                      <a:pt x="721" y="479"/>
                      <a:pt x="673" y="673"/>
                    </a:cubicBezTo>
                    <a:cubicBezTo>
                      <a:pt x="643" y="792"/>
                      <a:pt x="585" y="894"/>
                      <a:pt x="506" y="985"/>
                    </a:cubicBezTo>
                    <a:cubicBezTo>
                      <a:pt x="469" y="1028"/>
                      <a:pt x="421" y="1060"/>
                      <a:pt x="377" y="1098"/>
                    </a:cubicBezTo>
                    <a:cubicBezTo>
                      <a:pt x="342" y="1061"/>
                      <a:pt x="362" y="1042"/>
                      <a:pt x="381" y="1022"/>
                    </a:cubicBezTo>
                    <a:cubicBezTo>
                      <a:pt x="475" y="918"/>
                      <a:pt x="519" y="793"/>
                      <a:pt x="534" y="657"/>
                    </a:cubicBezTo>
                    <a:cubicBezTo>
                      <a:pt x="545" y="545"/>
                      <a:pt x="496" y="464"/>
                      <a:pt x="400" y="422"/>
                    </a:cubicBezTo>
                    <a:cubicBezTo>
                      <a:pt x="384" y="415"/>
                      <a:pt x="356" y="418"/>
                      <a:pt x="341" y="428"/>
                    </a:cubicBezTo>
                    <a:cubicBezTo>
                      <a:pt x="236" y="498"/>
                      <a:pt x="196" y="605"/>
                      <a:pt x="189" y="724"/>
                    </a:cubicBezTo>
                    <a:cubicBezTo>
                      <a:pt x="184" y="807"/>
                      <a:pt x="195"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29" name="Google Shape;2129;p53"/>
              <p:cNvSpPr/>
              <p:nvPr/>
            </p:nvSpPr>
            <p:spPr>
              <a:xfrm>
                <a:off x="2565602" y="1079413"/>
                <a:ext cx="495327" cy="676333"/>
              </a:xfrm>
              <a:custGeom>
                <a:rect b="b" l="l" r="r" t="t"/>
                <a:pathLst>
                  <a:path extrusionOk="0" h="1552" w="1136">
                    <a:moveTo>
                      <a:pt x="756" y="1541"/>
                    </a:moveTo>
                    <a:lnTo>
                      <a:pt x="756" y="1541"/>
                    </a:lnTo>
                    <a:cubicBezTo>
                      <a:pt x="767" y="1519"/>
                      <a:pt x="778" y="1496"/>
                      <a:pt x="790" y="1475"/>
                    </a:cubicBezTo>
                    <a:lnTo>
                      <a:pt x="790" y="1475"/>
                    </a:lnTo>
                    <a:cubicBezTo>
                      <a:pt x="877" y="1308"/>
                      <a:pt x="935" y="1132"/>
                      <a:pt x="936" y="944"/>
                    </a:cubicBezTo>
                    <a:lnTo>
                      <a:pt x="936" y="944"/>
                    </a:lnTo>
                    <a:cubicBezTo>
                      <a:pt x="937" y="774"/>
                      <a:pt x="876" y="624"/>
                      <a:pt x="774" y="491"/>
                    </a:cubicBezTo>
                    <a:lnTo>
                      <a:pt x="774" y="491"/>
                    </a:lnTo>
                    <a:cubicBezTo>
                      <a:pt x="728" y="430"/>
                      <a:pt x="679" y="372"/>
                      <a:pt x="626" y="316"/>
                    </a:cubicBezTo>
                    <a:lnTo>
                      <a:pt x="626" y="316"/>
                    </a:lnTo>
                    <a:cubicBezTo>
                      <a:pt x="536" y="218"/>
                      <a:pt x="418" y="169"/>
                      <a:pt x="289" y="150"/>
                    </a:cubicBezTo>
                    <a:lnTo>
                      <a:pt x="289" y="150"/>
                    </a:lnTo>
                    <a:cubicBezTo>
                      <a:pt x="209" y="138"/>
                      <a:pt x="128" y="141"/>
                      <a:pt x="47" y="137"/>
                    </a:cubicBezTo>
                    <a:lnTo>
                      <a:pt x="47" y="137"/>
                    </a:lnTo>
                    <a:cubicBezTo>
                      <a:pt x="32" y="136"/>
                      <a:pt x="18" y="134"/>
                      <a:pt x="4" y="133"/>
                    </a:cubicBezTo>
                    <a:lnTo>
                      <a:pt x="4" y="133"/>
                    </a:lnTo>
                    <a:cubicBezTo>
                      <a:pt x="3" y="128"/>
                      <a:pt x="1" y="122"/>
                      <a:pt x="0" y="117"/>
                    </a:cubicBezTo>
                    <a:lnTo>
                      <a:pt x="0" y="117"/>
                    </a:lnTo>
                    <a:cubicBezTo>
                      <a:pt x="36" y="104"/>
                      <a:pt x="72" y="85"/>
                      <a:pt x="110" y="77"/>
                    </a:cubicBezTo>
                    <a:lnTo>
                      <a:pt x="110" y="77"/>
                    </a:lnTo>
                    <a:cubicBezTo>
                      <a:pt x="453" y="0"/>
                      <a:pt x="800" y="150"/>
                      <a:pt x="993" y="445"/>
                    </a:cubicBezTo>
                    <a:lnTo>
                      <a:pt x="993" y="445"/>
                    </a:lnTo>
                    <a:cubicBezTo>
                      <a:pt x="1133" y="659"/>
                      <a:pt x="1135" y="877"/>
                      <a:pt x="1030" y="1103"/>
                    </a:cubicBezTo>
                    <a:lnTo>
                      <a:pt x="1030" y="1103"/>
                    </a:lnTo>
                    <a:cubicBezTo>
                      <a:pt x="1004" y="1158"/>
                      <a:pt x="984" y="1217"/>
                      <a:pt x="953" y="1269"/>
                    </a:cubicBezTo>
                    <a:lnTo>
                      <a:pt x="953" y="1269"/>
                    </a:lnTo>
                    <a:cubicBezTo>
                      <a:pt x="897" y="1365"/>
                      <a:pt x="835" y="1458"/>
                      <a:pt x="775" y="1551"/>
                    </a:cubicBezTo>
                    <a:lnTo>
                      <a:pt x="775" y="1551"/>
                    </a:lnTo>
                    <a:cubicBezTo>
                      <a:pt x="769" y="1548"/>
                      <a:pt x="763" y="1545"/>
                      <a:pt x="756"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0" name="Google Shape;2130;p53"/>
              <p:cNvSpPr/>
              <p:nvPr/>
            </p:nvSpPr>
            <p:spPr>
              <a:xfrm>
                <a:off x="2140801" y="120841"/>
                <a:ext cx="374399" cy="312961"/>
              </a:xfrm>
              <a:custGeom>
                <a:rect b="b" l="l" r="r" t="t"/>
                <a:pathLst>
                  <a:path extrusionOk="0" h="718" w="858">
                    <a:moveTo>
                      <a:pt x="857" y="425"/>
                    </a:moveTo>
                    <a:lnTo>
                      <a:pt x="857" y="425"/>
                    </a:lnTo>
                    <a:cubicBezTo>
                      <a:pt x="846" y="414"/>
                      <a:pt x="834" y="403"/>
                      <a:pt x="824" y="391"/>
                    </a:cubicBezTo>
                    <a:cubicBezTo>
                      <a:pt x="753" y="301"/>
                      <a:pt x="656" y="254"/>
                      <a:pt x="545" y="239"/>
                    </a:cubicBezTo>
                    <a:cubicBezTo>
                      <a:pt x="447" y="227"/>
                      <a:pt x="379" y="269"/>
                      <a:pt x="358" y="350"/>
                    </a:cubicBezTo>
                    <a:cubicBezTo>
                      <a:pt x="329" y="454"/>
                      <a:pt x="358" y="527"/>
                      <a:pt x="454" y="568"/>
                    </a:cubicBezTo>
                    <a:cubicBezTo>
                      <a:pt x="509" y="592"/>
                      <a:pt x="570" y="601"/>
                      <a:pt x="634" y="607"/>
                    </a:cubicBezTo>
                    <a:cubicBezTo>
                      <a:pt x="631" y="601"/>
                      <a:pt x="626" y="594"/>
                      <a:pt x="612" y="572"/>
                    </a:cubicBezTo>
                    <a:cubicBezTo>
                      <a:pt x="658" y="578"/>
                      <a:pt x="693" y="582"/>
                      <a:pt x="727" y="586"/>
                    </a:cubicBezTo>
                    <a:cubicBezTo>
                      <a:pt x="727" y="589"/>
                      <a:pt x="727" y="592"/>
                      <a:pt x="727" y="595"/>
                    </a:cubicBezTo>
                    <a:cubicBezTo>
                      <a:pt x="718" y="599"/>
                      <a:pt x="709" y="604"/>
                      <a:pt x="699" y="608"/>
                    </a:cubicBezTo>
                    <a:cubicBezTo>
                      <a:pt x="699" y="610"/>
                      <a:pt x="700" y="612"/>
                      <a:pt x="701" y="614"/>
                    </a:cubicBezTo>
                    <a:cubicBezTo>
                      <a:pt x="733" y="613"/>
                      <a:pt x="766" y="612"/>
                      <a:pt x="805" y="610"/>
                    </a:cubicBezTo>
                    <a:cubicBezTo>
                      <a:pt x="766" y="659"/>
                      <a:pt x="714" y="670"/>
                      <a:pt x="663" y="677"/>
                    </a:cubicBezTo>
                    <a:cubicBezTo>
                      <a:pt x="389" y="717"/>
                      <a:pt x="109" y="574"/>
                      <a:pt x="32" y="279"/>
                    </a:cubicBezTo>
                    <a:cubicBezTo>
                      <a:pt x="0" y="158"/>
                      <a:pt x="36" y="92"/>
                      <a:pt x="154" y="50"/>
                    </a:cubicBezTo>
                    <a:cubicBezTo>
                      <a:pt x="297" y="0"/>
                      <a:pt x="431" y="27"/>
                      <a:pt x="564" y="88"/>
                    </a:cubicBezTo>
                    <a:cubicBezTo>
                      <a:pt x="712" y="157"/>
                      <a:pt x="802" y="275"/>
                      <a:pt x="857" y="42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1" name="Google Shape;2131;p53"/>
              <p:cNvSpPr/>
              <p:nvPr/>
            </p:nvSpPr>
            <p:spPr>
              <a:xfrm>
                <a:off x="2560992" y="361486"/>
                <a:ext cx="677900" cy="1355841"/>
              </a:xfrm>
              <a:custGeom>
                <a:rect b="b" l="l" r="r" t="t"/>
                <a:pathLst>
                  <a:path extrusionOk="0" h="3115" w="1556">
                    <a:moveTo>
                      <a:pt x="1555" y="1144"/>
                    </a:moveTo>
                    <a:lnTo>
                      <a:pt x="1555" y="1144"/>
                    </a:lnTo>
                    <a:cubicBezTo>
                      <a:pt x="1489" y="1251"/>
                      <a:pt x="1421" y="1356"/>
                      <a:pt x="1360" y="1465"/>
                    </a:cubicBezTo>
                    <a:lnTo>
                      <a:pt x="1360" y="1465"/>
                    </a:lnTo>
                    <a:cubicBezTo>
                      <a:pt x="1340" y="1500"/>
                      <a:pt x="1326" y="1548"/>
                      <a:pt x="1332" y="1585"/>
                    </a:cubicBezTo>
                    <a:lnTo>
                      <a:pt x="1332" y="1585"/>
                    </a:lnTo>
                    <a:cubicBezTo>
                      <a:pt x="1360" y="1767"/>
                      <a:pt x="1342" y="1946"/>
                      <a:pt x="1313" y="2124"/>
                    </a:cubicBezTo>
                    <a:lnTo>
                      <a:pt x="1313" y="2124"/>
                    </a:lnTo>
                    <a:cubicBezTo>
                      <a:pt x="1257" y="2460"/>
                      <a:pt x="1121" y="2764"/>
                      <a:pt x="940" y="3050"/>
                    </a:cubicBezTo>
                    <a:lnTo>
                      <a:pt x="940" y="3050"/>
                    </a:lnTo>
                    <a:cubicBezTo>
                      <a:pt x="926" y="3074"/>
                      <a:pt x="908" y="3096"/>
                      <a:pt x="883" y="3114"/>
                    </a:cubicBezTo>
                    <a:lnTo>
                      <a:pt x="883" y="3114"/>
                    </a:lnTo>
                    <a:cubicBezTo>
                      <a:pt x="919" y="3048"/>
                      <a:pt x="957" y="2982"/>
                      <a:pt x="991" y="2914"/>
                    </a:cubicBezTo>
                    <a:lnTo>
                      <a:pt x="991" y="2914"/>
                    </a:lnTo>
                    <a:cubicBezTo>
                      <a:pt x="1105" y="2687"/>
                      <a:pt x="1194" y="2451"/>
                      <a:pt x="1247" y="2201"/>
                    </a:cubicBezTo>
                    <a:lnTo>
                      <a:pt x="1247" y="2201"/>
                    </a:lnTo>
                    <a:cubicBezTo>
                      <a:pt x="1298" y="1969"/>
                      <a:pt x="1299" y="1738"/>
                      <a:pt x="1253" y="1508"/>
                    </a:cubicBezTo>
                    <a:lnTo>
                      <a:pt x="1253" y="1508"/>
                    </a:lnTo>
                    <a:cubicBezTo>
                      <a:pt x="1220" y="1344"/>
                      <a:pt x="1164" y="1185"/>
                      <a:pt x="1076" y="1042"/>
                    </a:cubicBezTo>
                    <a:lnTo>
                      <a:pt x="1076" y="1042"/>
                    </a:lnTo>
                    <a:cubicBezTo>
                      <a:pt x="1010" y="935"/>
                      <a:pt x="909" y="860"/>
                      <a:pt x="790" y="813"/>
                    </a:cubicBezTo>
                    <a:lnTo>
                      <a:pt x="790" y="813"/>
                    </a:lnTo>
                    <a:cubicBezTo>
                      <a:pt x="751" y="798"/>
                      <a:pt x="714" y="778"/>
                      <a:pt x="677" y="760"/>
                    </a:cubicBezTo>
                    <a:lnTo>
                      <a:pt x="684" y="741"/>
                    </a:lnTo>
                    <a:lnTo>
                      <a:pt x="684" y="741"/>
                    </a:lnTo>
                    <a:cubicBezTo>
                      <a:pt x="774" y="774"/>
                      <a:pt x="862" y="807"/>
                      <a:pt x="961" y="843"/>
                    </a:cubicBezTo>
                    <a:lnTo>
                      <a:pt x="961" y="843"/>
                    </a:lnTo>
                    <a:cubicBezTo>
                      <a:pt x="702" y="488"/>
                      <a:pt x="420" y="175"/>
                      <a:pt x="0" y="18"/>
                    </a:cubicBezTo>
                    <a:lnTo>
                      <a:pt x="10" y="0"/>
                    </a:lnTo>
                    <a:lnTo>
                      <a:pt x="10" y="0"/>
                    </a:lnTo>
                    <a:cubicBezTo>
                      <a:pt x="65" y="20"/>
                      <a:pt x="121" y="38"/>
                      <a:pt x="175" y="61"/>
                    </a:cubicBezTo>
                    <a:lnTo>
                      <a:pt x="175" y="61"/>
                    </a:lnTo>
                    <a:cubicBezTo>
                      <a:pt x="232" y="84"/>
                      <a:pt x="287" y="111"/>
                      <a:pt x="341" y="140"/>
                    </a:cubicBezTo>
                    <a:lnTo>
                      <a:pt x="341" y="140"/>
                    </a:lnTo>
                    <a:cubicBezTo>
                      <a:pt x="393" y="169"/>
                      <a:pt x="443" y="201"/>
                      <a:pt x="492" y="235"/>
                    </a:cubicBezTo>
                    <a:lnTo>
                      <a:pt x="492" y="235"/>
                    </a:lnTo>
                    <a:cubicBezTo>
                      <a:pt x="542" y="270"/>
                      <a:pt x="589" y="308"/>
                      <a:pt x="641" y="348"/>
                    </a:cubicBezTo>
                    <a:lnTo>
                      <a:pt x="641" y="348"/>
                    </a:lnTo>
                    <a:cubicBezTo>
                      <a:pt x="656" y="269"/>
                      <a:pt x="669" y="194"/>
                      <a:pt x="683" y="120"/>
                    </a:cubicBezTo>
                    <a:lnTo>
                      <a:pt x="683" y="120"/>
                    </a:lnTo>
                    <a:cubicBezTo>
                      <a:pt x="688" y="120"/>
                      <a:pt x="693" y="120"/>
                      <a:pt x="699" y="120"/>
                    </a:cubicBezTo>
                    <a:lnTo>
                      <a:pt x="699" y="120"/>
                    </a:lnTo>
                    <a:cubicBezTo>
                      <a:pt x="698" y="177"/>
                      <a:pt x="706" y="235"/>
                      <a:pt x="696" y="290"/>
                    </a:cubicBezTo>
                    <a:lnTo>
                      <a:pt x="696" y="290"/>
                    </a:lnTo>
                    <a:cubicBezTo>
                      <a:pt x="684" y="366"/>
                      <a:pt x="703" y="417"/>
                      <a:pt x="758" y="475"/>
                    </a:cubicBezTo>
                    <a:lnTo>
                      <a:pt x="758" y="475"/>
                    </a:lnTo>
                    <a:cubicBezTo>
                      <a:pt x="897" y="620"/>
                      <a:pt x="1011" y="786"/>
                      <a:pt x="1110" y="963"/>
                    </a:cubicBezTo>
                    <a:lnTo>
                      <a:pt x="1110" y="963"/>
                    </a:lnTo>
                    <a:cubicBezTo>
                      <a:pt x="1193" y="1112"/>
                      <a:pt x="1254" y="1270"/>
                      <a:pt x="1301" y="1434"/>
                    </a:cubicBezTo>
                    <a:lnTo>
                      <a:pt x="1301" y="1434"/>
                    </a:lnTo>
                    <a:cubicBezTo>
                      <a:pt x="1303" y="1440"/>
                      <a:pt x="1306" y="1446"/>
                      <a:pt x="1314" y="1465"/>
                    </a:cubicBezTo>
                    <a:lnTo>
                      <a:pt x="1314" y="1465"/>
                    </a:lnTo>
                    <a:cubicBezTo>
                      <a:pt x="1396" y="1351"/>
                      <a:pt x="1471" y="1245"/>
                      <a:pt x="1547" y="1138"/>
                    </a:cubicBezTo>
                    <a:lnTo>
                      <a:pt x="1547" y="1138"/>
                    </a:lnTo>
                    <a:cubicBezTo>
                      <a:pt x="1549" y="1140"/>
                      <a:pt x="1552" y="1142"/>
                      <a:pt x="1555"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2" name="Google Shape;2132;p53"/>
              <p:cNvSpPr/>
              <p:nvPr/>
            </p:nvSpPr>
            <p:spPr>
              <a:xfrm>
                <a:off x="3313921" y="1011721"/>
                <a:ext cx="583680" cy="199680"/>
              </a:xfrm>
              <a:custGeom>
                <a:rect b="b" l="l" r="r" t="t"/>
                <a:pathLst>
                  <a:path extrusionOk="0" h="457" w="1339">
                    <a:moveTo>
                      <a:pt x="0" y="443"/>
                    </a:moveTo>
                    <a:lnTo>
                      <a:pt x="0" y="443"/>
                    </a:lnTo>
                    <a:cubicBezTo>
                      <a:pt x="140" y="321"/>
                      <a:pt x="294" y="220"/>
                      <a:pt x="458" y="132"/>
                    </a:cubicBezTo>
                    <a:cubicBezTo>
                      <a:pt x="654" y="26"/>
                      <a:pt x="863" y="0"/>
                      <a:pt x="1080" y="28"/>
                    </a:cubicBezTo>
                    <a:cubicBezTo>
                      <a:pt x="1162" y="38"/>
                      <a:pt x="1240" y="69"/>
                      <a:pt x="1297" y="132"/>
                    </a:cubicBezTo>
                    <a:cubicBezTo>
                      <a:pt x="1317" y="154"/>
                      <a:pt x="1338" y="197"/>
                      <a:pt x="1329" y="219"/>
                    </a:cubicBezTo>
                    <a:cubicBezTo>
                      <a:pt x="1317" y="248"/>
                      <a:pt x="1279" y="276"/>
                      <a:pt x="1248" y="283"/>
                    </a:cubicBezTo>
                    <a:cubicBezTo>
                      <a:pt x="1214" y="291"/>
                      <a:pt x="1173" y="279"/>
                      <a:pt x="1140" y="266"/>
                    </a:cubicBezTo>
                    <a:cubicBezTo>
                      <a:pt x="818" y="134"/>
                      <a:pt x="508" y="165"/>
                      <a:pt x="208" y="331"/>
                    </a:cubicBezTo>
                    <a:cubicBezTo>
                      <a:pt x="139" y="368"/>
                      <a:pt x="76" y="415"/>
                      <a:pt x="10" y="456"/>
                    </a:cubicBezTo>
                    <a:cubicBezTo>
                      <a:pt x="7" y="452"/>
                      <a:pt x="4" y="447"/>
                      <a:pt x="0" y="443"/>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3" name="Google Shape;2133;p53"/>
              <p:cNvSpPr/>
              <p:nvPr/>
            </p:nvSpPr>
            <p:spPr>
              <a:xfrm>
                <a:off x="3253547" y="915014"/>
                <a:ext cx="423886" cy="331815"/>
              </a:xfrm>
              <a:custGeom>
                <a:rect b="b" l="l" r="r" t="t"/>
                <a:pathLst>
                  <a:path extrusionOk="0" h="764" w="975">
                    <a:moveTo>
                      <a:pt x="0" y="763"/>
                    </a:moveTo>
                    <a:lnTo>
                      <a:pt x="0" y="763"/>
                    </a:lnTo>
                    <a:cubicBezTo>
                      <a:pt x="43" y="656"/>
                      <a:pt x="111" y="564"/>
                      <a:pt x="189" y="482"/>
                    </a:cubicBezTo>
                    <a:lnTo>
                      <a:pt x="189" y="482"/>
                    </a:lnTo>
                    <a:cubicBezTo>
                      <a:pt x="337" y="327"/>
                      <a:pt x="496" y="182"/>
                      <a:pt x="679" y="69"/>
                    </a:cubicBezTo>
                    <a:lnTo>
                      <a:pt x="679" y="69"/>
                    </a:lnTo>
                    <a:cubicBezTo>
                      <a:pt x="712" y="48"/>
                      <a:pt x="747" y="30"/>
                      <a:pt x="783" y="15"/>
                    </a:cubicBezTo>
                    <a:lnTo>
                      <a:pt x="783" y="15"/>
                    </a:lnTo>
                    <a:cubicBezTo>
                      <a:pt x="806" y="6"/>
                      <a:pt x="832" y="0"/>
                      <a:pt x="857" y="2"/>
                    </a:cubicBezTo>
                    <a:lnTo>
                      <a:pt x="857" y="2"/>
                    </a:lnTo>
                    <a:cubicBezTo>
                      <a:pt x="902" y="3"/>
                      <a:pt x="942" y="20"/>
                      <a:pt x="958" y="66"/>
                    </a:cubicBezTo>
                    <a:lnTo>
                      <a:pt x="958" y="66"/>
                    </a:lnTo>
                    <a:cubicBezTo>
                      <a:pt x="974" y="111"/>
                      <a:pt x="943" y="144"/>
                      <a:pt x="909" y="162"/>
                    </a:cubicBezTo>
                    <a:lnTo>
                      <a:pt x="909" y="162"/>
                    </a:lnTo>
                    <a:cubicBezTo>
                      <a:pt x="827" y="205"/>
                      <a:pt x="741" y="240"/>
                      <a:pt x="656" y="278"/>
                    </a:cubicBezTo>
                    <a:lnTo>
                      <a:pt x="656" y="278"/>
                    </a:lnTo>
                    <a:cubicBezTo>
                      <a:pt x="401" y="391"/>
                      <a:pt x="171" y="535"/>
                      <a:pt x="0" y="763"/>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4" name="Google Shape;2134;p53"/>
              <p:cNvSpPr/>
              <p:nvPr/>
            </p:nvSpPr>
            <p:spPr>
              <a:xfrm>
                <a:off x="2768641" y="78601"/>
                <a:ext cx="176640" cy="228481"/>
              </a:xfrm>
              <a:custGeom>
                <a:rect b="b" l="l" r="r" t="t"/>
                <a:pathLst>
                  <a:path extrusionOk="0" h="523" w="404">
                    <a:moveTo>
                      <a:pt x="283" y="522"/>
                    </a:moveTo>
                    <a:lnTo>
                      <a:pt x="283" y="522"/>
                    </a:lnTo>
                    <a:cubicBezTo>
                      <a:pt x="285" y="456"/>
                      <a:pt x="286" y="396"/>
                      <a:pt x="286" y="335"/>
                    </a:cubicBezTo>
                    <a:cubicBezTo>
                      <a:pt x="286" y="318"/>
                      <a:pt x="288" y="298"/>
                      <a:pt x="279" y="285"/>
                    </a:cubicBezTo>
                    <a:cubicBezTo>
                      <a:pt x="257" y="249"/>
                      <a:pt x="230" y="216"/>
                      <a:pt x="204" y="182"/>
                    </a:cubicBezTo>
                    <a:cubicBezTo>
                      <a:pt x="179" y="206"/>
                      <a:pt x="149" y="227"/>
                      <a:pt x="130" y="254"/>
                    </a:cubicBezTo>
                    <a:cubicBezTo>
                      <a:pt x="84" y="324"/>
                      <a:pt x="87" y="401"/>
                      <a:pt x="107" y="480"/>
                    </a:cubicBezTo>
                    <a:cubicBezTo>
                      <a:pt x="47" y="380"/>
                      <a:pt x="0" y="277"/>
                      <a:pt x="23" y="156"/>
                    </a:cubicBezTo>
                    <a:cubicBezTo>
                      <a:pt x="41" y="66"/>
                      <a:pt x="111" y="4"/>
                      <a:pt x="195" y="2"/>
                    </a:cubicBezTo>
                    <a:cubicBezTo>
                      <a:pt x="271" y="0"/>
                      <a:pt x="337" y="55"/>
                      <a:pt x="362" y="142"/>
                    </a:cubicBezTo>
                    <a:cubicBezTo>
                      <a:pt x="403" y="282"/>
                      <a:pt x="362" y="404"/>
                      <a:pt x="283"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5" name="Google Shape;2135;p53"/>
              <p:cNvSpPr/>
              <p:nvPr/>
            </p:nvSpPr>
            <p:spPr>
              <a:xfrm>
                <a:off x="2742317" y="722747"/>
                <a:ext cx="131770" cy="279424"/>
              </a:xfrm>
              <a:custGeom>
                <a:rect b="b" l="l" r="r" t="t"/>
                <a:pathLst>
                  <a:path extrusionOk="0" h="641" w="303">
                    <a:moveTo>
                      <a:pt x="236" y="0"/>
                    </a:moveTo>
                    <a:lnTo>
                      <a:pt x="236" y="0"/>
                    </a:lnTo>
                    <a:cubicBezTo>
                      <a:pt x="263" y="110"/>
                      <a:pt x="302" y="217"/>
                      <a:pt x="278" y="332"/>
                    </a:cubicBezTo>
                    <a:lnTo>
                      <a:pt x="278" y="332"/>
                    </a:lnTo>
                    <a:cubicBezTo>
                      <a:pt x="256" y="443"/>
                      <a:pt x="218" y="549"/>
                      <a:pt x="116" y="615"/>
                    </a:cubicBezTo>
                    <a:lnTo>
                      <a:pt x="116" y="615"/>
                    </a:lnTo>
                    <a:cubicBezTo>
                      <a:pt x="95" y="629"/>
                      <a:pt x="53" y="640"/>
                      <a:pt x="39" y="629"/>
                    </a:cubicBezTo>
                    <a:lnTo>
                      <a:pt x="39" y="629"/>
                    </a:lnTo>
                    <a:cubicBezTo>
                      <a:pt x="18" y="613"/>
                      <a:pt x="0" y="573"/>
                      <a:pt x="5" y="548"/>
                    </a:cubicBezTo>
                    <a:lnTo>
                      <a:pt x="5" y="548"/>
                    </a:lnTo>
                    <a:cubicBezTo>
                      <a:pt x="16" y="491"/>
                      <a:pt x="34" y="431"/>
                      <a:pt x="64" y="382"/>
                    </a:cubicBezTo>
                    <a:lnTo>
                      <a:pt x="64" y="382"/>
                    </a:lnTo>
                    <a:cubicBezTo>
                      <a:pt x="138" y="262"/>
                      <a:pt x="222" y="148"/>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6" name="Google Shape;2136;p53"/>
              <p:cNvSpPr/>
              <p:nvPr/>
            </p:nvSpPr>
            <p:spPr>
              <a:xfrm>
                <a:off x="2139730" y="377677"/>
                <a:ext cx="346094" cy="103197"/>
              </a:xfrm>
              <a:custGeom>
                <a:rect b="b" l="l" r="r" t="t"/>
                <a:pathLst>
                  <a:path extrusionOk="0" h="236" w="793">
                    <a:moveTo>
                      <a:pt x="792" y="70"/>
                    </a:moveTo>
                    <a:lnTo>
                      <a:pt x="792" y="70"/>
                    </a:lnTo>
                    <a:cubicBezTo>
                      <a:pt x="659" y="202"/>
                      <a:pt x="505" y="228"/>
                      <a:pt x="345" y="232"/>
                    </a:cubicBezTo>
                    <a:lnTo>
                      <a:pt x="345" y="232"/>
                    </a:lnTo>
                    <a:cubicBezTo>
                      <a:pt x="250" y="235"/>
                      <a:pt x="158" y="221"/>
                      <a:pt x="78" y="165"/>
                    </a:cubicBezTo>
                    <a:lnTo>
                      <a:pt x="78" y="165"/>
                    </a:lnTo>
                    <a:cubicBezTo>
                      <a:pt x="63" y="154"/>
                      <a:pt x="48" y="142"/>
                      <a:pt x="37" y="128"/>
                    </a:cubicBezTo>
                    <a:lnTo>
                      <a:pt x="37" y="128"/>
                    </a:lnTo>
                    <a:cubicBezTo>
                      <a:pt x="15" y="100"/>
                      <a:pt x="0" y="68"/>
                      <a:pt x="24" y="34"/>
                    </a:cubicBezTo>
                    <a:lnTo>
                      <a:pt x="24" y="34"/>
                    </a:lnTo>
                    <a:cubicBezTo>
                      <a:pt x="47" y="0"/>
                      <a:pt x="80" y="3"/>
                      <a:pt x="115" y="15"/>
                    </a:cubicBezTo>
                    <a:lnTo>
                      <a:pt x="115" y="15"/>
                    </a:lnTo>
                    <a:cubicBezTo>
                      <a:pt x="164" y="33"/>
                      <a:pt x="213"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7" name="Google Shape;2137;p53"/>
              <p:cNvSpPr/>
              <p:nvPr/>
            </p:nvSpPr>
            <p:spPr>
              <a:xfrm>
                <a:off x="2533683" y="753884"/>
                <a:ext cx="288941" cy="228620"/>
              </a:xfrm>
              <a:custGeom>
                <a:rect b="b" l="l" r="r" t="t"/>
                <a:pathLst>
                  <a:path extrusionOk="0" h="523" w="660">
                    <a:moveTo>
                      <a:pt x="659" y="6"/>
                    </a:moveTo>
                    <a:lnTo>
                      <a:pt x="659" y="6"/>
                    </a:lnTo>
                    <a:cubicBezTo>
                      <a:pt x="582" y="126"/>
                      <a:pt x="517" y="254"/>
                      <a:pt x="426" y="362"/>
                    </a:cubicBezTo>
                    <a:lnTo>
                      <a:pt x="426" y="362"/>
                    </a:lnTo>
                    <a:cubicBezTo>
                      <a:pt x="346" y="456"/>
                      <a:pt x="235" y="522"/>
                      <a:pt x="97" y="507"/>
                    </a:cubicBezTo>
                    <a:lnTo>
                      <a:pt x="97" y="507"/>
                    </a:lnTo>
                    <a:cubicBezTo>
                      <a:pt x="96" y="507"/>
                      <a:pt x="94" y="507"/>
                      <a:pt x="92" y="506"/>
                    </a:cubicBezTo>
                    <a:lnTo>
                      <a:pt x="92" y="506"/>
                    </a:lnTo>
                    <a:cubicBezTo>
                      <a:pt x="62" y="493"/>
                      <a:pt x="31" y="479"/>
                      <a:pt x="0" y="465"/>
                    </a:cubicBezTo>
                    <a:lnTo>
                      <a:pt x="0" y="465"/>
                    </a:lnTo>
                    <a:cubicBezTo>
                      <a:pt x="21" y="434"/>
                      <a:pt x="36" y="395"/>
                      <a:pt x="64" y="374"/>
                    </a:cubicBezTo>
                    <a:lnTo>
                      <a:pt x="64" y="374"/>
                    </a:lnTo>
                    <a:cubicBezTo>
                      <a:pt x="97" y="349"/>
                      <a:pt x="140" y="336"/>
                      <a:pt x="181" y="326"/>
                    </a:cubicBezTo>
                    <a:lnTo>
                      <a:pt x="181" y="326"/>
                    </a:lnTo>
                    <a:cubicBezTo>
                      <a:pt x="326" y="292"/>
                      <a:pt x="452" y="228"/>
                      <a:pt x="543" y="105"/>
                    </a:cubicBezTo>
                    <a:lnTo>
                      <a:pt x="543" y="105"/>
                    </a:lnTo>
                    <a:cubicBezTo>
                      <a:pt x="572" y="66"/>
                      <a:pt x="611" y="34"/>
                      <a:pt x="646" y="0"/>
                    </a:cubicBezTo>
                    <a:lnTo>
                      <a:pt x="646" y="0"/>
                    </a:lnTo>
                    <a:cubicBezTo>
                      <a:pt x="650" y="2"/>
                      <a:pt x="654"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8" name="Google Shape;2138;p53"/>
              <p:cNvSpPr/>
              <p:nvPr/>
            </p:nvSpPr>
            <p:spPr>
              <a:xfrm>
                <a:off x="3059572" y="469915"/>
                <a:ext cx="147645" cy="296888"/>
              </a:xfrm>
              <a:custGeom>
                <a:rect b="b" l="l" r="r" t="t"/>
                <a:pathLst>
                  <a:path extrusionOk="0" h="682" w="338">
                    <a:moveTo>
                      <a:pt x="337" y="681"/>
                    </a:moveTo>
                    <a:lnTo>
                      <a:pt x="337" y="681"/>
                    </a:lnTo>
                    <a:cubicBezTo>
                      <a:pt x="211" y="567"/>
                      <a:pt x="79" y="457"/>
                      <a:pt x="29" y="287"/>
                    </a:cubicBezTo>
                    <a:lnTo>
                      <a:pt x="29" y="287"/>
                    </a:lnTo>
                    <a:cubicBezTo>
                      <a:pt x="10" y="223"/>
                      <a:pt x="7" y="154"/>
                      <a:pt x="2" y="87"/>
                    </a:cubicBezTo>
                    <a:lnTo>
                      <a:pt x="2" y="87"/>
                    </a:lnTo>
                    <a:cubicBezTo>
                      <a:pt x="0" y="71"/>
                      <a:pt x="9" y="48"/>
                      <a:pt x="21" y="37"/>
                    </a:cubicBezTo>
                    <a:lnTo>
                      <a:pt x="21" y="37"/>
                    </a:lnTo>
                    <a:cubicBezTo>
                      <a:pt x="40" y="21"/>
                      <a:pt x="68" y="0"/>
                      <a:pt x="88" y="4"/>
                    </a:cubicBezTo>
                    <a:lnTo>
                      <a:pt x="88" y="4"/>
                    </a:lnTo>
                    <a:cubicBezTo>
                      <a:pt x="108" y="8"/>
                      <a:pt x="132" y="36"/>
                      <a:pt x="140" y="58"/>
                    </a:cubicBezTo>
                    <a:lnTo>
                      <a:pt x="140" y="58"/>
                    </a:lnTo>
                    <a:cubicBezTo>
                      <a:pt x="160" y="114"/>
                      <a:pt x="177" y="172"/>
                      <a:pt x="184" y="231"/>
                    </a:cubicBezTo>
                    <a:lnTo>
                      <a:pt x="184" y="231"/>
                    </a:lnTo>
                    <a:cubicBezTo>
                      <a:pt x="206" y="391"/>
                      <a:pt x="248" y="543"/>
                      <a:pt x="337" y="68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39" name="Google Shape;2139;p53"/>
              <p:cNvSpPr/>
              <p:nvPr/>
            </p:nvSpPr>
            <p:spPr>
              <a:xfrm>
                <a:off x="2533395" y="1172910"/>
                <a:ext cx="395309" cy="206393"/>
              </a:xfrm>
              <a:custGeom>
                <a:rect b="b" l="l" r="r" t="t"/>
                <a:pathLst>
                  <a:path extrusionOk="0" h="470" w="909">
                    <a:moveTo>
                      <a:pt x="891" y="469"/>
                    </a:moveTo>
                    <a:lnTo>
                      <a:pt x="891" y="469"/>
                    </a:lnTo>
                    <a:cubicBezTo>
                      <a:pt x="846" y="372"/>
                      <a:pt x="778" y="295"/>
                      <a:pt x="685" y="243"/>
                    </a:cubicBezTo>
                    <a:lnTo>
                      <a:pt x="685" y="243"/>
                    </a:lnTo>
                    <a:cubicBezTo>
                      <a:pt x="542" y="161"/>
                      <a:pt x="391" y="116"/>
                      <a:pt x="221" y="145"/>
                    </a:cubicBezTo>
                    <a:lnTo>
                      <a:pt x="221" y="145"/>
                    </a:lnTo>
                    <a:cubicBezTo>
                      <a:pt x="166" y="154"/>
                      <a:pt x="107" y="148"/>
                      <a:pt x="50" y="140"/>
                    </a:cubicBezTo>
                    <a:lnTo>
                      <a:pt x="50" y="140"/>
                    </a:lnTo>
                    <a:cubicBezTo>
                      <a:pt x="31" y="138"/>
                      <a:pt x="2" y="112"/>
                      <a:pt x="1" y="96"/>
                    </a:cubicBezTo>
                    <a:lnTo>
                      <a:pt x="1" y="96"/>
                    </a:lnTo>
                    <a:cubicBezTo>
                      <a:pt x="0" y="74"/>
                      <a:pt x="18" y="47"/>
                      <a:pt x="36" y="30"/>
                    </a:cubicBezTo>
                    <a:lnTo>
                      <a:pt x="36" y="30"/>
                    </a:lnTo>
                    <a:cubicBezTo>
                      <a:pt x="49" y="17"/>
                      <a:pt x="73" y="14"/>
                      <a:pt x="93" y="12"/>
                    </a:cubicBezTo>
                    <a:lnTo>
                      <a:pt x="93" y="12"/>
                    </a:lnTo>
                    <a:cubicBezTo>
                      <a:pt x="369" y="0"/>
                      <a:pt x="611" y="78"/>
                      <a:pt x="798" y="289"/>
                    </a:cubicBezTo>
                    <a:lnTo>
                      <a:pt x="798" y="289"/>
                    </a:lnTo>
                    <a:cubicBezTo>
                      <a:pt x="842" y="338"/>
                      <a:pt x="871" y="401"/>
                      <a:pt x="908" y="457"/>
                    </a:cubicBezTo>
                    <a:lnTo>
                      <a:pt x="908" y="457"/>
                    </a:lnTo>
                    <a:cubicBezTo>
                      <a:pt x="903"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0" name="Google Shape;2140;p53"/>
              <p:cNvSpPr/>
              <p:nvPr/>
            </p:nvSpPr>
            <p:spPr>
              <a:xfrm>
                <a:off x="3177601" y="1005962"/>
                <a:ext cx="222720" cy="334080"/>
              </a:xfrm>
              <a:custGeom>
                <a:rect b="b" l="l" r="r" t="t"/>
                <a:pathLst>
                  <a:path extrusionOk="0" h="768" w="510">
                    <a:moveTo>
                      <a:pt x="0" y="767"/>
                    </a:moveTo>
                    <a:lnTo>
                      <a:pt x="0" y="767"/>
                    </a:lnTo>
                    <a:cubicBezTo>
                      <a:pt x="22" y="679"/>
                      <a:pt x="35" y="599"/>
                      <a:pt x="63" y="525"/>
                    </a:cubicBezTo>
                    <a:cubicBezTo>
                      <a:pt x="135" y="341"/>
                      <a:pt x="247" y="181"/>
                      <a:pt x="381" y="38"/>
                    </a:cubicBezTo>
                    <a:cubicBezTo>
                      <a:pt x="394" y="24"/>
                      <a:pt x="409" y="5"/>
                      <a:pt x="424" y="4"/>
                    </a:cubicBezTo>
                    <a:cubicBezTo>
                      <a:pt x="450" y="0"/>
                      <a:pt x="480" y="2"/>
                      <a:pt x="502" y="14"/>
                    </a:cubicBezTo>
                    <a:cubicBezTo>
                      <a:pt x="509" y="18"/>
                      <a:pt x="506" y="63"/>
                      <a:pt x="495" y="79"/>
                    </a:cubicBezTo>
                    <a:cubicBezTo>
                      <a:pt x="409" y="187"/>
                      <a:pt x="321" y="292"/>
                      <a:pt x="234" y="398"/>
                    </a:cubicBezTo>
                    <a:cubicBezTo>
                      <a:pt x="145" y="506"/>
                      <a:pt x="73" y="624"/>
                      <a:pt x="22" y="755"/>
                    </a:cubicBezTo>
                    <a:cubicBezTo>
                      <a:pt x="21" y="757"/>
                      <a:pt x="17" y="758"/>
                      <a:pt x="0" y="76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1" name="Google Shape;2141;p53"/>
              <p:cNvSpPr/>
              <p:nvPr/>
            </p:nvSpPr>
            <p:spPr>
              <a:xfrm>
                <a:off x="2280843" y="13581"/>
                <a:ext cx="233376" cy="257197"/>
              </a:xfrm>
              <a:custGeom>
                <a:rect b="b" l="l" r="r" t="t"/>
                <a:pathLst>
                  <a:path extrusionOk="0" h="590" w="540">
                    <a:moveTo>
                      <a:pt x="539" y="589"/>
                    </a:moveTo>
                    <a:lnTo>
                      <a:pt x="539" y="589"/>
                    </a:lnTo>
                    <a:cubicBezTo>
                      <a:pt x="484" y="515"/>
                      <a:pt x="443" y="436"/>
                      <a:pt x="380" y="378"/>
                    </a:cubicBezTo>
                    <a:lnTo>
                      <a:pt x="380" y="378"/>
                    </a:lnTo>
                    <a:cubicBezTo>
                      <a:pt x="316" y="320"/>
                      <a:pt x="231" y="288"/>
                      <a:pt x="159" y="237"/>
                    </a:cubicBezTo>
                    <a:lnTo>
                      <a:pt x="159" y="237"/>
                    </a:lnTo>
                    <a:cubicBezTo>
                      <a:pt x="114" y="205"/>
                      <a:pt x="76" y="164"/>
                      <a:pt x="40" y="122"/>
                    </a:cubicBezTo>
                    <a:lnTo>
                      <a:pt x="40" y="122"/>
                    </a:lnTo>
                    <a:cubicBezTo>
                      <a:pt x="18" y="97"/>
                      <a:pt x="0" y="62"/>
                      <a:pt x="34" y="31"/>
                    </a:cubicBezTo>
                    <a:lnTo>
                      <a:pt x="34" y="31"/>
                    </a:lnTo>
                    <a:cubicBezTo>
                      <a:pt x="67" y="2"/>
                      <a:pt x="104" y="0"/>
                      <a:pt x="142" y="22"/>
                    </a:cubicBezTo>
                    <a:lnTo>
                      <a:pt x="142" y="22"/>
                    </a:lnTo>
                    <a:cubicBezTo>
                      <a:pt x="235" y="76"/>
                      <a:pt x="310" y="150"/>
                      <a:pt x="375" y="232"/>
                    </a:cubicBezTo>
                    <a:lnTo>
                      <a:pt x="375" y="232"/>
                    </a:lnTo>
                    <a:cubicBezTo>
                      <a:pt x="457" y="337"/>
                      <a:pt x="511" y="455"/>
                      <a:pt x="539" y="58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2" name="Google Shape;2142;p53"/>
              <p:cNvSpPr/>
              <p:nvPr/>
            </p:nvSpPr>
            <p:spPr>
              <a:xfrm>
                <a:off x="3337888" y="570967"/>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2" y="31"/>
                      <a:pt x="370" y="20"/>
                      <a:pt x="393" y="14"/>
                    </a:cubicBezTo>
                    <a:lnTo>
                      <a:pt x="393" y="14"/>
                    </a:lnTo>
                    <a:cubicBezTo>
                      <a:pt x="445" y="0"/>
                      <a:pt x="476" y="31"/>
                      <a:pt x="461" y="80"/>
                    </a:cubicBezTo>
                    <a:lnTo>
                      <a:pt x="461" y="80"/>
                    </a:lnTo>
                    <a:cubicBezTo>
                      <a:pt x="419" y="230"/>
                      <a:pt x="234"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3" name="Google Shape;2143;p53"/>
              <p:cNvSpPr/>
              <p:nvPr/>
            </p:nvSpPr>
            <p:spPr>
              <a:xfrm>
                <a:off x="2493322" y="470984"/>
                <a:ext cx="263539" cy="173053"/>
              </a:xfrm>
              <a:custGeom>
                <a:rect b="b" l="l" r="r" t="t"/>
                <a:pathLst>
                  <a:path extrusionOk="0" h="397" w="602">
                    <a:moveTo>
                      <a:pt x="590" y="396"/>
                    </a:moveTo>
                    <a:lnTo>
                      <a:pt x="590" y="396"/>
                    </a:lnTo>
                    <a:cubicBezTo>
                      <a:pt x="510" y="280"/>
                      <a:pt x="386" y="256"/>
                      <a:pt x="262" y="231"/>
                    </a:cubicBezTo>
                    <a:lnTo>
                      <a:pt x="262" y="231"/>
                    </a:lnTo>
                    <a:cubicBezTo>
                      <a:pt x="182" y="214"/>
                      <a:pt x="102" y="194"/>
                      <a:pt x="42" y="132"/>
                    </a:cubicBezTo>
                    <a:lnTo>
                      <a:pt x="42" y="132"/>
                    </a:lnTo>
                    <a:cubicBezTo>
                      <a:pt x="32" y="122"/>
                      <a:pt x="17" y="110"/>
                      <a:pt x="14" y="97"/>
                    </a:cubicBezTo>
                    <a:lnTo>
                      <a:pt x="14" y="97"/>
                    </a:lnTo>
                    <a:cubicBezTo>
                      <a:pt x="7" y="71"/>
                      <a:pt x="0" y="40"/>
                      <a:pt x="8" y="18"/>
                    </a:cubicBezTo>
                    <a:lnTo>
                      <a:pt x="8" y="18"/>
                    </a:lnTo>
                    <a:cubicBezTo>
                      <a:pt x="12" y="6"/>
                      <a:pt x="55" y="0"/>
                      <a:pt x="76" y="6"/>
                    </a:cubicBezTo>
                    <a:lnTo>
                      <a:pt x="76" y="6"/>
                    </a:lnTo>
                    <a:cubicBezTo>
                      <a:pt x="268" y="66"/>
                      <a:pt x="436" y="164"/>
                      <a:pt x="564" y="322"/>
                    </a:cubicBezTo>
                    <a:lnTo>
                      <a:pt x="564" y="322"/>
                    </a:lnTo>
                    <a:cubicBezTo>
                      <a:pt x="580" y="342"/>
                      <a:pt x="589" y="366"/>
                      <a:pt x="601" y="388"/>
                    </a:cubicBezTo>
                    <a:lnTo>
                      <a:pt x="601" y="388"/>
                    </a:lnTo>
                    <a:cubicBezTo>
                      <a:pt x="597" y="390"/>
                      <a:pt x="594" y="393"/>
                      <a:pt x="590"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4" name="Google Shape;2144;p53"/>
              <p:cNvSpPr/>
              <p:nvPr/>
            </p:nvSpPr>
            <p:spPr>
              <a:xfrm>
                <a:off x="3302073" y="739703"/>
                <a:ext cx="249251" cy="100021"/>
              </a:xfrm>
              <a:custGeom>
                <a:rect b="b" l="l" r="r" t="t"/>
                <a:pathLst>
                  <a:path extrusionOk="0" h="229" w="572">
                    <a:moveTo>
                      <a:pt x="0" y="171"/>
                    </a:moveTo>
                    <a:lnTo>
                      <a:pt x="0" y="171"/>
                    </a:lnTo>
                    <a:cubicBezTo>
                      <a:pt x="39" y="164"/>
                      <a:pt x="64" y="164"/>
                      <a:pt x="87" y="154"/>
                    </a:cubicBezTo>
                    <a:lnTo>
                      <a:pt x="87" y="154"/>
                    </a:lnTo>
                    <a:cubicBezTo>
                      <a:pt x="160" y="123"/>
                      <a:pt x="234" y="94"/>
                      <a:pt x="302" y="54"/>
                    </a:cubicBezTo>
                    <a:lnTo>
                      <a:pt x="302" y="54"/>
                    </a:lnTo>
                    <a:cubicBezTo>
                      <a:pt x="366" y="15"/>
                      <a:pt x="429" y="0"/>
                      <a:pt x="500" y="18"/>
                    </a:cubicBezTo>
                    <a:lnTo>
                      <a:pt x="500" y="18"/>
                    </a:lnTo>
                    <a:cubicBezTo>
                      <a:pt x="537" y="27"/>
                      <a:pt x="565" y="47"/>
                      <a:pt x="568" y="90"/>
                    </a:cubicBezTo>
                    <a:lnTo>
                      <a:pt x="568" y="90"/>
                    </a:lnTo>
                    <a:cubicBezTo>
                      <a:pt x="571" y="131"/>
                      <a:pt x="539" y="140"/>
                      <a:pt x="511" y="150"/>
                    </a:cubicBezTo>
                    <a:lnTo>
                      <a:pt x="511" y="150"/>
                    </a:lnTo>
                    <a:cubicBezTo>
                      <a:pt x="362" y="205"/>
                      <a:pt x="209" y="228"/>
                      <a:pt x="52" y="188"/>
                    </a:cubicBezTo>
                    <a:lnTo>
                      <a:pt x="52" y="188"/>
                    </a:lnTo>
                    <a:cubicBezTo>
                      <a:pt x="39" y="185"/>
                      <a:pt x="27" y="180"/>
                      <a:pt x="0" y="1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5" name="Google Shape;2145;p53"/>
              <p:cNvSpPr/>
              <p:nvPr/>
            </p:nvSpPr>
            <p:spPr>
              <a:xfrm>
                <a:off x="2486409" y="86607"/>
                <a:ext cx="100017" cy="223857"/>
              </a:xfrm>
              <a:custGeom>
                <a:rect b="b" l="l" r="r" t="t"/>
                <a:pathLst>
                  <a:path extrusionOk="0" h="517" w="231">
                    <a:moveTo>
                      <a:pt x="143" y="514"/>
                    </a:moveTo>
                    <a:lnTo>
                      <a:pt x="143" y="514"/>
                    </a:lnTo>
                    <a:cubicBezTo>
                      <a:pt x="143" y="507"/>
                      <a:pt x="141" y="499"/>
                      <a:pt x="143" y="492"/>
                    </a:cubicBezTo>
                    <a:lnTo>
                      <a:pt x="143" y="492"/>
                    </a:lnTo>
                    <a:cubicBezTo>
                      <a:pt x="160" y="430"/>
                      <a:pt x="142" y="376"/>
                      <a:pt x="110" y="322"/>
                    </a:cubicBezTo>
                    <a:lnTo>
                      <a:pt x="110" y="322"/>
                    </a:lnTo>
                    <a:cubicBezTo>
                      <a:pt x="76" y="266"/>
                      <a:pt x="47" y="206"/>
                      <a:pt x="19" y="147"/>
                    </a:cubicBezTo>
                    <a:lnTo>
                      <a:pt x="19" y="147"/>
                    </a:lnTo>
                    <a:cubicBezTo>
                      <a:pt x="0" y="106"/>
                      <a:pt x="19" y="50"/>
                      <a:pt x="57" y="26"/>
                    </a:cubicBezTo>
                    <a:lnTo>
                      <a:pt x="57" y="26"/>
                    </a:lnTo>
                    <a:cubicBezTo>
                      <a:pt x="100" y="0"/>
                      <a:pt x="130" y="31"/>
                      <a:pt x="153" y="59"/>
                    </a:cubicBezTo>
                    <a:lnTo>
                      <a:pt x="153" y="59"/>
                    </a:lnTo>
                    <a:cubicBezTo>
                      <a:pt x="201" y="121"/>
                      <a:pt x="230" y="193"/>
                      <a:pt x="214" y="273"/>
                    </a:cubicBezTo>
                    <a:lnTo>
                      <a:pt x="214" y="273"/>
                    </a:lnTo>
                    <a:cubicBezTo>
                      <a:pt x="198" y="355"/>
                      <a:pt x="174" y="434"/>
                      <a:pt x="154" y="516"/>
                    </a:cubicBezTo>
                    <a:lnTo>
                      <a:pt x="143" y="514"/>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6" name="Google Shape;2146;p53"/>
              <p:cNvSpPr/>
              <p:nvPr/>
            </p:nvSpPr>
            <p:spPr>
              <a:xfrm>
                <a:off x="2688001" y="1261321"/>
                <a:ext cx="226560" cy="165120"/>
              </a:xfrm>
              <a:custGeom>
                <a:rect b="b" l="l" r="r" t="t"/>
                <a:pathLst>
                  <a:path extrusionOk="0" h="378" w="520">
                    <a:moveTo>
                      <a:pt x="509" y="377"/>
                    </a:moveTo>
                    <a:lnTo>
                      <a:pt x="509" y="377"/>
                    </a:lnTo>
                    <a:cubicBezTo>
                      <a:pt x="503" y="363"/>
                      <a:pt x="496" y="348"/>
                      <a:pt x="490" y="334"/>
                    </a:cubicBezTo>
                    <a:cubicBezTo>
                      <a:pt x="434" y="203"/>
                      <a:pt x="320" y="156"/>
                      <a:pt x="194" y="125"/>
                    </a:cubicBezTo>
                    <a:cubicBezTo>
                      <a:pt x="145" y="114"/>
                      <a:pt x="94" y="105"/>
                      <a:pt x="45" y="91"/>
                    </a:cubicBezTo>
                    <a:cubicBezTo>
                      <a:pt x="27" y="85"/>
                      <a:pt x="15" y="64"/>
                      <a:pt x="0" y="50"/>
                    </a:cubicBezTo>
                    <a:cubicBezTo>
                      <a:pt x="15" y="36"/>
                      <a:pt x="30" y="13"/>
                      <a:pt x="48" y="10"/>
                    </a:cubicBezTo>
                    <a:cubicBezTo>
                      <a:pt x="91" y="6"/>
                      <a:pt x="138" y="0"/>
                      <a:pt x="178" y="13"/>
                    </a:cubicBezTo>
                    <a:cubicBezTo>
                      <a:pt x="340" y="61"/>
                      <a:pt x="460" y="158"/>
                      <a:pt x="511" y="327"/>
                    </a:cubicBezTo>
                    <a:cubicBezTo>
                      <a:pt x="515" y="342"/>
                      <a:pt x="517" y="359"/>
                      <a:pt x="519" y="375"/>
                    </a:cubicBezTo>
                    <a:cubicBezTo>
                      <a:pt x="516" y="376"/>
                      <a:pt x="512" y="376"/>
                      <a:pt x="509" y="377"/>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7" name="Google Shape;2147;p53"/>
              <p:cNvSpPr/>
              <p:nvPr/>
            </p:nvSpPr>
            <p:spPr>
              <a:xfrm>
                <a:off x="2322073" y="439321"/>
                <a:ext cx="180985" cy="106372"/>
              </a:xfrm>
              <a:custGeom>
                <a:rect b="b" l="l" r="r" t="t"/>
                <a:pathLst>
                  <a:path extrusionOk="0" h="244" w="413">
                    <a:moveTo>
                      <a:pt x="412" y="3"/>
                    </a:moveTo>
                    <a:lnTo>
                      <a:pt x="412" y="3"/>
                    </a:lnTo>
                    <a:cubicBezTo>
                      <a:pt x="344" y="72"/>
                      <a:pt x="280" y="146"/>
                      <a:pt x="205" y="206"/>
                    </a:cubicBezTo>
                    <a:lnTo>
                      <a:pt x="205" y="206"/>
                    </a:lnTo>
                    <a:cubicBezTo>
                      <a:pt x="172" y="233"/>
                      <a:pt x="117" y="240"/>
                      <a:pt x="72" y="241"/>
                    </a:cubicBezTo>
                    <a:lnTo>
                      <a:pt x="72" y="241"/>
                    </a:lnTo>
                    <a:cubicBezTo>
                      <a:pt x="49" y="243"/>
                      <a:pt x="14" y="216"/>
                      <a:pt x="5" y="195"/>
                    </a:cubicBezTo>
                    <a:lnTo>
                      <a:pt x="5" y="195"/>
                    </a:lnTo>
                    <a:cubicBezTo>
                      <a:pt x="0" y="177"/>
                      <a:pt x="22" y="137"/>
                      <a:pt x="42" y="127"/>
                    </a:cubicBezTo>
                    <a:lnTo>
                      <a:pt x="42" y="127"/>
                    </a:lnTo>
                    <a:cubicBezTo>
                      <a:pt x="93" y="99"/>
                      <a:pt x="150" y="79"/>
                      <a:pt x="206" y="60"/>
                    </a:cubicBezTo>
                    <a:lnTo>
                      <a:pt x="206" y="60"/>
                    </a:lnTo>
                    <a:cubicBezTo>
                      <a:pt x="270" y="38"/>
                      <a:pt x="337" y="20"/>
                      <a:pt x="402" y="0"/>
                    </a:cubicBezTo>
                    <a:lnTo>
                      <a:pt x="402" y="0"/>
                    </a:lnTo>
                    <a:cubicBezTo>
                      <a:pt x="405" y="1"/>
                      <a:pt x="408" y="2"/>
                      <a:pt x="412" y="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8" name="Google Shape;2148;p53"/>
              <p:cNvSpPr/>
              <p:nvPr/>
            </p:nvSpPr>
            <p:spPr>
              <a:xfrm>
                <a:off x="3054554" y="708576"/>
                <a:ext cx="152408" cy="106371"/>
              </a:xfrm>
              <a:custGeom>
                <a:rect b="b" l="l" r="r" t="t"/>
                <a:pathLst>
                  <a:path extrusionOk="0" h="246" w="348">
                    <a:moveTo>
                      <a:pt x="347" y="206"/>
                    </a:moveTo>
                    <a:lnTo>
                      <a:pt x="347" y="206"/>
                    </a:lnTo>
                    <a:cubicBezTo>
                      <a:pt x="249" y="215"/>
                      <a:pt x="151" y="245"/>
                      <a:pt x="67" y="164"/>
                    </a:cubicBezTo>
                    <a:lnTo>
                      <a:pt x="67" y="164"/>
                    </a:lnTo>
                    <a:cubicBezTo>
                      <a:pt x="22" y="121"/>
                      <a:pt x="0" y="67"/>
                      <a:pt x="24" y="41"/>
                    </a:cubicBezTo>
                    <a:lnTo>
                      <a:pt x="24" y="41"/>
                    </a:lnTo>
                    <a:cubicBezTo>
                      <a:pt x="61" y="0"/>
                      <a:pt x="109" y="13"/>
                      <a:pt x="150" y="31"/>
                    </a:cubicBezTo>
                    <a:lnTo>
                      <a:pt x="150" y="31"/>
                    </a:lnTo>
                    <a:cubicBezTo>
                      <a:pt x="180" y="44"/>
                      <a:pt x="206" y="69"/>
                      <a:pt x="230" y="92"/>
                    </a:cubicBezTo>
                    <a:lnTo>
                      <a:pt x="230" y="92"/>
                    </a:lnTo>
                    <a:cubicBezTo>
                      <a:pt x="269" y="127"/>
                      <a:pt x="304" y="165"/>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49" name="Google Shape;2149;p53"/>
              <p:cNvSpPr/>
              <p:nvPr/>
            </p:nvSpPr>
            <p:spPr>
              <a:xfrm>
                <a:off x="2896787" y="243502"/>
                <a:ext cx="168284" cy="120660"/>
              </a:xfrm>
              <a:custGeom>
                <a:rect b="b" l="l" r="r" t="t"/>
                <a:pathLst>
                  <a:path extrusionOk="0" h="277" w="387">
                    <a:moveTo>
                      <a:pt x="7" y="276"/>
                    </a:moveTo>
                    <a:lnTo>
                      <a:pt x="7" y="276"/>
                    </a:lnTo>
                    <a:cubicBezTo>
                      <a:pt x="59" y="214"/>
                      <a:pt x="114" y="151"/>
                      <a:pt x="167" y="87"/>
                    </a:cubicBezTo>
                    <a:lnTo>
                      <a:pt x="167" y="87"/>
                    </a:lnTo>
                    <a:cubicBezTo>
                      <a:pt x="223" y="18"/>
                      <a:pt x="281" y="0"/>
                      <a:pt x="349" y="27"/>
                    </a:cubicBezTo>
                    <a:lnTo>
                      <a:pt x="349" y="27"/>
                    </a:lnTo>
                    <a:cubicBezTo>
                      <a:pt x="382" y="40"/>
                      <a:pt x="386" y="58"/>
                      <a:pt x="371" y="86"/>
                    </a:cubicBezTo>
                    <a:lnTo>
                      <a:pt x="371" y="86"/>
                    </a:lnTo>
                    <a:cubicBezTo>
                      <a:pt x="365" y="96"/>
                      <a:pt x="358" y="106"/>
                      <a:pt x="349" y="113"/>
                    </a:cubicBezTo>
                    <a:lnTo>
                      <a:pt x="349" y="113"/>
                    </a:lnTo>
                    <a:cubicBezTo>
                      <a:pt x="246" y="192"/>
                      <a:pt x="132" y="245"/>
                      <a:pt x="6" y="275"/>
                    </a:cubicBezTo>
                    <a:lnTo>
                      <a:pt x="6" y="275"/>
                    </a:lnTo>
                    <a:cubicBezTo>
                      <a:pt x="3" y="275"/>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0" name="Google Shape;2150;p53"/>
              <p:cNvSpPr/>
              <p:nvPr/>
            </p:nvSpPr>
            <p:spPr>
              <a:xfrm>
                <a:off x="2675783" y="478996"/>
                <a:ext cx="125420" cy="158764"/>
              </a:xfrm>
              <a:custGeom>
                <a:rect b="b" l="l" r="r" t="t"/>
                <a:pathLst>
                  <a:path extrusionOk="0" h="364" w="290">
                    <a:moveTo>
                      <a:pt x="28" y="0"/>
                    </a:moveTo>
                    <a:lnTo>
                      <a:pt x="28" y="0"/>
                    </a:lnTo>
                    <a:cubicBezTo>
                      <a:pt x="171" y="42"/>
                      <a:pt x="289" y="232"/>
                      <a:pt x="258" y="363"/>
                    </a:cubicBezTo>
                    <a:lnTo>
                      <a:pt x="258" y="363"/>
                    </a:lnTo>
                    <a:cubicBezTo>
                      <a:pt x="205" y="310"/>
                      <a:pt x="150" y="252"/>
                      <a:pt x="93" y="197"/>
                    </a:cubicBezTo>
                    <a:lnTo>
                      <a:pt x="93"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1" name="Google Shape;2151;p53"/>
              <p:cNvSpPr/>
              <p:nvPr/>
            </p:nvSpPr>
            <p:spPr>
              <a:xfrm>
                <a:off x="2699663" y="105877"/>
                <a:ext cx="106368" cy="200042"/>
              </a:xfrm>
              <a:custGeom>
                <a:rect b="b" l="l" r="r" t="t"/>
                <a:pathLst>
                  <a:path extrusionOk="0" h="460" w="241">
                    <a:moveTo>
                      <a:pt x="240" y="459"/>
                    </a:moveTo>
                    <a:lnTo>
                      <a:pt x="240" y="459"/>
                    </a:lnTo>
                    <a:cubicBezTo>
                      <a:pt x="134" y="365"/>
                      <a:pt x="34" y="268"/>
                      <a:pt x="8" y="123"/>
                    </a:cubicBezTo>
                    <a:lnTo>
                      <a:pt x="8" y="123"/>
                    </a:lnTo>
                    <a:cubicBezTo>
                      <a:pt x="0" y="88"/>
                      <a:pt x="8" y="20"/>
                      <a:pt x="25" y="14"/>
                    </a:cubicBezTo>
                    <a:lnTo>
                      <a:pt x="25" y="14"/>
                    </a:lnTo>
                    <a:cubicBezTo>
                      <a:pt x="69" y="0"/>
                      <a:pt x="90" y="50"/>
                      <a:pt x="111" y="82"/>
                    </a:cubicBezTo>
                    <a:lnTo>
                      <a:pt x="111" y="82"/>
                    </a:lnTo>
                    <a:cubicBezTo>
                      <a:pt x="118" y="93"/>
                      <a:pt x="121" y="108"/>
                      <a:pt x="123" y="121"/>
                    </a:cubicBezTo>
                    <a:lnTo>
                      <a:pt x="123" y="121"/>
                    </a:lnTo>
                    <a:cubicBezTo>
                      <a:pt x="135" y="243"/>
                      <a:pt x="179" y="354"/>
                      <a:pt x="240" y="45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2" name="Google Shape;2152;p53"/>
              <p:cNvSpPr/>
              <p:nvPr/>
            </p:nvSpPr>
            <p:spPr>
              <a:xfrm>
                <a:off x="2671882" y="225266"/>
                <a:ext cx="128595" cy="119073"/>
              </a:xfrm>
              <a:custGeom>
                <a:rect b="b" l="l" r="r" t="t"/>
                <a:pathLst>
                  <a:path extrusionOk="0" h="274" w="297">
                    <a:moveTo>
                      <a:pt x="296" y="273"/>
                    </a:moveTo>
                    <a:lnTo>
                      <a:pt x="296" y="273"/>
                    </a:lnTo>
                    <a:cubicBezTo>
                      <a:pt x="193" y="239"/>
                      <a:pt x="93" y="201"/>
                      <a:pt x="31" y="106"/>
                    </a:cubicBezTo>
                    <a:lnTo>
                      <a:pt x="31" y="106"/>
                    </a:lnTo>
                    <a:cubicBezTo>
                      <a:pt x="15" y="83"/>
                      <a:pt x="0" y="33"/>
                      <a:pt x="10" y="23"/>
                    </a:cubicBezTo>
                    <a:lnTo>
                      <a:pt x="10" y="23"/>
                    </a:lnTo>
                    <a:cubicBezTo>
                      <a:pt x="37" y="0"/>
                      <a:pt x="67" y="29"/>
                      <a:pt x="91" y="46"/>
                    </a:cubicBezTo>
                    <a:lnTo>
                      <a:pt x="91" y="46"/>
                    </a:lnTo>
                    <a:cubicBezTo>
                      <a:pt x="100" y="52"/>
                      <a:pt x="107" y="61"/>
                      <a:pt x="111" y="70"/>
                    </a:cubicBezTo>
                    <a:lnTo>
                      <a:pt x="111" y="70"/>
                    </a:lnTo>
                    <a:cubicBezTo>
                      <a:pt x="156" y="152"/>
                      <a:pt x="221" y="217"/>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3" name="Google Shape;2153;p53"/>
              <p:cNvSpPr/>
              <p:nvPr/>
            </p:nvSpPr>
            <p:spPr>
              <a:xfrm>
                <a:off x="2556170" y="704173"/>
                <a:ext cx="168284" cy="68268"/>
              </a:xfrm>
              <a:custGeom>
                <a:rect b="b" l="l" r="r" t="t"/>
                <a:pathLst>
                  <a:path extrusionOk="0" h="155" w="389">
                    <a:moveTo>
                      <a:pt x="388" y="14"/>
                    </a:moveTo>
                    <a:lnTo>
                      <a:pt x="388" y="14"/>
                    </a:lnTo>
                    <a:cubicBezTo>
                      <a:pt x="295" y="71"/>
                      <a:pt x="205" y="134"/>
                      <a:pt x="94" y="151"/>
                    </a:cubicBezTo>
                    <a:lnTo>
                      <a:pt x="94" y="151"/>
                    </a:lnTo>
                    <a:cubicBezTo>
                      <a:pt x="73" y="154"/>
                      <a:pt x="48" y="152"/>
                      <a:pt x="31" y="142"/>
                    </a:cubicBezTo>
                    <a:lnTo>
                      <a:pt x="31" y="142"/>
                    </a:lnTo>
                    <a:cubicBezTo>
                      <a:pt x="16" y="134"/>
                      <a:pt x="2" y="111"/>
                      <a:pt x="1" y="94"/>
                    </a:cubicBezTo>
                    <a:lnTo>
                      <a:pt x="1" y="94"/>
                    </a:lnTo>
                    <a:cubicBezTo>
                      <a:pt x="0" y="84"/>
                      <a:pt x="23" y="64"/>
                      <a:pt x="39" y="61"/>
                    </a:cubicBezTo>
                    <a:lnTo>
                      <a:pt x="39" y="61"/>
                    </a:lnTo>
                    <a:cubicBezTo>
                      <a:pt x="153" y="39"/>
                      <a:pt x="268" y="20"/>
                      <a:pt x="383" y="0"/>
                    </a:cubicBezTo>
                    <a:lnTo>
                      <a:pt x="383" y="0"/>
                    </a:lnTo>
                    <a:cubicBezTo>
                      <a:pt x="385" y="4"/>
                      <a:pt x="387" y="10"/>
                      <a:pt x="388"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4" name="Google Shape;2154;p53"/>
              <p:cNvSpPr/>
              <p:nvPr/>
            </p:nvSpPr>
            <p:spPr>
              <a:xfrm>
                <a:off x="2919324" y="151155"/>
                <a:ext cx="95255" cy="166702"/>
              </a:xfrm>
              <a:custGeom>
                <a:rect b="b" l="l" r="r" t="t"/>
                <a:pathLst>
                  <a:path extrusionOk="0" h="385" w="215">
                    <a:moveTo>
                      <a:pt x="0" y="384"/>
                    </a:moveTo>
                    <a:lnTo>
                      <a:pt x="0" y="384"/>
                    </a:lnTo>
                    <a:cubicBezTo>
                      <a:pt x="31" y="290"/>
                      <a:pt x="56" y="202"/>
                      <a:pt x="88" y="119"/>
                    </a:cubicBezTo>
                    <a:lnTo>
                      <a:pt x="88" y="119"/>
                    </a:lnTo>
                    <a:cubicBezTo>
                      <a:pt x="102" y="83"/>
                      <a:pt x="130" y="50"/>
                      <a:pt x="159" y="24"/>
                    </a:cubicBezTo>
                    <a:lnTo>
                      <a:pt x="159" y="24"/>
                    </a:lnTo>
                    <a:cubicBezTo>
                      <a:pt x="186" y="0"/>
                      <a:pt x="210" y="15"/>
                      <a:pt x="213" y="52"/>
                    </a:cubicBezTo>
                    <a:lnTo>
                      <a:pt x="213" y="52"/>
                    </a:lnTo>
                    <a:cubicBezTo>
                      <a:pt x="214" y="64"/>
                      <a:pt x="213" y="77"/>
                      <a:pt x="209" y="88"/>
                    </a:cubicBezTo>
                    <a:lnTo>
                      <a:pt x="209" y="88"/>
                    </a:lnTo>
                    <a:cubicBezTo>
                      <a:pt x="165" y="201"/>
                      <a:pt x="96" y="298"/>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5" name="Google Shape;2155;p53"/>
              <p:cNvSpPr/>
              <p:nvPr/>
            </p:nvSpPr>
            <p:spPr>
              <a:xfrm>
                <a:off x="3274649" y="535112"/>
                <a:ext cx="49216" cy="192103"/>
              </a:xfrm>
              <a:custGeom>
                <a:rect b="b" l="l" r="r" t="t"/>
                <a:pathLst>
                  <a:path extrusionOk="0" h="440" w="114">
                    <a:moveTo>
                      <a:pt x="0" y="439"/>
                    </a:moveTo>
                    <a:lnTo>
                      <a:pt x="0" y="439"/>
                    </a:lnTo>
                    <a:cubicBezTo>
                      <a:pt x="6" y="308"/>
                      <a:pt x="12" y="176"/>
                      <a:pt x="17" y="45"/>
                    </a:cubicBezTo>
                    <a:lnTo>
                      <a:pt x="17" y="45"/>
                    </a:lnTo>
                    <a:cubicBezTo>
                      <a:pt x="18" y="7"/>
                      <a:pt x="44" y="3"/>
                      <a:pt x="73" y="1"/>
                    </a:cubicBezTo>
                    <a:lnTo>
                      <a:pt x="73" y="1"/>
                    </a:lnTo>
                    <a:cubicBezTo>
                      <a:pt x="105" y="0"/>
                      <a:pt x="109" y="21"/>
                      <a:pt x="110" y="45"/>
                    </a:cubicBezTo>
                    <a:lnTo>
                      <a:pt x="110" y="45"/>
                    </a:lnTo>
                    <a:cubicBezTo>
                      <a:pt x="113" y="188"/>
                      <a:pt x="42" y="310"/>
                      <a:pt x="0" y="43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6" name="Google Shape;2156;p53"/>
              <p:cNvSpPr/>
              <p:nvPr/>
            </p:nvSpPr>
            <p:spPr>
              <a:xfrm>
                <a:off x="3229475" y="581113"/>
                <a:ext cx="41277" cy="160351"/>
              </a:xfrm>
              <a:custGeom>
                <a:rect b="b" l="l" r="r" t="t"/>
                <a:pathLst>
                  <a:path extrusionOk="0" h="371" w="93">
                    <a:moveTo>
                      <a:pt x="9" y="364"/>
                    </a:moveTo>
                    <a:lnTo>
                      <a:pt x="9" y="364"/>
                    </a:lnTo>
                    <a:cubicBezTo>
                      <a:pt x="6" y="259"/>
                      <a:pt x="0" y="154"/>
                      <a:pt x="1" y="49"/>
                    </a:cubicBezTo>
                    <a:lnTo>
                      <a:pt x="1" y="49"/>
                    </a:lnTo>
                    <a:cubicBezTo>
                      <a:pt x="1" y="33"/>
                      <a:pt x="26" y="16"/>
                      <a:pt x="40" y="0"/>
                    </a:cubicBezTo>
                    <a:lnTo>
                      <a:pt x="40" y="0"/>
                    </a:lnTo>
                    <a:cubicBezTo>
                      <a:pt x="54" y="13"/>
                      <a:pt x="73" y="24"/>
                      <a:pt x="82" y="39"/>
                    </a:cubicBezTo>
                    <a:lnTo>
                      <a:pt x="82" y="39"/>
                    </a:lnTo>
                    <a:cubicBezTo>
                      <a:pt x="90" y="55"/>
                      <a:pt x="92" y="76"/>
                      <a:pt x="90" y="94"/>
                    </a:cubicBezTo>
                    <a:lnTo>
                      <a:pt x="90" y="94"/>
                    </a:lnTo>
                    <a:cubicBezTo>
                      <a:pt x="76" y="186"/>
                      <a:pt x="60" y="278"/>
                      <a:pt x="46" y="370"/>
                    </a:cubicBezTo>
                    <a:lnTo>
                      <a:pt x="46" y="370"/>
                    </a:lnTo>
                    <a:cubicBezTo>
                      <a:pt x="33" y="368"/>
                      <a:pt x="22" y="366"/>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7" name="Google Shape;2157;p53"/>
              <p:cNvSpPr/>
              <p:nvPr/>
            </p:nvSpPr>
            <p:spPr>
              <a:xfrm>
                <a:off x="2778809" y="1342785"/>
                <a:ext cx="131770" cy="130186"/>
              </a:xfrm>
              <a:custGeom>
                <a:rect b="b" l="l" r="r" t="t"/>
                <a:pathLst>
                  <a:path extrusionOk="0" h="300" w="306">
                    <a:moveTo>
                      <a:pt x="0" y="48"/>
                    </a:moveTo>
                    <a:lnTo>
                      <a:pt x="0" y="48"/>
                    </a:lnTo>
                    <a:cubicBezTo>
                      <a:pt x="114" y="0"/>
                      <a:pt x="298" y="145"/>
                      <a:pt x="305" y="299"/>
                    </a:cubicBezTo>
                    <a:lnTo>
                      <a:pt x="305" y="299"/>
                    </a:lnTo>
                    <a:cubicBezTo>
                      <a:pt x="260" y="186"/>
                      <a:pt x="181" y="139"/>
                      <a:pt x="76" y="123"/>
                    </a:cubicBezTo>
                    <a:lnTo>
                      <a:pt x="76" y="123"/>
                    </a:lnTo>
                    <a:cubicBezTo>
                      <a:pt x="39" y="117"/>
                      <a:pt x="7" y="96"/>
                      <a:pt x="0" y="4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8" name="Google Shape;2158;p53"/>
              <p:cNvSpPr/>
              <p:nvPr/>
            </p:nvSpPr>
            <p:spPr>
              <a:xfrm>
                <a:off x="2604997" y="717986"/>
                <a:ext cx="142883" cy="92083"/>
              </a:xfrm>
              <a:custGeom>
                <a:rect b="b" l="l" r="r" t="t"/>
                <a:pathLst>
                  <a:path extrusionOk="0" h="210" w="326">
                    <a:moveTo>
                      <a:pt x="325" y="0"/>
                    </a:moveTo>
                    <a:lnTo>
                      <a:pt x="325" y="0"/>
                    </a:lnTo>
                    <a:cubicBezTo>
                      <a:pt x="233" y="68"/>
                      <a:pt x="160" y="166"/>
                      <a:pt x="44" y="205"/>
                    </a:cubicBezTo>
                    <a:lnTo>
                      <a:pt x="44" y="205"/>
                    </a:lnTo>
                    <a:cubicBezTo>
                      <a:pt x="32" y="209"/>
                      <a:pt x="15" y="199"/>
                      <a:pt x="0" y="196"/>
                    </a:cubicBezTo>
                    <a:lnTo>
                      <a:pt x="0" y="196"/>
                    </a:lnTo>
                    <a:cubicBezTo>
                      <a:pt x="4" y="181"/>
                      <a:pt x="5" y="165"/>
                      <a:pt x="13" y="153"/>
                    </a:cubicBezTo>
                    <a:lnTo>
                      <a:pt x="13" y="153"/>
                    </a:lnTo>
                    <a:cubicBezTo>
                      <a:pt x="22" y="139"/>
                      <a:pt x="37" y="128"/>
                      <a:pt x="52" y="120"/>
                    </a:cubicBezTo>
                    <a:lnTo>
                      <a:pt x="52" y="120"/>
                    </a:lnTo>
                    <a:cubicBezTo>
                      <a:pt x="142" y="79"/>
                      <a:pt x="234" y="39"/>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59" name="Google Shape;2159;p53"/>
              <p:cNvSpPr/>
              <p:nvPr/>
            </p:nvSpPr>
            <p:spPr>
              <a:xfrm>
                <a:off x="2575763" y="674936"/>
                <a:ext cx="152408" cy="49217"/>
              </a:xfrm>
              <a:custGeom>
                <a:rect b="b" l="l" r="r" t="t"/>
                <a:pathLst>
                  <a:path extrusionOk="0" h="116" w="348">
                    <a:moveTo>
                      <a:pt x="346" y="47"/>
                    </a:moveTo>
                    <a:lnTo>
                      <a:pt x="346" y="47"/>
                    </a:lnTo>
                    <a:cubicBezTo>
                      <a:pt x="232" y="40"/>
                      <a:pt x="119" y="115"/>
                      <a:pt x="5" y="54"/>
                    </a:cubicBezTo>
                    <a:lnTo>
                      <a:pt x="5" y="54"/>
                    </a:lnTo>
                    <a:cubicBezTo>
                      <a:pt x="4" y="47"/>
                      <a:pt x="2" y="40"/>
                      <a:pt x="0" y="33"/>
                    </a:cubicBezTo>
                    <a:lnTo>
                      <a:pt x="0" y="33"/>
                    </a:lnTo>
                    <a:cubicBezTo>
                      <a:pt x="25" y="22"/>
                      <a:pt x="50" y="0"/>
                      <a:pt x="73" y="1"/>
                    </a:cubicBezTo>
                    <a:lnTo>
                      <a:pt x="73" y="1"/>
                    </a:lnTo>
                    <a:cubicBezTo>
                      <a:pt x="165" y="7"/>
                      <a:pt x="255" y="20"/>
                      <a:pt x="347" y="31"/>
                    </a:cubicBezTo>
                    <a:lnTo>
                      <a:pt x="347" y="31"/>
                    </a:lnTo>
                    <a:cubicBezTo>
                      <a:pt x="346" y="36"/>
                      <a:pt x="346" y="41"/>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0" name="Google Shape;2160;p53"/>
              <p:cNvSpPr/>
              <p:nvPr/>
            </p:nvSpPr>
            <p:spPr>
              <a:xfrm>
                <a:off x="3291557" y="608543"/>
                <a:ext cx="58741" cy="138124"/>
              </a:xfrm>
              <a:custGeom>
                <a:rect b="b" l="l" r="r" t="t"/>
                <a:pathLst>
                  <a:path extrusionOk="0" h="316" w="138">
                    <a:moveTo>
                      <a:pt x="0" y="315"/>
                    </a:moveTo>
                    <a:lnTo>
                      <a:pt x="0" y="315"/>
                    </a:lnTo>
                    <a:cubicBezTo>
                      <a:pt x="26" y="223"/>
                      <a:pt x="52" y="126"/>
                      <a:pt x="82" y="29"/>
                    </a:cubicBezTo>
                    <a:lnTo>
                      <a:pt x="82" y="29"/>
                    </a:lnTo>
                    <a:cubicBezTo>
                      <a:pt x="85" y="17"/>
                      <a:pt x="105" y="10"/>
                      <a:pt x="116" y="0"/>
                    </a:cubicBezTo>
                    <a:lnTo>
                      <a:pt x="116" y="0"/>
                    </a:lnTo>
                    <a:cubicBezTo>
                      <a:pt x="123" y="12"/>
                      <a:pt x="137" y="24"/>
                      <a:pt x="137" y="35"/>
                    </a:cubicBezTo>
                    <a:lnTo>
                      <a:pt x="137" y="35"/>
                    </a:lnTo>
                    <a:cubicBezTo>
                      <a:pt x="137" y="112"/>
                      <a:pt x="112" y="182"/>
                      <a:pt x="66" y="244"/>
                    </a:cubicBezTo>
                    <a:lnTo>
                      <a:pt x="66" y="244"/>
                    </a:lnTo>
                    <a:cubicBezTo>
                      <a:pt x="45" y="272"/>
                      <a:pt x="18" y="296"/>
                      <a:pt x="0" y="31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1" name="Google Shape;2161;p53"/>
              <p:cNvSpPr/>
              <p:nvPr/>
            </p:nvSpPr>
            <p:spPr>
              <a:xfrm>
                <a:off x="2341218" y="273464"/>
                <a:ext cx="123832" cy="68269"/>
              </a:xfrm>
              <a:custGeom>
                <a:rect b="b" l="l" r="r" t="t"/>
                <a:pathLst>
                  <a:path extrusionOk="0" h="155" w="282">
                    <a:moveTo>
                      <a:pt x="276" y="154"/>
                    </a:moveTo>
                    <a:lnTo>
                      <a:pt x="276" y="154"/>
                    </a:lnTo>
                    <a:cubicBezTo>
                      <a:pt x="193" y="126"/>
                      <a:pt x="110" y="100"/>
                      <a:pt x="28" y="68"/>
                    </a:cubicBezTo>
                    <a:lnTo>
                      <a:pt x="28" y="68"/>
                    </a:lnTo>
                    <a:cubicBezTo>
                      <a:pt x="14" y="62"/>
                      <a:pt x="9" y="35"/>
                      <a:pt x="0" y="18"/>
                    </a:cubicBezTo>
                    <a:lnTo>
                      <a:pt x="0" y="18"/>
                    </a:lnTo>
                    <a:cubicBezTo>
                      <a:pt x="19" y="14"/>
                      <a:pt x="45" y="0"/>
                      <a:pt x="58" y="8"/>
                    </a:cubicBezTo>
                    <a:lnTo>
                      <a:pt x="58" y="8"/>
                    </a:lnTo>
                    <a:cubicBezTo>
                      <a:pt x="134" y="50"/>
                      <a:pt x="207" y="98"/>
                      <a:pt x="281" y="143"/>
                    </a:cubicBezTo>
                    <a:lnTo>
                      <a:pt x="281" y="143"/>
                    </a:lnTo>
                    <a:cubicBezTo>
                      <a:pt x="279"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2" name="Google Shape;2162;p53"/>
              <p:cNvSpPr/>
              <p:nvPr/>
            </p:nvSpPr>
            <p:spPr>
              <a:xfrm>
                <a:off x="2350005" y="325546"/>
                <a:ext cx="115894" cy="36515"/>
              </a:xfrm>
              <a:custGeom>
                <a:rect b="b" l="l" r="r" t="t"/>
                <a:pathLst>
                  <a:path extrusionOk="0" h="84" w="263">
                    <a:moveTo>
                      <a:pt x="262" y="64"/>
                    </a:moveTo>
                    <a:lnTo>
                      <a:pt x="262" y="64"/>
                    </a:lnTo>
                    <a:cubicBezTo>
                      <a:pt x="183" y="80"/>
                      <a:pt x="105" y="83"/>
                      <a:pt x="27" y="71"/>
                    </a:cubicBezTo>
                    <a:lnTo>
                      <a:pt x="27" y="71"/>
                    </a:lnTo>
                    <a:cubicBezTo>
                      <a:pt x="15" y="69"/>
                      <a:pt x="1" y="44"/>
                      <a:pt x="0" y="30"/>
                    </a:cubicBezTo>
                    <a:lnTo>
                      <a:pt x="0" y="30"/>
                    </a:lnTo>
                    <a:cubicBezTo>
                      <a:pt x="0" y="22"/>
                      <a:pt x="22" y="10"/>
                      <a:pt x="37" y="3"/>
                    </a:cubicBezTo>
                    <a:lnTo>
                      <a:pt x="37" y="3"/>
                    </a:lnTo>
                    <a:cubicBezTo>
                      <a:pt x="43" y="0"/>
                      <a:pt x="53" y="4"/>
                      <a:pt x="61" y="6"/>
                    </a:cubicBezTo>
                    <a:lnTo>
                      <a:pt x="61" y="6"/>
                    </a:lnTo>
                    <a:cubicBezTo>
                      <a:pt x="126" y="25"/>
                      <a:pt x="192" y="44"/>
                      <a:pt x="262" y="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3" name="Google Shape;2163;p53"/>
              <p:cNvSpPr/>
              <p:nvPr/>
            </p:nvSpPr>
            <p:spPr>
              <a:xfrm>
                <a:off x="2483842" y="318984"/>
                <a:ext cx="58740" cy="60330"/>
              </a:xfrm>
              <a:custGeom>
                <a:rect b="b" l="l" r="r" t="t"/>
                <a:pathLst>
                  <a:path extrusionOk="0" h="138" w="138">
                    <a:moveTo>
                      <a:pt x="113" y="137"/>
                    </a:moveTo>
                    <a:lnTo>
                      <a:pt x="113" y="137"/>
                    </a:lnTo>
                    <a:cubicBezTo>
                      <a:pt x="75" y="120"/>
                      <a:pt x="43" y="116"/>
                      <a:pt x="30" y="97"/>
                    </a:cubicBezTo>
                    <a:lnTo>
                      <a:pt x="30" y="97"/>
                    </a:lnTo>
                    <a:cubicBezTo>
                      <a:pt x="12" y="70"/>
                      <a:pt x="0" y="23"/>
                      <a:pt x="38" y="9"/>
                    </a:cubicBezTo>
                    <a:lnTo>
                      <a:pt x="38" y="9"/>
                    </a:lnTo>
                    <a:cubicBezTo>
                      <a:pt x="60" y="0"/>
                      <a:pt x="104" y="24"/>
                      <a:pt x="126" y="46"/>
                    </a:cubicBezTo>
                    <a:lnTo>
                      <a:pt x="126" y="46"/>
                    </a:lnTo>
                    <a:cubicBezTo>
                      <a:pt x="137" y="56"/>
                      <a:pt x="120" y="95"/>
                      <a:pt x="113"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4" name="Google Shape;2164;p53"/>
              <p:cNvSpPr/>
              <p:nvPr/>
            </p:nvSpPr>
            <p:spPr>
              <a:xfrm>
                <a:off x="2833930" y="180984"/>
                <a:ext cx="42865" cy="107959"/>
              </a:xfrm>
              <a:custGeom>
                <a:rect b="b" l="l" r="r" t="t"/>
                <a:pathLst>
                  <a:path extrusionOk="0" h="245" w="97">
                    <a:moveTo>
                      <a:pt x="68" y="0"/>
                    </a:moveTo>
                    <a:lnTo>
                      <a:pt x="68" y="0"/>
                    </a:lnTo>
                    <a:cubicBezTo>
                      <a:pt x="96" y="86"/>
                      <a:pt x="78" y="163"/>
                      <a:pt x="55" y="244"/>
                    </a:cubicBezTo>
                    <a:lnTo>
                      <a:pt x="55" y="244"/>
                    </a:lnTo>
                    <a:cubicBezTo>
                      <a:pt x="0" y="151"/>
                      <a:pt x="5"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5" name="Google Shape;2165;p53"/>
              <p:cNvSpPr/>
              <p:nvPr/>
            </p:nvSpPr>
            <p:spPr>
              <a:xfrm>
                <a:off x="3228999" y="766173"/>
                <a:ext cx="50803" cy="52391"/>
              </a:xfrm>
              <a:custGeom>
                <a:rect b="b" l="l" r="r" t="t"/>
                <a:pathLst>
                  <a:path extrusionOk="0" h="118" w="116">
                    <a:moveTo>
                      <a:pt x="69" y="117"/>
                    </a:moveTo>
                    <a:lnTo>
                      <a:pt x="69" y="117"/>
                    </a:lnTo>
                    <a:cubicBezTo>
                      <a:pt x="57" y="112"/>
                      <a:pt x="33" y="108"/>
                      <a:pt x="20" y="95"/>
                    </a:cubicBezTo>
                    <a:lnTo>
                      <a:pt x="20" y="95"/>
                    </a:lnTo>
                    <a:cubicBezTo>
                      <a:pt x="0" y="74"/>
                      <a:pt x="9" y="11"/>
                      <a:pt x="33" y="5"/>
                    </a:cubicBezTo>
                    <a:lnTo>
                      <a:pt x="33" y="5"/>
                    </a:lnTo>
                    <a:cubicBezTo>
                      <a:pt x="51" y="0"/>
                      <a:pt x="78" y="6"/>
                      <a:pt x="92" y="19"/>
                    </a:cubicBezTo>
                    <a:lnTo>
                      <a:pt x="92" y="19"/>
                    </a:lnTo>
                    <a:cubicBezTo>
                      <a:pt x="115" y="40"/>
                      <a:pt x="105" y="92"/>
                      <a:pt x="69"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6" name="Google Shape;2166;p53"/>
              <p:cNvSpPr/>
              <p:nvPr/>
            </p:nvSpPr>
            <p:spPr>
              <a:xfrm>
                <a:off x="2386250" y="255701"/>
                <a:ext cx="76204" cy="66681"/>
              </a:xfrm>
              <a:custGeom>
                <a:rect b="b" l="l" r="r" t="t"/>
                <a:pathLst>
                  <a:path extrusionOk="0" h="149" w="174">
                    <a:moveTo>
                      <a:pt x="166" y="148"/>
                    </a:moveTo>
                    <a:lnTo>
                      <a:pt x="166" y="148"/>
                    </a:lnTo>
                    <a:cubicBezTo>
                      <a:pt x="117" y="117"/>
                      <a:pt x="66" y="87"/>
                      <a:pt x="18" y="53"/>
                    </a:cubicBezTo>
                    <a:lnTo>
                      <a:pt x="18" y="53"/>
                    </a:lnTo>
                    <a:cubicBezTo>
                      <a:pt x="7" y="44"/>
                      <a:pt x="6" y="20"/>
                      <a:pt x="0" y="3"/>
                    </a:cubicBezTo>
                    <a:lnTo>
                      <a:pt x="0" y="3"/>
                    </a:lnTo>
                    <a:cubicBezTo>
                      <a:pt x="19" y="5"/>
                      <a:pt x="44" y="0"/>
                      <a:pt x="55" y="11"/>
                    </a:cubicBezTo>
                    <a:lnTo>
                      <a:pt x="55" y="11"/>
                    </a:lnTo>
                    <a:cubicBezTo>
                      <a:pt x="97" y="50"/>
                      <a:pt x="135" y="94"/>
                      <a:pt x="173" y="137"/>
                    </a:cubicBezTo>
                    <a:lnTo>
                      <a:pt x="173" y="137"/>
                    </a:lnTo>
                    <a:cubicBezTo>
                      <a:pt x="171" y="141"/>
                      <a:pt x="169" y="145"/>
                      <a:pt x="166" y="14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7" name="Google Shape;2167;p53"/>
              <p:cNvSpPr/>
              <p:nvPr/>
            </p:nvSpPr>
            <p:spPr>
              <a:xfrm>
                <a:off x="2841448" y="322440"/>
                <a:ext cx="42865" cy="46041"/>
              </a:xfrm>
              <a:custGeom>
                <a:rect b="b" l="l" r="r" t="t"/>
                <a:pathLst>
                  <a:path extrusionOk="0" h="108" w="103">
                    <a:moveTo>
                      <a:pt x="102" y="13"/>
                    </a:moveTo>
                    <a:lnTo>
                      <a:pt x="102" y="13"/>
                    </a:lnTo>
                    <a:cubicBezTo>
                      <a:pt x="88" y="54"/>
                      <a:pt x="85" y="88"/>
                      <a:pt x="69" y="98"/>
                    </a:cubicBezTo>
                    <a:lnTo>
                      <a:pt x="69" y="98"/>
                    </a:lnTo>
                    <a:cubicBezTo>
                      <a:pt x="54" y="107"/>
                      <a:pt x="23" y="90"/>
                      <a:pt x="0" y="84"/>
                    </a:cubicBezTo>
                    <a:lnTo>
                      <a:pt x="0" y="84"/>
                    </a:lnTo>
                    <a:cubicBezTo>
                      <a:pt x="6" y="59"/>
                      <a:pt x="7" y="29"/>
                      <a:pt x="22" y="10"/>
                    </a:cubicBezTo>
                    <a:lnTo>
                      <a:pt x="22" y="10"/>
                    </a:lnTo>
                    <a:cubicBezTo>
                      <a:pt x="29" y="0"/>
                      <a:pt x="62" y="10"/>
                      <a:pt x="102" y="1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8" name="Google Shape;2168;p53"/>
              <p:cNvSpPr/>
              <p:nvPr/>
            </p:nvSpPr>
            <p:spPr>
              <a:xfrm>
                <a:off x="2769430" y="680975"/>
                <a:ext cx="38102" cy="36515"/>
              </a:xfrm>
              <a:custGeom>
                <a:rect b="b" l="l" r="r" t="t"/>
                <a:pathLst>
                  <a:path extrusionOk="0" h="85" w="88">
                    <a:moveTo>
                      <a:pt x="0" y="66"/>
                    </a:moveTo>
                    <a:lnTo>
                      <a:pt x="0" y="66"/>
                    </a:lnTo>
                    <a:cubicBezTo>
                      <a:pt x="10" y="36"/>
                      <a:pt x="16" y="18"/>
                      <a:pt x="22" y="0"/>
                    </a:cubicBezTo>
                    <a:lnTo>
                      <a:pt x="22" y="0"/>
                    </a:lnTo>
                    <a:cubicBezTo>
                      <a:pt x="42" y="6"/>
                      <a:pt x="69" y="8"/>
                      <a:pt x="79" y="22"/>
                    </a:cubicBezTo>
                    <a:lnTo>
                      <a:pt x="79" y="22"/>
                    </a:lnTo>
                    <a:cubicBezTo>
                      <a:pt x="87" y="33"/>
                      <a:pt x="80" y="67"/>
                      <a:pt x="68" y="76"/>
                    </a:cubicBezTo>
                    <a:lnTo>
                      <a:pt x="68" y="76"/>
                    </a:lnTo>
                    <a:cubicBezTo>
                      <a:pt x="58" y="84"/>
                      <a:pt x="32" y="72"/>
                      <a:pt x="0"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69" name="Google Shape;2169;p53"/>
              <p:cNvSpPr/>
              <p:nvPr/>
            </p:nvSpPr>
            <p:spPr>
              <a:xfrm>
                <a:off x="2435669" y="259941"/>
                <a:ext cx="46040" cy="55567"/>
              </a:xfrm>
              <a:custGeom>
                <a:rect b="b" l="l" r="r" t="t"/>
                <a:pathLst>
                  <a:path extrusionOk="0" h="127" w="105">
                    <a:moveTo>
                      <a:pt x="16" y="0"/>
                    </a:moveTo>
                    <a:lnTo>
                      <a:pt x="16" y="0"/>
                    </a:lnTo>
                    <a:cubicBezTo>
                      <a:pt x="74" y="16"/>
                      <a:pt x="86" y="68"/>
                      <a:pt x="104" y="116"/>
                    </a:cubicBezTo>
                    <a:lnTo>
                      <a:pt x="104" y="116"/>
                    </a:lnTo>
                    <a:cubicBezTo>
                      <a:pt x="99" y="119"/>
                      <a:pt x="94" y="123"/>
                      <a:pt x="90" y="126"/>
                    </a:cubicBezTo>
                    <a:lnTo>
                      <a:pt x="90" y="126"/>
                    </a:lnTo>
                    <a:cubicBezTo>
                      <a:pt x="60" y="89"/>
                      <a:pt x="30" y="52"/>
                      <a:pt x="0" y="14"/>
                    </a:cubicBezTo>
                    <a:lnTo>
                      <a:pt x="0" y="14"/>
                    </a:lnTo>
                    <a:cubicBezTo>
                      <a:pt x="6" y="10"/>
                      <a:pt x="11" y="4"/>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0" name="Google Shape;2170;p53"/>
              <p:cNvSpPr/>
              <p:nvPr/>
            </p:nvSpPr>
            <p:spPr>
              <a:xfrm>
                <a:off x="1914242" y="2887562"/>
                <a:ext cx="702720" cy="364800"/>
              </a:xfrm>
              <a:custGeom>
                <a:rect b="b" l="l" r="r" t="t"/>
                <a:pathLst>
                  <a:path extrusionOk="0" h="839" w="1616">
                    <a:moveTo>
                      <a:pt x="1023" y="638"/>
                    </a:moveTo>
                    <a:lnTo>
                      <a:pt x="1023" y="638"/>
                    </a:lnTo>
                    <a:cubicBezTo>
                      <a:pt x="835" y="558"/>
                      <a:pt x="648" y="479"/>
                      <a:pt x="459" y="399"/>
                    </a:cubicBezTo>
                    <a:cubicBezTo>
                      <a:pt x="612" y="397"/>
                      <a:pt x="746" y="457"/>
                      <a:pt x="880" y="515"/>
                    </a:cubicBezTo>
                    <a:cubicBezTo>
                      <a:pt x="1013" y="574"/>
                      <a:pt x="1140" y="647"/>
                      <a:pt x="1272" y="711"/>
                    </a:cubicBezTo>
                    <a:cubicBezTo>
                      <a:pt x="1208" y="666"/>
                      <a:pt x="1145" y="619"/>
                      <a:pt x="1079" y="578"/>
                    </a:cubicBezTo>
                    <a:cubicBezTo>
                      <a:pt x="1009" y="535"/>
                      <a:pt x="937" y="495"/>
                      <a:pt x="864" y="460"/>
                    </a:cubicBezTo>
                    <a:cubicBezTo>
                      <a:pt x="792" y="424"/>
                      <a:pt x="718" y="394"/>
                      <a:pt x="644" y="364"/>
                    </a:cubicBezTo>
                    <a:cubicBezTo>
                      <a:pt x="570" y="334"/>
                      <a:pt x="496" y="307"/>
                      <a:pt x="422" y="278"/>
                    </a:cubicBezTo>
                    <a:cubicBezTo>
                      <a:pt x="423" y="274"/>
                      <a:pt x="423" y="270"/>
                      <a:pt x="423" y="265"/>
                    </a:cubicBezTo>
                    <a:cubicBezTo>
                      <a:pt x="441" y="265"/>
                      <a:pt x="460" y="261"/>
                      <a:pt x="477" y="265"/>
                    </a:cubicBezTo>
                    <a:cubicBezTo>
                      <a:pt x="644" y="307"/>
                      <a:pt x="811" y="350"/>
                      <a:pt x="962" y="434"/>
                    </a:cubicBezTo>
                    <a:cubicBezTo>
                      <a:pt x="1053" y="484"/>
                      <a:pt x="1137" y="545"/>
                      <a:pt x="1221" y="607"/>
                    </a:cubicBezTo>
                    <a:cubicBezTo>
                      <a:pt x="1300" y="665"/>
                      <a:pt x="1376" y="728"/>
                      <a:pt x="1454" y="787"/>
                    </a:cubicBezTo>
                    <a:cubicBezTo>
                      <a:pt x="1287" y="583"/>
                      <a:pt x="1072" y="437"/>
                      <a:pt x="849" y="300"/>
                    </a:cubicBezTo>
                    <a:cubicBezTo>
                      <a:pt x="1163" y="393"/>
                      <a:pt x="1403" y="594"/>
                      <a:pt x="1615" y="838"/>
                    </a:cubicBezTo>
                    <a:cubicBezTo>
                      <a:pt x="1602" y="816"/>
                      <a:pt x="1591" y="795"/>
                      <a:pt x="1578" y="773"/>
                    </a:cubicBezTo>
                    <a:cubicBezTo>
                      <a:pt x="1565" y="751"/>
                      <a:pt x="1551" y="729"/>
                      <a:pt x="1537" y="708"/>
                    </a:cubicBezTo>
                    <a:cubicBezTo>
                      <a:pt x="1350" y="423"/>
                      <a:pt x="1086" y="237"/>
                      <a:pt x="780" y="100"/>
                    </a:cubicBezTo>
                    <a:cubicBezTo>
                      <a:pt x="628" y="33"/>
                      <a:pt x="471" y="0"/>
                      <a:pt x="308" y="29"/>
                    </a:cubicBezTo>
                    <a:cubicBezTo>
                      <a:pt x="233" y="42"/>
                      <a:pt x="159" y="76"/>
                      <a:pt x="92" y="113"/>
                    </a:cubicBezTo>
                    <a:cubicBezTo>
                      <a:pt x="19" y="154"/>
                      <a:pt x="0" y="228"/>
                      <a:pt x="28" y="309"/>
                    </a:cubicBezTo>
                    <a:cubicBezTo>
                      <a:pt x="70" y="430"/>
                      <a:pt x="161" y="510"/>
                      <a:pt x="269" y="568"/>
                    </a:cubicBezTo>
                    <a:cubicBezTo>
                      <a:pt x="457" y="671"/>
                      <a:pt x="663" y="721"/>
                      <a:pt x="875" y="751"/>
                    </a:cubicBezTo>
                    <a:cubicBezTo>
                      <a:pt x="991" y="768"/>
                      <a:pt x="1106" y="791"/>
                      <a:pt x="1222" y="811"/>
                    </a:cubicBezTo>
                    <a:cubicBezTo>
                      <a:pt x="1231" y="813"/>
                      <a:pt x="1241" y="814"/>
                      <a:pt x="1264" y="818"/>
                    </a:cubicBezTo>
                    <a:cubicBezTo>
                      <a:pt x="1067" y="684"/>
                      <a:pt x="836" y="678"/>
                      <a:pt x="643" y="575"/>
                    </a:cubicBezTo>
                    <a:cubicBezTo>
                      <a:pt x="645" y="570"/>
                      <a:pt x="646" y="564"/>
                      <a:pt x="648" y="559"/>
                    </a:cubicBezTo>
                    <a:cubicBezTo>
                      <a:pt x="771" y="588"/>
                      <a:pt x="895" y="618"/>
                      <a:pt x="1019" y="647"/>
                    </a:cubicBezTo>
                    <a:cubicBezTo>
                      <a:pt x="1021"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1" name="Google Shape;2171;p53"/>
              <p:cNvSpPr/>
              <p:nvPr/>
            </p:nvSpPr>
            <p:spPr>
              <a:xfrm>
                <a:off x="3000961" y="2253962"/>
                <a:ext cx="458879" cy="332159"/>
              </a:xfrm>
              <a:custGeom>
                <a:rect b="b" l="l" r="r" t="t"/>
                <a:pathLst>
                  <a:path extrusionOk="0" h="761" w="1056">
                    <a:moveTo>
                      <a:pt x="0" y="388"/>
                    </a:moveTo>
                    <a:lnTo>
                      <a:pt x="0" y="388"/>
                    </a:lnTo>
                    <a:cubicBezTo>
                      <a:pt x="47" y="542"/>
                      <a:pt x="149" y="629"/>
                      <a:pt x="282" y="682"/>
                    </a:cubicBezTo>
                    <a:cubicBezTo>
                      <a:pt x="478" y="760"/>
                      <a:pt x="669" y="746"/>
                      <a:pt x="846" y="626"/>
                    </a:cubicBezTo>
                    <a:cubicBezTo>
                      <a:pt x="1055" y="486"/>
                      <a:pt x="1049" y="256"/>
                      <a:pt x="835" y="122"/>
                    </a:cubicBezTo>
                    <a:cubicBezTo>
                      <a:pt x="639" y="0"/>
                      <a:pt x="279" y="27"/>
                      <a:pt x="103" y="178"/>
                    </a:cubicBezTo>
                    <a:cubicBezTo>
                      <a:pt x="90" y="189"/>
                      <a:pt x="79" y="204"/>
                      <a:pt x="63" y="222"/>
                    </a:cubicBezTo>
                    <a:cubicBezTo>
                      <a:pt x="139" y="206"/>
                      <a:pt x="206" y="189"/>
                      <a:pt x="274" y="179"/>
                    </a:cubicBezTo>
                    <a:cubicBezTo>
                      <a:pt x="409" y="159"/>
                      <a:pt x="564" y="266"/>
                      <a:pt x="598" y="398"/>
                    </a:cubicBezTo>
                    <a:cubicBezTo>
                      <a:pt x="628" y="516"/>
                      <a:pt x="546" y="605"/>
                      <a:pt x="412" y="601"/>
                    </a:cubicBezTo>
                    <a:cubicBezTo>
                      <a:pt x="331" y="599"/>
                      <a:pt x="260" y="563"/>
                      <a:pt x="195" y="521"/>
                    </a:cubicBezTo>
                    <a:cubicBezTo>
                      <a:pt x="131"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2" name="Google Shape;2172;p53"/>
              <p:cNvSpPr/>
              <p:nvPr/>
            </p:nvSpPr>
            <p:spPr>
              <a:xfrm>
                <a:off x="1878290" y="2738665"/>
                <a:ext cx="927151" cy="722375"/>
              </a:xfrm>
              <a:custGeom>
                <a:rect b="b" l="l" r="r" t="t"/>
                <a:pathLst>
                  <a:path extrusionOk="0" h="1660" w="2131">
                    <a:moveTo>
                      <a:pt x="0" y="432"/>
                    </a:moveTo>
                    <a:lnTo>
                      <a:pt x="0" y="432"/>
                    </a:lnTo>
                    <a:cubicBezTo>
                      <a:pt x="244" y="203"/>
                      <a:pt x="580" y="152"/>
                      <a:pt x="904" y="294"/>
                    </a:cubicBezTo>
                    <a:lnTo>
                      <a:pt x="904" y="294"/>
                    </a:lnTo>
                    <a:cubicBezTo>
                      <a:pt x="1098" y="379"/>
                      <a:pt x="1252" y="515"/>
                      <a:pt x="1377" y="680"/>
                    </a:cubicBezTo>
                    <a:lnTo>
                      <a:pt x="1377" y="680"/>
                    </a:lnTo>
                    <a:cubicBezTo>
                      <a:pt x="1497" y="840"/>
                      <a:pt x="1608" y="1007"/>
                      <a:pt x="1721" y="1174"/>
                    </a:cubicBezTo>
                    <a:lnTo>
                      <a:pt x="1721" y="1174"/>
                    </a:lnTo>
                    <a:cubicBezTo>
                      <a:pt x="1840" y="1349"/>
                      <a:pt x="1973" y="1513"/>
                      <a:pt x="2130" y="1659"/>
                    </a:cubicBezTo>
                    <a:lnTo>
                      <a:pt x="2130" y="1659"/>
                    </a:lnTo>
                    <a:cubicBezTo>
                      <a:pt x="2054" y="1527"/>
                      <a:pt x="1978" y="1396"/>
                      <a:pt x="1905" y="1264"/>
                    </a:cubicBezTo>
                    <a:lnTo>
                      <a:pt x="1905" y="1264"/>
                    </a:lnTo>
                    <a:cubicBezTo>
                      <a:pt x="1812" y="1094"/>
                      <a:pt x="1728" y="919"/>
                      <a:pt x="1627" y="753"/>
                    </a:cubicBezTo>
                    <a:lnTo>
                      <a:pt x="1627" y="753"/>
                    </a:lnTo>
                    <a:cubicBezTo>
                      <a:pt x="1496" y="536"/>
                      <a:pt x="1333" y="347"/>
                      <a:pt x="1110" y="213"/>
                    </a:cubicBezTo>
                    <a:lnTo>
                      <a:pt x="1110" y="213"/>
                    </a:lnTo>
                    <a:cubicBezTo>
                      <a:pt x="757" y="0"/>
                      <a:pt x="295" y="71"/>
                      <a:pt x="32" y="386"/>
                    </a:cubicBezTo>
                    <a:lnTo>
                      <a:pt x="32" y="386"/>
                    </a:lnTo>
                    <a:cubicBezTo>
                      <a:pt x="20" y="401"/>
                      <a:pt x="10"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3" name="Google Shape;2173;p53"/>
              <p:cNvSpPr/>
              <p:nvPr/>
            </p:nvSpPr>
            <p:spPr>
              <a:xfrm>
                <a:off x="2348162" y="1985162"/>
                <a:ext cx="311040" cy="480000"/>
              </a:xfrm>
              <a:custGeom>
                <a:rect b="b" l="l" r="r" t="t"/>
                <a:pathLst>
                  <a:path extrusionOk="0" h="1101" w="713">
                    <a:moveTo>
                      <a:pt x="505" y="985"/>
                    </a:moveTo>
                    <a:lnTo>
                      <a:pt x="505" y="985"/>
                    </a:lnTo>
                    <a:cubicBezTo>
                      <a:pt x="712" y="747"/>
                      <a:pt x="681" y="386"/>
                      <a:pt x="555" y="181"/>
                    </a:cubicBezTo>
                    <a:cubicBezTo>
                      <a:pt x="454" y="17"/>
                      <a:pt x="299" y="0"/>
                      <a:pt x="169" y="143"/>
                    </a:cubicBezTo>
                    <a:cubicBezTo>
                      <a:pt x="32" y="294"/>
                      <a:pt x="0" y="469"/>
                      <a:pt x="42" y="665"/>
                    </a:cubicBezTo>
                    <a:cubicBezTo>
                      <a:pt x="67" y="785"/>
                      <a:pt x="122" y="889"/>
                      <a:pt x="198" y="983"/>
                    </a:cubicBezTo>
                    <a:cubicBezTo>
                      <a:pt x="234" y="1026"/>
                      <a:pt x="281" y="1061"/>
                      <a:pt x="324" y="1100"/>
                    </a:cubicBezTo>
                    <a:cubicBezTo>
                      <a:pt x="359" y="1064"/>
                      <a:pt x="340" y="1045"/>
                      <a:pt x="322" y="1024"/>
                    </a:cubicBezTo>
                    <a:cubicBezTo>
                      <a:pt x="231" y="917"/>
                      <a:pt x="191" y="789"/>
                      <a:pt x="182" y="654"/>
                    </a:cubicBezTo>
                    <a:cubicBezTo>
                      <a:pt x="174" y="541"/>
                      <a:pt x="226" y="462"/>
                      <a:pt x="324" y="424"/>
                    </a:cubicBezTo>
                    <a:cubicBezTo>
                      <a:pt x="340" y="417"/>
                      <a:pt x="368" y="421"/>
                      <a:pt x="382" y="431"/>
                    </a:cubicBezTo>
                    <a:cubicBezTo>
                      <a:pt x="484" y="505"/>
                      <a:pt x="521" y="613"/>
                      <a:pt x="524" y="732"/>
                    </a:cubicBezTo>
                    <a:cubicBezTo>
                      <a:pt x="526" y="816"/>
                      <a:pt x="512" y="900"/>
                      <a:pt x="505" y="985"/>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4" name="Google Shape;2174;p53"/>
              <p:cNvSpPr/>
              <p:nvPr/>
            </p:nvSpPr>
            <p:spPr>
              <a:xfrm>
                <a:off x="2701884" y="2766961"/>
                <a:ext cx="504853" cy="669982"/>
              </a:xfrm>
              <a:custGeom>
                <a:rect b="b" l="l" r="r" t="t"/>
                <a:pathLst>
                  <a:path extrusionOk="0" h="1540" w="1161">
                    <a:moveTo>
                      <a:pt x="356" y="1530"/>
                    </a:moveTo>
                    <a:lnTo>
                      <a:pt x="356" y="1530"/>
                    </a:lnTo>
                    <a:cubicBezTo>
                      <a:pt x="345" y="1507"/>
                      <a:pt x="336" y="1484"/>
                      <a:pt x="325" y="1462"/>
                    </a:cubicBezTo>
                    <a:lnTo>
                      <a:pt x="325" y="1462"/>
                    </a:lnTo>
                    <a:cubicBezTo>
                      <a:pt x="243" y="1293"/>
                      <a:pt x="192" y="1115"/>
                      <a:pt x="197" y="926"/>
                    </a:cubicBezTo>
                    <a:lnTo>
                      <a:pt x="197" y="926"/>
                    </a:lnTo>
                    <a:cubicBezTo>
                      <a:pt x="201" y="757"/>
                      <a:pt x="267" y="609"/>
                      <a:pt x="374" y="479"/>
                    </a:cubicBezTo>
                    <a:lnTo>
                      <a:pt x="374" y="479"/>
                    </a:lnTo>
                    <a:cubicBezTo>
                      <a:pt x="422" y="420"/>
                      <a:pt x="473" y="363"/>
                      <a:pt x="527" y="309"/>
                    </a:cubicBezTo>
                    <a:lnTo>
                      <a:pt x="527" y="309"/>
                    </a:lnTo>
                    <a:cubicBezTo>
                      <a:pt x="621" y="215"/>
                      <a:pt x="741" y="169"/>
                      <a:pt x="870" y="155"/>
                    </a:cubicBezTo>
                    <a:lnTo>
                      <a:pt x="870" y="155"/>
                    </a:lnTo>
                    <a:cubicBezTo>
                      <a:pt x="950" y="146"/>
                      <a:pt x="1031" y="151"/>
                      <a:pt x="1112" y="150"/>
                    </a:cubicBezTo>
                    <a:lnTo>
                      <a:pt x="1112" y="150"/>
                    </a:lnTo>
                    <a:cubicBezTo>
                      <a:pt x="1127" y="150"/>
                      <a:pt x="1141" y="148"/>
                      <a:pt x="1156" y="148"/>
                    </a:cubicBezTo>
                    <a:lnTo>
                      <a:pt x="1156" y="148"/>
                    </a:lnTo>
                    <a:cubicBezTo>
                      <a:pt x="1157" y="143"/>
                      <a:pt x="1159" y="137"/>
                      <a:pt x="1160" y="132"/>
                    </a:cubicBezTo>
                    <a:lnTo>
                      <a:pt x="1160" y="132"/>
                    </a:lnTo>
                    <a:cubicBezTo>
                      <a:pt x="1124" y="117"/>
                      <a:pt x="1089" y="97"/>
                      <a:pt x="1052" y="88"/>
                    </a:cubicBezTo>
                    <a:lnTo>
                      <a:pt x="1052" y="88"/>
                    </a:lnTo>
                    <a:cubicBezTo>
                      <a:pt x="711" y="0"/>
                      <a:pt x="359" y="137"/>
                      <a:pt x="156" y="426"/>
                    </a:cubicBezTo>
                    <a:lnTo>
                      <a:pt x="156" y="426"/>
                    </a:lnTo>
                    <a:cubicBezTo>
                      <a:pt x="9" y="636"/>
                      <a:pt x="0" y="853"/>
                      <a:pt x="97" y="1082"/>
                    </a:cubicBezTo>
                    <a:lnTo>
                      <a:pt x="97" y="1082"/>
                    </a:lnTo>
                    <a:cubicBezTo>
                      <a:pt x="121" y="1139"/>
                      <a:pt x="139" y="1198"/>
                      <a:pt x="168" y="1251"/>
                    </a:cubicBezTo>
                    <a:lnTo>
                      <a:pt x="168" y="1251"/>
                    </a:lnTo>
                    <a:cubicBezTo>
                      <a:pt x="221" y="1350"/>
                      <a:pt x="280" y="1444"/>
                      <a:pt x="337" y="1539"/>
                    </a:cubicBezTo>
                    <a:lnTo>
                      <a:pt x="337" y="1539"/>
                    </a:lnTo>
                    <a:cubicBezTo>
                      <a:pt x="343" y="1536"/>
                      <a:pt x="349"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5" name="Google Shape;2175;p53"/>
              <p:cNvSpPr/>
              <p:nvPr/>
            </p:nvSpPr>
            <p:spPr>
              <a:xfrm>
                <a:off x="3287040" y="1823882"/>
                <a:ext cx="378241" cy="311040"/>
              </a:xfrm>
              <a:custGeom>
                <a:rect b="b" l="l" r="r" t="t"/>
                <a:pathLst>
                  <a:path extrusionOk="0" h="715" w="867">
                    <a:moveTo>
                      <a:pt x="0" y="407"/>
                    </a:moveTo>
                    <a:lnTo>
                      <a:pt x="0" y="407"/>
                    </a:lnTo>
                    <a:cubicBezTo>
                      <a:pt x="11" y="395"/>
                      <a:pt x="24" y="385"/>
                      <a:pt x="34" y="372"/>
                    </a:cubicBezTo>
                    <a:cubicBezTo>
                      <a:pt x="108" y="285"/>
                      <a:pt x="207" y="241"/>
                      <a:pt x="319" y="231"/>
                    </a:cubicBezTo>
                    <a:cubicBezTo>
                      <a:pt x="417" y="221"/>
                      <a:pt x="483" y="267"/>
                      <a:pt x="502" y="348"/>
                    </a:cubicBezTo>
                    <a:cubicBezTo>
                      <a:pt x="527" y="453"/>
                      <a:pt x="496" y="525"/>
                      <a:pt x="398" y="562"/>
                    </a:cubicBezTo>
                    <a:cubicBezTo>
                      <a:pt x="342" y="584"/>
                      <a:pt x="281" y="592"/>
                      <a:pt x="217" y="595"/>
                    </a:cubicBezTo>
                    <a:cubicBezTo>
                      <a:pt x="221" y="589"/>
                      <a:pt x="225" y="583"/>
                      <a:pt x="239" y="562"/>
                    </a:cubicBezTo>
                    <a:cubicBezTo>
                      <a:pt x="193" y="565"/>
                      <a:pt x="159" y="568"/>
                      <a:pt x="124" y="571"/>
                    </a:cubicBezTo>
                    <a:cubicBezTo>
                      <a:pt x="124" y="574"/>
                      <a:pt x="124" y="577"/>
                      <a:pt x="124" y="581"/>
                    </a:cubicBezTo>
                    <a:cubicBezTo>
                      <a:pt x="133" y="585"/>
                      <a:pt x="143" y="590"/>
                      <a:pt x="152" y="594"/>
                    </a:cubicBezTo>
                    <a:cubicBezTo>
                      <a:pt x="152" y="596"/>
                      <a:pt x="151" y="598"/>
                      <a:pt x="150" y="601"/>
                    </a:cubicBezTo>
                    <a:cubicBezTo>
                      <a:pt x="117" y="598"/>
                      <a:pt x="84" y="596"/>
                      <a:pt x="46" y="593"/>
                    </a:cubicBezTo>
                    <a:cubicBezTo>
                      <a:pt x="83" y="642"/>
                      <a:pt x="134" y="656"/>
                      <a:pt x="185" y="665"/>
                    </a:cubicBezTo>
                    <a:cubicBezTo>
                      <a:pt x="458" y="714"/>
                      <a:pt x="742" y="581"/>
                      <a:pt x="830" y="288"/>
                    </a:cubicBezTo>
                    <a:cubicBezTo>
                      <a:pt x="866" y="168"/>
                      <a:pt x="832" y="100"/>
                      <a:pt x="715" y="55"/>
                    </a:cubicBezTo>
                    <a:cubicBezTo>
                      <a:pt x="574" y="0"/>
                      <a:pt x="439" y="23"/>
                      <a:pt x="305" y="79"/>
                    </a:cubicBezTo>
                    <a:cubicBezTo>
                      <a:pt x="155" y="142"/>
                      <a:pt x="60" y="258"/>
                      <a:pt x="0" y="407"/>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6" name="Google Shape;2176;p53"/>
              <p:cNvSpPr/>
              <p:nvPr/>
            </p:nvSpPr>
            <p:spPr>
              <a:xfrm>
                <a:off x="2543588" y="2056292"/>
                <a:ext cx="693776" cy="1341553"/>
              </a:xfrm>
              <a:custGeom>
                <a:rect b="b" l="l" r="r" t="t"/>
                <a:pathLst>
                  <a:path extrusionOk="0" h="3083" w="1593">
                    <a:moveTo>
                      <a:pt x="0" y="1091"/>
                    </a:moveTo>
                    <a:lnTo>
                      <a:pt x="0" y="1091"/>
                    </a:lnTo>
                    <a:cubicBezTo>
                      <a:pt x="62" y="1200"/>
                      <a:pt x="126" y="1308"/>
                      <a:pt x="184" y="1419"/>
                    </a:cubicBezTo>
                    <a:lnTo>
                      <a:pt x="184" y="1419"/>
                    </a:lnTo>
                    <a:cubicBezTo>
                      <a:pt x="203" y="1454"/>
                      <a:pt x="215" y="1502"/>
                      <a:pt x="208" y="1539"/>
                    </a:cubicBezTo>
                    <a:lnTo>
                      <a:pt x="208" y="1539"/>
                    </a:lnTo>
                    <a:cubicBezTo>
                      <a:pt x="174" y="1720"/>
                      <a:pt x="186" y="1899"/>
                      <a:pt x="209" y="2078"/>
                    </a:cubicBezTo>
                    <a:lnTo>
                      <a:pt x="209" y="2078"/>
                    </a:lnTo>
                    <a:cubicBezTo>
                      <a:pt x="253" y="2416"/>
                      <a:pt x="378" y="2724"/>
                      <a:pt x="549" y="3016"/>
                    </a:cubicBezTo>
                    <a:lnTo>
                      <a:pt x="549" y="3016"/>
                    </a:lnTo>
                    <a:cubicBezTo>
                      <a:pt x="564" y="3041"/>
                      <a:pt x="580" y="3064"/>
                      <a:pt x="605" y="3082"/>
                    </a:cubicBezTo>
                    <a:lnTo>
                      <a:pt x="605" y="3082"/>
                    </a:lnTo>
                    <a:cubicBezTo>
                      <a:pt x="571" y="3015"/>
                      <a:pt x="535" y="2948"/>
                      <a:pt x="504" y="2879"/>
                    </a:cubicBezTo>
                    <a:lnTo>
                      <a:pt x="504" y="2879"/>
                    </a:lnTo>
                    <a:cubicBezTo>
                      <a:pt x="398" y="2648"/>
                      <a:pt x="317" y="2410"/>
                      <a:pt x="272" y="2158"/>
                    </a:cubicBezTo>
                    <a:lnTo>
                      <a:pt x="272" y="2158"/>
                    </a:lnTo>
                    <a:cubicBezTo>
                      <a:pt x="229" y="1925"/>
                      <a:pt x="236" y="1693"/>
                      <a:pt x="290" y="1465"/>
                    </a:cubicBezTo>
                    <a:lnTo>
                      <a:pt x="290" y="1465"/>
                    </a:lnTo>
                    <a:cubicBezTo>
                      <a:pt x="328" y="1302"/>
                      <a:pt x="390" y="1145"/>
                      <a:pt x="482" y="1005"/>
                    </a:cubicBezTo>
                    <a:lnTo>
                      <a:pt x="482" y="1005"/>
                    </a:lnTo>
                    <a:cubicBezTo>
                      <a:pt x="552" y="901"/>
                      <a:pt x="655" y="829"/>
                      <a:pt x="776" y="786"/>
                    </a:cubicBezTo>
                    <a:lnTo>
                      <a:pt x="776" y="786"/>
                    </a:lnTo>
                    <a:cubicBezTo>
                      <a:pt x="815" y="771"/>
                      <a:pt x="852" y="754"/>
                      <a:pt x="891" y="738"/>
                    </a:cubicBezTo>
                    <a:lnTo>
                      <a:pt x="891" y="738"/>
                    </a:lnTo>
                    <a:cubicBezTo>
                      <a:pt x="888" y="731"/>
                      <a:pt x="886" y="725"/>
                      <a:pt x="883" y="718"/>
                    </a:cubicBezTo>
                    <a:lnTo>
                      <a:pt x="883" y="718"/>
                    </a:lnTo>
                    <a:cubicBezTo>
                      <a:pt x="794" y="748"/>
                      <a:pt x="704" y="778"/>
                      <a:pt x="604" y="810"/>
                    </a:cubicBezTo>
                    <a:lnTo>
                      <a:pt x="604" y="810"/>
                    </a:lnTo>
                    <a:cubicBezTo>
                      <a:pt x="874" y="464"/>
                      <a:pt x="1167" y="161"/>
                      <a:pt x="1592" y="19"/>
                    </a:cubicBezTo>
                    <a:lnTo>
                      <a:pt x="1592" y="19"/>
                    </a:lnTo>
                    <a:cubicBezTo>
                      <a:pt x="1589" y="12"/>
                      <a:pt x="1586" y="6"/>
                      <a:pt x="1583" y="0"/>
                    </a:cubicBezTo>
                    <a:lnTo>
                      <a:pt x="1583" y="0"/>
                    </a:lnTo>
                    <a:cubicBezTo>
                      <a:pt x="1527" y="18"/>
                      <a:pt x="1470" y="34"/>
                      <a:pt x="1416" y="55"/>
                    </a:cubicBezTo>
                    <a:lnTo>
                      <a:pt x="1416" y="55"/>
                    </a:lnTo>
                    <a:cubicBezTo>
                      <a:pt x="1358" y="77"/>
                      <a:pt x="1302" y="101"/>
                      <a:pt x="1247" y="129"/>
                    </a:cubicBezTo>
                    <a:lnTo>
                      <a:pt x="1247" y="129"/>
                    </a:lnTo>
                    <a:cubicBezTo>
                      <a:pt x="1194" y="155"/>
                      <a:pt x="1143" y="187"/>
                      <a:pt x="1093" y="218"/>
                    </a:cubicBezTo>
                    <a:lnTo>
                      <a:pt x="1093" y="218"/>
                    </a:lnTo>
                    <a:cubicBezTo>
                      <a:pt x="1042" y="251"/>
                      <a:pt x="994" y="288"/>
                      <a:pt x="940" y="326"/>
                    </a:cubicBezTo>
                    <a:lnTo>
                      <a:pt x="940" y="326"/>
                    </a:lnTo>
                    <a:cubicBezTo>
                      <a:pt x="928" y="247"/>
                      <a:pt x="918" y="172"/>
                      <a:pt x="906" y="97"/>
                    </a:cubicBezTo>
                    <a:lnTo>
                      <a:pt x="906" y="97"/>
                    </a:lnTo>
                    <a:cubicBezTo>
                      <a:pt x="901" y="96"/>
                      <a:pt x="896" y="96"/>
                      <a:pt x="891" y="96"/>
                    </a:cubicBezTo>
                    <a:lnTo>
                      <a:pt x="891" y="96"/>
                    </a:lnTo>
                    <a:cubicBezTo>
                      <a:pt x="889" y="153"/>
                      <a:pt x="880" y="211"/>
                      <a:pt x="887" y="266"/>
                    </a:cubicBezTo>
                    <a:lnTo>
                      <a:pt x="887" y="266"/>
                    </a:lnTo>
                    <a:cubicBezTo>
                      <a:pt x="896" y="343"/>
                      <a:pt x="876" y="393"/>
                      <a:pt x="819" y="448"/>
                    </a:cubicBezTo>
                    <a:lnTo>
                      <a:pt x="819" y="448"/>
                    </a:lnTo>
                    <a:cubicBezTo>
                      <a:pt x="676" y="589"/>
                      <a:pt x="555" y="751"/>
                      <a:pt x="451" y="924"/>
                    </a:cubicBezTo>
                    <a:lnTo>
                      <a:pt x="451" y="924"/>
                    </a:lnTo>
                    <a:cubicBezTo>
                      <a:pt x="363" y="1071"/>
                      <a:pt x="297" y="1227"/>
                      <a:pt x="244" y="1389"/>
                    </a:cubicBezTo>
                    <a:lnTo>
                      <a:pt x="244" y="1389"/>
                    </a:lnTo>
                    <a:cubicBezTo>
                      <a:pt x="242" y="1395"/>
                      <a:pt x="239" y="1401"/>
                      <a:pt x="230" y="1420"/>
                    </a:cubicBezTo>
                    <a:lnTo>
                      <a:pt x="230" y="1420"/>
                    </a:lnTo>
                    <a:cubicBezTo>
                      <a:pt x="152" y="1303"/>
                      <a:pt x="81" y="1194"/>
                      <a:pt x="8" y="1085"/>
                    </a:cubicBezTo>
                    <a:lnTo>
                      <a:pt x="0" y="1091"/>
                    </a:ln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7" name="Google Shape;2177;p53"/>
              <p:cNvSpPr/>
              <p:nvPr/>
            </p:nvSpPr>
            <p:spPr>
              <a:xfrm>
                <a:off x="1879682" y="2666761"/>
                <a:ext cx="577919" cy="211200"/>
              </a:xfrm>
              <a:custGeom>
                <a:rect b="b" l="l" r="r" t="t"/>
                <a:pathLst>
                  <a:path extrusionOk="0" h="486" w="1329">
                    <a:moveTo>
                      <a:pt x="1328" y="471"/>
                    </a:moveTo>
                    <a:lnTo>
                      <a:pt x="1328" y="471"/>
                    </a:lnTo>
                    <a:cubicBezTo>
                      <a:pt x="1193" y="345"/>
                      <a:pt x="1042" y="239"/>
                      <a:pt x="881" y="146"/>
                    </a:cubicBezTo>
                    <a:cubicBezTo>
                      <a:pt x="689" y="33"/>
                      <a:pt x="481" y="0"/>
                      <a:pt x="262" y="20"/>
                    </a:cubicBezTo>
                    <a:cubicBezTo>
                      <a:pt x="180" y="28"/>
                      <a:pt x="102" y="56"/>
                      <a:pt x="43" y="117"/>
                    </a:cubicBezTo>
                    <a:cubicBezTo>
                      <a:pt x="22" y="138"/>
                      <a:pt x="0" y="181"/>
                      <a:pt x="8" y="203"/>
                    </a:cubicBezTo>
                    <a:cubicBezTo>
                      <a:pt x="18" y="232"/>
                      <a:pt x="56" y="261"/>
                      <a:pt x="87" y="269"/>
                    </a:cubicBezTo>
                    <a:cubicBezTo>
                      <a:pt x="119" y="278"/>
                      <a:pt x="162" y="269"/>
                      <a:pt x="195" y="256"/>
                    </a:cubicBezTo>
                    <a:cubicBezTo>
                      <a:pt x="521" y="135"/>
                      <a:pt x="830" y="177"/>
                      <a:pt x="1124" y="353"/>
                    </a:cubicBezTo>
                    <a:cubicBezTo>
                      <a:pt x="1191" y="392"/>
                      <a:pt x="1254" y="440"/>
                      <a:pt x="1318" y="485"/>
                    </a:cubicBezTo>
                    <a:cubicBezTo>
                      <a:pt x="1321" y="480"/>
                      <a:pt x="1325" y="476"/>
                      <a:pt x="1328"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8" name="Google Shape;2178;p53"/>
              <p:cNvSpPr/>
              <p:nvPr/>
            </p:nvSpPr>
            <p:spPr>
              <a:xfrm>
                <a:off x="2101286" y="2572764"/>
                <a:ext cx="415948" cy="344516"/>
              </a:xfrm>
              <a:custGeom>
                <a:rect b="b" l="l" r="r" t="t"/>
                <a:pathLst>
                  <a:path extrusionOk="0" h="791" w="952">
                    <a:moveTo>
                      <a:pt x="951" y="790"/>
                    </a:moveTo>
                    <a:lnTo>
                      <a:pt x="951" y="790"/>
                    </a:lnTo>
                    <a:cubicBezTo>
                      <a:pt x="911" y="682"/>
                      <a:pt x="847" y="587"/>
                      <a:pt x="772" y="503"/>
                    </a:cubicBezTo>
                    <a:lnTo>
                      <a:pt x="772" y="503"/>
                    </a:lnTo>
                    <a:cubicBezTo>
                      <a:pt x="628" y="343"/>
                      <a:pt x="475" y="193"/>
                      <a:pt x="295" y="74"/>
                    </a:cubicBezTo>
                    <a:lnTo>
                      <a:pt x="295" y="74"/>
                    </a:lnTo>
                    <a:cubicBezTo>
                      <a:pt x="263" y="52"/>
                      <a:pt x="229" y="32"/>
                      <a:pt x="194" y="16"/>
                    </a:cubicBezTo>
                    <a:lnTo>
                      <a:pt x="194" y="16"/>
                    </a:lnTo>
                    <a:cubicBezTo>
                      <a:pt x="171" y="6"/>
                      <a:pt x="144" y="0"/>
                      <a:pt x="120" y="0"/>
                    </a:cubicBezTo>
                    <a:lnTo>
                      <a:pt x="120" y="0"/>
                    </a:lnTo>
                    <a:cubicBezTo>
                      <a:pt x="75" y="1"/>
                      <a:pt x="34" y="16"/>
                      <a:pt x="17" y="61"/>
                    </a:cubicBezTo>
                    <a:lnTo>
                      <a:pt x="17" y="61"/>
                    </a:lnTo>
                    <a:cubicBezTo>
                      <a:pt x="0" y="106"/>
                      <a:pt x="29" y="140"/>
                      <a:pt x="62" y="159"/>
                    </a:cubicBezTo>
                    <a:lnTo>
                      <a:pt x="62" y="159"/>
                    </a:lnTo>
                    <a:cubicBezTo>
                      <a:pt x="143" y="204"/>
                      <a:pt x="228" y="242"/>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79" name="Google Shape;2179;p53"/>
              <p:cNvSpPr/>
              <p:nvPr/>
            </p:nvSpPr>
            <p:spPr>
              <a:xfrm>
                <a:off x="2860801" y="1762442"/>
                <a:ext cx="176640" cy="226560"/>
              </a:xfrm>
              <a:custGeom>
                <a:rect b="b" l="l" r="r" t="t"/>
                <a:pathLst>
                  <a:path extrusionOk="0" h="522" w="404">
                    <a:moveTo>
                      <a:pt x="111" y="521"/>
                    </a:moveTo>
                    <a:lnTo>
                      <a:pt x="111" y="521"/>
                    </a:lnTo>
                    <a:cubicBezTo>
                      <a:pt x="112" y="455"/>
                      <a:pt x="113" y="394"/>
                      <a:pt x="115" y="334"/>
                    </a:cubicBezTo>
                    <a:cubicBezTo>
                      <a:pt x="115" y="317"/>
                      <a:pt x="114" y="296"/>
                      <a:pt x="123" y="284"/>
                    </a:cubicBezTo>
                    <a:cubicBezTo>
                      <a:pt x="147" y="249"/>
                      <a:pt x="175" y="217"/>
                      <a:pt x="202" y="183"/>
                    </a:cubicBezTo>
                    <a:cubicBezTo>
                      <a:pt x="226" y="208"/>
                      <a:pt x="256" y="229"/>
                      <a:pt x="273" y="258"/>
                    </a:cubicBezTo>
                    <a:cubicBezTo>
                      <a:pt x="317" y="329"/>
                      <a:pt x="311" y="406"/>
                      <a:pt x="289" y="484"/>
                    </a:cubicBezTo>
                    <a:cubicBezTo>
                      <a:pt x="353" y="386"/>
                      <a:pt x="403" y="284"/>
                      <a:pt x="383" y="163"/>
                    </a:cubicBezTo>
                    <a:cubicBezTo>
                      <a:pt x="369" y="72"/>
                      <a:pt x="301" y="9"/>
                      <a:pt x="217" y="4"/>
                    </a:cubicBezTo>
                    <a:cubicBezTo>
                      <a:pt x="141" y="0"/>
                      <a:pt x="74" y="52"/>
                      <a:pt x="45" y="138"/>
                    </a:cubicBezTo>
                    <a:cubicBezTo>
                      <a:pt x="0" y="276"/>
                      <a:pt x="36" y="400"/>
                      <a:pt x="111"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0" name="Google Shape;2180;p53"/>
              <p:cNvSpPr/>
              <p:nvPr/>
            </p:nvSpPr>
            <p:spPr>
              <a:xfrm>
                <a:off x="2909223" y="2406708"/>
                <a:ext cx="127007" cy="282599"/>
              </a:xfrm>
              <a:custGeom>
                <a:rect b="b" l="l" r="r" t="t"/>
                <a:pathLst>
                  <a:path extrusionOk="0" h="648" w="291">
                    <a:moveTo>
                      <a:pt x="73" y="0"/>
                    </a:moveTo>
                    <a:lnTo>
                      <a:pt x="73" y="0"/>
                    </a:lnTo>
                    <a:cubicBezTo>
                      <a:pt x="42" y="109"/>
                      <a:pt x="0" y="216"/>
                      <a:pt x="20" y="330"/>
                    </a:cubicBezTo>
                    <a:lnTo>
                      <a:pt x="20" y="330"/>
                    </a:lnTo>
                    <a:cubicBezTo>
                      <a:pt x="39" y="443"/>
                      <a:pt x="73" y="550"/>
                      <a:pt x="172" y="619"/>
                    </a:cubicBezTo>
                    <a:lnTo>
                      <a:pt x="172" y="619"/>
                    </a:lnTo>
                    <a:cubicBezTo>
                      <a:pt x="193" y="634"/>
                      <a:pt x="234" y="647"/>
                      <a:pt x="249" y="636"/>
                    </a:cubicBezTo>
                    <a:lnTo>
                      <a:pt x="249" y="636"/>
                    </a:lnTo>
                    <a:cubicBezTo>
                      <a:pt x="271" y="621"/>
                      <a:pt x="290" y="582"/>
                      <a:pt x="286" y="557"/>
                    </a:cubicBezTo>
                    <a:lnTo>
                      <a:pt x="286" y="557"/>
                    </a:lnTo>
                    <a:cubicBezTo>
                      <a:pt x="276" y="499"/>
                      <a:pt x="261" y="438"/>
                      <a:pt x="232" y="388"/>
                    </a:cubicBezTo>
                    <a:lnTo>
                      <a:pt x="232" y="388"/>
                    </a:lnTo>
                    <a:cubicBezTo>
                      <a:pt x="162" y="266"/>
                      <a:pt x="81" y="149"/>
                      <a:pt x="73"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1" name="Google Shape;2181;p53"/>
              <p:cNvSpPr/>
              <p:nvPr/>
            </p:nvSpPr>
            <p:spPr>
              <a:xfrm>
                <a:off x="3312569" y="2086577"/>
                <a:ext cx="346094" cy="100021"/>
              </a:xfrm>
              <a:custGeom>
                <a:rect b="b" l="l" r="r" t="t"/>
                <a:pathLst>
                  <a:path extrusionOk="0" h="228" w="793">
                    <a:moveTo>
                      <a:pt x="0" y="45"/>
                    </a:moveTo>
                    <a:lnTo>
                      <a:pt x="0" y="45"/>
                    </a:lnTo>
                    <a:cubicBezTo>
                      <a:pt x="128" y="181"/>
                      <a:pt x="281" y="212"/>
                      <a:pt x="441" y="221"/>
                    </a:cubicBezTo>
                    <a:lnTo>
                      <a:pt x="441" y="221"/>
                    </a:lnTo>
                    <a:cubicBezTo>
                      <a:pt x="536" y="227"/>
                      <a:pt x="628" y="216"/>
                      <a:pt x="710" y="163"/>
                    </a:cubicBezTo>
                    <a:lnTo>
                      <a:pt x="710" y="163"/>
                    </a:lnTo>
                    <a:cubicBezTo>
                      <a:pt x="725" y="153"/>
                      <a:pt x="741" y="141"/>
                      <a:pt x="753" y="127"/>
                    </a:cubicBezTo>
                    <a:lnTo>
                      <a:pt x="753" y="127"/>
                    </a:lnTo>
                    <a:cubicBezTo>
                      <a:pt x="776" y="101"/>
                      <a:pt x="792" y="69"/>
                      <a:pt x="770" y="35"/>
                    </a:cubicBezTo>
                    <a:lnTo>
                      <a:pt x="770" y="35"/>
                    </a:lnTo>
                    <a:cubicBezTo>
                      <a:pt x="747" y="0"/>
                      <a:pt x="713" y="1"/>
                      <a:pt x="679" y="12"/>
                    </a:cubicBezTo>
                    <a:lnTo>
                      <a:pt x="679" y="12"/>
                    </a:lnTo>
                    <a:cubicBezTo>
                      <a:pt x="628" y="28"/>
                      <a:pt x="579" y="46"/>
                      <a:pt x="528" y="60"/>
                    </a:cubicBezTo>
                    <a:lnTo>
                      <a:pt x="528" y="60"/>
                    </a:lnTo>
                    <a:cubicBezTo>
                      <a:pt x="356" y="109"/>
                      <a:pt x="184" y="135"/>
                      <a:pt x="0" y="4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2" name="Google Shape;2182;p53"/>
              <p:cNvSpPr/>
              <p:nvPr/>
            </p:nvSpPr>
            <p:spPr>
              <a:xfrm>
                <a:off x="2966034" y="2438663"/>
                <a:ext cx="281002" cy="234970"/>
              </a:xfrm>
              <a:custGeom>
                <a:rect b="b" l="l" r="r" t="t"/>
                <a:pathLst>
                  <a:path extrusionOk="0" h="537" w="644">
                    <a:moveTo>
                      <a:pt x="0" y="5"/>
                    </a:moveTo>
                    <a:lnTo>
                      <a:pt x="0" y="5"/>
                    </a:lnTo>
                    <a:cubicBezTo>
                      <a:pt x="72" y="127"/>
                      <a:pt x="133" y="258"/>
                      <a:pt x="220" y="369"/>
                    </a:cubicBezTo>
                    <a:lnTo>
                      <a:pt x="220" y="369"/>
                    </a:lnTo>
                    <a:cubicBezTo>
                      <a:pt x="297" y="466"/>
                      <a:pt x="406" y="536"/>
                      <a:pt x="543" y="525"/>
                    </a:cubicBezTo>
                    <a:lnTo>
                      <a:pt x="543" y="525"/>
                    </a:lnTo>
                    <a:cubicBezTo>
                      <a:pt x="545" y="525"/>
                      <a:pt x="547" y="526"/>
                      <a:pt x="549" y="525"/>
                    </a:cubicBezTo>
                    <a:lnTo>
                      <a:pt x="549" y="525"/>
                    </a:lnTo>
                    <a:cubicBezTo>
                      <a:pt x="580" y="512"/>
                      <a:pt x="611" y="500"/>
                      <a:pt x="643" y="487"/>
                    </a:cubicBezTo>
                    <a:lnTo>
                      <a:pt x="643" y="487"/>
                    </a:lnTo>
                    <a:cubicBezTo>
                      <a:pt x="623" y="455"/>
                      <a:pt x="609" y="415"/>
                      <a:pt x="581" y="393"/>
                    </a:cubicBezTo>
                    <a:lnTo>
                      <a:pt x="581" y="393"/>
                    </a:lnTo>
                    <a:cubicBezTo>
                      <a:pt x="549" y="367"/>
                      <a:pt x="506" y="353"/>
                      <a:pt x="466" y="342"/>
                    </a:cubicBezTo>
                    <a:lnTo>
                      <a:pt x="466" y="342"/>
                    </a:lnTo>
                    <a:cubicBezTo>
                      <a:pt x="322" y="302"/>
                      <a:pt x="198" y="235"/>
                      <a:pt x="112" y="109"/>
                    </a:cubicBezTo>
                    <a:lnTo>
                      <a:pt x="112" y="109"/>
                    </a:lnTo>
                    <a:cubicBezTo>
                      <a:pt x="84" y="69"/>
                      <a:pt x="45" y="36"/>
                      <a:pt x="12" y="0"/>
                    </a:cubicBezTo>
                    <a:lnTo>
                      <a:pt x="12" y="0"/>
                    </a:lnTo>
                    <a:cubicBezTo>
                      <a:pt x="8" y="2"/>
                      <a:pt x="4" y="3"/>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3" name="Google Shape;2183;p53"/>
              <p:cNvSpPr/>
              <p:nvPr/>
            </p:nvSpPr>
            <p:spPr>
              <a:xfrm>
                <a:off x="2581955" y="2145279"/>
                <a:ext cx="155584" cy="292125"/>
              </a:xfrm>
              <a:custGeom>
                <a:rect b="b" l="l" r="r" t="t"/>
                <a:pathLst>
                  <a:path extrusionOk="0" h="672" w="359">
                    <a:moveTo>
                      <a:pt x="0" y="671"/>
                    </a:moveTo>
                    <a:lnTo>
                      <a:pt x="0" y="671"/>
                    </a:lnTo>
                    <a:cubicBezTo>
                      <a:pt x="130" y="561"/>
                      <a:pt x="266" y="455"/>
                      <a:pt x="321" y="287"/>
                    </a:cubicBezTo>
                    <a:lnTo>
                      <a:pt x="321" y="287"/>
                    </a:lnTo>
                    <a:cubicBezTo>
                      <a:pt x="342" y="224"/>
                      <a:pt x="347" y="155"/>
                      <a:pt x="355" y="88"/>
                    </a:cubicBezTo>
                    <a:lnTo>
                      <a:pt x="355" y="88"/>
                    </a:lnTo>
                    <a:cubicBezTo>
                      <a:pt x="358" y="72"/>
                      <a:pt x="349" y="49"/>
                      <a:pt x="338" y="39"/>
                    </a:cubicBezTo>
                    <a:lnTo>
                      <a:pt x="338" y="39"/>
                    </a:lnTo>
                    <a:cubicBezTo>
                      <a:pt x="319" y="22"/>
                      <a:pt x="292" y="0"/>
                      <a:pt x="271" y="2"/>
                    </a:cubicBezTo>
                    <a:lnTo>
                      <a:pt x="271" y="2"/>
                    </a:lnTo>
                    <a:cubicBezTo>
                      <a:pt x="251" y="5"/>
                      <a:pt x="227" y="33"/>
                      <a:pt x="218" y="55"/>
                    </a:cubicBezTo>
                    <a:lnTo>
                      <a:pt x="218" y="55"/>
                    </a:lnTo>
                    <a:cubicBezTo>
                      <a:pt x="197" y="110"/>
                      <a:pt x="178" y="167"/>
                      <a:pt x="168" y="225"/>
                    </a:cubicBezTo>
                    <a:lnTo>
                      <a:pt x="168" y="225"/>
                    </a:lnTo>
                    <a:cubicBezTo>
                      <a:pt x="141" y="385"/>
                      <a:pt x="95" y="535"/>
                      <a:pt x="0" y="67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4" name="Google Shape;2184;p53"/>
              <p:cNvSpPr/>
              <p:nvPr/>
            </p:nvSpPr>
            <p:spPr>
              <a:xfrm>
                <a:off x="2836991" y="2863624"/>
                <a:ext cx="401659" cy="196867"/>
              </a:xfrm>
              <a:custGeom>
                <a:rect b="b" l="l" r="r" t="t"/>
                <a:pathLst>
                  <a:path extrusionOk="0" h="452" w="921">
                    <a:moveTo>
                      <a:pt x="16" y="451"/>
                    </a:moveTo>
                    <a:lnTo>
                      <a:pt x="16" y="451"/>
                    </a:lnTo>
                    <a:cubicBezTo>
                      <a:pt x="65" y="356"/>
                      <a:pt x="136" y="281"/>
                      <a:pt x="230" y="232"/>
                    </a:cubicBezTo>
                    <a:lnTo>
                      <a:pt x="230" y="232"/>
                    </a:lnTo>
                    <a:cubicBezTo>
                      <a:pt x="376" y="154"/>
                      <a:pt x="529" y="115"/>
                      <a:pt x="697" y="150"/>
                    </a:cubicBezTo>
                    <a:lnTo>
                      <a:pt x="697" y="150"/>
                    </a:lnTo>
                    <a:cubicBezTo>
                      <a:pt x="751" y="161"/>
                      <a:pt x="811" y="156"/>
                      <a:pt x="867" y="151"/>
                    </a:cubicBezTo>
                    <a:lnTo>
                      <a:pt x="867" y="151"/>
                    </a:lnTo>
                    <a:cubicBezTo>
                      <a:pt x="887" y="149"/>
                      <a:pt x="917" y="124"/>
                      <a:pt x="919" y="109"/>
                    </a:cubicBezTo>
                    <a:lnTo>
                      <a:pt x="919" y="109"/>
                    </a:lnTo>
                    <a:cubicBezTo>
                      <a:pt x="920" y="86"/>
                      <a:pt x="903" y="59"/>
                      <a:pt x="886" y="41"/>
                    </a:cubicBezTo>
                    <a:lnTo>
                      <a:pt x="886" y="41"/>
                    </a:lnTo>
                    <a:cubicBezTo>
                      <a:pt x="873" y="28"/>
                      <a:pt x="849" y="23"/>
                      <a:pt x="829" y="22"/>
                    </a:cubicBezTo>
                    <a:lnTo>
                      <a:pt x="829" y="22"/>
                    </a:lnTo>
                    <a:cubicBezTo>
                      <a:pt x="554" y="0"/>
                      <a:pt x="309" y="70"/>
                      <a:pt x="115" y="274"/>
                    </a:cubicBezTo>
                    <a:lnTo>
                      <a:pt x="115" y="274"/>
                    </a:lnTo>
                    <a:cubicBezTo>
                      <a:pt x="69" y="322"/>
                      <a:pt x="38" y="383"/>
                      <a:pt x="0" y="439"/>
                    </a:cubicBezTo>
                    <a:lnTo>
                      <a:pt x="0" y="439"/>
                    </a:lnTo>
                    <a:cubicBezTo>
                      <a:pt x="5" y="443"/>
                      <a:pt x="10"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5" name="Google Shape;2185;p53"/>
              <p:cNvSpPr/>
              <p:nvPr/>
            </p:nvSpPr>
            <p:spPr>
              <a:xfrm>
                <a:off x="2378882" y="2672522"/>
                <a:ext cx="211200" cy="339839"/>
              </a:xfrm>
              <a:custGeom>
                <a:rect b="b" l="l" r="r" t="t"/>
                <a:pathLst>
                  <a:path extrusionOk="0" h="781" w="485">
                    <a:moveTo>
                      <a:pt x="484" y="780"/>
                    </a:moveTo>
                    <a:lnTo>
                      <a:pt x="484" y="780"/>
                    </a:lnTo>
                    <a:cubicBezTo>
                      <a:pt x="464" y="693"/>
                      <a:pt x="454" y="612"/>
                      <a:pt x="428" y="537"/>
                    </a:cubicBezTo>
                    <a:cubicBezTo>
                      <a:pt x="363" y="350"/>
                      <a:pt x="257" y="187"/>
                      <a:pt x="127" y="39"/>
                    </a:cubicBezTo>
                    <a:cubicBezTo>
                      <a:pt x="115" y="25"/>
                      <a:pt x="101" y="6"/>
                      <a:pt x="86" y="4"/>
                    </a:cubicBezTo>
                    <a:cubicBezTo>
                      <a:pt x="60" y="0"/>
                      <a:pt x="30" y="1"/>
                      <a:pt x="7" y="12"/>
                    </a:cubicBezTo>
                    <a:cubicBezTo>
                      <a:pt x="0" y="15"/>
                      <a:pt x="1" y="61"/>
                      <a:pt x="13" y="76"/>
                    </a:cubicBezTo>
                    <a:cubicBezTo>
                      <a:pt x="94" y="187"/>
                      <a:pt x="178" y="296"/>
                      <a:pt x="262" y="404"/>
                    </a:cubicBezTo>
                    <a:cubicBezTo>
                      <a:pt x="348" y="515"/>
                      <a:pt x="415" y="636"/>
                      <a:pt x="462" y="768"/>
                    </a:cubicBezTo>
                    <a:cubicBezTo>
                      <a:pt x="463" y="771"/>
                      <a:pt x="467" y="771"/>
                      <a:pt x="484" y="780"/>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6" name="Google Shape;2186;p53"/>
              <p:cNvSpPr/>
              <p:nvPr/>
            </p:nvSpPr>
            <p:spPr>
              <a:xfrm>
                <a:off x="3290307" y="1716565"/>
                <a:ext cx="242901" cy="250846"/>
              </a:xfrm>
              <a:custGeom>
                <a:rect b="b" l="l" r="r" t="t"/>
                <a:pathLst>
                  <a:path extrusionOk="0" h="576" w="558">
                    <a:moveTo>
                      <a:pt x="0" y="575"/>
                    </a:moveTo>
                    <a:lnTo>
                      <a:pt x="0" y="575"/>
                    </a:lnTo>
                    <a:cubicBezTo>
                      <a:pt x="57" y="502"/>
                      <a:pt x="102" y="424"/>
                      <a:pt x="166" y="368"/>
                    </a:cubicBezTo>
                    <a:lnTo>
                      <a:pt x="166" y="368"/>
                    </a:lnTo>
                    <a:cubicBezTo>
                      <a:pt x="231" y="313"/>
                      <a:pt x="318" y="283"/>
                      <a:pt x="391" y="235"/>
                    </a:cubicBezTo>
                    <a:lnTo>
                      <a:pt x="391" y="235"/>
                    </a:lnTo>
                    <a:cubicBezTo>
                      <a:pt x="437" y="205"/>
                      <a:pt x="477" y="165"/>
                      <a:pt x="514" y="124"/>
                    </a:cubicBezTo>
                    <a:lnTo>
                      <a:pt x="514" y="124"/>
                    </a:lnTo>
                    <a:cubicBezTo>
                      <a:pt x="537" y="100"/>
                      <a:pt x="557" y="65"/>
                      <a:pt x="523" y="33"/>
                    </a:cubicBezTo>
                    <a:lnTo>
                      <a:pt x="523" y="33"/>
                    </a:lnTo>
                    <a:cubicBezTo>
                      <a:pt x="491" y="4"/>
                      <a:pt x="454" y="0"/>
                      <a:pt x="415" y="21"/>
                    </a:cubicBezTo>
                    <a:lnTo>
                      <a:pt x="415" y="21"/>
                    </a:lnTo>
                    <a:cubicBezTo>
                      <a:pt x="321" y="72"/>
                      <a:pt x="243" y="142"/>
                      <a:pt x="175" y="223"/>
                    </a:cubicBezTo>
                    <a:lnTo>
                      <a:pt x="175" y="223"/>
                    </a:lnTo>
                    <a:cubicBezTo>
                      <a:pt x="91" y="325"/>
                      <a:pt x="33"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7" name="Google Shape;2187;p53"/>
              <p:cNvSpPr/>
              <p:nvPr/>
            </p:nvSpPr>
            <p:spPr>
              <a:xfrm>
                <a:off x="2248151" y="2231814"/>
                <a:ext cx="200036" cy="223856"/>
              </a:xfrm>
              <a:custGeom>
                <a:rect b="b" l="l" r="r" t="t"/>
                <a:pathLst>
                  <a:path extrusionOk="0" h="516" w="460">
                    <a:moveTo>
                      <a:pt x="459" y="515"/>
                    </a:moveTo>
                    <a:lnTo>
                      <a:pt x="459" y="515"/>
                    </a:lnTo>
                    <a:cubicBezTo>
                      <a:pt x="325" y="445"/>
                      <a:pt x="301" y="312"/>
                      <a:pt x="241" y="202"/>
                    </a:cubicBezTo>
                    <a:lnTo>
                      <a:pt x="241" y="202"/>
                    </a:lnTo>
                    <a:cubicBezTo>
                      <a:pt x="213" y="151"/>
                      <a:pt x="182" y="100"/>
                      <a:pt x="148" y="52"/>
                    </a:cubicBezTo>
                    <a:lnTo>
                      <a:pt x="148" y="52"/>
                    </a:lnTo>
                    <a:cubicBezTo>
                      <a:pt x="133" y="34"/>
                      <a:pt x="106" y="22"/>
                      <a:pt x="83" y="15"/>
                    </a:cubicBezTo>
                    <a:lnTo>
                      <a:pt x="83" y="15"/>
                    </a:lnTo>
                    <a:cubicBezTo>
                      <a:pt x="32" y="0"/>
                      <a:pt x="0" y="29"/>
                      <a:pt x="12" y="80"/>
                    </a:cubicBezTo>
                    <a:lnTo>
                      <a:pt x="12" y="80"/>
                    </a:lnTo>
                    <a:cubicBezTo>
                      <a:pt x="50" y="230"/>
                      <a:pt x="227" y="485"/>
                      <a:pt x="459"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8" name="Google Shape;2188;p53"/>
              <p:cNvSpPr/>
              <p:nvPr/>
            </p:nvSpPr>
            <p:spPr>
              <a:xfrm>
                <a:off x="3032436" y="2167157"/>
                <a:ext cx="266715" cy="165114"/>
              </a:xfrm>
              <a:custGeom>
                <a:rect b="b" l="l" r="r" t="t"/>
                <a:pathLst>
                  <a:path extrusionOk="0" h="379" w="615">
                    <a:moveTo>
                      <a:pt x="10" y="378"/>
                    </a:moveTo>
                    <a:lnTo>
                      <a:pt x="10" y="378"/>
                    </a:lnTo>
                    <a:cubicBezTo>
                      <a:pt x="94" y="265"/>
                      <a:pt x="220" y="245"/>
                      <a:pt x="344" y="223"/>
                    </a:cubicBezTo>
                    <a:lnTo>
                      <a:pt x="344" y="223"/>
                    </a:lnTo>
                    <a:cubicBezTo>
                      <a:pt x="425" y="210"/>
                      <a:pt x="505" y="192"/>
                      <a:pt x="567" y="133"/>
                    </a:cubicBezTo>
                    <a:lnTo>
                      <a:pt x="567" y="133"/>
                    </a:lnTo>
                    <a:cubicBezTo>
                      <a:pt x="578" y="122"/>
                      <a:pt x="593" y="112"/>
                      <a:pt x="597" y="99"/>
                    </a:cubicBezTo>
                    <a:lnTo>
                      <a:pt x="597" y="99"/>
                    </a:lnTo>
                    <a:cubicBezTo>
                      <a:pt x="604" y="73"/>
                      <a:pt x="614" y="43"/>
                      <a:pt x="605" y="19"/>
                    </a:cubicBezTo>
                    <a:lnTo>
                      <a:pt x="605" y="19"/>
                    </a:lnTo>
                    <a:cubicBezTo>
                      <a:pt x="601" y="8"/>
                      <a:pt x="559" y="0"/>
                      <a:pt x="538" y="6"/>
                    </a:cubicBezTo>
                    <a:lnTo>
                      <a:pt x="538" y="6"/>
                    </a:lnTo>
                    <a:cubicBezTo>
                      <a:pt x="344" y="59"/>
                      <a:pt x="173" y="152"/>
                      <a:pt x="39" y="306"/>
                    </a:cubicBezTo>
                    <a:lnTo>
                      <a:pt x="39" y="306"/>
                    </a:lnTo>
                    <a:cubicBezTo>
                      <a:pt x="23" y="324"/>
                      <a:pt x="13" y="348"/>
                      <a:pt x="0" y="370"/>
                    </a:cubicBezTo>
                    <a:lnTo>
                      <a:pt x="0" y="370"/>
                    </a:lnTo>
                    <a:cubicBezTo>
                      <a:pt x="3" y="372"/>
                      <a:pt x="7" y="375"/>
                      <a:pt x="10" y="378"/>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89" name="Google Shape;2189;p53"/>
              <p:cNvSpPr/>
              <p:nvPr/>
            </p:nvSpPr>
            <p:spPr>
              <a:xfrm>
                <a:off x="2234992" y="2401359"/>
                <a:ext cx="247664" cy="104784"/>
              </a:xfrm>
              <a:custGeom>
                <a:rect b="b" l="l" r="r" t="t"/>
                <a:pathLst>
                  <a:path extrusionOk="0" h="236" w="570">
                    <a:moveTo>
                      <a:pt x="569" y="185"/>
                    </a:moveTo>
                    <a:lnTo>
                      <a:pt x="569" y="185"/>
                    </a:lnTo>
                    <a:cubicBezTo>
                      <a:pt x="531" y="177"/>
                      <a:pt x="505" y="176"/>
                      <a:pt x="483" y="165"/>
                    </a:cubicBezTo>
                    <a:lnTo>
                      <a:pt x="483" y="165"/>
                    </a:lnTo>
                    <a:cubicBezTo>
                      <a:pt x="412" y="132"/>
                      <a:pt x="338" y="101"/>
                      <a:pt x="272" y="58"/>
                    </a:cubicBezTo>
                    <a:lnTo>
                      <a:pt x="272" y="58"/>
                    </a:lnTo>
                    <a:cubicBezTo>
                      <a:pt x="209" y="17"/>
                      <a:pt x="147" y="0"/>
                      <a:pt x="74" y="15"/>
                    </a:cubicBezTo>
                    <a:lnTo>
                      <a:pt x="74" y="15"/>
                    </a:lnTo>
                    <a:cubicBezTo>
                      <a:pt x="38" y="23"/>
                      <a:pt x="9" y="42"/>
                      <a:pt x="4" y="85"/>
                    </a:cubicBezTo>
                    <a:lnTo>
                      <a:pt x="4" y="85"/>
                    </a:lnTo>
                    <a:cubicBezTo>
                      <a:pt x="0" y="126"/>
                      <a:pt x="32" y="136"/>
                      <a:pt x="60" y="147"/>
                    </a:cubicBezTo>
                    <a:lnTo>
                      <a:pt x="60" y="147"/>
                    </a:lnTo>
                    <a:cubicBezTo>
                      <a:pt x="207" y="207"/>
                      <a:pt x="359" y="235"/>
                      <a:pt x="517" y="201"/>
                    </a:cubicBezTo>
                    <a:lnTo>
                      <a:pt x="517" y="201"/>
                    </a:lnTo>
                    <a:cubicBezTo>
                      <a:pt x="530" y="198"/>
                      <a:pt x="542" y="193"/>
                      <a:pt x="569" y="1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0" name="Google Shape;2190;p53"/>
              <p:cNvSpPr/>
              <p:nvPr/>
            </p:nvSpPr>
            <p:spPr>
              <a:xfrm>
                <a:off x="3219023" y="1783429"/>
                <a:ext cx="101606" cy="223856"/>
              </a:xfrm>
              <a:custGeom>
                <a:rect b="b" l="l" r="r" t="t"/>
                <a:pathLst>
                  <a:path extrusionOk="0" h="514" w="233">
                    <a:moveTo>
                      <a:pt x="76" y="512"/>
                    </a:moveTo>
                    <a:lnTo>
                      <a:pt x="76" y="512"/>
                    </a:lnTo>
                    <a:cubicBezTo>
                      <a:pt x="76" y="505"/>
                      <a:pt x="78" y="497"/>
                      <a:pt x="77" y="490"/>
                    </a:cubicBezTo>
                    <a:lnTo>
                      <a:pt x="77" y="490"/>
                    </a:lnTo>
                    <a:cubicBezTo>
                      <a:pt x="62" y="428"/>
                      <a:pt x="81" y="374"/>
                      <a:pt x="115" y="322"/>
                    </a:cubicBezTo>
                    <a:lnTo>
                      <a:pt x="115" y="322"/>
                    </a:lnTo>
                    <a:cubicBezTo>
                      <a:pt x="151" y="267"/>
                      <a:pt x="182" y="208"/>
                      <a:pt x="211" y="150"/>
                    </a:cubicBezTo>
                    <a:lnTo>
                      <a:pt x="211" y="150"/>
                    </a:lnTo>
                    <a:cubicBezTo>
                      <a:pt x="232" y="109"/>
                      <a:pt x="216" y="52"/>
                      <a:pt x="178" y="28"/>
                    </a:cubicBezTo>
                    <a:lnTo>
                      <a:pt x="178" y="28"/>
                    </a:lnTo>
                    <a:cubicBezTo>
                      <a:pt x="135" y="0"/>
                      <a:pt x="104" y="29"/>
                      <a:pt x="81" y="57"/>
                    </a:cubicBezTo>
                    <a:lnTo>
                      <a:pt x="81" y="57"/>
                    </a:lnTo>
                    <a:cubicBezTo>
                      <a:pt x="31" y="118"/>
                      <a:pt x="0" y="189"/>
                      <a:pt x="13" y="269"/>
                    </a:cubicBezTo>
                    <a:lnTo>
                      <a:pt x="13" y="269"/>
                    </a:lnTo>
                    <a:cubicBezTo>
                      <a:pt x="26" y="351"/>
                      <a:pt x="47" y="432"/>
                      <a:pt x="65" y="513"/>
                    </a:cubicBezTo>
                    <a:lnTo>
                      <a:pt x="65" y="513"/>
                    </a:lnTo>
                    <a:cubicBezTo>
                      <a:pt x="68" y="513"/>
                      <a:pt x="72" y="513"/>
                      <a:pt x="76"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1" name="Google Shape;2191;p53"/>
              <p:cNvSpPr/>
              <p:nvPr/>
            </p:nvSpPr>
            <p:spPr>
              <a:xfrm>
                <a:off x="2849280" y="2949001"/>
                <a:ext cx="232321" cy="159359"/>
              </a:xfrm>
              <a:custGeom>
                <a:rect b="b" l="l" r="r" t="t"/>
                <a:pathLst>
                  <a:path extrusionOk="0" h="365" w="532">
                    <a:moveTo>
                      <a:pt x="10" y="364"/>
                    </a:moveTo>
                    <a:lnTo>
                      <a:pt x="10" y="364"/>
                    </a:lnTo>
                    <a:cubicBezTo>
                      <a:pt x="17" y="350"/>
                      <a:pt x="25" y="335"/>
                      <a:pt x="31" y="321"/>
                    </a:cubicBezTo>
                    <a:cubicBezTo>
                      <a:pt x="91" y="192"/>
                      <a:pt x="207" y="149"/>
                      <a:pt x="334" y="123"/>
                    </a:cubicBezTo>
                    <a:cubicBezTo>
                      <a:pt x="384" y="113"/>
                      <a:pt x="435" y="107"/>
                      <a:pt x="484" y="94"/>
                    </a:cubicBezTo>
                    <a:cubicBezTo>
                      <a:pt x="501" y="89"/>
                      <a:pt x="515" y="68"/>
                      <a:pt x="531" y="55"/>
                    </a:cubicBezTo>
                    <a:cubicBezTo>
                      <a:pt x="515" y="40"/>
                      <a:pt x="501" y="16"/>
                      <a:pt x="484" y="13"/>
                    </a:cubicBezTo>
                    <a:cubicBezTo>
                      <a:pt x="442" y="7"/>
                      <a:pt x="394" y="0"/>
                      <a:pt x="354" y="11"/>
                    </a:cubicBezTo>
                    <a:cubicBezTo>
                      <a:pt x="190" y="54"/>
                      <a:pt x="67" y="147"/>
                      <a:pt x="10" y="314"/>
                    </a:cubicBezTo>
                    <a:cubicBezTo>
                      <a:pt x="6" y="329"/>
                      <a:pt x="4" y="345"/>
                      <a:pt x="0" y="361"/>
                    </a:cubicBezTo>
                    <a:cubicBezTo>
                      <a:pt x="4" y="362"/>
                      <a:pt x="7"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2" name="Google Shape;2192;p53"/>
              <p:cNvSpPr/>
              <p:nvPr/>
            </p:nvSpPr>
            <p:spPr>
              <a:xfrm>
                <a:off x="3292743" y="2134931"/>
                <a:ext cx="177810" cy="112722"/>
              </a:xfrm>
              <a:custGeom>
                <a:rect b="b" l="l" r="r" t="t"/>
                <a:pathLst>
                  <a:path extrusionOk="0" h="256" w="406">
                    <a:moveTo>
                      <a:pt x="0" y="4"/>
                    </a:moveTo>
                    <a:lnTo>
                      <a:pt x="0" y="4"/>
                    </a:lnTo>
                    <a:cubicBezTo>
                      <a:pt x="66" y="75"/>
                      <a:pt x="127" y="150"/>
                      <a:pt x="199" y="213"/>
                    </a:cubicBezTo>
                    <a:lnTo>
                      <a:pt x="199" y="213"/>
                    </a:lnTo>
                    <a:cubicBezTo>
                      <a:pt x="232" y="241"/>
                      <a:pt x="286" y="250"/>
                      <a:pt x="332" y="253"/>
                    </a:cubicBezTo>
                    <a:lnTo>
                      <a:pt x="332" y="253"/>
                    </a:lnTo>
                    <a:cubicBezTo>
                      <a:pt x="354" y="255"/>
                      <a:pt x="390" y="230"/>
                      <a:pt x="399" y="209"/>
                    </a:cubicBezTo>
                    <a:lnTo>
                      <a:pt x="399" y="209"/>
                    </a:lnTo>
                    <a:cubicBezTo>
                      <a:pt x="405" y="192"/>
                      <a:pt x="385" y="152"/>
                      <a:pt x="366" y="140"/>
                    </a:cubicBezTo>
                    <a:lnTo>
                      <a:pt x="366" y="140"/>
                    </a:lnTo>
                    <a:cubicBezTo>
                      <a:pt x="314" y="110"/>
                      <a:pt x="259" y="89"/>
                      <a:pt x="204" y="68"/>
                    </a:cubicBezTo>
                    <a:lnTo>
                      <a:pt x="204" y="68"/>
                    </a:lnTo>
                    <a:cubicBezTo>
                      <a:pt x="140" y="43"/>
                      <a:pt x="74" y="22"/>
                      <a:pt x="9" y="0"/>
                    </a:cubicBezTo>
                    <a:lnTo>
                      <a:pt x="9" y="0"/>
                    </a:lnTo>
                    <a:cubicBezTo>
                      <a:pt x="6" y="1"/>
                      <a:pt x="3" y="2"/>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3" name="Google Shape;2193;p53"/>
              <p:cNvSpPr/>
              <p:nvPr/>
            </p:nvSpPr>
            <p:spPr>
              <a:xfrm>
                <a:off x="2577098" y="2382830"/>
                <a:ext cx="153995" cy="106371"/>
              </a:xfrm>
              <a:custGeom>
                <a:rect b="b" l="l" r="r" t="t"/>
                <a:pathLst>
                  <a:path extrusionOk="0" h="242" w="352">
                    <a:moveTo>
                      <a:pt x="0" y="196"/>
                    </a:moveTo>
                    <a:lnTo>
                      <a:pt x="0" y="196"/>
                    </a:lnTo>
                    <a:cubicBezTo>
                      <a:pt x="98" y="208"/>
                      <a:pt x="194" y="241"/>
                      <a:pt x="281" y="165"/>
                    </a:cubicBezTo>
                    <a:lnTo>
                      <a:pt x="281" y="165"/>
                    </a:lnTo>
                    <a:cubicBezTo>
                      <a:pt x="327" y="123"/>
                      <a:pt x="351" y="69"/>
                      <a:pt x="328" y="42"/>
                    </a:cubicBezTo>
                    <a:lnTo>
                      <a:pt x="328" y="42"/>
                    </a:lnTo>
                    <a:cubicBezTo>
                      <a:pt x="292" y="0"/>
                      <a:pt x="244" y="12"/>
                      <a:pt x="202" y="28"/>
                    </a:cubicBezTo>
                    <a:lnTo>
                      <a:pt x="202" y="28"/>
                    </a:lnTo>
                    <a:cubicBezTo>
                      <a:pt x="171" y="40"/>
                      <a:pt x="146" y="65"/>
                      <a:pt x="120" y="86"/>
                    </a:cubicBezTo>
                    <a:lnTo>
                      <a:pt x="120" y="86"/>
                    </a:lnTo>
                    <a:cubicBezTo>
                      <a:pt x="81" y="120"/>
                      <a:pt x="43"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4" name="Google Shape;2194;p53"/>
              <p:cNvSpPr/>
              <p:nvPr/>
            </p:nvSpPr>
            <p:spPr>
              <a:xfrm>
                <a:off x="2738384" y="1921631"/>
                <a:ext cx="165109" cy="125424"/>
              </a:xfrm>
              <a:custGeom>
                <a:rect b="b" l="l" r="r" t="t"/>
                <a:pathLst>
                  <a:path extrusionOk="0" h="286" w="379">
                    <a:moveTo>
                      <a:pt x="371" y="285"/>
                    </a:moveTo>
                    <a:lnTo>
                      <a:pt x="371" y="285"/>
                    </a:lnTo>
                    <a:cubicBezTo>
                      <a:pt x="321" y="221"/>
                      <a:pt x="269" y="157"/>
                      <a:pt x="218" y="90"/>
                    </a:cubicBezTo>
                    <a:lnTo>
                      <a:pt x="218" y="90"/>
                    </a:lnTo>
                    <a:cubicBezTo>
                      <a:pt x="163" y="20"/>
                      <a:pt x="106" y="0"/>
                      <a:pt x="37" y="24"/>
                    </a:cubicBezTo>
                    <a:lnTo>
                      <a:pt x="37" y="24"/>
                    </a:lnTo>
                    <a:cubicBezTo>
                      <a:pt x="4" y="36"/>
                      <a:pt x="0" y="54"/>
                      <a:pt x="14" y="83"/>
                    </a:cubicBezTo>
                    <a:lnTo>
                      <a:pt x="14" y="83"/>
                    </a:lnTo>
                    <a:cubicBezTo>
                      <a:pt x="20" y="93"/>
                      <a:pt x="26" y="104"/>
                      <a:pt x="34" y="111"/>
                    </a:cubicBezTo>
                    <a:lnTo>
                      <a:pt x="34" y="111"/>
                    </a:lnTo>
                    <a:cubicBezTo>
                      <a:pt x="135" y="193"/>
                      <a:pt x="247"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5" name="Google Shape;2195;p53"/>
              <p:cNvSpPr/>
              <p:nvPr/>
            </p:nvSpPr>
            <p:spPr>
              <a:xfrm>
                <a:off x="2994005" y="2167725"/>
                <a:ext cx="128594" cy="155588"/>
              </a:xfrm>
              <a:custGeom>
                <a:rect b="b" l="l" r="r" t="t"/>
                <a:pathLst>
                  <a:path extrusionOk="0" h="357" w="295">
                    <a:moveTo>
                      <a:pt x="269" y="0"/>
                    </a:moveTo>
                    <a:lnTo>
                      <a:pt x="269" y="0"/>
                    </a:lnTo>
                    <a:cubicBezTo>
                      <a:pt x="124" y="37"/>
                      <a:pt x="0" y="224"/>
                      <a:pt x="26" y="356"/>
                    </a:cubicBezTo>
                    <a:lnTo>
                      <a:pt x="26" y="356"/>
                    </a:lnTo>
                    <a:cubicBezTo>
                      <a:pt x="82" y="304"/>
                      <a:pt x="139" y="249"/>
                      <a:pt x="197" y="195"/>
                    </a:cubicBezTo>
                    <a:lnTo>
                      <a:pt x="197" y="195"/>
                    </a:lnTo>
                    <a:cubicBezTo>
                      <a:pt x="271" y="127"/>
                      <a:pt x="294" y="67"/>
                      <a:pt x="269"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6" name="Google Shape;2196;p53"/>
              <p:cNvSpPr/>
              <p:nvPr/>
            </p:nvSpPr>
            <p:spPr>
              <a:xfrm>
                <a:off x="3000262" y="1794137"/>
                <a:ext cx="109543" cy="198454"/>
              </a:xfrm>
              <a:custGeom>
                <a:rect b="b" l="l" r="r" t="t"/>
                <a:pathLst>
                  <a:path extrusionOk="0" h="455" w="253">
                    <a:moveTo>
                      <a:pt x="0" y="454"/>
                    </a:moveTo>
                    <a:lnTo>
                      <a:pt x="0" y="454"/>
                    </a:lnTo>
                    <a:cubicBezTo>
                      <a:pt x="109" y="364"/>
                      <a:pt x="213" y="270"/>
                      <a:pt x="244" y="126"/>
                    </a:cubicBezTo>
                    <a:lnTo>
                      <a:pt x="244" y="126"/>
                    </a:lnTo>
                    <a:cubicBezTo>
                      <a:pt x="252" y="90"/>
                      <a:pt x="247" y="22"/>
                      <a:pt x="230" y="16"/>
                    </a:cubicBezTo>
                    <a:lnTo>
                      <a:pt x="230" y="16"/>
                    </a:lnTo>
                    <a:cubicBezTo>
                      <a:pt x="187" y="0"/>
                      <a:pt x="164" y="49"/>
                      <a:pt x="142" y="82"/>
                    </a:cubicBezTo>
                    <a:lnTo>
                      <a:pt x="142" y="82"/>
                    </a:lnTo>
                    <a:cubicBezTo>
                      <a:pt x="134" y="92"/>
                      <a:pt x="131" y="106"/>
                      <a:pt x="129" y="120"/>
                    </a:cubicBezTo>
                    <a:lnTo>
                      <a:pt x="129" y="120"/>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7" name="Google Shape;2197;p53"/>
              <p:cNvSpPr/>
              <p:nvPr/>
            </p:nvSpPr>
            <p:spPr>
              <a:xfrm>
                <a:off x="2999040" y="1916041"/>
                <a:ext cx="132481" cy="115200"/>
              </a:xfrm>
              <a:custGeom>
                <a:rect b="b" l="l" r="r" t="t"/>
                <a:pathLst>
                  <a:path extrusionOk="0" h="265" w="305">
                    <a:moveTo>
                      <a:pt x="0" y="264"/>
                    </a:moveTo>
                    <a:lnTo>
                      <a:pt x="0" y="264"/>
                    </a:lnTo>
                    <a:cubicBezTo>
                      <a:pt x="105" y="233"/>
                      <a:pt x="206" y="198"/>
                      <a:pt x="271" y="106"/>
                    </a:cubicBezTo>
                    <a:cubicBezTo>
                      <a:pt x="288" y="83"/>
                      <a:pt x="304" y="34"/>
                      <a:pt x="294" y="24"/>
                    </a:cubicBezTo>
                    <a:cubicBezTo>
                      <a:pt x="269" y="0"/>
                      <a:pt x="238" y="27"/>
                      <a:pt x="212" y="44"/>
                    </a:cubicBezTo>
                    <a:cubicBezTo>
                      <a:pt x="204" y="49"/>
                      <a:pt x="197" y="58"/>
                      <a:pt x="192" y="67"/>
                    </a:cubicBezTo>
                    <a:cubicBezTo>
                      <a:pt x="144" y="148"/>
                      <a:pt x="77" y="211"/>
                      <a:pt x="0" y="264"/>
                    </a:cubicBezTo>
                  </a:path>
                </a:pathLst>
              </a:custGeom>
              <a:solidFill>
                <a:srgbClr val="6DC071">
                  <a:alpha val="79607"/>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8" name="Google Shape;2198;p53"/>
              <p:cNvSpPr/>
              <p:nvPr/>
            </p:nvSpPr>
            <p:spPr>
              <a:xfrm>
                <a:off x="3061384" y="2393079"/>
                <a:ext cx="168284" cy="73031"/>
              </a:xfrm>
              <a:custGeom>
                <a:rect b="b" l="l" r="r" t="t"/>
                <a:pathLst>
                  <a:path extrusionOk="0" h="166" w="387">
                    <a:moveTo>
                      <a:pt x="0" y="14"/>
                    </a:moveTo>
                    <a:lnTo>
                      <a:pt x="0" y="14"/>
                    </a:lnTo>
                    <a:cubicBezTo>
                      <a:pt x="92" y="74"/>
                      <a:pt x="179" y="139"/>
                      <a:pt x="290" y="161"/>
                    </a:cubicBezTo>
                    <a:lnTo>
                      <a:pt x="290" y="161"/>
                    </a:lnTo>
                    <a:cubicBezTo>
                      <a:pt x="310" y="165"/>
                      <a:pt x="336" y="164"/>
                      <a:pt x="353" y="154"/>
                    </a:cubicBezTo>
                    <a:lnTo>
                      <a:pt x="353" y="154"/>
                    </a:lnTo>
                    <a:cubicBezTo>
                      <a:pt x="369" y="146"/>
                      <a:pt x="383" y="124"/>
                      <a:pt x="385" y="107"/>
                    </a:cubicBezTo>
                    <a:lnTo>
                      <a:pt x="385" y="107"/>
                    </a:lnTo>
                    <a:cubicBezTo>
                      <a:pt x="386" y="97"/>
                      <a:pt x="363" y="76"/>
                      <a:pt x="348" y="73"/>
                    </a:cubicBezTo>
                    <a:lnTo>
                      <a:pt x="348" y="73"/>
                    </a:lnTo>
                    <a:cubicBezTo>
                      <a:pt x="235" y="47"/>
                      <a:pt x="120" y="24"/>
                      <a:pt x="6" y="0"/>
                    </a:cubicBezTo>
                    <a:lnTo>
                      <a:pt x="6" y="0"/>
                    </a:lnTo>
                    <a:cubicBezTo>
                      <a:pt x="4" y="4"/>
                      <a:pt x="2" y="10"/>
                      <a:pt x="0" y="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199" name="Google Shape;2199;p53"/>
              <p:cNvSpPr/>
              <p:nvPr/>
            </p:nvSpPr>
            <p:spPr>
              <a:xfrm>
                <a:off x="2794868" y="1830809"/>
                <a:ext cx="87317" cy="171465"/>
              </a:xfrm>
              <a:custGeom>
                <a:rect b="b" l="l" r="r" t="t"/>
                <a:pathLst>
                  <a:path extrusionOk="0" h="392" w="204">
                    <a:moveTo>
                      <a:pt x="203" y="391"/>
                    </a:moveTo>
                    <a:lnTo>
                      <a:pt x="203" y="391"/>
                    </a:lnTo>
                    <a:cubicBezTo>
                      <a:pt x="176" y="295"/>
                      <a:pt x="155" y="207"/>
                      <a:pt x="125" y="123"/>
                    </a:cubicBezTo>
                    <a:lnTo>
                      <a:pt x="125" y="123"/>
                    </a:lnTo>
                    <a:cubicBezTo>
                      <a:pt x="112" y="86"/>
                      <a:pt x="85" y="52"/>
                      <a:pt x="57" y="25"/>
                    </a:cubicBezTo>
                    <a:lnTo>
                      <a:pt x="57" y="25"/>
                    </a:lnTo>
                    <a:cubicBezTo>
                      <a:pt x="31" y="0"/>
                      <a:pt x="6" y="14"/>
                      <a:pt x="2" y="51"/>
                    </a:cubicBezTo>
                    <a:lnTo>
                      <a:pt x="2" y="51"/>
                    </a:lnTo>
                    <a:cubicBezTo>
                      <a:pt x="1" y="63"/>
                      <a:pt x="0" y="76"/>
                      <a:pt x="4" y="87"/>
                    </a:cubicBezTo>
                    <a:lnTo>
                      <a:pt x="4" y="87"/>
                    </a:lnTo>
                    <a:cubicBezTo>
                      <a:pt x="44" y="202"/>
                      <a:pt x="111" y="301"/>
                      <a:pt x="203" y="3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0" name="Google Shape;2200;p53"/>
              <p:cNvSpPr/>
              <p:nvPr/>
            </p:nvSpPr>
            <p:spPr>
              <a:xfrm>
                <a:off x="2470110" y="2202697"/>
                <a:ext cx="46041" cy="193692"/>
              </a:xfrm>
              <a:custGeom>
                <a:rect b="b" l="l" r="r" t="t"/>
                <a:pathLst>
                  <a:path extrusionOk="0" h="444" w="104">
                    <a:moveTo>
                      <a:pt x="103" y="443"/>
                    </a:moveTo>
                    <a:lnTo>
                      <a:pt x="103" y="443"/>
                    </a:lnTo>
                    <a:cubicBezTo>
                      <a:pt x="102" y="311"/>
                      <a:pt x="101" y="180"/>
                      <a:pt x="100" y="48"/>
                    </a:cubicBezTo>
                    <a:lnTo>
                      <a:pt x="100" y="48"/>
                    </a:lnTo>
                    <a:cubicBezTo>
                      <a:pt x="100" y="10"/>
                      <a:pt x="74" y="5"/>
                      <a:pt x="45" y="3"/>
                    </a:cubicBezTo>
                    <a:lnTo>
                      <a:pt x="45" y="3"/>
                    </a:lnTo>
                    <a:cubicBezTo>
                      <a:pt x="13" y="0"/>
                      <a:pt x="9" y="21"/>
                      <a:pt x="7" y="45"/>
                    </a:cubicBezTo>
                    <a:lnTo>
                      <a:pt x="7" y="45"/>
                    </a:lnTo>
                    <a:cubicBezTo>
                      <a:pt x="0" y="188"/>
                      <a:pt x="65" y="312"/>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1" name="Google Shape;2201;p53"/>
              <p:cNvSpPr/>
              <p:nvPr/>
            </p:nvSpPr>
            <p:spPr>
              <a:xfrm>
                <a:off x="2520164" y="2251459"/>
                <a:ext cx="39690" cy="161939"/>
              </a:xfrm>
              <a:custGeom>
                <a:rect b="b" l="l" r="r" t="t"/>
                <a:pathLst>
                  <a:path extrusionOk="0" h="371" w="93">
                    <a:moveTo>
                      <a:pt x="73" y="365"/>
                    </a:moveTo>
                    <a:lnTo>
                      <a:pt x="73" y="365"/>
                    </a:lnTo>
                    <a:cubicBezTo>
                      <a:pt x="80" y="260"/>
                      <a:pt x="89" y="156"/>
                      <a:pt x="92" y="51"/>
                    </a:cubicBezTo>
                    <a:lnTo>
                      <a:pt x="92" y="51"/>
                    </a:lnTo>
                    <a:cubicBezTo>
                      <a:pt x="92" y="35"/>
                      <a:pt x="68" y="18"/>
                      <a:pt x="54" y="0"/>
                    </a:cubicBezTo>
                    <a:lnTo>
                      <a:pt x="54" y="0"/>
                    </a:lnTo>
                    <a:cubicBezTo>
                      <a:pt x="39" y="13"/>
                      <a:pt x="20" y="23"/>
                      <a:pt x="11" y="39"/>
                    </a:cubicBezTo>
                    <a:lnTo>
                      <a:pt x="11" y="39"/>
                    </a:lnTo>
                    <a:cubicBezTo>
                      <a:pt x="2" y="53"/>
                      <a:pt x="0" y="75"/>
                      <a:pt x="2" y="93"/>
                    </a:cubicBezTo>
                    <a:lnTo>
                      <a:pt x="2" y="93"/>
                    </a:lnTo>
                    <a:cubicBezTo>
                      <a:pt x="12" y="185"/>
                      <a:pt x="25" y="277"/>
                      <a:pt x="36" y="370"/>
                    </a:cubicBezTo>
                    <a:lnTo>
                      <a:pt x="36" y="370"/>
                    </a:lnTo>
                    <a:cubicBezTo>
                      <a:pt x="48" y="368"/>
                      <a:pt x="61" y="366"/>
                      <a:pt x="73" y="3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2" name="Google Shape;2202;p53"/>
              <p:cNvSpPr/>
              <p:nvPr/>
            </p:nvSpPr>
            <p:spPr>
              <a:xfrm>
                <a:off x="2850784" y="3027864"/>
                <a:ext cx="136532" cy="128599"/>
              </a:xfrm>
              <a:custGeom>
                <a:rect b="b" l="l" r="r" t="t"/>
                <a:pathLst>
                  <a:path extrusionOk="0" h="294" w="314">
                    <a:moveTo>
                      <a:pt x="313" y="53"/>
                    </a:moveTo>
                    <a:lnTo>
                      <a:pt x="313" y="53"/>
                    </a:lnTo>
                    <a:cubicBezTo>
                      <a:pt x="202" y="0"/>
                      <a:pt x="13" y="139"/>
                      <a:pt x="0" y="293"/>
                    </a:cubicBezTo>
                    <a:lnTo>
                      <a:pt x="0" y="293"/>
                    </a:lnTo>
                    <a:cubicBezTo>
                      <a:pt x="50" y="182"/>
                      <a:pt x="131" y="137"/>
                      <a:pt x="235" y="124"/>
                    </a:cubicBezTo>
                    <a:lnTo>
                      <a:pt x="235" y="124"/>
                    </a:lnTo>
                    <a:cubicBezTo>
                      <a:pt x="273" y="119"/>
                      <a:pt x="306" y="100"/>
                      <a:pt x="313" y="5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3" name="Google Shape;2203;p53"/>
              <p:cNvSpPr/>
              <p:nvPr/>
            </p:nvSpPr>
            <p:spPr>
              <a:xfrm>
                <a:off x="3039122" y="2405190"/>
                <a:ext cx="141295" cy="95258"/>
              </a:xfrm>
              <a:custGeom>
                <a:rect b="b" l="l" r="r" t="t"/>
                <a:pathLst>
                  <a:path extrusionOk="0" h="221" w="320">
                    <a:moveTo>
                      <a:pt x="0" y="0"/>
                    </a:moveTo>
                    <a:lnTo>
                      <a:pt x="0" y="0"/>
                    </a:lnTo>
                    <a:cubicBezTo>
                      <a:pt x="90" y="72"/>
                      <a:pt x="160" y="172"/>
                      <a:pt x="274" y="215"/>
                    </a:cubicBezTo>
                    <a:lnTo>
                      <a:pt x="274" y="215"/>
                    </a:lnTo>
                    <a:cubicBezTo>
                      <a:pt x="287" y="220"/>
                      <a:pt x="303" y="210"/>
                      <a:pt x="319" y="207"/>
                    </a:cubicBezTo>
                    <a:lnTo>
                      <a:pt x="319" y="207"/>
                    </a:lnTo>
                    <a:cubicBezTo>
                      <a:pt x="315" y="192"/>
                      <a:pt x="315" y="175"/>
                      <a:pt x="307" y="163"/>
                    </a:cubicBezTo>
                    <a:lnTo>
                      <a:pt x="307" y="163"/>
                    </a:lnTo>
                    <a:cubicBezTo>
                      <a:pt x="298" y="150"/>
                      <a:pt x="283" y="137"/>
                      <a:pt x="269" y="130"/>
                    </a:cubicBezTo>
                    <a:lnTo>
                      <a:pt x="269" y="130"/>
                    </a:lnTo>
                    <a:cubicBezTo>
                      <a:pt x="180" y="86"/>
                      <a:pt x="90" y="43"/>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4" name="Google Shape;2204;p53"/>
              <p:cNvSpPr/>
              <p:nvPr/>
            </p:nvSpPr>
            <p:spPr>
              <a:xfrm>
                <a:off x="3061663" y="2365215"/>
                <a:ext cx="152408" cy="50804"/>
              </a:xfrm>
              <a:custGeom>
                <a:rect b="b" l="l" r="r" t="t"/>
                <a:pathLst>
                  <a:path extrusionOk="0" h="114" w="347">
                    <a:moveTo>
                      <a:pt x="0" y="37"/>
                    </a:moveTo>
                    <a:lnTo>
                      <a:pt x="0" y="37"/>
                    </a:lnTo>
                    <a:cubicBezTo>
                      <a:pt x="114" y="34"/>
                      <a:pt x="224" y="113"/>
                      <a:pt x="340" y="56"/>
                    </a:cubicBezTo>
                    <a:lnTo>
                      <a:pt x="340" y="56"/>
                    </a:lnTo>
                    <a:cubicBezTo>
                      <a:pt x="342" y="49"/>
                      <a:pt x="344" y="42"/>
                      <a:pt x="346" y="35"/>
                    </a:cubicBezTo>
                    <a:lnTo>
                      <a:pt x="346" y="35"/>
                    </a:lnTo>
                    <a:cubicBezTo>
                      <a:pt x="322" y="23"/>
                      <a:pt x="298" y="0"/>
                      <a:pt x="274" y="0"/>
                    </a:cubicBezTo>
                    <a:lnTo>
                      <a:pt x="274" y="0"/>
                    </a:lnTo>
                    <a:cubicBezTo>
                      <a:pt x="182" y="3"/>
                      <a:pt x="91" y="13"/>
                      <a:pt x="0" y="21"/>
                    </a:cubicBezTo>
                    <a:lnTo>
                      <a:pt x="0" y="21"/>
                    </a:lnTo>
                    <a:cubicBezTo>
                      <a:pt x="0" y="26"/>
                      <a:pt x="0" y="31"/>
                      <a:pt x="0"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5" name="Google Shape;2205;p53"/>
              <p:cNvSpPr/>
              <p:nvPr/>
            </p:nvSpPr>
            <p:spPr>
              <a:xfrm>
                <a:off x="2440052" y="2273657"/>
                <a:ext cx="57153" cy="139712"/>
              </a:xfrm>
              <a:custGeom>
                <a:rect b="b" l="l" r="r" t="t"/>
                <a:pathLst>
                  <a:path extrusionOk="0" h="318" w="131">
                    <a:moveTo>
                      <a:pt x="130" y="317"/>
                    </a:moveTo>
                    <a:lnTo>
                      <a:pt x="130" y="317"/>
                    </a:lnTo>
                    <a:cubicBezTo>
                      <a:pt x="107" y="226"/>
                      <a:pt x="84" y="127"/>
                      <a:pt x="58" y="29"/>
                    </a:cubicBezTo>
                    <a:lnTo>
                      <a:pt x="58" y="29"/>
                    </a:lnTo>
                    <a:cubicBezTo>
                      <a:pt x="55" y="17"/>
                      <a:pt x="36" y="10"/>
                      <a:pt x="24" y="0"/>
                    </a:cubicBezTo>
                    <a:lnTo>
                      <a:pt x="24" y="0"/>
                    </a:lnTo>
                    <a:cubicBezTo>
                      <a:pt x="17" y="11"/>
                      <a:pt x="3" y="22"/>
                      <a:pt x="3" y="34"/>
                    </a:cubicBezTo>
                    <a:lnTo>
                      <a:pt x="3" y="34"/>
                    </a:lnTo>
                    <a:cubicBezTo>
                      <a:pt x="0" y="111"/>
                      <a:pt x="22" y="182"/>
                      <a:pt x="66" y="245"/>
                    </a:cubicBezTo>
                    <a:lnTo>
                      <a:pt x="66" y="245"/>
                    </a:lnTo>
                    <a:cubicBezTo>
                      <a:pt x="87" y="273"/>
                      <a:pt x="113" y="298"/>
                      <a:pt x="130" y="3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6" name="Google Shape;2206;p53"/>
              <p:cNvSpPr/>
              <p:nvPr/>
            </p:nvSpPr>
            <p:spPr>
              <a:xfrm>
                <a:off x="3337568" y="1974290"/>
                <a:ext cx="125420" cy="63505"/>
              </a:xfrm>
              <a:custGeom>
                <a:rect b="b" l="l" r="r" t="t"/>
                <a:pathLst>
                  <a:path extrusionOk="0" h="147" w="286">
                    <a:moveTo>
                      <a:pt x="4" y="146"/>
                    </a:moveTo>
                    <a:lnTo>
                      <a:pt x="4" y="146"/>
                    </a:lnTo>
                    <a:cubicBezTo>
                      <a:pt x="87" y="120"/>
                      <a:pt x="172" y="97"/>
                      <a:pt x="255" y="68"/>
                    </a:cubicBezTo>
                    <a:lnTo>
                      <a:pt x="255" y="68"/>
                    </a:lnTo>
                    <a:cubicBezTo>
                      <a:pt x="269" y="63"/>
                      <a:pt x="275" y="36"/>
                      <a:pt x="285" y="19"/>
                    </a:cubicBezTo>
                    <a:lnTo>
                      <a:pt x="285" y="19"/>
                    </a:lnTo>
                    <a:cubicBezTo>
                      <a:pt x="265" y="15"/>
                      <a:pt x="241" y="0"/>
                      <a:pt x="227" y="7"/>
                    </a:cubicBezTo>
                    <a:lnTo>
                      <a:pt x="227" y="7"/>
                    </a:lnTo>
                    <a:cubicBezTo>
                      <a:pt x="150" y="47"/>
                      <a:pt x="75" y="92"/>
                      <a:pt x="0" y="136"/>
                    </a:cubicBezTo>
                    <a:lnTo>
                      <a:pt x="0" y="136"/>
                    </a:lnTo>
                    <a:cubicBezTo>
                      <a:pt x="1" y="138"/>
                      <a:pt x="2" y="142"/>
                      <a:pt x="4" y="14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7" name="Google Shape;2207;p53"/>
              <p:cNvSpPr/>
              <p:nvPr/>
            </p:nvSpPr>
            <p:spPr>
              <a:xfrm>
                <a:off x="3336475" y="2023352"/>
                <a:ext cx="114306" cy="34928"/>
              </a:xfrm>
              <a:custGeom>
                <a:rect b="b" l="l" r="r" t="t"/>
                <a:pathLst>
                  <a:path extrusionOk="0" h="81" w="264">
                    <a:moveTo>
                      <a:pt x="0" y="56"/>
                    </a:moveTo>
                    <a:lnTo>
                      <a:pt x="0" y="56"/>
                    </a:lnTo>
                    <a:cubicBezTo>
                      <a:pt x="78" y="75"/>
                      <a:pt x="156" y="80"/>
                      <a:pt x="234" y="71"/>
                    </a:cubicBezTo>
                    <a:lnTo>
                      <a:pt x="234" y="71"/>
                    </a:lnTo>
                    <a:cubicBezTo>
                      <a:pt x="246" y="70"/>
                      <a:pt x="261" y="46"/>
                      <a:pt x="263" y="32"/>
                    </a:cubicBezTo>
                    <a:lnTo>
                      <a:pt x="263" y="32"/>
                    </a:lnTo>
                    <a:cubicBezTo>
                      <a:pt x="263" y="23"/>
                      <a:pt x="240" y="11"/>
                      <a:pt x="226" y="4"/>
                    </a:cubicBezTo>
                    <a:lnTo>
                      <a:pt x="226" y="4"/>
                    </a:lnTo>
                    <a:cubicBezTo>
                      <a:pt x="220" y="0"/>
                      <a:pt x="210" y="4"/>
                      <a:pt x="202" y="6"/>
                    </a:cubicBezTo>
                    <a:lnTo>
                      <a:pt x="202" y="6"/>
                    </a:lnTo>
                    <a:cubicBezTo>
                      <a:pt x="136" y="22"/>
                      <a:pt x="70" y="39"/>
                      <a:pt x="0" y="5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8" name="Google Shape;2208;p53"/>
              <p:cNvSpPr/>
              <p:nvPr/>
            </p:nvSpPr>
            <p:spPr>
              <a:xfrm>
                <a:off x="3257967" y="2014057"/>
                <a:ext cx="61915" cy="60330"/>
              </a:xfrm>
              <a:custGeom>
                <a:rect b="b" l="l" r="r" t="t"/>
                <a:pathLst>
                  <a:path extrusionOk="0" h="135" w="139">
                    <a:moveTo>
                      <a:pt x="21" y="134"/>
                    </a:moveTo>
                    <a:lnTo>
                      <a:pt x="21" y="134"/>
                    </a:lnTo>
                    <a:cubicBezTo>
                      <a:pt x="60" y="119"/>
                      <a:pt x="92" y="116"/>
                      <a:pt x="105" y="98"/>
                    </a:cubicBezTo>
                    <a:lnTo>
                      <a:pt x="105" y="98"/>
                    </a:lnTo>
                    <a:cubicBezTo>
                      <a:pt x="125" y="72"/>
                      <a:pt x="138" y="25"/>
                      <a:pt x="101" y="9"/>
                    </a:cubicBezTo>
                    <a:lnTo>
                      <a:pt x="101" y="9"/>
                    </a:lnTo>
                    <a:cubicBezTo>
                      <a:pt x="79" y="0"/>
                      <a:pt x="35" y="22"/>
                      <a:pt x="11" y="42"/>
                    </a:cubicBezTo>
                    <a:lnTo>
                      <a:pt x="11" y="42"/>
                    </a:lnTo>
                    <a:cubicBezTo>
                      <a:pt x="0" y="52"/>
                      <a:pt x="15" y="92"/>
                      <a:pt x="21" y="13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09" name="Google Shape;2209;p53"/>
              <p:cNvSpPr/>
              <p:nvPr/>
            </p:nvSpPr>
            <p:spPr>
              <a:xfrm>
                <a:off x="2928262" y="1864579"/>
                <a:ext cx="42865" cy="107959"/>
              </a:xfrm>
              <a:custGeom>
                <a:rect b="b" l="l" r="r" t="t"/>
                <a:pathLst>
                  <a:path extrusionOk="0" h="246" w="96">
                    <a:moveTo>
                      <a:pt x="31" y="0"/>
                    </a:moveTo>
                    <a:lnTo>
                      <a:pt x="31" y="0"/>
                    </a:lnTo>
                    <a:cubicBezTo>
                      <a:pt x="0" y="85"/>
                      <a:pt x="15" y="164"/>
                      <a:pt x="36" y="245"/>
                    </a:cubicBezTo>
                    <a:lnTo>
                      <a:pt x="36" y="245"/>
                    </a:lnTo>
                    <a:cubicBezTo>
                      <a:pt x="95" y="154"/>
                      <a:pt x="93"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0" name="Google Shape;2210;p53"/>
              <p:cNvSpPr/>
              <p:nvPr/>
            </p:nvSpPr>
            <p:spPr>
              <a:xfrm>
                <a:off x="2503636" y="2437397"/>
                <a:ext cx="49215" cy="52391"/>
              </a:xfrm>
              <a:custGeom>
                <a:rect b="b" l="l" r="r" t="t"/>
                <a:pathLst>
                  <a:path extrusionOk="0" h="118" w="116">
                    <a:moveTo>
                      <a:pt x="44" y="117"/>
                    </a:moveTo>
                    <a:lnTo>
                      <a:pt x="44" y="117"/>
                    </a:lnTo>
                    <a:cubicBezTo>
                      <a:pt x="57" y="112"/>
                      <a:pt x="80" y="109"/>
                      <a:pt x="94" y="96"/>
                    </a:cubicBezTo>
                    <a:lnTo>
                      <a:pt x="94" y="96"/>
                    </a:lnTo>
                    <a:cubicBezTo>
                      <a:pt x="115" y="75"/>
                      <a:pt x="108" y="12"/>
                      <a:pt x="84" y="5"/>
                    </a:cubicBezTo>
                    <a:lnTo>
                      <a:pt x="84" y="5"/>
                    </a:lnTo>
                    <a:cubicBezTo>
                      <a:pt x="67" y="0"/>
                      <a:pt x="39" y="6"/>
                      <a:pt x="24" y="17"/>
                    </a:cubicBezTo>
                    <a:lnTo>
                      <a:pt x="24" y="17"/>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1" name="Google Shape;2211;p53"/>
              <p:cNvSpPr/>
              <p:nvPr/>
            </p:nvSpPr>
            <p:spPr>
              <a:xfrm>
                <a:off x="3337587" y="1955615"/>
                <a:ext cx="76204" cy="63505"/>
              </a:xfrm>
              <a:custGeom>
                <a:rect b="b" l="l" r="r" t="t"/>
                <a:pathLst>
                  <a:path extrusionOk="0" h="145" w="178">
                    <a:moveTo>
                      <a:pt x="6" y="144"/>
                    </a:moveTo>
                    <a:lnTo>
                      <a:pt x="6" y="144"/>
                    </a:lnTo>
                    <a:cubicBezTo>
                      <a:pt x="57" y="114"/>
                      <a:pt x="109" y="86"/>
                      <a:pt x="158" y="53"/>
                    </a:cubicBezTo>
                    <a:lnTo>
                      <a:pt x="158" y="53"/>
                    </a:lnTo>
                    <a:cubicBezTo>
                      <a:pt x="170" y="45"/>
                      <a:pt x="171" y="20"/>
                      <a:pt x="177" y="3"/>
                    </a:cubicBezTo>
                    <a:lnTo>
                      <a:pt x="177" y="3"/>
                    </a:lnTo>
                    <a:cubicBezTo>
                      <a:pt x="158" y="6"/>
                      <a:pt x="133" y="0"/>
                      <a:pt x="122" y="10"/>
                    </a:cubicBezTo>
                    <a:lnTo>
                      <a:pt x="122" y="10"/>
                    </a:lnTo>
                    <a:cubicBezTo>
                      <a:pt x="79" y="48"/>
                      <a:pt x="40" y="91"/>
                      <a:pt x="0" y="132"/>
                    </a:cubicBezTo>
                    <a:lnTo>
                      <a:pt x="0" y="132"/>
                    </a:lnTo>
                    <a:cubicBezTo>
                      <a:pt x="2" y="136"/>
                      <a:pt x="4" y="139"/>
                      <a:pt x="6"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2" name="Google Shape;2212;p53"/>
              <p:cNvSpPr/>
              <p:nvPr/>
            </p:nvSpPr>
            <p:spPr>
              <a:xfrm>
                <a:off x="2914890" y="2005940"/>
                <a:ext cx="44452" cy="46042"/>
              </a:xfrm>
              <a:custGeom>
                <a:rect b="b" l="l" r="r" t="t"/>
                <a:pathLst>
                  <a:path extrusionOk="0" h="107" w="101">
                    <a:moveTo>
                      <a:pt x="0" y="10"/>
                    </a:moveTo>
                    <a:lnTo>
                      <a:pt x="0" y="10"/>
                    </a:lnTo>
                    <a:cubicBezTo>
                      <a:pt x="14" y="52"/>
                      <a:pt x="15" y="86"/>
                      <a:pt x="31" y="96"/>
                    </a:cubicBezTo>
                    <a:lnTo>
                      <a:pt x="31" y="96"/>
                    </a:lnTo>
                    <a:cubicBezTo>
                      <a:pt x="46" y="106"/>
                      <a:pt x="77" y="90"/>
                      <a:pt x="100" y="85"/>
                    </a:cubicBezTo>
                    <a:lnTo>
                      <a:pt x="100" y="85"/>
                    </a:lnTo>
                    <a:cubicBezTo>
                      <a:pt x="95" y="59"/>
                      <a:pt x="95" y="29"/>
                      <a:pt x="81" y="10"/>
                    </a:cubicBezTo>
                    <a:lnTo>
                      <a:pt x="81" y="10"/>
                    </a:lnTo>
                    <a:cubicBezTo>
                      <a:pt x="74" y="0"/>
                      <a:pt x="41" y="9"/>
                      <a:pt x="0" y="1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3" name="Google Shape;2213;p53"/>
              <p:cNvSpPr/>
              <p:nvPr/>
            </p:nvSpPr>
            <p:spPr>
              <a:xfrm>
                <a:off x="2978556" y="2369236"/>
                <a:ext cx="38102" cy="36516"/>
              </a:xfrm>
              <a:custGeom>
                <a:rect b="b" l="l" r="r" t="t"/>
                <a:pathLst>
                  <a:path extrusionOk="0" h="84" w="87">
                    <a:moveTo>
                      <a:pt x="86" y="66"/>
                    </a:moveTo>
                    <a:lnTo>
                      <a:pt x="86" y="66"/>
                    </a:lnTo>
                    <a:cubicBezTo>
                      <a:pt x="77" y="36"/>
                      <a:pt x="71" y="18"/>
                      <a:pt x="66" y="0"/>
                    </a:cubicBezTo>
                    <a:lnTo>
                      <a:pt x="66" y="0"/>
                    </a:lnTo>
                    <a:cubicBezTo>
                      <a:pt x="46" y="6"/>
                      <a:pt x="18" y="6"/>
                      <a:pt x="8" y="20"/>
                    </a:cubicBezTo>
                    <a:lnTo>
                      <a:pt x="8" y="20"/>
                    </a:lnTo>
                    <a:cubicBezTo>
                      <a:pt x="0" y="30"/>
                      <a:pt x="6" y="64"/>
                      <a:pt x="17" y="74"/>
                    </a:cubicBezTo>
                    <a:lnTo>
                      <a:pt x="17" y="74"/>
                    </a:lnTo>
                    <a:cubicBezTo>
                      <a:pt x="27" y="83"/>
                      <a:pt x="53" y="71"/>
                      <a:pt x="86" y="6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4" name="Google Shape;2214;p53"/>
              <p:cNvSpPr/>
              <p:nvPr/>
            </p:nvSpPr>
            <p:spPr>
              <a:xfrm>
                <a:off x="3322429" y="1957041"/>
                <a:ext cx="46040" cy="53980"/>
              </a:xfrm>
              <a:custGeom>
                <a:rect b="b" l="l" r="r" t="t"/>
                <a:pathLst>
                  <a:path extrusionOk="0" h="125" w="108">
                    <a:moveTo>
                      <a:pt x="91" y="0"/>
                    </a:moveTo>
                    <a:lnTo>
                      <a:pt x="91" y="0"/>
                    </a:lnTo>
                    <a:cubicBezTo>
                      <a:pt x="33" y="14"/>
                      <a:pt x="19" y="65"/>
                      <a:pt x="0" y="113"/>
                    </a:cubicBezTo>
                    <a:lnTo>
                      <a:pt x="0" y="113"/>
                    </a:lnTo>
                    <a:cubicBezTo>
                      <a:pt x="5" y="116"/>
                      <a:pt x="9" y="121"/>
                      <a:pt x="13" y="124"/>
                    </a:cubicBezTo>
                    <a:lnTo>
                      <a:pt x="13" y="124"/>
                    </a:lnTo>
                    <a:cubicBezTo>
                      <a:pt x="45" y="88"/>
                      <a:pt x="76" y="51"/>
                      <a:pt x="107" y="15"/>
                    </a:cubicBezTo>
                    <a:lnTo>
                      <a:pt x="107"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5" name="Google Shape;2215;p53"/>
              <p:cNvSpPr/>
              <p:nvPr/>
            </p:nvSpPr>
            <p:spPr>
              <a:xfrm>
                <a:off x="3630721" y="4700042"/>
                <a:ext cx="712319" cy="347519"/>
              </a:xfrm>
              <a:custGeom>
                <a:rect b="b" l="l" r="r" t="t"/>
                <a:pathLst>
                  <a:path extrusionOk="0" h="800" w="1635">
                    <a:moveTo>
                      <a:pt x="598" y="619"/>
                    </a:moveTo>
                    <a:lnTo>
                      <a:pt x="598" y="619"/>
                    </a:lnTo>
                    <a:cubicBezTo>
                      <a:pt x="788" y="545"/>
                      <a:pt x="979" y="472"/>
                      <a:pt x="1169" y="399"/>
                    </a:cubicBezTo>
                    <a:cubicBezTo>
                      <a:pt x="1017" y="392"/>
                      <a:pt x="881" y="447"/>
                      <a:pt x="745" y="501"/>
                    </a:cubicBezTo>
                    <a:cubicBezTo>
                      <a:pt x="611" y="555"/>
                      <a:pt x="481" y="624"/>
                      <a:pt x="346" y="683"/>
                    </a:cubicBezTo>
                    <a:cubicBezTo>
                      <a:pt x="412" y="640"/>
                      <a:pt x="477" y="595"/>
                      <a:pt x="545" y="557"/>
                    </a:cubicBezTo>
                    <a:cubicBezTo>
                      <a:pt x="615" y="516"/>
                      <a:pt x="689" y="479"/>
                      <a:pt x="763" y="446"/>
                    </a:cubicBezTo>
                    <a:cubicBezTo>
                      <a:pt x="836" y="413"/>
                      <a:pt x="911" y="385"/>
                      <a:pt x="986" y="358"/>
                    </a:cubicBezTo>
                    <a:cubicBezTo>
                      <a:pt x="1060" y="330"/>
                      <a:pt x="1136" y="305"/>
                      <a:pt x="1211" y="280"/>
                    </a:cubicBezTo>
                    <a:cubicBezTo>
                      <a:pt x="1211" y="275"/>
                      <a:pt x="1210" y="271"/>
                      <a:pt x="1210" y="267"/>
                    </a:cubicBezTo>
                    <a:cubicBezTo>
                      <a:pt x="1192" y="266"/>
                      <a:pt x="1173" y="261"/>
                      <a:pt x="1156" y="265"/>
                    </a:cubicBezTo>
                    <a:cubicBezTo>
                      <a:pt x="988" y="301"/>
                      <a:pt x="820" y="338"/>
                      <a:pt x="665" y="417"/>
                    </a:cubicBezTo>
                    <a:cubicBezTo>
                      <a:pt x="573" y="464"/>
                      <a:pt x="487" y="523"/>
                      <a:pt x="401" y="581"/>
                    </a:cubicBezTo>
                    <a:cubicBezTo>
                      <a:pt x="320" y="636"/>
                      <a:pt x="242" y="697"/>
                      <a:pt x="161" y="754"/>
                    </a:cubicBezTo>
                    <a:cubicBezTo>
                      <a:pt x="336" y="554"/>
                      <a:pt x="556" y="416"/>
                      <a:pt x="783" y="287"/>
                    </a:cubicBezTo>
                    <a:cubicBezTo>
                      <a:pt x="466" y="370"/>
                      <a:pt x="220" y="562"/>
                      <a:pt x="0" y="799"/>
                    </a:cubicBezTo>
                    <a:cubicBezTo>
                      <a:pt x="13" y="778"/>
                      <a:pt x="25" y="756"/>
                      <a:pt x="39" y="735"/>
                    </a:cubicBezTo>
                    <a:cubicBezTo>
                      <a:pt x="53" y="713"/>
                      <a:pt x="67" y="692"/>
                      <a:pt x="81" y="671"/>
                    </a:cubicBezTo>
                    <a:cubicBezTo>
                      <a:pt x="277" y="393"/>
                      <a:pt x="548" y="216"/>
                      <a:pt x="860" y="90"/>
                    </a:cubicBezTo>
                    <a:cubicBezTo>
                      <a:pt x="1014" y="28"/>
                      <a:pt x="1171" y="0"/>
                      <a:pt x="1333" y="34"/>
                    </a:cubicBezTo>
                    <a:cubicBezTo>
                      <a:pt x="1408" y="50"/>
                      <a:pt x="1480" y="86"/>
                      <a:pt x="1546" y="126"/>
                    </a:cubicBezTo>
                    <a:cubicBezTo>
                      <a:pt x="1618" y="169"/>
                      <a:pt x="1634" y="244"/>
                      <a:pt x="1604" y="323"/>
                    </a:cubicBezTo>
                    <a:cubicBezTo>
                      <a:pt x="1557" y="443"/>
                      <a:pt x="1464" y="520"/>
                      <a:pt x="1355" y="575"/>
                    </a:cubicBezTo>
                    <a:cubicBezTo>
                      <a:pt x="1162" y="671"/>
                      <a:pt x="954" y="714"/>
                      <a:pt x="742" y="737"/>
                    </a:cubicBezTo>
                    <a:cubicBezTo>
                      <a:pt x="625" y="749"/>
                      <a:pt x="509" y="769"/>
                      <a:pt x="393" y="785"/>
                    </a:cubicBezTo>
                    <a:cubicBezTo>
                      <a:pt x="384" y="786"/>
                      <a:pt x="374" y="788"/>
                      <a:pt x="351" y="790"/>
                    </a:cubicBezTo>
                    <a:cubicBezTo>
                      <a:pt x="552" y="664"/>
                      <a:pt x="783" y="665"/>
                      <a:pt x="979" y="568"/>
                    </a:cubicBezTo>
                    <a:lnTo>
                      <a:pt x="976" y="553"/>
                    </a:lnTo>
                    <a:cubicBezTo>
                      <a:pt x="851" y="577"/>
                      <a:pt x="726" y="603"/>
                      <a:pt x="602" y="628"/>
                    </a:cubicBezTo>
                    <a:cubicBezTo>
                      <a:pt x="601" y="625"/>
                      <a:pt x="599" y="622"/>
                      <a:pt x="598" y="619"/>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6" name="Google Shape;2216;p53"/>
              <p:cNvSpPr/>
              <p:nvPr/>
            </p:nvSpPr>
            <p:spPr>
              <a:xfrm>
                <a:off x="2814721" y="4026121"/>
                <a:ext cx="460800" cy="334080"/>
              </a:xfrm>
              <a:custGeom>
                <a:rect b="b" l="l" r="r" t="t"/>
                <a:pathLst>
                  <a:path extrusionOk="0" h="767" w="1058">
                    <a:moveTo>
                      <a:pt x="1057" y="409"/>
                    </a:moveTo>
                    <a:lnTo>
                      <a:pt x="1057" y="409"/>
                    </a:lnTo>
                    <a:cubicBezTo>
                      <a:pt x="1006" y="562"/>
                      <a:pt x="899" y="646"/>
                      <a:pt x="766" y="694"/>
                    </a:cubicBezTo>
                    <a:cubicBezTo>
                      <a:pt x="567" y="766"/>
                      <a:pt x="377" y="745"/>
                      <a:pt x="204" y="619"/>
                    </a:cubicBezTo>
                    <a:cubicBezTo>
                      <a:pt x="0" y="471"/>
                      <a:pt x="13" y="242"/>
                      <a:pt x="232" y="115"/>
                    </a:cubicBezTo>
                    <a:cubicBezTo>
                      <a:pt x="432" y="0"/>
                      <a:pt x="791" y="40"/>
                      <a:pt x="962" y="196"/>
                    </a:cubicBezTo>
                    <a:cubicBezTo>
                      <a:pt x="975" y="208"/>
                      <a:pt x="984" y="223"/>
                      <a:pt x="1000" y="241"/>
                    </a:cubicBezTo>
                    <a:cubicBezTo>
                      <a:pt x="925" y="223"/>
                      <a:pt x="858" y="204"/>
                      <a:pt x="791" y="191"/>
                    </a:cubicBezTo>
                    <a:cubicBezTo>
                      <a:pt x="656" y="167"/>
                      <a:pt x="498" y="268"/>
                      <a:pt x="460" y="399"/>
                    </a:cubicBezTo>
                    <a:cubicBezTo>
                      <a:pt x="426" y="516"/>
                      <a:pt x="505" y="608"/>
                      <a:pt x="638" y="609"/>
                    </a:cubicBezTo>
                    <a:cubicBezTo>
                      <a:pt x="720" y="609"/>
                      <a:pt x="791" y="577"/>
                      <a:pt x="858" y="537"/>
                    </a:cubicBezTo>
                    <a:cubicBezTo>
                      <a:pt x="923" y="498"/>
                      <a:pt x="984" y="456"/>
                      <a:pt x="1057" y="409"/>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7" name="Google Shape;2217;p53"/>
              <p:cNvSpPr/>
              <p:nvPr/>
            </p:nvSpPr>
            <p:spPr>
              <a:xfrm>
                <a:off x="3433418" y="4547415"/>
                <a:ext cx="944614" cy="703322"/>
              </a:xfrm>
              <a:custGeom>
                <a:rect b="b" l="l" r="r" t="t"/>
                <a:pathLst>
                  <a:path extrusionOk="0" h="1614" w="2171">
                    <a:moveTo>
                      <a:pt x="2170" y="458"/>
                    </a:moveTo>
                    <a:lnTo>
                      <a:pt x="2170" y="458"/>
                    </a:lnTo>
                    <a:cubicBezTo>
                      <a:pt x="1934" y="221"/>
                      <a:pt x="1599" y="159"/>
                      <a:pt x="1271" y="290"/>
                    </a:cubicBezTo>
                    <a:lnTo>
                      <a:pt x="1271" y="290"/>
                    </a:lnTo>
                    <a:cubicBezTo>
                      <a:pt x="1074" y="368"/>
                      <a:pt x="916" y="498"/>
                      <a:pt x="785" y="660"/>
                    </a:cubicBezTo>
                    <a:lnTo>
                      <a:pt x="785" y="660"/>
                    </a:lnTo>
                    <a:cubicBezTo>
                      <a:pt x="659" y="816"/>
                      <a:pt x="543" y="979"/>
                      <a:pt x="425" y="1141"/>
                    </a:cubicBezTo>
                    <a:lnTo>
                      <a:pt x="425" y="1141"/>
                    </a:lnTo>
                    <a:cubicBezTo>
                      <a:pt x="299" y="1313"/>
                      <a:pt x="161" y="1472"/>
                      <a:pt x="0" y="1613"/>
                    </a:cubicBezTo>
                    <a:lnTo>
                      <a:pt x="0" y="1613"/>
                    </a:lnTo>
                    <a:cubicBezTo>
                      <a:pt x="80" y="1482"/>
                      <a:pt x="160" y="1355"/>
                      <a:pt x="237" y="1225"/>
                    </a:cubicBezTo>
                    <a:lnTo>
                      <a:pt x="237" y="1225"/>
                    </a:lnTo>
                    <a:cubicBezTo>
                      <a:pt x="337" y="1059"/>
                      <a:pt x="427" y="886"/>
                      <a:pt x="532" y="724"/>
                    </a:cubicBezTo>
                    <a:lnTo>
                      <a:pt x="532" y="724"/>
                    </a:lnTo>
                    <a:cubicBezTo>
                      <a:pt x="671" y="512"/>
                      <a:pt x="841" y="328"/>
                      <a:pt x="1067" y="201"/>
                    </a:cubicBezTo>
                    <a:lnTo>
                      <a:pt x="1067" y="201"/>
                    </a:lnTo>
                    <a:cubicBezTo>
                      <a:pt x="1427" y="0"/>
                      <a:pt x="1887" y="87"/>
                      <a:pt x="2140" y="412"/>
                    </a:cubicBezTo>
                    <a:lnTo>
                      <a:pt x="2140" y="412"/>
                    </a:lnTo>
                    <a:cubicBezTo>
                      <a:pt x="2151" y="426"/>
                      <a:pt x="2160" y="443"/>
                      <a:pt x="2170" y="458"/>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8" name="Google Shape;2218;p53"/>
              <p:cNvSpPr/>
              <p:nvPr/>
            </p:nvSpPr>
            <p:spPr>
              <a:xfrm>
                <a:off x="3621121" y="3786122"/>
                <a:ext cx="314880" cy="478079"/>
              </a:xfrm>
              <a:custGeom>
                <a:rect b="b" l="l" r="r" t="t"/>
                <a:pathLst>
                  <a:path extrusionOk="0" h="1099" w="723">
                    <a:moveTo>
                      <a:pt x="199" y="978"/>
                    </a:moveTo>
                    <a:lnTo>
                      <a:pt x="199" y="978"/>
                    </a:lnTo>
                    <a:cubicBezTo>
                      <a:pt x="0" y="732"/>
                      <a:pt x="44" y="373"/>
                      <a:pt x="177" y="172"/>
                    </a:cubicBezTo>
                    <a:cubicBezTo>
                      <a:pt x="282" y="12"/>
                      <a:pt x="439" y="0"/>
                      <a:pt x="564" y="147"/>
                    </a:cubicBezTo>
                    <a:cubicBezTo>
                      <a:pt x="695" y="302"/>
                      <a:pt x="722" y="479"/>
                      <a:pt x="673" y="673"/>
                    </a:cubicBezTo>
                    <a:cubicBezTo>
                      <a:pt x="644" y="792"/>
                      <a:pt x="585" y="895"/>
                      <a:pt x="506" y="985"/>
                    </a:cubicBezTo>
                    <a:cubicBezTo>
                      <a:pt x="469" y="1028"/>
                      <a:pt x="421" y="1060"/>
                      <a:pt x="377" y="1098"/>
                    </a:cubicBezTo>
                    <a:cubicBezTo>
                      <a:pt x="342" y="1061"/>
                      <a:pt x="362" y="1042"/>
                      <a:pt x="381" y="1022"/>
                    </a:cubicBezTo>
                    <a:cubicBezTo>
                      <a:pt x="476" y="919"/>
                      <a:pt x="520" y="793"/>
                      <a:pt x="534" y="657"/>
                    </a:cubicBezTo>
                    <a:cubicBezTo>
                      <a:pt x="546" y="545"/>
                      <a:pt x="496" y="464"/>
                      <a:pt x="400" y="422"/>
                    </a:cubicBezTo>
                    <a:cubicBezTo>
                      <a:pt x="384" y="415"/>
                      <a:pt x="356" y="418"/>
                      <a:pt x="341" y="428"/>
                    </a:cubicBezTo>
                    <a:cubicBezTo>
                      <a:pt x="236" y="497"/>
                      <a:pt x="196" y="605"/>
                      <a:pt x="189" y="724"/>
                    </a:cubicBezTo>
                    <a:cubicBezTo>
                      <a:pt x="184" y="808"/>
                      <a:pt x="196" y="892"/>
                      <a:pt x="199" y="97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19" name="Google Shape;2219;p53"/>
              <p:cNvSpPr/>
              <p:nvPr/>
            </p:nvSpPr>
            <p:spPr>
              <a:xfrm>
                <a:off x="3052905" y="4549635"/>
                <a:ext cx="495327" cy="674746"/>
              </a:xfrm>
              <a:custGeom>
                <a:rect b="b" l="l" r="r" t="t"/>
                <a:pathLst>
                  <a:path extrusionOk="0" h="1552" w="1136">
                    <a:moveTo>
                      <a:pt x="757" y="1541"/>
                    </a:moveTo>
                    <a:lnTo>
                      <a:pt x="757" y="1541"/>
                    </a:lnTo>
                    <a:cubicBezTo>
                      <a:pt x="768" y="1518"/>
                      <a:pt x="778" y="1495"/>
                      <a:pt x="790" y="1473"/>
                    </a:cubicBezTo>
                    <a:lnTo>
                      <a:pt x="790" y="1473"/>
                    </a:lnTo>
                    <a:cubicBezTo>
                      <a:pt x="878" y="1307"/>
                      <a:pt x="935" y="1131"/>
                      <a:pt x="936" y="942"/>
                    </a:cubicBezTo>
                    <a:lnTo>
                      <a:pt x="936" y="942"/>
                    </a:lnTo>
                    <a:cubicBezTo>
                      <a:pt x="938" y="774"/>
                      <a:pt x="877" y="623"/>
                      <a:pt x="775" y="490"/>
                    </a:cubicBezTo>
                    <a:lnTo>
                      <a:pt x="775" y="490"/>
                    </a:lnTo>
                    <a:cubicBezTo>
                      <a:pt x="728" y="429"/>
                      <a:pt x="679" y="371"/>
                      <a:pt x="627" y="314"/>
                    </a:cubicBezTo>
                    <a:lnTo>
                      <a:pt x="627" y="314"/>
                    </a:lnTo>
                    <a:cubicBezTo>
                      <a:pt x="536" y="217"/>
                      <a:pt x="418" y="167"/>
                      <a:pt x="290" y="149"/>
                    </a:cubicBezTo>
                    <a:lnTo>
                      <a:pt x="290" y="149"/>
                    </a:lnTo>
                    <a:cubicBezTo>
                      <a:pt x="210" y="137"/>
                      <a:pt x="128" y="140"/>
                      <a:pt x="47" y="136"/>
                    </a:cubicBezTo>
                    <a:lnTo>
                      <a:pt x="47" y="136"/>
                    </a:lnTo>
                    <a:cubicBezTo>
                      <a:pt x="33" y="135"/>
                      <a:pt x="19" y="134"/>
                      <a:pt x="4" y="132"/>
                    </a:cubicBezTo>
                    <a:lnTo>
                      <a:pt x="4" y="132"/>
                    </a:lnTo>
                    <a:cubicBezTo>
                      <a:pt x="3" y="127"/>
                      <a:pt x="1" y="122"/>
                      <a:pt x="0" y="116"/>
                    </a:cubicBezTo>
                    <a:lnTo>
                      <a:pt x="0" y="116"/>
                    </a:lnTo>
                    <a:cubicBezTo>
                      <a:pt x="36" y="102"/>
                      <a:pt x="72" y="84"/>
                      <a:pt x="110" y="76"/>
                    </a:cubicBezTo>
                    <a:lnTo>
                      <a:pt x="110" y="76"/>
                    </a:lnTo>
                    <a:cubicBezTo>
                      <a:pt x="454" y="0"/>
                      <a:pt x="801" y="148"/>
                      <a:pt x="994" y="443"/>
                    </a:cubicBezTo>
                    <a:lnTo>
                      <a:pt x="994" y="443"/>
                    </a:lnTo>
                    <a:cubicBezTo>
                      <a:pt x="1134" y="659"/>
                      <a:pt x="1135" y="876"/>
                      <a:pt x="1031" y="1102"/>
                    </a:cubicBezTo>
                    <a:lnTo>
                      <a:pt x="1031" y="1102"/>
                    </a:lnTo>
                    <a:cubicBezTo>
                      <a:pt x="1005" y="1158"/>
                      <a:pt x="984" y="1217"/>
                      <a:pt x="954" y="1269"/>
                    </a:cubicBezTo>
                    <a:lnTo>
                      <a:pt x="954" y="1269"/>
                    </a:lnTo>
                    <a:cubicBezTo>
                      <a:pt x="897" y="1364"/>
                      <a:pt x="835" y="1457"/>
                      <a:pt x="775" y="1551"/>
                    </a:cubicBezTo>
                    <a:lnTo>
                      <a:pt x="775" y="1551"/>
                    </a:lnTo>
                    <a:cubicBezTo>
                      <a:pt x="769" y="1547"/>
                      <a:pt x="763" y="1544"/>
                      <a:pt x="757" y="1541"/>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0" name="Google Shape;2220;p53"/>
              <p:cNvSpPr/>
              <p:nvPr/>
            </p:nvSpPr>
            <p:spPr>
              <a:xfrm>
                <a:off x="2628481" y="3590281"/>
                <a:ext cx="374399" cy="312959"/>
              </a:xfrm>
              <a:custGeom>
                <a:rect b="b" l="l" r="r" t="t"/>
                <a:pathLst>
                  <a:path extrusionOk="0" h="719" w="859">
                    <a:moveTo>
                      <a:pt x="858" y="426"/>
                    </a:moveTo>
                    <a:lnTo>
                      <a:pt x="858" y="426"/>
                    </a:lnTo>
                    <a:cubicBezTo>
                      <a:pt x="847" y="414"/>
                      <a:pt x="835" y="403"/>
                      <a:pt x="825" y="390"/>
                    </a:cubicBezTo>
                    <a:cubicBezTo>
                      <a:pt x="753" y="300"/>
                      <a:pt x="657" y="254"/>
                      <a:pt x="545" y="239"/>
                    </a:cubicBezTo>
                    <a:cubicBezTo>
                      <a:pt x="447" y="227"/>
                      <a:pt x="379" y="269"/>
                      <a:pt x="358" y="350"/>
                    </a:cubicBezTo>
                    <a:cubicBezTo>
                      <a:pt x="330" y="454"/>
                      <a:pt x="359" y="527"/>
                      <a:pt x="454" y="568"/>
                    </a:cubicBezTo>
                    <a:cubicBezTo>
                      <a:pt x="509" y="591"/>
                      <a:pt x="571" y="601"/>
                      <a:pt x="635" y="607"/>
                    </a:cubicBezTo>
                    <a:cubicBezTo>
                      <a:pt x="631" y="600"/>
                      <a:pt x="627" y="594"/>
                      <a:pt x="613" y="572"/>
                    </a:cubicBezTo>
                    <a:cubicBezTo>
                      <a:pt x="659" y="578"/>
                      <a:pt x="693" y="582"/>
                      <a:pt x="727" y="585"/>
                    </a:cubicBezTo>
                    <a:cubicBezTo>
                      <a:pt x="728" y="589"/>
                      <a:pt x="728" y="592"/>
                      <a:pt x="728" y="595"/>
                    </a:cubicBezTo>
                    <a:cubicBezTo>
                      <a:pt x="718" y="600"/>
                      <a:pt x="709" y="604"/>
                      <a:pt x="699" y="608"/>
                    </a:cubicBezTo>
                    <a:cubicBezTo>
                      <a:pt x="700" y="610"/>
                      <a:pt x="700" y="612"/>
                      <a:pt x="701" y="614"/>
                    </a:cubicBezTo>
                    <a:cubicBezTo>
                      <a:pt x="734" y="613"/>
                      <a:pt x="767" y="612"/>
                      <a:pt x="805" y="610"/>
                    </a:cubicBezTo>
                    <a:cubicBezTo>
                      <a:pt x="767" y="658"/>
                      <a:pt x="714" y="671"/>
                      <a:pt x="664" y="678"/>
                    </a:cubicBezTo>
                    <a:cubicBezTo>
                      <a:pt x="390" y="718"/>
                      <a:pt x="110" y="574"/>
                      <a:pt x="32" y="279"/>
                    </a:cubicBezTo>
                    <a:cubicBezTo>
                      <a:pt x="0" y="158"/>
                      <a:pt x="37" y="92"/>
                      <a:pt x="155" y="51"/>
                    </a:cubicBezTo>
                    <a:cubicBezTo>
                      <a:pt x="297" y="0"/>
                      <a:pt x="432" y="27"/>
                      <a:pt x="564" y="88"/>
                    </a:cubicBezTo>
                    <a:cubicBezTo>
                      <a:pt x="712" y="156"/>
                      <a:pt x="802" y="275"/>
                      <a:pt x="858" y="42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1" name="Google Shape;2221;p53"/>
              <p:cNvSpPr/>
              <p:nvPr/>
            </p:nvSpPr>
            <p:spPr>
              <a:xfrm>
                <a:off x="3051556" y="3831213"/>
                <a:ext cx="677900" cy="1355841"/>
              </a:xfrm>
              <a:custGeom>
                <a:rect b="b" l="l" r="r" t="t"/>
                <a:pathLst>
                  <a:path extrusionOk="0" h="3115" w="1557">
                    <a:moveTo>
                      <a:pt x="1556" y="1144"/>
                    </a:moveTo>
                    <a:lnTo>
                      <a:pt x="1556" y="1144"/>
                    </a:lnTo>
                    <a:cubicBezTo>
                      <a:pt x="1490" y="1251"/>
                      <a:pt x="1422" y="1356"/>
                      <a:pt x="1360" y="1465"/>
                    </a:cubicBezTo>
                    <a:lnTo>
                      <a:pt x="1360" y="1465"/>
                    </a:lnTo>
                    <a:cubicBezTo>
                      <a:pt x="1341" y="1500"/>
                      <a:pt x="1327" y="1547"/>
                      <a:pt x="1332" y="1585"/>
                    </a:cubicBezTo>
                    <a:lnTo>
                      <a:pt x="1332" y="1585"/>
                    </a:lnTo>
                    <a:cubicBezTo>
                      <a:pt x="1360" y="1767"/>
                      <a:pt x="1342" y="1945"/>
                      <a:pt x="1313" y="2123"/>
                    </a:cubicBezTo>
                    <a:lnTo>
                      <a:pt x="1313" y="2123"/>
                    </a:lnTo>
                    <a:cubicBezTo>
                      <a:pt x="1257" y="2459"/>
                      <a:pt x="1122" y="2764"/>
                      <a:pt x="941" y="3050"/>
                    </a:cubicBezTo>
                    <a:lnTo>
                      <a:pt x="941" y="3050"/>
                    </a:lnTo>
                    <a:cubicBezTo>
                      <a:pt x="926" y="3074"/>
                      <a:pt x="908" y="3096"/>
                      <a:pt x="883" y="3114"/>
                    </a:cubicBezTo>
                    <a:lnTo>
                      <a:pt x="883" y="3114"/>
                    </a:lnTo>
                    <a:cubicBezTo>
                      <a:pt x="920" y="3047"/>
                      <a:pt x="957" y="2982"/>
                      <a:pt x="991" y="2914"/>
                    </a:cubicBezTo>
                    <a:lnTo>
                      <a:pt x="991" y="2914"/>
                    </a:lnTo>
                    <a:cubicBezTo>
                      <a:pt x="1105" y="2687"/>
                      <a:pt x="1194" y="2451"/>
                      <a:pt x="1248" y="2201"/>
                    </a:cubicBezTo>
                    <a:lnTo>
                      <a:pt x="1248" y="2201"/>
                    </a:lnTo>
                    <a:cubicBezTo>
                      <a:pt x="1298" y="1969"/>
                      <a:pt x="1299" y="1738"/>
                      <a:pt x="1253" y="1508"/>
                    </a:cubicBezTo>
                    <a:lnTo>
                      <a:pt x="1253" y="1508"/>
                    </a:lnTo>
                    <a:cubicBezTo>
                      <a:pt x="1220" y="1344"/>
                      <a:pt x="1164" y="1185"/>
                      <a:pt x="1076" y="1043"/>
                    </a:cubicBezTo>
                    <a:lnTo>
                      <a:pt x="1076" y="1043"/>
                    </a:lnTo>
                    <a:cubicBezTo>
                      <a:pt x="1010" y="935"/>
                      <a:pt x="910" y="860"/>
                      <a:pt x="790" y="813"/>
                    </a:cubicBezTo>
                    <a:lnTo>
                      <a:pt x="790" y="813"/>
                    </a:lnTo>
                    <a:cubicBezTo>
                      <a:pt x="752" y="798"/>
                      <a:pt x="715" y="778"/>
                      <a:pt x="677" y="761"/>
                    </a:cubicBezTo>
                    <a:lnTo>
                      <a:pt x="677" y="761"/>
                    </a:lnTo>
                    <a:cubicBezTo>
                      <a:pt x="680" y="754"/>
                      <a:pt x="682" y="748"/>
                      <a:pt x="685" y="741"/>
                    </a:cubicBezTo>
                    <a:lnTo>
                      <a:pt x="685" y="741"/>
                    </a:lnTo>
                    <a:cubicBezTo>
                      <a:pt x="774" y="774"/>
                      <a:pt x="863" y="806"/>
                      <a:pt x="961" y="844"/>
                    </a:cubicBezTo>
                    <a:lnTo>
                      <a:pt x="961" y="844"/>
                    </a:lnTo>
                    <a:cubicBezTo>
                      <a:pt x="703" y="489"/>
                      <a:pt x="420" y="175"/>
                      <a:pt x="0" y="18"/>
                    </a:cubicBezTo>
                    <a:lnTo>
                      <a:pt x="0" y="18"/>
                    </a:lnTo>
                    <a:cubicBezTo>
                      <a:pt x="3" y="13"/>
                      <a:pt x="7" y="6"/>
                      <a:pt x="11" y="0"/>
                    </a:cubicBezTo>
                    <a:lnTo>
                      <a:pt x="11" y="0"/>
                    </a:lnTo>
                    <a:cubicBezTo>
                      <a:pt x="66" y="20"/>
                      <a:pt x="122" y="38"/>
                      <a:pt x="175" y="61"/>
                    </a:cubicBezTo>
                    <a:lnTo>
                      <a:pt x="175" y="61"/>
                    </a:lnTo>
                    <a:cubicBezTo>
                      <a:pt x="232" y="85"/>
                      <a:pt x="288" y="111"/>
                      <a:pt x="341" y="140"/>
                    </a:cubicBezTo>
                    <a:lnTo>
                      <a:pt x="341" y="140"/>
                    </a:lnTo>
                    <a:cubicBezTo>
                      <a:pt x="393" y="169"/>
                      <a:pt x="443" y="202"/>
                      <a:pt x="492" y="235"/>
                    </a:cubicBezTo>
                    <a:lnTo>
                      <a:pt x="492" y="235"/>
                    </a:lnTo>
                    <a:cubicBezTo>
                      <a:pt x="542" y="270"/>
                      <a:pt x="589" y="308"/>
                      <a:pt x="642" y="347"/>
                    </a:cubicBezTo>
                    <a:lnTo>
                      <a:pt x="642" y="347"/>
                    </a:lnTo>
                    <a:cubicBezTo>
                      <a:pt x="656" y="269"/>
                      <a:pt x="669" y="195"/>
                      <a:pt x="683" y="119"/>
                    </a:cubicBezTo>
                    <a:lnTo>
                      <a:pt x="683" y="119"/>
                    </a:lnTo>
                    <a:cubicBezTo>
                      <a:pt x="688" y="119"/>
                      <a:pt x="693" y="120"/>
                      <a:pt x="699" y="120"/>
                    </a:cubicBezTo>
                    <a:lnTo>
                      <a:pt x="699" y="120"/>
                    </a:lnTo>
                    <a:cubicBezTo>
                      <a:pt x="699" y="177"/>
                      <a:pt x="706" y="235"/>
                      <a:pt x="697" y="290"/>
                    </a:cubicBezTo>
                    <a:lnTo>
                      <a:pt x="697" y="290"/>
                    </a:lnTo>
                    <a:cubicBezTo>
                      <a:pt x="685" y="366"/>
                      <a:pt x="703" y="417"/>
                      <a:pt x="759" y="475"/>
                    </a:cubicBezTo>
                    <a:lnTo>
                      <a:pt x="759" y="475"/>
                    </a:lnTo>
                    <a:cubicBezTo>
                      <a:pt x="897" y="620"/>
                      <a:pt x="1012" y="786"/>
                      <a:pt x="1110" y="962"/>
                    </a:cubicBezTo>
                    <a:lnTo>
                      <a:pt x="1110" y="962"/>
                    </a:lnTo>
                    <a:cubicBezTo>
                      <a:pt x="1193" y="1112"/>
                      <a:pt x="1254" y="1270"/>
                      <a:pt x="1301" y="1434"/>
                    </a:cubicBezTo>
                    <a:lnTo>
                      <a:pt x="1301" y="1434"/>
                    </a:lnTo>
                    <a:cubicBezTo>
                      <a:pt x="1303" y="1440"/>
                      <a:pt x="1306" y="1445"/>
                      <a:pt x="1314" y="1465"/>
                    </a:cubicBezTo>
                    <a:lnTo>
                      <a:pt x="1314" y="1465"/>
                    </a:lnTo>
                    <a:cubicBezTo>
                      <a:pt x="1396" y="1351"/>
                      <a:pt x="1471" y="1245"/>
                      <a:pt x="1547" y="1138"/>
                    </a:cubicBezTo>
                    <a:lnTo>
                      <a:pt x="1547" y="1138"/>
                    </a:lnTo>
                    <a:cubicBezTo>
                      <a:pt x="1550" y="1140"/>
                      <a:pt x="1553" y="1142"/>
                      <a:pt x="1556" y="114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2" name="Google Shape;2222;p53"/>
              <p:cNvSpPr/>
              <p:nvPr/>
            </p:nvSpPr>
            <p:spPr>
              <a:xfrm>
                <a:off x="3801601" y="4479241"/>
                <a:ext cx="581761" cy="199680"/>
              </a:xfrm>
              <a:custGeom>
                <a:rect b="b" l="l" r="r" t="t"/>
                <a:pathLst>
                  <a:path extrusionOk="0" h="457" w="1338">
                    <a:moveTo>
                      <a:pt x="0" y="442"/>
                    </a:moveTo>
                    <a:lnTo>
                      <a:pt x="0" y="442"/>
                    </a:lnTo>
                    <a:cubicBezTo>
                      <a:pt x="139" y="321"/>
                      <a:pt x="293" y="220"/>
                      <a:pt x="457" y="132"/>
                    </a:cubicBezTo>
                    <a:cubicBezTo>
                      <a:pt x="654" y="26"/>
                      <a:pt x="862" y="0"/>
                      <a:pt x="1080" y="28"/>
                    </a:cubicBezTo>
                    <a:cubicBezTo>
                      <a:pt x="1162" y="38"/>
                      <a:pt x="1239" y="69"/>
                      <a:pt x="1296" y="132"/>
                    </a:cubicBezTo>
                    <a:cubicBezTo>
                      <a:pt x="1316" y="154"/>
                      <a:pt x="1337" y="197"/>
                      <a:pt x="1328" y="219"/>
                    </a:cubicBezTo>
                    <a:cubicBezTo>
                      <a:pt x="1316" y="247"/>
                      <a:pt x="1279" y="276"/>
                      <a:pt x="1247" y="283"/>
                    </a:cubicBezTo>
                    <a:cubicBezTo>
                      <a:pt x="1214" y="290"/>
                      <a:pt x="1172" y="279"/>
                      <a:pt x="1139" y="266"/>
                    </a:cubicBezTo>
                    <a:cubicBezTo>
                      <a:pt x="817" y="134"/>
                      <a:pt x="507" y="165"/>
                      <a:pt x="207" y="331"/>
                    </a:cubicBezTo>
                    <a:cubicBezTo>
                      <a:pt x="139" y="368"/>
                      <a:pt x="75" y="414"/>
                      <a:pt x="9" y="456"/>
                    </a:cubicBezTo>
                    <a:cubicBezTo>
                      <a:pt x="6" y="452"/>
                      <a:pt x="3" y="447"/>
                      <a:pt x="0" y="442"/>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3" name="Google Shape;2223;p53"/>
              <p:cNvSpPr/>
              <p:nvPr/>
            </p:nvSpPr>
            <p:spPr>
              <a:xfrm>
                <a:off x="3742542" y="4384984"/>
                <a:ext cx="423885" cy="331816"/>
              </a:xfrm>
              <a:custGeom>
                <a:rect b="b" l="l" r="r" t="t"/>
                <a:pathLst>
                  <a:path extrusionOk="0" h="763" w="974">
                    <a:moveTo>
                      <a:pt x="0" y="762"/>
                    </a:moveTo>
                    <a:lnTo>
                      <a:pt x="0" y="762"/>
                    </a:lnTo>
                    <a:cubicBezTo>
                      <a:pt x="42" y="655"/>
                      <a:pt x="110" y="563"/>
                      <a:pt x="189" y="481"/>
                    </a:cubicBezTo>
                    <a:lnTo>
                      <a:pt x="189" y="481"/>
                    </a:lnTo>
                    <a:cubicBezTo>
                      <a:pt x="337" y="325"/>
                      <a:pt x="495" y="182"/>
                      <a:pt x="679" y="68"/>
                    </a:cubicBezTo>
                    <a:lnTo>
                      <a:pt x="679" y="68"/>
                    </a:lnTo>
                    <a:cubicBezTo>
                      <a:pt x="712" y="48"/>
                      <a:pt x="747" y="29"/>
                      <a:pt x="782" y="14"/>
                    </a:cubicBezTo>
                    <a:lnTo>
                      <a:pt x="782" y="14"/>
                    </a:lnTo>
                    <a:cubicBezTo>
                      <a:pt x="805" y="5"/>
                      <a:pt x="832" y="0"/>
                      <a:pt x="856" y="1"/>
                    </a:cubicBezTo>
                    <a:lnTo>
                      <a:pt x="856" y="1"/>
                    </a:lnTo>
                    <a:cubicBezTo>
                      <a:pt x="901" y="2"/>
                      <a:pt x="942" y="19"/>
                      <a:pt x="957" y="65"/>
                    </a:cubicBezTo>
                    <a:lnTo>
                      <a:pt x="957" y="65"/>
                    </a:lnTo>
                    <a:cubicBezTo>
                      <a:pt x="973" y="110"/>
                      <a:pt x="943" y="143"/>
                      <a:pt x="909" y="161"/>
                    </a:cubicBezTo>
                    <a:lnTo>
                      <a:pt x="909" y="161"/>
                    </a:lnTo>
                    <a:cubicBezTo>
                      <a:pt x="826" y="203"/>
                      <a:pt x="740" y="239"/>
                      <a:pt x="656" y="277"/>
                    </a:cubicBezTo>
                    <a:lnTo>
                      <a:pt x="656" y="277"/>
                    </a:lnTo>
                    <a:cubicBezTo>
                      <a:pt x="401" y="390"/>
                      <a:pt x="171" y="535"/>
                      <a:pt x="0" y="76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4" name="Google Shape;2224;p53"/>
              <p:cNvSpPr/>
              <p:nvPr/>
            </p:nvSpPr>
            <p:spPr>
              <a:xfrm>
                <a:off x="3258241" y="3548041"/>
                <a:ext cx="176640" cy="228479"/>
              </a:xfrm>
              <a:custGeom>
                <a:rect b="b" l="l" r="r" t="t"/>
                <a:pathLst>
                  <a:path extrusionOk="0" h="523" w="405">
                    <a:moveTo>
                      <a:pt x="284" y="522"/>
                    </a:moveTo>
                    <a:lnTo>
                      <a:pt x="284" y="522"/>
                    </a:lnTo>
                    <a:cubicBezTo>
                      <a:pt x="285" y="456"/>
                      <a:pt x="286" y="396"/>
                      <a:pt x="286" y="335"/>
                    </a:cubicBezTo>
                    <a:cubicBezTo>
                      <a:pt x="286" y="318"/>
                      <a:pt x="288" y="298"/>
                      <a:pt x="280" y="285"/>
                    </a:cubicBezTo>
                    <a:cubicBezTo>
                      <a:pt x="257" y="249"/>
                      <a:pt x="230" y="216"/>
                      <a:pt x="204" y="182"/>
                    </a:cubicBezTo>
                    <a:cubicBezTo>
                      <a:pt x="179" y="206"/>
                      <a:pt x="149" y="226"/>
                      <a:pt x="131" y="254"/>
                    </a:cubicBezTo>
                    <a:cubicBezTo>
                      <a:pt x="85" y="324"/>
                      <a:pt x="88" y="401"/>
                      <a:pt x="108" y="479"/>
                    </a:cubicBezTo>
                    <a:cubicBezTo>
                      <a:pt x="47" y="379"/>
                      <a:pt x="0" y="277"/>
                      <a:pt x="24" y="156"/>
                    </a:cubicBezTo>
                    <a:cubicBezTo>
                      <a:pt x="41" y="65"/>
                      <a:pt x="111" y="4"/>
                      <a:pt x="196" y="2"/>
                    </a:cubicBezTo>
                    <a:cubicBezTo>
                      <a:pt x="272" y="0"/>
                      <a:pt x="337" y="55"/>
                      <a:pt x="363" y="142"/>
                    </a:cubicBezTo>
                    <a:cubicBezTo>
                      <a:pt x="404" y="282"/>
                      <a:pt x="363" y="405"/>
                      <a:pt x="284" y="522"/>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5" name="Google Shape;2225;p53"/>
              <p:cNvSpPr/>
              <p:nvPr/>
            </p:nvSpPr>
            <p:spPr>
              <a:xfrm>
                <a:off x="3229369" y="4189694"/>
                <a:ext cx="133357" cy="281011"/>
              </a:xfrm>
              <a:custGeom>
                <a:rect b="b" l="l" r="r" t="t"/>
                <a:pathLst>
                  <a:path extrusionOk="0" h="643" w="303">
                    <a:moveTo>
                      <a:pt x="236" y="0"/>
                    </a:moveTo>
                    <a:lnTo>
                      <a:pt x="236" y="0"/>
                    </a:lnTo>
                    <a:cubicBezTo>
                      <a:pt x="264" y="111"/>
                      <a:pt x="302" y="218"/>
                      <a:pt x="278" y="332"/>
                    </a:cubicBezTo>
                    <a:lnTo>
                      <a:pt x="278" y="332"/>
                    </a:lnTo>
                    <a:cubicBezTo>
                      <a:pt x="256" y="444"/>
                      <a:pt x="218" y="550"/>
                      <a:pt x="117" y="616"/>
                    </a:cubicBezTo>
                    <a:lnTo>
                      <a:pt x="117" y="616"/>
                    </a:lnTo>
                    <a:cubicBezTo>
                      <a:pt x="95" y="630"/>
                      <a:pt x="53" y="642"/>
                      <a:pt x="39" y="631"/>
                    </a:cubicBezTo>
                    <a:lnTo>
                      <a:pt x="39" y="631"/>
                    </a:lnTo>
                    <a:cubicBezTo>
                      <a:pt x="18" y="614"/>
                      <a:pt x="0" y="574"/>
                      <a:pt x="5" y="549"/>
                    </a:cubicBezTo>
                    <a:lnTo>
                      <a:pt x="5" y="549"/>
                    </a:lnTo>
                    <a:cubicBezTo>
                      <a:pt x="16" y="492"/>
                      <a:pt x="34" y="433"/>
                      <a:pt x="64" y="383"/>
                    </a:cubicBezTo>
                    <a:lnTo>
                      <a:pt x="64" y="383"/>
                    </a:lnTo>
                    <a:cubicBezTo>
                      <a:pt x="138" y="263"/>
                      <a:pt x="223" y="149"/>
                      <a:pt x="236"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6" name="Google Shape;2226;p53"/>
              <p:cNvSpPr/>
              <p:nvPr/>
            </p:nvSpPr>
            <p:spPr>
              <a:xfrm>
                <a:off x="2630059" y="3845957"/>
                <a:ext cx="344507" cy="103197"/>
              </a:xfrm>
              <a:custGeom>
                <a:rect b="b" l="l" r="r" t="t"/>
                <a:pathLst>
                  <a:path extrusionOk="0" h="236" w="793">
                    <a:moveTo>
                      <a:pt x="792" y="70"/>
                    </a:moveTo>
                    <a:lnTo>
                      <a:pt x="792" y="70"/>
                    </a:lnTo>
                    <a:cubicBezTo>
                      <a:pt x="659" y="203"/>
                      <a:pt x="505" y="228"/>
                      <a:pt x="345" y="232"/>
                    </a:cubicBezTo>
                    <a:lnTo>
                      <a:pt x="345" y="232"/>
                    </a:lnTo>
                    <a:cubicBezTo>
                      <a:pt x="251" y="235"/>
                      <a:pt x="159" y="221"/>
                      <a:pt x="79" y="164"/>
                    </a:cubicBezTo>
                    <a:lnTo>
                      <a:pt x="79" y="164"/>
                    </a:lnTo>
                    <a:cubicBezTo>
                      <a:pt x="63" y="154"/>
                      <a:pt x="49" y="142"/>
                      <a:pt x="37" y="128"/>
                    </a:cubicBezTo>
                    <a:lnTo>
                      <a:pt x="37" y="128"/>
                    </a:lnTo>
                    <a:cubicBezTo>
                      <a:pt x="15" y="100"/>
                      <a:pt x="0" y="69"/>
                      <a:pt x="24" y="35"/>
                    </a:cubicBezTo>
                    <a:lnTo>
                      <a:pt x="24" y="35"/>
                    </a:lnTo>
                    <a:cubicBezTo>
                      <a:pt x="47" y="0"/>
                      <a:pt x="81" y="3"/>
                      <a:pt x="116" y="15"/>
                    </a:cubicBezTo>
                    <a:lnTo>
                      <a:pt x="116" y="15"/>
                    </a:lnTo>
                    <a:cubicBezTo>
                      <a:pt x="165" y="32"/>
                      <a:pt x="214" y="52"/>
                      <a:pt x="264" y="68"/>
                    </a:cubicBezTo>
                    <a:lnTo>
                      <a:pt x="264" y="68"/>
                    </a:lnTo>
                    <a:cubicBezTo>
                      <a:pt x="434" y="122"/>
                      <a:pt x="606" y="154"/>
                      <a:pt x="792" y="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7" name="Google Shape;2227;p53"/>
              <p:cNvSpPr/>
              <p:nvPr/>
            </p:nvSpPr>
            <p:spPr>
              <a:xfrm>
                <a:off x="3024012" y="4222164"/>
                <a:ext cx="287353" cy="228620"/>
              </a:xfrm>
              <a:custGeom>
                <a:rect b="b" l="l" r="r" t="t"/>
                <a:pathLst>
                  <a:path extrusionOk="0" h="523" w="660">
                    <a:moveTo>
                      <a:pt x="659" y="6"/>
                    </a:moveTo>
                    <a:lnTo>
                      <a:pt x="659" y="6"/>
                    </a:lnTo>
                    <a:cubicBezTo>
                      <a:pt x="582" y="125"/>
                      <a:pt x="517" y="255"/>
                      <a:pt x="426" y="361"/>
                    </a:cubicBezTo>
                    <a:lnTo>
                      <a:pt x="426" y="361"/>
                    </a:lnTo>
                    <a:cubicBezTo>
                      <a:pt x="346" y="456"/>
                      <a:pt x="235" y="522"/>
                      <a:pt x="98" y="507"/>
                    </a:cubicBezTo>
                    <a:lnTo>
                      <a:pt x="98" y="507"/>
                    </a:lnTo>
                    <a:cubicBezTo>
                      <a:pt x="96" y="507"/>
                      <a:pt x="94" y="507"/>
                      <a:pt x="93" y="506"/>
                    </a:cubicBezTo>
                    <a:lnTo>
                      <a:pt x="93" y="506"/>
                    </a:lnTo>
                    <a:cubicBezTo>
                      <a:pt x="62" y="493"/>
                      <a:pt x="31" y="479"/>
                      <a:pt x="0" y="465"/>
                    </a:cubicBezTo>
                    <a:lnTo>
                      <a:pt x="0" y="465"/>
                    </a:lnTo>
                    <a:cubicBezTo>
                      <a:pt x="21" y="434"/>
                      <a:pt x="36" y="395"/>
                      <a:pt x="65" y="374"/>
                    </a:cubicBezTo>
                    <a:lnTo>
                      <a:pt x="65" y="374"/>
                    </a:lnTo>
                    <a:cubicBezTo>
                      <a:pt x="97" y="349"/>
                      <a:pt x="141" y="336"/>
                      <a:pt x="181" y="326"/>
                    </a:cubicBezTo>
                    <a:lnTo>
                      <a:pt x="181" y="326"/>
                    </a:lnTo>
                    <a:cubicBezTo>
                      <a:pt x="327" y="291"/>
                      <a:pt x="452" y="229"/>
                      <a:pt x="544" y="105"/>
                    </a:cubicBezTo>
                    <a:lnTo>
                      <a:pt x="544" y="105"/>
                    </a:lnTo>
                    <a:cubicBezTo>
                      <a:pt x="573" y="66"/>
                      <a:pt x="612" y="35"/>
                      <a:pt x="647" y="0"/>
                    </a:cubicBezTo>
                    <a:lnTo>
                      <a:pt x="647" y="0"/>
                    </a:lnTo>
                    <a:cubicBezTo>
                      <a:pt x="651" y="2"/>
                      <a:pt x="655" y="4"/>
                      <a:pt x="659" y="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8" name="Google Shape;2228;p53"/>
              <p:cNvSpPr/>
              <p:nvPr/>
            </p:nvSpPr>
            <p:spPr>
              <a:xfrm>
                <a:off x="3547957" y="3936758"/>
                <a:ext cx="147646" cy="295300"/>
              </a:xfrm>
              <a:custGeom>
                <a:rect b="b" l="l" r="r" t="t"/>
                <a:pathLst>
                  <a:path extrusionOk="0" h="681" w="339">
                    <a:moveTo>
                      <a:pt x="338" y="680"/>
                    </a:moveTo>
                    <a:lnTo>
                      <a:pt x="338" y="680"/>
                    </a:lnTo>
                    <a:cubicBezTo>
                      <a:pt x="212" y="567"/>
                      <a:pt x="79" y="456"/>
                      <a:pt x="29" y="286"/>
                    </a:cubicBezTo>
                    <a:lnTo>
                      <a:pt x="29" y="286"/>
                    </a:lnTo>
                    <a:cubicBezTo>
                      <a:pt x="10" y="222"/>
                      <a:pt x="8" y="153"/>
                      <a:pt x="2" y="86"/>
                    </a:cubicBezTo>
                    <a:lnTo>
                      <a:pt x="2" y="86"/>
                    </a:lnTo>
                    <a:cubicBezTo>
                      <a:pt x="0" y="70"/>
                      <a:pt x="10" y="47"/>
                      <a:pt x="22" y="37"/>
                    </a:cubicBezTo>
                    <a:lnTo>
                      <a:pt x="22" y="37"/>
                    </a:lnTo>
                    <a:cubicBezTo>
                      <a:pt x="41" y="20"/>
                      <a:pt x="69" y="0"/>
                      <a:pt x="89" y="3"/>
                    </a:cubicBezTo>
                    <a:lnTo>
                      <a:pt x="89" y="3"/>
                    </a:lnTo>
                    <a:cubicBezTo>
                      <a:pt x="109" y="6"/>
                      <a:pt x="132" y="35"/>
                      <a:pt x="140" y="57"/>
                    </a:cubicBezTo>
                    <a:lnTo>
                      <a:pt x="140" y="57"/>
                    </a:lnTo>
                    <a:cubicBezTo>
                      <a:pt x="160" y="113"/>
                      <a:pt x="177" y="171"/>
                      <a:pt x="185" y="229"/>
                    </a:cubicBezTo>
                    <a:lnTo>
                      <a:pt x="185" y="229"/>
                    </a:lnTo>
                    <a:cubicBezTo>
                      <a:pt x="206" y="390"/>
                      <a:pt x="248" y="542"/>
                      <a:pt x="338" y="68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29" name="Google Shape;2229;p53"/>
              <p:cNvSpPr/>
              <p:nvPr/>
            </p:nvSpPr>
            <p:spPr>
              <a:xfrm>
                <a:off x="3023836" y="4642645"/>
                <a:ext cx="395309" cy="204806"/>
              </a:xfrm>
              <a:custGeom>
                <a:rect b="b" l="l" r="r" t="t"/>
                <a:pathLst>
                  <a:path extrusionOk="0" h="470" w="908">
                    <a:moveTo>
                      <a:pt x="891" y="469"/>
                    </a:moveTo>
                    <a:lnTo>
                      <a:pt x="891" y="469"/>
                    </a:lnTo>
                    <a:cubicBezTo>
                      <a:pt x="845" y="372"/>
                      <a:pt x="777" y="295"/>
                      <a:pt x="685" y="242"/>
                    </a:cubicBezTo>
                    <a:lnTo>
                      <a:pt x="685" y="242"/>
                    </a:lnTo>
                    <a:cubicBezTo>
                      <a:pt x="541" y="161"/>
                      <a:pt x="390" y="116"/>
                      <a:pt x="221" y="145"/>
                    </a:cubicBezTo>
                    <a:lnTo>
                      <a:pt x="221" y="145"/>
                    </a:lnTo>
                    <a:cubicBezTo>
                      <a:pt x="166" y="155"/>
                      <a:pt x="106" y="148"/>
                      <a:pt x="50" y="140"/>
                    </a:cubicBezTo>
                    <a:lnTo>
                      <a:pt x="50" y="140"/>
                    </a:lnTo>
                    <a:cubicBezTo>
                      <a:pt x="30" y="138"/>
                      <a:pt x="1" y="112"/>
                      <a:pt x="0" y="96"/>
                    </a:cubicBezTo>
                    <a:lnTo>
                      <a:pt x="0" y="96"/>
                    </a:lnTo>
                    <a:cubicBezTo>
                      <a:pt x="0" y="74"/>
                      <a:pt x="18" y="47"/>
                      <a:pt x="35" y="30"/>
                    </a:cubicBezTo>
                    <a:lnTo>
                      <a:pt x="35" y="30"/>
                    </a:lnTo>
                    <a:cubicBezTo>
                      <a:pt x="48" y="17"/>
                      <a:pt x="73" y="14"/>
                      <a:pt x="93" y="13"/>
                    </a:cubicBezTo>
                    <a:lnTo>
                      <a:pt x="93" y="13"/>
                    </a:lnTo>
                    <a:cubicBezTo>
                      <a:pt x="368" y="0"/>
                      <a:pt x="610" y="78"/>
                      <a:pt x="797" y="289"/>
                    </a:cubicBezTo>
                    <a:lnTo>
                      <a:pt x="797" y="289"/>
                    </a:lnTo>
                    <a:cubicBezTo>
                      <a:pt x="841" y="338"/>
                      <a:pt x="871" y="401"/>
                      <a:pt x="907" y="457"/>
                    </a:cubicBezTo>
                    <a:lnTo>
                      <a:pt x="907" y="457"/>
                    </a:lnTo>
                    <a:cubicBezTo>
                      <a:pt x="902" y="461"/>
                      <a:pt x="897" y="465"/>
                      <a:pt x="891" y="46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0" name="Google Shape;2230;p53"/>
              <p:cNvSpPr/>
              <p:nvPr/>
            </p:nvSpPr>
            <p:spPr>
              <a:xfrm>
                <a:off x="3667201" y="4475401"/>
                <a:ext cx="222720" cy="334080"/>
              </a:xfrm>
              <a:custGeom>
                <a:rect b="b" l="l" r="r" t="t"/>
                <a:pathLst>
                  <a:path extrusionOk="0" h="767" w="511">
                    <a:moveTo>
                      <a:pt x="0" y="766"/>
                    </a:moveTo>
                    <a:lnTo>
                      <a:pt x="0" y="766"/>
                    </a:lnTo>
                    <a:cubicBezTo>
                      <a:pt x="23" y="679"/>
                      <a:pt x="36" y="599"/>
                      <a:pt x="64" y="525"/>
                    </a:cubicBezTo>
                    <a:cubicBezTo>
                      <a:pt x="135" y="340"/>
                      <a:pt x="247" y="181"/>
                      <a:pt x="382" y="37"/>
                    </a:cubicBezTo>
                    <a:cubicBezTo>
                      <a:pt x="395" y="24"/>
                      <a:pt x="409" y="6"/>
                      <a:pt x="425" y="3"/>
                    </a:cubicBezTo>
                    <a:cubicBezTo>
                      <a:pt x="450" y="0"/>
                      <a:pt x="480" y="3"/>
                      <a:pt x="502" y="14"/>
                    </a:cubicBezTo>
                    <a:cubicBezTo>
                      <a:pt x="510" y="18"/>
                      <a:pt x="507" y="64"/>
                      <a:pt x="495" y="79"/>
                    </a:cubicBezTo>
                    <a:cubicBezTo>
                      <a:pt x="410" y="187"/>
                      <a:pt x="322" y="292"/>
                      <a:pt x="234" y="398"/>
                    </a:cubicBezTo>
                    <a:cubicBezTo>
                      <a:pt x="145" y="506"/>
                      <a:pt x="74" y="625"/>
                      <a:pt x="22" y="755"/>
                    </a:cubicBezTo>
                    <a:cubicBezTo>
                      <a:pt x="22" y="757"/>
                      <a:pt x="17" y="758"/>
                      <a:pt x="0" y="76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1" name="Google Shape;2231;p53"/>
              <p:cNvSpPr/>
              <p:nvPr/>
            </p:nvSpPr>
            <p:spPr>
              <a:xfrm>
                <a:off x="2769595" y="3481983"/>
                <a:ext cx="233375" cy="257197"/>
              </a:xfrm>
              <a:custGeom>
                <a:rect b="b" l="l" r="r" t="t"/>
                <a:pathLst>
                  <a:path extrusionOk="0" h="591" w="539">
                    <a:moveTo>
                      <a:pt x="538" y="590"/>
                    </a:moveTo>
                    <a:lnTo>
                      <a:pt x="538" y="590"/>
                    </a:lnTo>
                    <a:cubicBezTo>
                      <a:pt x="484" y="515"/>
                      <a:pt x="442" y="435"/>
                      <a:pt x="379" y="378"/>
                    </a:cubicBezTo>
                    <a:lnTo>
                      <a:pt x="379" y="378"/>
                    </a:lnTo>
                    <a:cubicBezTo>
                      <a:pt x="316" y="320"/>
                      <a:pt x="230" y="287"/>
                      <a:pt x="159" y="237"/>
                    </a:cubicBezTo>
                    <a:lnTo>
                      <a:pt x="159" y="237"/>
                    </a:lnTo>
                    <a:cubicBezTo>
                      <a:pt x="114" y="206"/>
                      <a:pt x="75" y="164"/>
                      <a:pt x="40" y="122"/>
                    </a:cubicBezTo>
                    <a:lnTo>
                      <a:pt x="40" y="122"/>
                    </a:lnTo>
                    <a:cubicBezTo>
                      <a:pt x="18" y="97"/>
                      <a:pt x="0" y="62"/>
                      <a:pt x="34" y="31"/>
                    </a:cubicBezTo>
                    <a:lnTo>
                      <a:pt x="34" y="31"/>
                    </a:lnTo>
                    <a:cubicBezTo>
                      <a:pt x="67" y="2"/>
                      <a:pt x="104" y="0"/>
                      <a:pt x="142" y="22"/>
                    </a:cubicBezTo>
                    <a:lnTo>
                      <a:pt x="142" y="22"/>
                    </a:lnTo>
                    <a:cubicBezTo>
                      <a:pt x="235" y="76"/>
                      <a:pt x="310" y="149"/>
                      <a:pt x="375" y="233"/>
                    </a:cubicBezTo>
                    <a:lnTo>
                      <a:pt x="375" y="233"/>
                    </a:lnTo>
                    <a:cubicBezTo>
                      <a:pt x="456" y="337"/>
                      <a:pt x="510" y="455"/>
                      <a:pt x="538" y="5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2" name="Google Shape;2232;p53"/>
              <p:cNvSpPr/>
              <p:nvPr/>
            </p:nvSpPr>
            <p:spPr>
              <a:xfrm>
                <a:off x="3825070" y="4039612"/>
                <a:ext cx="207974" cy="219094"/>
              </a:xfrm>
              <a:custGeom>
                <a:rect b="b" l="l" r="r" t="t"/>
                <a:pathLst>
                  <a:path extrusionOk="0" h="502" w="477">
                    <a:moveTo>
                      <a:pt x="0" y="501"/>
                    </a:moveTo>
                    <a:lnTo>
                      <a:pt x="0" y="501"/>
                    </a:lnTo>
                    <a:cubicBezTo>
                      <a:pt x="137" y="435"/>
                      <a:pt x="166" y="303"/>
                      <a:pt x="229" y="195"/>
                    </a:cubicBezTo>
                    <a:lnTo>
                      <a:pt x="229" y="195"/>
                    </a:lnTo>
                    <a:cubicBezTo>
                      <a:pt x="259" y="145"/>
                      <a:pt x="291" y="95"/>
                      <a:pt x="328" y="49"/>
                    </a:cubicBezTo>
                    <a:lnTo>
                      <a:pt x="328" y="49"/>
                    </a:lnTo>
                    <a:cubicBezTo>
                      <a:pt x="343" y="31"/>
                      <a:pt x="370" y="20"/>
                      <a:pt x="394" y="14"/>
                    </a:cubicBezTo>
                    <a:lnTo>
                      <a:pt x="394" y="14"/>
                    </a:lnTo>
                    <a:cubicBezTo>
                      <a:pt x="445" y="0"/>
                      <a:pt x="476" y="31"/>
                      <a:pt x="462" y="81"/>
                    </a:cubicBezTo>
                    <a:lnTo>
                      <a:pt x="462" y="81"/>
                    </a:lnTo>
                    <a:cubicBezTo>
                      <a:pt x="420" y="229"/>
                      <a:pt x="235" y="479"/>
                      <a:pt x="0" y="50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3" name="Google Shape;2233;p53"/>
              <p:cNvSpPr/>
              <p:nvPr/>
            </p:nvSpPr>
            <p:spPr>
              <a:xfrm>
                <a:off x="2982318" y="3940956"/>
                <a:ext cx="263539" cy="173052"/>
              </a:xfrm>
              <a:custGeom>
                <a:rect b="b" l="l" r="r" t="t"/>
                <a:pathLst>
                  <a:path extrusionOk="0" h="397" w="603">
                    <a:moveTo>
                      <a:pt x="591" y="396"/>
                    </a:moveTo>
                    <a:lnTo>
                      <a:pt x="591" y="396"/>
                    </a:lnTo>
                    <a:cubicBezTo>
                      <a:pt x="511" y="280"/>
                      <a:pt x="386" y="256"/>
                      <a:pt x="262" y="230"/>
                    </a:cubicBezTo>
                    <a:lnTo>
                      <a:pt x="262" y="230"/>
                    </a:lnTo>
                    <a:cubicBezTo>
                      <a:pt x="183" y="214"/>
                      <a:pt x="103" y="194"/>
                      <a:pt x="43" y="132"/>
                    </a:cubicBezTo>
                    <a:lnTo>
                      <a:pt x="43" y="132"/>
                    </a:lnTo>
                    <a:cubicBezTo>
                      <a:pt x="32" y="121"/>
                      <a:pt x="17" y="110"/>
                      <a:pt x="14" y="97"/>
                    </a:cubicBezTo>
                    <a:lnTo>
                      <a:pt x="14" y="97"/>
                    </a:lnTo>
                    <a:cubicBezTo>
                      <a:pt x="7" y="71"/>
                      <a:pt x="0" y="40"/>
                      <a:pt x="9" y="17"/>
                    </a:cubicBezTo>
                    <a:lnTo>
                      <a:pt x="9" y="17"/>
                    </a:lnTo>
                    <a:cubicBezTo>
                      <a:pt x="13" y="6"/>
                      <a:pt x="56" y="0"/>
                      <a:pt x="76" y="6"/>
                    </a:cubicBezTo>
                    <a:lnTo>
                      <a:pt x="76" y="6"/>
                    </a:lnTo>
                    <a:cubicBezTo>
                      <a:pt x="268" y="66"/>
                      <a:pt x="436" y="165"/>
                      <a:pt x="564" y="322"/>
                    </a:cubicBezTo>
                    <a:lnTo>
                      <a:pt x="564" y="322"/>
                    </a:lnTo>
                    <a:cubicBezTo>
                      <a:pt x="580" y="342"/>
                      <a:pt x="590" y="366"/>
                      <a:pt x="602" y="388"/>
                    </a:cubicBezTo>
                    <a:lnTo>
                      <a:pt x="602" y="388"/>
                    </a:lnTo>
                    <a:cubicBezTo>
                      <a:pt x="598" y="391"/>
                      <a:pt x="595" y="393"/>
                      <a:pt x="591" y="3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4" name="Google Shape;2234;p53"/>
              <p:cNvSpPr/>
              <p:nvPr/>
            </p:nvSpPr>
            <p:spPr>
              <a:xfrm>
                <a:off x="3792525" y="4209561"/>
                <a:ext cx="247664" cy="98433"/>
              </a:xfrm>
              <a:custGeom>
                <a:rect b="b" l="l" r="r" t="t"/>
                <a:pathLst>
                  <a:path extrusionOk="0" h="230" w="571">
                    <a:moveTo>
                      <a:pt x="0" y="172"/>
                    </a:moveTo>
                    <a:lnTo>
                      <a:pt x="0" y="172"/>
                    </a:lnTo>
                    <a:cubicBezTo>
                      <a:pt x="38" y="165"/>
                      <a:pt x="64" y="164"/>
                      <a:pt x="86" y="155"/>
                    </a:cubicBezTo>
                    <a:lnTo>
                      <a:pt x="86" y="155"/>
                    </a:lnTo>
                    <a:cubicBezTo>
                      <a:pt x="159" y="124"/>
                      <a:pt x="234" y="95"/>
                      <a:pt x="301" y="55"/>
                    </a:cubicBezTo>
                    <a:lnTo>
                      <a:pt x="301" y="55"/>
                    </a:lnTo>
                    <a:cubicBezTo>
                      <a:pt x="365" y="16"/>
                      <a:pt x="428" y="0"/>
                      <a:pt x="499" y="18"/>
                    </a:cubicBezTo>
                    <a:lnTo>
                      <a:pt x="499" y="18"/>
                    </a:lnTo>
                    <a:cubicBezTo>
                      <a:pt x="536" y="28"/>
                      <a:pt x="565" y="48"/>
                      <a:pt x="568" y="91"/>
                    </a:cubicBezTo>
                    <a:lnTo>
                      <a:pt x="568" y="91"/>
                    </a:lnTo>
                    <a:cubicBezTo>
                      <a:pt x="570" y="132"/>
                      <a:pt x="538" y="141"/>
                      <a:pt x="510" y="151"/>
                    </a:cubicBezTo>
                    <a:lnTo>
                      <a:pt x="510" y="151"/>
                    </a:lnTo>
                    <a:cubicBezTo>
                      <a:pt x="361" y="206"/>
                      <a:pt x="208" y="229"/>
                      <a:pt x="51" y="189"/>
                    </a:cubicBezTo>
                    <a:lnTo>
                      <a:pt x="51" y="189"/>
                    </a:lnTo>
                    <a:cubicBezTo>
                      <a:pt x="39" y="186"/>
                      <a:pt x="26" y="181"/>
                      <a:pt x="0" y="17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5" name="Google Shape;2235;p53"/>
              <p:cNvSpPr/>
              <p:nvPr/>
            </p:nvSpPr>
            <p:spPr>
              <a:xfrm>
                <a:off x="2975534" y="3556690"/>
                <a:ext cx="98430" cy="225444"/>
              </a:xfrm>
              <a:custGeom>
                <a:rect b="b" l="l" r="r" t="t"/>
                <a:pathLst>
                  <a:path extrusionOk="0" h="517" w="230">
                    <a:moveTo>
                      <a:pt x="143" y="515"/>
                    </a:moveTo>
                    <a:lnTo>
                      <a:pt x="143" y="515"/>
                    </a:lnTo>
                    <a:cubicBezTo>
                      <a:pt x="143" y="508"/>
                      <a:pt x="140" y="500"/>
                      <a:pt x="142" y="493"/>
                    </a:cubicBezTo>
                    <a:lnTo>
                      <a:pt x="142" y="493"/>
                    </a:lnTo>
                    <a:cubicBezTo>
                      <a:pt x="159" y="431"/>
                      <a:pt x="141" y="377"/>
                      <a:pt x="110" y="323"/>
                    </a:cubicBezTo>
                    <a:lnTo>
                      <a:pt x="110" y="323"/>
                    </a:lnTo>
                    <a:cubicBezTo>
                      <a:pt x="75" y="267"/>
                      <a:pt x="47" y="208"/>
                      <a:pt x="19" y="148"/>
                    </a:cubicBezTo>
                    <a:lnTo>
                      <a:pt x="19" y="148"/>
                    </a:lnTo>
                    <a:cubicBezTo>
                      <a:pt x="0" y="107"/>
                      <a:pt x="18" y="51"/>
                      <a:pt x="57" y="27"/>
                    </a:cubicBezTo>
                    <a:lnTo>
                      <a:pt x="57" y="27"/>
                    </a:lnTo>
                    <a:cubicBezTo>
                      <a:pt x="100" y="0"/>
                      <a:pt x="130" y="31"/>
                      <a:pt x="152" y="60"/>
                    </a:cubicBezTo>
                    <a:lnTo>
                      <a:pt x="152" y="60"/>
                    </a:lnTo>
                    <a:cubicBezTo>
                      <a:pt x="201" y="122"/>
                      <a:pt x="229" y="194"/>
                      <a:pt x="213" y="274"/>
                    </a:cubicBezTo>
                    <a:lnTo>
                      <a:pt x="213" y="274"/>
                    </a:lnTo>
                    <a:cubicBezTo>
                      <a:pt x="197" y="355"/>
                      <a:pt x="174" y="435"/>
                      <a:pt x="153" y="516"/>
                    </a:cubicBezTo>
                    <a:lnTo>
                      <a:pt x="153" y="516"/>
                    </a:lnTo>
                    <a:cubicBezTo>
                      <a:pt x="150" y="516"/>
                      <a:pt x="146" y="515"/>
                      <a:pt x="143" y="51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6" name="Google Shape;2236;p53"/>
              <p:cNvSpPr/>
              <p:nvPr/>
            </p:nvSpPr>
            <p:spPr>
              <a:xfrm>
                <a:off x="3177602" y="4730762"/>
                <a:ext cx="226560" cy="163199"/>
              </a:xfrm>
              <a:custGeom>
                <a:rect b="b" l="l" r="r" t="t"/>
                <a:pathLst>
                  <a:path extrusionOk="0" h="377" w="521">
                    <a:moveTo>
                      <a:pt x="510" y="376"/>
                    </a:moveTo>
                    <a:lnTo>
                      <a:pt x="510" y="376"/>
                    </a:lnTo>
                    <a:cubicBezTo>
                      <a:pt x="503" y="362"/>
                      <a:pt x="496" y="347"/>
                      <a:pt x="490" y="332"/>
                    </a:cubicBezTo>
                    <a:cubicBezTo>
                      <a:pt x="435" y="202"/>
                      <a:pt x="320" y="155"/>
                      <a:pt x="195" y="125"/>
                    </a:cubicBezTo>
                    <a:cubicBezTo>
                      <a:pt x="145" y="112"/>
                      <a:pt x="94" y="105"/>
                      <a:pt x="46" y="90"/>
                    </a:cubicBezTo>
                    <a:cubicBezTo>
                      <a:pt x="28" y="84"/>
                      <a:pt x="15" y="64"/>
                      <a:pt x="0" y="49"/>
                    </a:cubicBezTo>
                    <a:cubicBezTo>
                      <a:pt x="16" y="35"/>
                      <a:pt x="31" y="12"/>
                      <a:pt x="48" y="10"/>
                    </a:cubicBezTo>
                    <a:cubicBezTo>
                      <a:pt x="91" y="4"/>
                      <a:pt x="138" y="0"/>
                      <a:pt x="178" y="11"/>
                    </a:cubicBezTo>
                    <a:cubicBezTo>
                      <a:pt x="340" y="60"/>
                      <a:pt x="460" y="158"/>
                      <a:pt x="511" y="326"/>
                    </a:cubicBezTo>
                    <a:cubicBezTo>
                      <a:pt x="516" y="341"/>
                      <a:pt x="517" y="358"/>
                      <a:pt x="520" y="374"/>
                    </a:cubicBezTo>
                    <a:cubicBezTo>
                      <a:pt x="516" y="374"/>
                      <a:pt x="513" y="376"/>
                      <a:pt x="510" y="376"/>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7" name="Google Shape;2237;p53"/>
              <p:cNvSpPr/>
              <p:nvPr/>
            </p:nvSpPr>
            <p:spPr>
              <a:xfrm>
                <a:off x="2812525" y="3909180"/>
                <a:ext cx="179398" cy="104784"/>
              </a:xfrm>
              <a:custGeom>
                <a:rect b="b" l="l" r="r" t="t"/>
                <a:pathLst>
                  <a:path extrusionOk="0" h="244" w="413">
                    <a:moveTo>
                      <a:pt x="412" y="4"/>
                    </a:moveTo>
                    <a:lnTo>
                      <a:pt x="412" y="4"/>
                    </a:lnTo>
                    <a:cubicBezTo>
                      <a:pt x="344" y="72"/>
                      <a:pt x="280" y="146"/>
                      <a:pt x="205" y="207"/>
                    </a:cubicBezTo>
                    <a:lnTo>
                      <a:pt x="205" y="207"/>
                    </a:lnTo>
                    <a:cubicBezTo>
                      <a:pt x="173" y="234"/>
                      <a:pt x="117" y="240"/>
                      <a:pt x="72" y="243"/>
                    </a:cubicBezTo>
                    <a:lnTo>
                      <a:pt x="72" y="243"/>
                    </a:lnTo>
                    <a:cubicBezTo>
                      <a:pt x="49" y="243"/>
                      <a:pt x="14" y="217"/>
                      <a:pt x="6" y="195"/>
                    </a:cubicBezTo>
                    <a:lnTo>
                      <a:pt x="6" y="195"/>
                    </a:lnTo>
                    <a:cubicBezTo>
                      <a:pt x="0" y="179"/>
                      <a:pt x="22" y="139"/>
                      <a:pt x="42" y="128"/>
                    </a:cubicBezTo>
                    <a:lnTo>
                      <a:pt x="42" y="128"/>
                    </a:lnTo>
                    <a:cubicBezTo>
                      <a:pt x="93" y="100"/>
                      <a:pt x="150" y="80"/>
                      <a:pt x="206" y="61"/>
                    </a:cubicBezTo>
                    <a:lnTo>
                      <a:pt x="206" y="61"/>
                    </a:lnTo>
                    <a:cubicBezTo>
                      <a:pt x="271" y="38"/>
                      <a:pt x="337" y="20"/>
                      <a:pt x="403" y="0"/>
                    </a:cubicBezTo>
                    <a:lnTo>
                      <a:pt x="403" y="0"/>
                    </a:lnTo>
                    <a:cubicBezTo>
                      <a:pt x="406" y="1"/>
                      <a:pt x="409" y="3"/>
                      <a:pt x="412"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8" name="Google Shape;2238;p53"/>
              <p:cNvSpPr/>
              <p:nvPr/>
            </p:nvSpPr>
            <p:spPr>
              <a:xfrm>
                <a:off x="3546574" y="4176603"/>
                <a:ext cx="150820" cy="107959"/>
              </a:xfrm>
              <a:custGeom>
                <a:rect b="b" l="l" r="r" t="t"/>
                <a:pathLst>
                  <a:path extrusionOk="0" h="245" w="348">
                    <a:moveTo>
                      <a:pt x="347" y="206"/>
                    </a:moveTo>
                    <a:lnTo>
                      <a:pt x="347" y="206"/>
                    </a:lnTo>
                    <a:cubicBezTo>
                      <a:pt x="249" y="215"/>
                      <a:pt x="151" y="244"/>
                      <a:pt x="68" y="164"/>
                    </a:cubicBezTo>
                    <a:lnTo>
                      <a:pt x="68" y="164"/>
                    </a:lnTo>
                    <a:cubicBezTo>
                      <a:pt x="23" y="121"/>
                      <a:pt x="0" y="67"/>
                      <a:pt x="24" y="41"/>
                    </a:cubicBezTo>
                    <a:lnTo>
                      <a:pt x="24" y="41"/>
                    </a:lnTo>
                    <a:cubicBezTo>
                      <a:pt x="61" y="0"/>
                      <a:pt x="110" y="13"/>
                      <a:pt x="151" y="31"/>
                    </a:cubicBezTo>
                    <a:lnTo>
                      <a:pt x="151" y="31"/>
                    </a:lnTo>
                    <a:cubicBezTo>
                      <a:pt x="181" y="44"/>
                      <a:pt x="206" y="70"/>
                      <a:pt x="231" y="92"/>
                    </a:cubicBezTo>
                    <a:lnTo>
                      <a:pt x="231" y="92"/>
                    </a:lnTo>
                    <a:cubicBezTo>
                      <a:pt x="269" y="127"/>
                      <a:pt x="305" y="164"/>
                      <a:pt x="347" y="20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39" name="Google Shape;2239;p53"/>
              <p:cNvSpPr/>
              <p:nvPr/>
            </p:nvSpPr>
            <p:spPr>
              <a:xfrm>
                <a:off x="3386853" y="3709969"/>
                <a:ext cx="169872" cy="120660"/>
              </a:xfrm>
              <a:custGeom>
                <a:rect b="b" l="l" r="r" t="t"/>
                <a:pathLst>
                  <a:path extrusionOk="0" h="277" w="386">
                    <a:moveTo>
                      <a:pt x="7" y="276"/>
                    </a:moveTo>
                    <a:lnTo>
                      <a:pt x="7" y="276"/>
                    </a:lnTo>
                    <a:cubicBezTo>
                      <a:pt x="59" y="214"/>
                      <a:pt x="113" y="151"/>
                      <a:pt x="166" y="87"/>
                    </a:cubicBezTo>
                    <a:lnTo>
                      <a:pt x="166" y="87"/>
                    </a:lnTo>
                    <a:cubicBezTo>
                      <a:pt x="223" y="18"/>
                      <a:pt x="280" y="0"/>
                      <a:pt x="348" y="27"/>
                    </a:cubicBezTo>
                    <a:lnTo>
                      <a:pt x="348" y="27"/>
                    </a:lnTo>
                    <a:cubicBezTo>
                      <a:pt x="381" y="40"/>
                      <a:pt x="385" y="58"/>
                      <a:pt x="370" y="85"/>
                    </a:cubicBezTo>
                    <a:lnTo>
                      <a:pt x="370" y="85"/>
                    </a:lnTo>
                    <a:cubicBezTo>
                      <a:pt x="364" y="96"/>
                      <a:pt x="358" y="107"/>
                      <a:pt x="348" y="113"/>
                    </a:cubicBezTo>
                    <a:lnTo>
                      <a:pt x="348" y="113"/>
                    </a:lnTo>
                    <a:cubicBezTo>
                      <a:pt x="246" y="192"/>
                      <a:pt x="131" y="245"/>
                      <a:pt x="5" y="275"/>
                    </a:cubicBezTo>
                    <a:lnTo>
                      <a:pt x="5" y="275"/>
                    </a:lnTo>
                    <a:cubicBezTo>
                      <a:pt x="2" y="276"/>
                      <a:pt x="0" y="273"/>
                      <a:pt x="7" y="27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0" name="Google Shape;2240;p53"/>
              <p:cNvSpPr/>
              <p:nvPr/>
            </p:nvSpPr>
            <p:spPr>
              <a:xfrm>
                <a:off x="3161145" y="3946195"/>
                <a:ext cx="127007" cy="158764"/>
              </a:xfrm>
              <a:custGeom>
                <a:rect b="b" l="l" r="r" t="t"/>
                <a:pathLst>
                  <a:path extrusionOk="0" h="365" w="290">
                    <a:moveTo>
                      <a:pt x="28" y="0"/>
                    </a:moveTo>
                    <a:lnTo>
                      <a:pt x="28" y="0"/>
                    </a:lnTo>
                    <a:cubicBezTo>
                      <a:pt x="172" y="41"/>
                      <a:pt x="289" y="232"/>
                      <a:pt x="258" y="364"/>
                    </a:cubicBezTo>
                    <a:lnTo>
                      <a:pt x="258" y="364"/>
                    </a:lnTo>
                    <a:cubicBezTo>
                      <a:pt x="205" y="310"/>
                      <a:pt x="150" y="253"/>
                      <a:pt x="94" y="197"/>
                    </a:cubicBezTo>
                    <a:lnTo>
                      <a:pt x="94" y="197"/>
                    </a:lnTo>
                    <a:cubicBezTo>
                      <a:pt x="21" y="127"/>
                      <a:pt x="0" y="66"/>
                      <a:pt x="2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1" name="Google Shape;2241;p53"/>
              <p:cNvSpPr/>
              <p:nvPr/>
            </p:nvSpPr>
            <p:spPr>
              <a:xfrm>
                <a:off x="3186732" y="3573065"/>
                <a:ext cx="104781" cy="201630"/>
              </a:xfrm>
              <a:custGeom>
                <a:rect b="b" l="l" r="r" t="t"/>
                <a:pathLst>
                  <a:path extrusionOk="0" h="461" w="241">
                    <a:moveTo>
                      <a:pt x="240" y="460"/>
                    </a:moveTo>
                    <a:lnTo>
                      <a:pt x="240" y="460"/>
                    </a:lnTo>
                    <a:cubicBezTo>
                      <a:pt x="134" y="367"/>
                      <a:pt x="33" y="269"/>
                      <a:pt x="7" y="125"/>
                    </a:cubicBezTo>
                    <a:lnTo>
                      <a:pt x="7" y="125"/>
                    </a:lnTo>
                    <a:cubicBezTo>
                      <a:pt x="0" y="88"/>
                      <a:pt x="8" y="21"/>
                      <a:pt x="24" y="15"/>
                    </a:cubicBezTo>
                    <a:lnTo>
                      <a:pt x="24" y="15"/>
                    </a:lnTo>
                    <a:cubicBezTo>
                      <a:pt x="68" y="0"/>
                      <a:pt x="89" y="50"/>
                      <a:pt x="110" y="84"/>
                    </a:cubicBezTo>
                    <a:lnTo>
                      <a:pt x="110" y="84"/>
                    </a:lnTo>
                    <a:cubicBezTo>
                      <a:pt x="117" y="95"/>
                      <a:pt x="121" y="109"/>
                      <a:pt x="122" y="122"/>
                    </a:cubicBezTo>
                    <a:lnTo>
                      <a:pt x="122" y="122"/>
                    </a:lnTo>
                    <a:cubicBezTo>
                      <a:pt x="134" y="245"/>
                      <a:pt x="178" y="356"/>
                      <a:pt x="240" y="46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2" name="Google Shape;2242;p53"/>
              <p:cNvSpPr/>
              <p:nvPr/>
            </p:nvSpPr>
            <p:spPr>
              <a:xfrm>
                <a:off x="3161958" y="3691855"/>
                <a:ext cx="128595" cy="119072"/>
              </a:xfrm>
              <a:custGeom>
                <a:rect b="b" l="l" r="r" t="t"/>
                <a:pathLst>
                  <a:path extrusionOk="0" h="274" w="297">
                    <a:moveTo>
                      <a:pt x="296" y="273"/>
                    </a:moveTo>
                    <a:lnTo>
                      <a:pt x="296" y="273"/>
                    </a:lnTo>
                    <a:cubicBezTo>
                      <a:pt x="192" y="239"/>
                      <a:pt x="92" y="200"/>
                      <a:pt x="30" y="106"/>
                    </a:cubicBezTo>
                    <a:lnTo>
                      <a:pt x="30" y="106"/>
                    </a:lnTo>
                    <a:cubicBezTo>
                      <a:pt x="14" y="83"/>
                      <a:pt x="0" y="33"/>
                      <a:pt x="10" y="24"/>
                    </a:cubicBezTo>
                    <a:lnTo>
                      <a:pt x="10" y="24"/>
                    </a:lnTo>
                    <a:cubicBezTo>
                      <a:pt x="36" y="0"/>
                      <a:pt x="66" y="29"/>
                      <a:pt x="91" y="46"/>
                    </a:cubicBezTo>
                    <a:lnTo>
                      <a:pt x="91" y="46"/>
                    </a:lnTo>
                    <a:cubicBezTo>
                      <a:pt x="100" y="51"/>
                      <a:pt x="106" y="61"/>
                      <a:pt x="111" y="70"/>
                    </a:cubicBezTo>
                    <a:lnTo>
                      <a:pt x="111" y="70"/>
                    </a:lnTo>
                    <a:cubicBezTo>
                      <a:pt x="156" y="152"/>
                      <a:pt x="221" y="218"/>
                      <a:pt x="296" y="273"/>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3" name="Google Shape;2243;p53"/>
              <p:cNvSpPr/>
              <p:nvPr/>
            </p:nvSpPr>
            <p:spPr>
              <a:xfrm>
                <a:off x="3045157" y="4174022"/>
                <a:ext cx="169871" cy="68269"/>
              </a:xfrm>
              <a:custGeom>
                <a:rect b="b" l="l" r="r" t="t"/>
                <a:pathLst>
                  <a:path extrusionOk="0" h="157" w="389">
                    <a:moveTo>
                      <a:pt x="388" y="16"/>
                    </a:moveTo>
                    <a:lnTo>
                      <a:pt x="388" y="16"/>
                    </a:lnTo>
                    <a:cubicBezTo>
                      <a:pt x="295" y="71"/>
                      <a:pt x="205" y="135"/>
                      <a:pt x="93" y="152"/>
                    </a:cubicBezTo>
                    <a:lnTo>
                      <a:pt x="93" y="152"/>
                    </a:lnTo>
                    <a:cubicBezTo>
                      <a:pt x="73" y="156"/>
                      <a:pt x="47" y="153"/>
                      <a:pt x="30" y="144"/>
                    </a:cubicBezTo>
                    <a:lnTo>
                      <a:pt x="30" y="144"/>
                    </a:lnTo>
                    <a:cubicBezTo>
                      <a:pt x="15" y="135"/>
                      <a:pt x="1" y="113"/>
                      <a:pt x="0" y="96"/>
                    </a:cubicBezTo>
                    <a:lnTo>
                      <a:pt x="0" y="96"/>
                    </a:lnTo>
                    <a:cubicBezTo>
                      <a:pt x="0" y="84"/>
                      <a:pt x="23" y="65"/>
                      <a:pt x="38" y="62"/>
                    </a:cubicBezTo>
                    <a:lnTo>
                      <a:pt x="38" y="62"/>
                    </a:lnTo>
                    <a:cubicBezTo>
                      <a:pt x="153" y="40"/>
                      <a:pt x="267" y="20"/>
                      <a:pt x="383" y="0"/>
                    </a:cubicBezTo>
                    <a:lnTo>
                      <a:pt x="383" y="0"/>
                    </a:lnTo>
                    <a:cubicBezTo>
                      <a:pt x="385" y="6"/>
                      <a:pt x="386" y="10"/>
                      <a:pt x="388"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4" name="Google Shape;2244;p53"/>
              <p:cNvSpPr/>
              <p:nvPr/>
            </p:nvSpPr>
            <p:spPr>
              <a:xfrm>
                <a:off x="3409653" y="3619435"/>
                <a:ext cx="93667" cy="166702"/>
              </a:xfrm>
              <a:custGeom>
                <a:rect b="b" l="l" r="r" t="t"/>
                <a:pathLst>
                  <a:path extrusionOk="0" h="385" w="214">
                    <a:moveTo>
                      <a:pt x="0" y="384"/>
                    </a:moveTo>
                    <a:lnTo>
                      <a:pt x="0" y="384"/>
                    </a:lnTo>
                    <a:cubicBezTo>
                      <a:pt x="31" y="289"/>
                      <a:pt x="55" y="202"/>
                      <a:pt x="87" y="119"/>
                    </a:cubicBezTo>
                    <a:lnTo>
                      <a:pt x="87" y="119"/>
                    </a:lnTo>
                    <a:cubicBezTo>
                      <a:pt x="101" y="83"/>
                      <a:pt x="129" y="50"/>
                      <a:pt x="158" y="24"/>
                    </a:cubicBezTo>
                    <a:lnTo>
                      <a:pt x="158" y="24"/>
                    </a:lnTo>
                    <a:cubicBezTo>
                      <a:pt x="185" y="0"/>
                      <a:pt x="209" y="14"/>
                      <a:pt x="212" y="52"/>
                    </a:cubicBezTo>
                    <a:lnTo>
                      <a:pt x="212" y="52"/>
                    </a:lnTo>
                    <a:cubicBezTo>
                      <a:pt x="213" y="64"/>
                      <a:pt x="213" y="76"/>
                      <a:pt x="209" y="87"/>
                    </a:cubicBezTo>
                    <a:lnTo>
                      <a:pt x="209" y="87"/>
                    </a:lnTo>
                    <a:cubicBezTo>
                      <a:pt x="165" y="202"/>
                      <a:pt x="95" y="297"/>
                      <a:pt x="0" y="38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5" name="Google Shape;2245;p53"/>
              <p:cNvSpPr/>
              <p:nvPr/>
            </p:nvSpPr>
            <p:spPr>
              <a:xfrm>
                <a:off x="3761578" y="4002066"/>
                <a:ext cx="50803" cy="192104"/>
              </a:xfrm>
              <a:custGeom>
                <a:rect b="b" l="l" r="r" t="t"/>
                <a:pathLst>
                  <a:path extrusionOk="0" h="441" w="113">
                    <a:moveTo>
                      <a:pt x="0" y="440"/>
                    </a:moveTo>
                    <a:lnTo>
                      <a:pt x="0" y="440"/>
                    </a:lnTo>
                    <a:cubicBezTo>
                      <a:pt x="6" y="308"/>
                      <a:pt x="11" y="177"/>
                      <a:pt x="16" y="45"/>
                    </a:cubicBezTo>
                    <a:lnTo>
                      <a:pt x="16" y="45"/>
                    </a:lnTo>
                    <a:cubicBezTo>
                      <a:pt x="18" y="7"/>
                      <a:pt x="43" y="3"/>
                      <a:pt x="73" y="2"/>
                    </a:cubicBezTo>
                    <a:lnTo>
                      <a:pt x="73" y="2"/>
                    </a:lnTo>
                    <a:cubicBezTo>
                      <a:pt x="104" y="0"/>
                      <a:pt x="108" y="21"/>
                      <a:pt x="109" y="44"/>
                    </a:cubicBezTo>
                    <a:lnTo>
                      <a:pt x="109" y="44"/>
                    </a:lnTo>
                    <a:cubicBezTo>
                      <a:pt x="112" y="188"/>
                      <a:pt x="42" y="310"/>
                      <a:pt x="0" y="44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6" name="Google Shape;2246;p53"/>
              <p:cNvSpPr/>
              <p:nvPr/>
            </p:nvSpPr>
            <p:spPr>
              <a:xfrm>
                <a:off x="3721494" y="4049140"/>
                <a:ext cx="39690" cy="161939"/>
              </a:xfrm>
              <a:custGeom>
                <a:rect b="b" l="l" r="r" t="t"/>
                <a:pathLst>
                  <a:path extrusionOk="0" h="371" w="92">
                    <a:moveTo>
                      <a:pt x="9" y="364"/>
                    </a:moveTo>
                    <a:lnTo>
                      <a:pt x="9" y="364"/>
                    </a:lnTo>
                    <a:cubicBezTo>
                      <a:pt x="5" y="259"/>
                      <a:pt x="0" y="154"/>
                      <a:pt x="0" y="50"/>
                    </a:cubicBezTo>
                    <a:lnTo>
                      <a:pt x="0" y="50"/>
                    </a:lnTo>
                    <a:cubicBezTo>
                      <a:pt x="1" y="33"/>
                      <a:pt x="26" y="17"/>
                      <a:pt x="40" y="0"/>
                    </a:cubicBezTo>
                    <a:lnTo>
                      <a:pt x="40" y="0"/>
                    </a:lnTo>
                    <a:cubicBezTo>
                      <a:pt x="54" y="13"/>
                      <a:pt x="73" y="24"/>
                      <a:pt x="81" y="40"/>
                    </a:cubicBezTo>
                    <a:lnTo>
                      <a:pt x="81" y="40"/>
                    </a:lnTo>
                    <a:cubicBezTo>
                      <a:pt x="90" y="55"/>
                      <a:pt x="91" y="77"/>
                      <a:pt x="89" y="94"/>
                    </a:cubicBezTo>
                    <a:lnTo>
                      <a:pt x="89" y="94"/>
                    </a:lnTo>
                    <a:cubicBezTo>
                      <a:pt x="76" y="186"/>
                      <a:pt x="60" y="278"/>
                      <a:pt x="45" y="370"/>
                    </a:cubicBezTo>
                    <a:lnTo>
                      <a:pt x="45" y="370"/>
                    </a:lnTo>
                    <a:cubicBezTo>
                      <a:pt x="33" y="367"/>
                      <a:pt x="21" y="365"/>
                      <a:pt x="9"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7" name="Google Shape;2247;p53"/>
              <p:cNvSpPr/>
              <p:nvPr/>
            </p:nvSpPr>
            <p:spPr>
              <a:xfrm>
                <a:off x="3266226" y="4812878"/>
                <a:ext cx="133357" cy="130186"/>
              </a:xfrm>
              <a:custGeom>
                <a:rect b="b" l="l" r="r" t="t"/>
                <a:pathLst>
                  <a:path extrusionOk="0" h="300" w="306">
                    <a:moveTo>
                      <a:pt x="0" y="49"/>
                    </a:moveTo>
                    <a:lnTo>
                      <a:pt x="0" y="49"/>
                    </a:lnTo>
                    <a:cubicBezTo>
                      <a:pt x="113" y="0"/>
                      <a:pt x="297" y="145"/>
                      <a:pt x="305" y="299"/>
                    </a:cubicBezTo>
                    <a:lnTo>
                      <a:pt x="305" y="299"/>
                    </a:lnTo>
                    <a:cubicBezTo>
                      <a:pt x="260" y="187"/>
                      <a:pt x="180" y="139"/>
                      <a:pt x="76" y="123"/>
                    </a:cubicBezTo>
                    <a:lnTo>
                      <a:pt x="76" y="123"/>
                    </a:lnTo>
                    <a:cubicBezTo>
                      <a:pt x="38" y="117"/>
                      <a:pt x="6" y="97"/>
                      <a:pt x="0" y="49"/>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8" name="Google Shape;2248;p53"/>
              <p:cNvSpPr/>
              <p:nvPr/>
            </p:nvSpPr>
            <p:spPr>
              <a:xfrm>
                <a:off x="3096652" y="4184453"/>
                <a:ext cx="141295" cy="92083"/>
              </a:xfrm>
              <a:custGeom>
                <a:rect b="b" l="l" r="r" t="t"/>
                <a:pathLst>
                  <a:path extrusionOk="0" h="212" w="326">
                    <a:moveTo>
                      <a:pt x="325" y="0"/>
                    </a:moveTo>
                    <a:lnTo>
                      <a:pt x="325" y="0"/>
                    </a:lnTo>
                    <a:cubicBezTo>
                      <a:pt x="233" y="70"/>
                      <a:pt x="160" y="168"/>
                      <a:pt x="45" y="206"/>
                    </a:cubicBezTo>
                    <a:lnTo>
                      <a:pt x="45" y="206"/>
                    </a:lnTo>
                    <a:cubicBezTo>
                      <a:pt x="32" y="211"/>
                      <a:pt x="15" y="201"/>
                      <a:pt x="0" y="197"/>
                    </a:cubicBezTo>
                    <a:lnTo>
                      <a:pt x="0" y="197"/>
                    </a:lnTo>
                    <a:cubicBezTo>
                      <a:pt x="4" y="182"/>
                      <a:pt x="5" y="165"/>
                      <a:pt x="13" y="153"/>
                    </a:cubicBezTo>
                    <a:lnTo>
                      <a:pt x="13" y="153"/>
                    </a:lnTo>
                    <a:cubicBezTo>
                      <a:pt x="23" y="141"/>
                      <a:pt x="38" y="128"/>
                      <a:pt x="52" y="122"/>
                    </a:cubicBezTo>
                    <a:lnTo>
                      <a:pt x="52" y="122"/>
                    </a:lnTo>
                    <a:cubicBezTo>
                      <a:pt x="143" y="80"/>
                      <a:pt x="234" y="41"/>
                      <a:pt x="325"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49" name="Google Shape;2249;p53"/>
              <p:cNvSpPr/>
              <p:nvPr/>
            </p:nvSpPr>
            <p:spPr>
              <a:xfrm>
                <a:off x="3062945" y="4141994"/>
                <a:ext cx="152408" cy="52391"/>
              </a:xfrm>
              <a:custGeom>
                <a:rect b="b" l="l" r="r" t="t"/>
                <a:pathLst>
                  <a:path extrusionOk="0" h="118" w="348">
                    <a:moveTo>
                      <a:pt x="346" y="47"/>
                    </a:moveTo>
                    <a:lnTo>
                      <a:pt x="346" y="47"/>
                    </a:lnTo>
                    <a:cubicBezTo>
                      <a:pt x="233" y="41"/>
                      <a:pt x="120" y="117"/>
                      <a:pt x="6" y="56"/>
                    </a:cubicBezTo>
                    <a:lnTo>
                      <a:pt x="6" y="56"/>
                    </a:lnTo>
                    <a:cubicBezTo>
                      <a:pt x="4" y="48"/>
                      <a:pt x="2" y="41"/>
                      <a:pt x="0" y="34"/>
                    </a:cubicBezTo>
                    <a:lnTo>
                      <a:pt x="0" y="34"/>
                    </a:lnTo>
                    <a:cubicBezTo>
                      <a:pt x="25" y="23"/>
                      <a:pt x="50" y="0"/>
                      <a:pt x="74" y="2"/>
                    </a:cubicBezTo>
                    <a:lnTo>
                      <a:pt x="74" y="2"/>
                    </a:lnTo>
                    <a:cubicBezTo>
                      <a:pt x="165" y="8"/>
                      <a:pt x="256" y="21"/>
                      <a:pt x="347" y="32"/>
                    </a:cubicBezTo>
                    <a:lnTo>
                      <a:pt x="347" y="32"/>
                    </a:lnTo>
                    <a:cubicBezTo>
                      <a:pt x="347" y="37"/>
                      <a:pt x="347" y="42"/>
                      <a:pt x="346" y="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0" name="Google Shape;2250;p53"/>
              <p:cNvSpPr/>
              <p:nvPr/>
            </p:nvSpPr>
            <p:spPr>
              <a:xfrm>
                <a:off x="3779933" y="4075263"/>
                <a:ext cx="60328" cy="136537"/>
              </a:xfrm>
              <a:custGeom>
                <a:rect b="b" l="l" r="r" t="t"/>
                <a:pathLst>
                  <a:path extrusionOk="0" h="315" w="138">
                    <a:moveTo>
                      <a:pt x="0" y="314"/>
                    </a:moveTo>
                    <a:lnTo>
                      <a:pt x="0" y="314"/>
                    </a:lnTo>
                    <a:cubicBezTo>
                      <a:pt x="25" y="223"/>
                      <a:pt x="52" y="126"/>
                      <a:pt x="81" y="29"/>
                    </a:cubicBezTo>
                    <a:lnTo>
                      <a:pt x="81" y="29"/>
                    </a:lnTo>
                    <a:cubicBezTo>
                      <a:pt x="85" y="17"/>
                      <a:pt x="104" y="10"/>
                      <a:pt x="116" y="0"/>
                    </a:cubicBezTo>
                    <a:lnTo>
                      <a:pt x="116" y="0"/>
                    </a:lnTo>
                    <a:cubicBezTo>
                      <a:pt x="123" y="12"/>
                      <a:pt x="136" y="23"/>
                      <a:pt x="136" y="35"/>
                    </a:cubicBezTo>
                    <a:lnTo>
                      <a:pt x="136" y="35"/>
                    </a:lnTo>
                    <a:cubicBezTo>
                      <a:pt x="137" y="112"/>
                      <a:pt x="111" y="182"/>
                      <a:pt x="65" y="243"/>
                    </a:cubicBezTo>
                    <a:lnTo>
                      <a:pt x="65" y="243"/>
                    </a:lnTo>
                    <a:cubicBezTo>
                      <a:pt x="44" y="272"/>
                      <a:pt x="17" y="296"/>
                      <a:pt x="0" y="31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1" name="Google Shape;2251;p53"/>
              <p:cNvSpPr/>
              <p:nvPr/>
            </p:nvSpPr>
            <p:spPr>
              <a:xfrm>
                <a:off x="2831303" y="3740176"/>
                <a:ext cx="122245" cy="68268"/>
              </a:xfrm>
              <a:custGeom>
                <a:rect b="b" l="l" r="r" t="t"/>
                <a:pathLst>
                  <a:path extrusionOk="0" h="155" w="282">
                    <a:moveTo>
                      <a:pt x="276" y="154"/>
                    </a:moveTo>
                    <a:lnTo>
                      <a:pt x="276" y="154"/>
                    </a:lnTo>
                    <a:cubicBezTo>
                      <a:pt x="194" y="126"/>
                      <a:pt x="110" y="99"/>
                      <a:pt x="29" y="68"/>
                    </a:cubicBezTo>
                    <a:lnTo>
                      <a:pt x="29" y="68"/>
                    </a:lnTo>
                    <a:cubicBezTo>
                      <a:pt x="15" y="63"/>
                      <a:pt x="9" y="35"/>
                      <a:pt x="0" y="18"/>
                    </a:cubicBezTo>
                    <a:lnTo>
                      <a:pt x="0" y="18"/>
                    </a:lnTo>
                    <a:cubicBezTo>
                      <a:pt x="20" y="14"/>
                      <a:pt x="45" y="0"/>
                      <a:pt x="58" y="7"/>
                    </a:cubicBezTo>
                    <a:lnTo>
                      <a:pt x="58" y="7"/>
                    </a:lnTo>
                    <a:cubicBezTo>
                      <a:pt x="134" y="50"/>
                      <a:pt x="207" y="98"/>
                      <a:pt x="281" y="144"/>
                    </a:cubicBezTo>
                    <a:lnTo>
                      <a:pt x="281" y="144"/>
                    </a:lnTo>
                    <a:cubicBezTo>
                      <a:pt x="280" y="147"/>
                      <a:pt x="278" y="151"/>
                      <a:pt x="276" y="15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2" name="Google Shape;2252;p53"/>
              <p:cNvSpPr/>
              <p:nvPr/>
            </p:nvSpPr>
            <p:spPr>
              <a:xfrm>
                <a:off x="2836944" y="3792623"/>
                <a:ext cx="115894" cy="36516"/>
              </a:xfrm>
              <a:custGeom>
                <a:rect b="b" l="l" r="r" t="t"/>
                <a:pathLst>
                  <a:path extrusionOk="0" h="84" w="263">
                    <a:moveTo>
                      <a:pt x="262" y="63"/>
                    </a:moveTo>
                    <a:lnTo>
                      <a:pt x="262" y="63"/>
                    </a:lnTo>
                    <a:cubicBezTo>
                      <a:pt x="183" y="80"/>
                      <a:pt x="105" y="83"/>
                      <a:pt x="27" y="70"/>
                    </a:cubicBezTo>
                    <a:lnTo>
                      <a:pt x="27" y="70"/>
                    </a:lnTo>
                    <a:cubicBezTo>
                      <a:pt x="15" y="69"/>
                      <a:pt x="1" y="45"/>
                      <a:pt x="1" y="30"/>
                    </a:cubicBezTo>
                    <a:lnTo>
                      <a:pt x="1" y="30"/>
                    </a:lnTo>
                    <a:cubicBezTo>
                      <a:pt x="0" y="22"/>
                      <a:pt x="23" y="10"/>
                      <a:pt x="37" y="4"/>
                    </a:cubicBezTo>
                    <a:lnTo>
                      <a:pt x="37" y="4"/>
                    </a:lnTo>
                    <a:cubicBezTo>
                      <a:pt x="43" y="0"/>
                      <a:pt x="53" y="4"/>
                      <a:pt x="62" y="7"/>
                    </a:cubicBezTo>
                    <a:lnTo>
                      <a:pt x="62" y="7"/>
                    </a:lnTo>
                    <a:cubicBezTo>
                      <a:pt x="127" y="25"/>
                      <a:pt x="193" y="43"/>
                      <a:pt x="262" y="6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3" name="Google Shape;2253;p53"/>
              <p:cNvSpPr/>
              <p:nvPr/>
            </p:nvSpPr>
            <p:spPr>
              <a:xfrm>
                <a:off x="2970780" y="3786060"/>
                <a:ext cx="58740" cy="60330"/>
              </a:xfrm>
              <a:custGeom>
                <a:rect b="b" l="l" r="r" t="t"/>
                <a:pathLst>
                  <a:path extrusionOk="0" h="138" w="138">
                    <a:moveTo>
                      <a:pt x="114" y="137"/>
                    </a:moveTo>
                    <a:lnTo>
                      <a:pt x="114" y="137"/>
                    </a:lnTo>
                    <a:cubicBezTo>
                      <a:pt x="75" y="120"/>
                      <a:pt x="44" y="116"/>
                      <a:pt x="31" y="98"/>
                    </a:cubicBezTo>
                    <a:lnTo>
                      <a:pt x="31" y="98"/>
                    </a:lnTo>
                    <a:cubicBezTo>
                      <a:pt x="12" y="71"/>
                      <a:pt x="0" y="23"/>
                      <a:pt x="38" y="9"/>
                    </a:cubicBezTo>
                    <a:lnTo>
                      <a:pt x="38" y="9"/>
                    </a:lnTo>
                    <a:cubicBezTo>
                      <a:pt x="61" y="0"/>
                      <a:pt x="104" y="24"/>
                      <a:pt x="126" y="45"/>
                    </a:cubicBezTo>
                    <a:lnTo>
                      <a:pt x="126" y="45"/>
                    </a:lnTo>
                    <a:cubicBezTo>
                      <a:pt x="137" y="56"/>
                      <a:pt x="121" y="94"/>
                      <a:pt x="114" y="1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4" name="Google Shape;2254;p53"/>
              <p:cNvSpPr/>
              <p:nvPr/>
            </p:nvSpPr>
            <p:spPr>
              <a:xfrm>
                <a:off x="3321234" y="3651208"/>
                <a:ext cx="42865" cy="106371"/>
              </a:xfrm>
              <a:custGeom>
                <a:rect b="b" l="l" r="r" t="t"/>
                <a:pathLst>
                  <a:path extrusionOk="0" h="245" w="98">
                    <a:moveTo>
                      <a:pt x="68" y="0"/>
                    </a:moveTo>
                    <a:lnTo>
                      <a:pt x="68" y="0"/>
                    </a:lnTo>
                    <a:cubicBezTo>
                      <a:pt x="97" y="86"/>
                      <a:pt x="79" y="164"/>
                      <a:pt x="56" y="244"/>
                    </a:cubicBezTo>
                    <a:lnTo>
                      <a:pt x="56" y="244"/>
                    </a:lnTo>
                    <a:cubicBezTo>
                      <a:pt x="0" y="151"/>
                      <a:pt x="6" y="23"/>
                      <a:pt x="68"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5" name="Google Shape;2255;p53"/>
              <p:cNvSpPr/>
              <p:nvPr/>
            </p:nvSpPr>
            <p:spPr>
              <a:xfrm>
                <a:off x="3722465" y="4233965"/>
                <a:ext cx="49216" cy="52391"/>
              </a:xfrm>
              <a:custGeom>
                <a:rect b="b" l="l" r="r" t="t"/>
                <a:pathLst>
                  <a:path extrusionOk="0" h="119" w="116">
                    <a:moveTo>
                      <a:pt x="68" y="118"/>
                    </a:moveTo>
                    <a:lnTo>
                      <a:pt x="68" y="118"/>
                    </a:lnTo>
                    <a:cubicBezTo>
                      <a:pt x="56" y="112"/>
                      <a:pt x="32" y="108"/>
                      <a:pt x="20" y="95"/>
                    </a:cubicBezTo>
                    <a:lnTo>
                      <a:pt x="20" y="95"/>
                    </a:lnTo>
                    <a:cubicBezTo>
                      <a:pt x="0" y="73"/>
                      <a:pt x="9" y="11"/>
                      <a:pt x="32" y="5"/>
                    </a:cubicBezTo>
                    <a:lnTo>
                      <a:pt x="32" y="5"/>
                    </a:lnTo>
                    <a:cubicBezTo>
                      <a:pt x="50" y="0"/>
                      <a:pt x="78" y="7"/>
                      <a:pt x="92" y="19"/>
                    </a:cubicBezTo>
                    <a:lnTo>
                      <a:pt x="92" y="19"/>
                    </a:lnTo>
                    <a:cubicBezTo>
                      <a:pt x="115" y="39"/>
                      <a:pt x="104" y="92"/>
                      <a:pt x="68" y="1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6" name="Google Shape;2256;p53"/>
              <p:cNvSpPr/>
              <p:nvPr/>
            </p:nvSpPr>
            <p:spPr>
              <a:xfrm>
                <a:off x="2876699" y="3725558"/>
                <a:ext cx="74617" cy="65094"/>
              </a:xfrm>
              <a:custGeom>
                <a:rect b="b" l="l" r="r" t="t"/>
                <a:pathLst>
                  <a:path extrusionOk="0" h="148" w="174">
                    <a:moveTo>
                      <a:pt x="166" y="147"/>
                    </a:moveTo>
                    <a:lnTo>
                      <a:pt x="166" y="147"/>
                    </a:lnTo>
                    <a:cubicBezTo>
                      <a:pt x="116" y="116"/>
                      <a:pt x="65" y="86"/>
                      <a:pt x="18" y="52"/>
                    </a:cubicBezTo>
                    <a:lnTo>
                      <a:pt x="18" y="52"/>
                    </a:lnTo>
                    <a:cubicBezTo>
                      <a:pt x="6" y="43"/>
                      <a:pt x="5" y="19"/>
                      <a:pt x="0" y="1"/>
                    </a:cubicBezTo>
                    <a:lnTo>
                      <a:pt x="0" y="1"/>
                    </a:lnTo>
                    <a:cubicBezTo>
                      <a:pt x="18" y="4"/>
                      <a:pt x="44" y="0"/>
                      <a:pt x="55" y="10"/>
                    </a:cubicBezTo>
                    <a:lnTo>
                      <a:pt x="55" y="10"/>
                    </a:lnTo>
                    <a:cubicBezTo>
                      <a:pt x="96" y="50"/>
                      <a:pt x="134" y="94"/>
                      <a:pt x="173" y="136"/>
                    </a:cubicBezTo>
                    <a:lnTo>
                      <a:pt x="173" y="136"/>
                    </a:lnTo>
                    <a:cubicBezTo>
                      <a:pt x="170" y="140"/>
                      <a:pt x="168" y="144"/>
                      <a:pt x="166"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7" name="Google Shape;2257;p53"/>
              <p:cNvSpPr/>
              <p:nvPr/>
            </p:nvSpPr>
            <p:spPr>
              <a:xfrm>
                <a:off x="3328612" y="3790842"/>
                <a:ext cx="46041" cy="46041"/>
              </a:xfrm>
              <a:custGeom>
                <a:rect b="b" l="l" r="r" t="t"/>
                <a:pathLst>
                  <a:path extrusionOk="0" h="107" w="104">
                    <a:moveTo>
                      <a:pt x="103" y="11"/>
                    </a:moveTo>
                    <a:lnTo>
                      <a:pt x="103" y="11"/>
                    </a:lnTo>
                    <a:cubicBezTo>
                      <a:pt x="88" y="53"/>
                      <a:pt x="86" y="87"/>
                      <a:pt x="69" y="97"/>
                    </a:cubicBezTo>
                    <a:lnTo>
                      <a:pt x="69" y="97"/>
                    </a:lnTo>
                    <a:cubicBezTo>
                      <a:pt x="55" y="106"/>
                      <a:pt x="24" y="89"/>
                      <a:pt x="0" y="84"/>
                    </a:cubicBezTo>
                    <a:lnTo>
                      <a:pt x="0" y="84"/>
                    </a:lnTo>
                    <a:cubicBezTo>
                      <a:pt x="7" y="58"/>
                      <a:pt x="7" y="28"/>
                      <a:pt x="22" y="9"/>
                    </a:cubicBezTo>
                    <a:lnTo>
                      <a:pt x="22" y="9"/>
                    </a:lnTo>
                    <a:cubicBezTo>
                      <a:pt x="30" y="0"/>
                      <a:pt x="63" y="10"/>
                      <a:pt x="103" y="11"/>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8" name="Google Shape;2258;p53"/>
              <p:cNvSpPr/>
              <p:nvPr/>
            </p:nvSpPr>
            <p:spPr>
              <a:xfrm>
                <a:off x="3258171" y="4149255"/>
                <a:ext cx="39690" cy="36515"/>
              </a:xfrm>
              <a:custGeom>
                <a:rect b="b" l="l" r="r" t="t"/>
                <a:pathLst>
                  <a:path extrusionOk="0" h="85" w="89">
                    <a:moveTo>
                      <a:pt x="0" y="65"/>
                    </a:moveTo>
                    <a:lnTo>
                      <a:pt x="0" y="65"/>
                    </a:lnTo>
                    <a:cubicBezTo>
                      <a:pt x="10" y="36"/>
                      <a:pt x="17" y="18"/>
                      <a:pt x="23" y="0"/>
                    </a:cubicBezTo>
                    <a:lnTo>
                      <a:pt x="23" y="0"/>
                    </a:lnTo>
                    <a:cubicBezTo>
                      <a:pt x="43" y="7"/>
                      <a:pt x="70" y="8"/>
                      <a:pt x="80" y="22"/>
                    </a:cubicBezTo>
                    <a:lnTo>
                      <a:pt x="80" y="22"/>
                    </a:lnTo>
                    <a:cubicBezTo>
                      <a:pt x="88" y="33"/>
                      <a:pt x="80" y="67"/>
                      <a:pt x="69" y="76"/>
                    </a:cubicBezTo>
                    <a:lnTo>
                      <a:pt x="69" y="76"/>
                    </a:lnTo>
                    <a:cubicBezTo>
                      <a:pt x="59" y="84"/>
                      <a:pt x="32" y="72"/>
                      <a:pt x="0" y="6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59" name="Google Shape;2259;p53"/>
              <p:cNvSpPr/>
              <p:nvPr/>
            </p:nvSpPr>
            <p:spPr>
              <a:xfrm>
                <a:off x="2924420" y="3728343"/>
                <a:ext cx="46041" cy="55567"/>
              </a:xfrm>
              <a:custGeom>
                <a:rect b="b" l="l" r="r" t="t"/>
                <a:pathLst>
                  <a:path extrusionOk="0" h="129" w="104">
                    <a:moveTo>
                      <a:pt x="16" y="0"/>
                    </a:moveTo>
                    <a:lnTo>
                      <a:pt x="16" y="0"/>
                    </a:lnTo>
                    <a:cubicBezTo>
                      <a:pt x="74" y="17"/>
                      <a:pt x="86" y="69"/>
                      <a:pt x="103" y="116"/>
                    </a:cubicBezTo>
                    <a:lnTo>
                      <a:pt x="103" y="116"/>
                    </a:lnTo>
                    <a:cubicBezTo>
                      <a:pt x="98" y="120"/>
                      <a:pt x="94" y="124"/>
                      <a:pt x="90" y="128"/>
                    </a:cubicBezTo>
                    <a:lnTo>
                      <a:pt x="0" y="15"/>
                    </a:lnTo>
                    <a:lnTo>
                      <a:pt x="0" y="15"/>
                    </a:lnTo>
                    <a:cubicBezTo>
                      <a:pt x="5" y="10"/>
                      <a:pt x="10" y="5"/>
                      <a:pt x="16"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0" name="Google Shape;2260;p53"/>
              <p:cNvSpPr/>
              <p:nvPr/>
            </p:nvSpPr>
            <p:spPr>
              <a:xfrm>
                <a:off x="2401922" y="6355082"/>
                <a:ext cx="702720" cy="364800"/>
              </a:xfrm>
              <a:custGeom>
                <a:rect b="b" l="l" r="r" t="t"/>
                <a:pathLst>
                  <a:path extrusionOk="0" h="839" w="1615">
                    <a:moveTo>
                      <a:pt x="1023" y="638"/>
                    </a:moveTo>
                    <a:lnTo>
                      <a:pt x="1023" y="638"/>
                    </a:lnTo>
                    <a:cubicBezTo>
                      <a:pt x="835" y="559"/>
                      <a:pt x="647" y="479"/>
                      <a:pt x="459" y="399"/>
                    </a:cubicBezTo>
                    <a:cubicBezTo>
                      <a:pt x="611" y="397"/>
                      <a:pt x="746" y="457"/>
                      <a:pt x="879" y="516"/>
                    </a:cubicBezTo>
                    <a:cubicBezTo>
                      <a:pt x="1012" y="575"/>
                      <a:pt x="1139" y="647"/>
                      <a:pt x="1272" y="711"/>
                    </a:cubicBezTo>
                    <a:cubicBezTo>
                      <a:pt x="1207" y="666"/>
                      <a:pt x="1144" y="619"/>
                      <a:pt x="1078" y="578"/>
                    </a:cubicBezTo>
                    <a:cubicBezTo>
                      <a:pt x="1009" y="535"/>
                      <a:pt x="936" y="496"/>
                      <a:pt x="863" y="459"/>
                    </a:cubicBezTo>
                    <a:cubicBezTo>
                      <a:pt x="791" y="424"/>
                      <a:pt x="717" y="394"/>
                      <a:pt x="643" y="364"/>
                    </a:cubicBezTo>
                    <a:cubicBezTo>
                      <a:pt x="570" y="334"/>
                      <a:pt x="495" y="307"/>
                      <a:pt x="421" y="278"/>
                    </a:cubicBezTo>
                    <a:cubicBezTo>
                      <a:pt x="422" y="274"/>
                      <a:pt x="422" y="270"/>
                      <a:pt x="423" y="266"/>
                    </a:cubicBezTo>
                    <a:cubicBezTo>
                      <a:pt x="441" y="266"/>
                      <a:pt x="459" y="262"/>
                      <a:pt x="477" y="266"/>
                    </a:cubicBezTo>
                    <a:cubicBezTo>
                      <a:pt x="643" y="307"/>
                      <a:pt x="811" y="350"/>
                      <a:pt x="962" y="434"/>
                    </a:cubicBezTo>
                    <a:cubicBezTo>
                      <a:pt x="1052" y="484"/>
                      <a:pt x="1137" y="546"/>
                      <a:pt x="1221" y="607"/>
                    </a:cubicBezTo>
                    <a:cubicBezTo>
                      <a:pt x="1300" y="664"/>
                      <a:pt x="1375" y="728"/>
                      <a:pt x="1454" y="787"/>
                    </a:cubicBezTo>
                    <a:cubicBezTo>
                      <a:pt x="1286" y="583"/>
                      <a:pt x="1071" y="437"/>
                      <a:pt x="848" y="300"/>
                    </a:cubicBezTo>
                    <a:cubicBezTo>
                      <a:pt x="1163" y="394"/>
                      <a:pt x="1402" y="594"/>
                      <a:pt x="1614" y="838"/>
                    </a:cubicBezTo>
                    <a:cubicBezTo>
                      <a:pt x="1602" y="817"/>
                      <a:pt x="1590" y="794"/>
                      <a:pt x="1577" y="773"/>
                    </a:cubicBezTo>
                    <a:cubicBezTo>
                      <a:pt x="1564" y="751"/>
                      <a:pt x="1551" y="729"/>
                      <a:pt x="1537" y="708"/>
                    </a:cubicBezTo>
                    <a:cubicBezTo>
                      <a:pt x="1350" y="423"/>
                      <a:pt x="1086" y="237"/>
                      <a:pt x="779" y="101"/>
                    </a:cubicBezTo>
                    <a:cubicBezTo>
                      <a:pt x="627" y="33"/>
                      <a:pt x="470" y="0"/>
                      <a:pt x="307" y="29"/>
                    </a:cubicBezTo>
                    <a:cubicBezTo>
                      <a:pt x="232" y="42"/>
                      <a:pt x="158" y="76"/>
                      <a:pt x="91" y="113"/>
                    </a:cubicBezTo>
                    <a:cubicBezTo>
                      <a:pt x="18" y="154"/>
                      <a:pt x="0" y="229"/>
                      <a:pt x="27" y="308"/>
                    </a:cubicBezTo>
                    <a:cubicBezTo>
                      <a:pt x="70" y="430"/>
                      <a:pt x="161" y="510"/>
                      <a:pt x="268" y="569"/>
                    </a:cubicBezTo>
                    <a:cubicBezTo>
                      <a:pt x="457" y="671"/>
                      <a:pt x="663" y="721"/>
                      <a:pt x="875" y="751"/>
                    </a:cubicBezTo>
                    <a:cubicBezTo>
                      <a:pt x="991" y="768"/>
                      <a:pt x="1106" y="791"/>
                      <a:pt x="1221" y="811"/>
                    </a:cubicBezTo>
                    <a:cubicBezTo>
                      <a:pt x="1231" y="813"/>
                      <a:pt x="1240" y="814"/>
                      <a:pt x="1264" y="818"/>
                    </a:cubicBezTo>
                    <a:cubicBezTo>
                      <a:pt x="1067" y="684"/>
                      <a:pt x="835" y="678"/>
                      <a:pt x="643" y="575"/>
                    </a:cubicBezTo>
                    <a:cubicBezTo>
                      <a:pt x="644" y="570"/>
                      <a:pt x="646" y="565"/>
                      <a:pt x="647" y="559"/>
                    </a:cubicBezTo>
                    <a:cubicBezTo>
                      <a:pt x="771" y="589"/>
                      <a:pt x="895" y="618"/>
                      <a:pt x="1019" y="647"/>
                    </a:cubicBezTo>
                    <a:cubicBezTo>
                      <a:pt x="1020" y="644"/>
                      <a:pt x="1022" y="641"/>
                      <a:pt x="1023" y="638"/>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1" name="Google Shape;2261;p53"/>
              <p:cNvSpPr/>
              <p:nvPr/>
            </p:nvSpPr>
            <p:spPr>
              <a:xfrm>
                <a:off x="3490561" y="5723400"/>
                <a:ext cx="460800" cy="332161"/>
              </a:xfrm>
              <a:custGeom>
                <a:rect b="b" l="l" r="r" t="t"/>
                <a:pathLst>
                  <a:path extrusionOk="0" h="761" w="1057">
                    <a:moveTo>
                      <a:pt x="0" y="388"/>
                    </a:moveTo>
                    <a:lnTo>
                      <a:pt x="0" y="388"/>
                    </a:lnTo>
                    <a:cubicBezTo>
                      <a:pt x="47" y="542"/>
                      <a:pt x="150" y="630"/>
                      <a:pt x="283" y="682"/>
                    </a:cubicBezTo>
                    <a:cubicBezTo>
                      <a:pt x="478" y="760"/>
                      <a:pt x="669" y="745"/>
                      <a:pt x="846" y="626"/>
                    </a:cubicBezTo>
                    <a:cubicBezTo>
                      <a:pt x="1056" y="485"/>
                      <a:pt x="1049" y="256"/>
                      <a:pt x="835" y="122"/>
                    </a:cubicBezTo>
                    <a:cubicBezTo>
                      <a:pt x="639" y="0"/>
                      <a:pt x="279" y="27"/>
                      <a:pt x="103" y="178"/>
                    </a:cubicBezTo>
                    <a:cubicBezTo>
                      <a:pt x="90" y="189"/>
                      <a:pt x="79" y="204"/>
                      <a:pt x="64" y="221"/>
                    </a:cubicBezTo>
                    <a:cubicBezTo>
                      <a:pt x="139" y="206"/>
                      <a:pt x="206" y="189"/>
                      <a:pt x="274" y="179"/>
                    </a:cubicBezTo>
                    <a:cubicBezTo>
                      <a:pt x="409" y="159"/>
                      <a:pt x="564" y="266"/>
                      <a:pt x="598" y="398"/>
                    </a:cubicBezTo>
                    <a:cubicBezTo>
                      <a:pt x="628" y="515"/>
                      <a:pt x="546" y="605"/>
                      <a:pt x="412" y="601"/>
                    </a:cubicBezTo>
                    <a:cubicBezTo>
                      <a:pt x="331" y="599"/>
                      <a:pt x="261" y="564"/>
                      <a:pt x="195" y="522"/>
                    </a:cubicBezTo>
                    <a:cubicBezTo>
                      <a:pt x="132" y="481"/>
                      <a:pt x="71" y="437"/>
                      <a:pt x="0" y="388"/>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2" name="Google Shape;2262;p53"/>
              <p:cNvSpPr/>
              <p:nvPr/>
            </p:nvSpPr>
            <p:spPr>
              <a:xfrm>
                <a:off x="2370168" y="6206458"/>
                <a:ext cx="928739" cy="722375"/>
              </a:xfrm>
              <a:custGeom>
                <a:rect b="b" l="l" r="r" t="t"/>
                <a:pathLst>
                  <a:path extrusionOk="0" h="1660" w="2131">
                    <a:moveTo>
                      <a:pt x="0" y="432"/>
                    </a:moveTo>
                    <a:lnTo>
                      <a:pt x="0" y="432"/>
                    </a:lnTo>
                    <a:cubicBezTo>
                      <a:pt x="244" y="203"/>
                      <a:pt x="581" y="152"/>
                      <a:pt x="904" y="294"/>
                    </a:cubicBezTo>
                    <a:lnTo>
                      <a:pt x="904" y="294"/>
                    </a:lnTo>
                    <a:cubicBezTo>
                      <a:pt x="1098" y="379"/>
                      <a:pt x="1252" y="514"/>
                      <a:pt x="1377" y="680"/>
                    </a:cubicBezTo>
                    <a:lnTo>
                      <a:pt x="1377" y="680"/>
                    </a:lnTo>
                    <a:cubicBezTo>
                      <a:pt x="1498" y="840"/>
                      <a:pt x="1609" y="1008"/>
                      <a:pt x="1721" y="1173"/>
                    </a:cubicBezTo>
                    <a:lnTo>
                      <a:pt x="1721" y="1173"/>
                    </a:lnTo>
                    <a:cubicBezTo>
                      <a:pt x="1840" y="1349"/>
                      <a:pt x="1974" y="1513"/>
                      <a:pt x="2130" y="1659"/>
                    </a:cubicBezTo>
                    <a:lnTo>
                      <a:pt x="2130" y="1659"/>
                    </a:lnTo>
                    <a:cubicBezTo>
                      <a:pt x="2054" y="1527"/>
                      <a:pt x="1978" y="1396"/>
                      <a:pt x="1905" y="1263"/>
                    </a:cubicBezTo>
                    <a:lnTo>
                      <a:pt x="1905" y="1263"/>
                    </a:lnTo>
                    <a:cubicBezTo>
                      <a:pt x="1812" y="1094"/>
                      <a:pt x="1728" y="919"/>
                      <a:pt x="1628" y="753"/>
                    </a:cubicBezTo>
                    <a:lnTo>
                      <a:pt x="1628" y="753"/>
                    </a:lnTo>
                    <a:cubicBezTo>
                      <a:pt x="1496" y="536"/>
                      <a:pt x="1333" y="347"/>
                      <a:pt x="1111" y="213"/>
                    </a:cubicBezTo>
                    <a:lnTo>
                      <a:pt x="1111" y="213"/>
                    </a:lnTo>
                    <a:cubicBezTo>
                      <a:pt x="758" y="0"/>
                      <a:pt x="295" y="71"/>
                      <a:pt x="32" y="387"/>
                    </a:cubicBezTo>
                    <a:lnTo>
                      <a:pt x="32" y="387"/>
                    </a:lnTo>
                    <a:cubicBezTo>
                      <a:pt x="20" y="401"/>
                      <a:pt x="11" y="417"/>
                      <a:pt x="0" y="432"/>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3" name="Google Shape;2263;p53"/>
              <p:cNvSpPr/>
              <p:nvPr/>
            </p:nvSpPr>
            <p:spPr>
              <a:xfrm>
                <a:off x="2837761" y="5454601"/>
                <a:ext cx="311040" cy="480000"/>
              </a:xfrm>
              <a:custGeom>
                <a:rect b="b" l="l" r="r" t="t"/>
                <a:pathLst>
                  <a:path extrusionOk="0" h="1101" w="714">
                    <a:moveTo>
                      <a:pt x="505" y="986"/>
                    </a:moveTo>
                    <a:lnTo>
                      <a:pt x="505" y="986"/>
                    </a:lnTo>
                    <a:cubicBezTo>
                      <a:pt x="713" y="747"/>
                      <a:pt x="681" y="387"/>
                      <a:pt x="555" y="181"/>
                    </a:cubicBezTo>
                    <a:cubicBezTo>
                      <a:pt x="455" y="17"/>
                      <a:pt x="299" y="0"/>
                      <a:pt x="169" y="143"/>
                    </a:cubicBezTo>
                    <a:cubicBezTo>
                      <a:pt x="33" y="293"/>
                      <a:pt x="0" y="470"/>
                      <a:pt x="42" y="665"/>
                    </a:cubicBezTo>
                    <a:cubicBezTo>
                      <a:pt x="68" y="785"/>
                      <a:pt x="122" y="889"/>
                      <a:pt x="198" y="982"/>
                    </a:cubicBezTo>
                    <a:cubicBezTo>
                      <a:pt x="234" y="1026"/>
                      <a:pt x="281" y="1060"/>
                      <a:pt x="324" y="1100"/>
                    </a:cubicBezTo>
                    <a:cubicBezTo>
                      <a:pt x="360" y="1064"/>
                      <a:pt x="340" y="1044"/>
                      <a:pt x="322" y="1023"/>
                    </a:cubicBezTo>
                    <a:cubicBezTo>
                      <a:pt x="232" y="917"/>
                      <a:pt x="192" y="789"/>
                      <a:pt x="182" y="653"/>
                    </a:cubicBezTo>
                    <a:cubicBezTo>
                      <a:pt x="174" y="541"/>
                      <a:pt x="226" y="462"/>
                      <a:pt x="324" y="424"/>
                    </a:cubicBezTo>
                    <a:cubicBezTo>
                      <a:pt x="340" y="417"/>
                      <a:pt x="368" y="421"/>
                      <a:pt x="382" y="431"/>
                    </a:cubicBezTo>
                    <a:cubicBezTo>
                      <a:pt x="485" y="505"/>
                      <a:pt x="521" y="613"/>
                      <a:pt x="524" y="732"/>
                    </a:cubicBezTo>
                    <a:cubicBezTo>
                      <a:pt x="526" y="816"/>
                      <a:pt x="512" y="900"/>
                      <a:pt x="505" y="98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4" name="Google Shape;2264;p53"/>
              <p:cNvSpPr/>
              <p:nvPr/>
            </p:nvSpPr>
            <p:spPr>
              <a:xfrm>
                <a:off x="3192194" y="6234998"/>
                <a:ext cx="506440" cy="669982"/>
              </a:xfrm>
              <a:custGeom>
                <a:rect b="b" l="l" r="r" t="t"/>
                <a:pathLst>
                  <a:path extrusionOk="0" h="1540" w="1162">
                    <a:moveTo>
                      <a:pt x="356" y="1530"/>
                    </a:moveTo>
                    <a:lnTo>
                      <a:pt x="356" y="1530"/>
                    </a:lnTo>
                    <a:cubicBezTo>
                      <a:pt x="346" y="1507"/>
                      <a:pt x="336" y="1484"/>
                      <a:pt x="325" y="1462"/>
                    </a:cubicBezTo>
                    <a:lnTo>
                      <a:pt x="325" y="1462"/>
                    </a:lnTo>
                    <a:cubicBezTo>
                      <a:pt x="244" y="1292"/>
                      <a:pt x="192" y="1115"/>
                      <a:pt x="197" y="926"/>
                    </a:cubicBezTo>
                    <a:lnTo>
                      <a:pt x="197" y="926"/>
                    </a:lnTo>
                    <a:cubicBezTo>
                      <a:pt x="201" y="757"/>
                      <a:pt x="267" y="609"/>
                      <a:pt x="374" y="479"/>
                    </a:cubicBezTo>
                    <a:lnTo>
                      <a:pt x="374" y="479"/>
                    </a:lnTo>
                    <a:cubicBezTo>
                      <a:pt x="422" y="420"/>
                      <a:pt x="474" y="363"/>
                      <a:pt x="528" y="309"/>
                    </a:cubicBezTo>
                    <a:lnTo>
                      <a:pt x="528" y="309"/>
                    </a:lnTo>
                    <a:cubicBezTo>
                      <a:pt x="622" y="214"/>
                      <a:pt x="741" y="169"/>
                      <a:pt x="870" y="155"/>
                    </a:cubicBezTo>
                    <a:lnTo>
                      <a:pt x="870" y="155"/>
                    </a:lnTo>
                    <a:cubicBezTo>
                      <a:pt x="950" y="146"/>
                      <a:pt x="1032" y="151"/>
                      <a:pt x="1113" y="150"/>
                    </a:cubicBezTo>
                    <a:lnTo>
                      <a:pt x="1113" y="150"/>
                    </a:lnTo>
                    <a:cubicBezTo>
                      <a:pt x="1127" y="150"/>
                      <a:pt x="1141" y="149"/>
                      <a:pt x="1156" y="148"/>
                    </a:cubicBezTo>
                    <a:lnTo>
                      <a:pt x="1156" y="148"/>
                    </a:lnTo>
                    <a:cubicBezTo>
                      <a:pt x="1157" y="143"/>
                      <a:pt x="1159" y="137"/>
                      <a:pt x="1161" y="132"/>
                    </a:cubicBezTo>
                    <a:lnTo>
                      <a:pt x="1161" y="132"/>
                    </a:lnTo>
                    <a:cubicBezTo>
                      <a:pt x="1125" y="117"/>
                      <a:pt x="1090" y="98"/>
                      <a:pt x="1052" y="88"/>
                    </a:cubicBezTo>
                    <a:lnTo>
                      <a:pt x="1052" y="88"/>
                    </a:lnTo>
                    <a:cubicBezTo>
                      <a:pt x="712" y="0"/>
                      <a:pt x="359" y="137"/>
                      <a:pt x="156" y="426"/>
                    </a:cubicBezTo>
                    <a:lnTo>
                      <a:pt x="156" y="426"/>
                    </a:lnTo>
                    <a:cubicBezTo>
                      <a:pt x="9" y="636"/>
                      <a:pt x="0" y="853"/>
                      <a:pt x="97" y="1083"/>
                    </a:cubicBezTo>
                    <a:lnTo>
                      <a:pt x="97" y="1083"/>
                    </a:lnTo>
                    <a:cubicBezTo>
                      <a:pt x="121" y="1139"/>
                      <a:pt x="139" y="1198"/>
                      <a:pt x="168" y="1252"/>
                    </a:cubicBezTo>
                    <a:lnTo>
                      <a:pt x="168" y="1252"/>
                    </a:lnTo>
                    <a:cubicBezTo>
                      <a:pt x="222" y="1349"/>
                      <a:pt x="280" y="1444"/>
                      <a:pt x="337" y="1539"/>
                    </a:cubicBezTo>
                    <a:lnTo>
                      <a:pt x="337" y="1539"/>
                    </a:lnTo>
                    <a:cubicBezTo>
                      <a:pt x="343" y="1536"/>
                      <a:pt x="350" y="1533"/>
                      <a:pt x="356" y="153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5" name="Google Shape;2265;p53"/>
              <p:cNvSpPr/>
              <p:nvPr/>
            </p:nvSpPr>
            <p:spPr>
              <a:xfrm>
                <a:off x="3776642" y="5293321"/>
                <a:ext cx="378239" cy="311040"/>
              </a:xfrm>
              <a:custGeom>
                <a:rect b="b" l="l" r="r" t="t"/>
                <a:pathLst>
                  <a:path extrusionOk="0" h="716" w="867">
                    <a:moveTo>
                      <a:pt x="0" y="406"/>
                    </a:moveTo>
                    <a:lnTo>
                      <a:pt x="0" y="406"/>
                    </a:lnTo>
                    <a:cubicBezTo>
                      <a:pt x="12" y="395"/>
                      <a:pt x="24" y="385"/>
                      <a:pt x="34" y="373"/>
                    </a:cubicBezTo>
                    <a:cubicBezTo>
                      <a:pt x="109" y="285"/>
                      <a:pt x="207" y="242"/>
                      <a:pt x="319" y="231"/>
                    </a:cubicBezTo>
                    <a:cubicBezTo>
                      <a:pt x="417" y="222"/>
                      <a:pt x="483" y="267"/>
                      <a:pt x="502" y="348"/>
                    </a:cubicBezTo>
                    <a:cubicBezTo>
                      <a:pt x="527" y="453"/>
                      <a:pt x="496" y="525"/>
                      <a:pt x="399" y="562"/>
                    </a:cubicBezTo>
                    <a:cubicBezTo>
                      <a:pt x="343" y="584"/>
                      <a:pt x="281" y="592"/>
                      <a:pt x="217" y="595"/>
                    </a:cubicBezTo>
                    <a:cubicBezTo>
                      <a:pt x="221" y="589"/>
                      <a:pt x="225" y="583"/>
                      <a:pt x="240" y="561"/>
                    </a:cubicBezTo>
                    <a:cubicBezTo>
                      <a:pt x="194" y="565"/>
                      <a:pt x="159" y="568"/>
                      <a:pt x="125" y="571"/>
                    </a:cubicBezTo>
                    <a:cubicBezTo>
                      <a:pt x="125" y="574"/>
                      <a:pt x="124" y="577"/>
                      <a:pt x="124" y="581"/>
                    </a:cubicBezTo>
                    <a:cubicBezTo>
                      <a:pt x="134" y="585"/>
                      <a:pt x="143" y="589"/>
                      <a:pt x="152" y="594"/>
                    </a:cubicBezTo>
                    <a:cubicBezTo>
                      <a:pt x="152" y="597"/>
                      <a:pt x="151" y="598"/>
                      <a:pt x="151" y="600"/>
                    </a:cubicBezTo>
                    <a:cubicBezTo>
                      <a:pt x="118" y="598"/>
                      <a:pt x="85" y="596"/>
                      <a:pt x="47" y="593"/>
                    </a:cubicBezTo>
                    <a:cubicBezTo>
                      <a:pt x="84" y="642"/>
                      <a:pt x="135" y="656"/>
                      <a:pt x="185" y="665"/>
                    </a:cubicBezTo>
                    <a:cubicBezTo>
                      <a:pt x="458" y="715"/>
                      <a:pt x="743" y="581"/>
                      <a:pt x="830" y="288"/>
                    </a:cubicBezTo>
                    <a:cubicBezTo>
                      <a:pt x="866" y="168"/>
                      <a:pt x="832" y="101"/>
                      <a:pt x="716" y="55"/>
                    </a:cubicBezTo>
                    <a:cubicBezTo>
                      <a:pt x="575" y="0"/>
                      <a:pt x="439" y="22"/>
                      <a:pt x="305" y="79"/>
                    </a:cubicBezTo>
                    <a:cubicBezTo>
                      <a:pt x="155" y="142"/>
                      <a:pt x="61" y="258"/>
                      <a:pt x="0" y="406"/>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6" name="Google Shape;2266;p53"/>
              <p:cNvSpPr/>
              <p:nvPr/>
            </p:nvSpPr>
            <p:spPr>
              <a:xfrm>
                <a:off x="3032349" y="5524816"/>
                <a:ext cx="692188" cy="1341553"/>
              </a:xfrm>
              <a:custGeom>
                <a:rect b="b" l="l" r="r" t="t"/>
                <a:pathLst>
                  <a:path extrusionOk="0" h="3083" w="1594">
                    <a:moveTo>
                      <a:pt x="0" y="1091"/>
                    </a:moveTo>
                    <a:lnTo>
                      <a:pt x="0" y="1091"/>
                    </a:lnTo>
                    <a:cubicBezTo>
                      <a:pt x="62" y="1200"/>
                      <a:pt x="127" y="1308"/>
                      <a:pt x="185" y="1419"/>
                    </a:cubicBezTo>
                    <a:lnTo>
                      <a:pt x="185" y="1419"/>
                    </a:lnTo>
                    <a:cubicBezTo>
                      <a:pt x="203" y="1454"/>
                      <a:pt x="215" y="1502"/>
                      <a:pt x="208" y="1540"/>
                    </a:cubicBezTo>
                    <a:lnTo>
                      <a:pt x="208" y="1540"/>
                    </a:lnTo>
                    <a:cubicBezTo>
                      <a:pt x="174" y="1720"/>
                      <a:pt x="186" y="1899"/>
                      <a:pt x="210" y="2078"/>
                    </a:cubicBezTo>
                    <a:lnTo>
                      <a:pt x="210" y="2078"/>
                    </a:lnTo>
                    <a:cubicBezTo>
                      <a:pt x="254" y="2416"/>
                      <a:pt x="379" y="2725"/>
                      <a:pt x="550" y="3017"/>
                    </a:cubicBezTo>
                    <a:lnTo>
                      <a:pt x="550" y="3017"/>
                    </a:lnTo>
                    <a:cubicBezTo>
                      <a:pt x="564" y="3041"/>
                      <a:pt x="581" y="3064"/>
                      <a:pt x="606" y="3082"/>
                    </a:cubicBezTo>
                    <a:lnTo>
                      <a:pt x="606" y="3082"/>
                    </a:lnTo>
                    <a:cubicBezTo>
                      <a:pt x="571" y="3015"/>
                      <a:pt x="536" y="2948"/>
                      <a:pt x="505" y="2879"/>
                    </a:cubicBezTo>
                    <a:lnTo>
                      <a:pt x="505" y="2879"/>
                    </a:lnTo>
                    <a:cubicBezTo>
                      <a:pt x="398" y="2648"/>
                      <a:pt x="317" y="2410"/>
                      <a:pt x="272" y="2158"/>
                    </a:cubicBezTo>
                    <a:lnTo>
                      <a:pt x="272" y="2158"/>
                    </a:lnTo>
                    <a:cubicBezTo>
                      <a:pt x="230" y="1924"/>
                      <a:pt x="236" y="1693"/>
                      <a:pt x="290" y="1465"/>
                    </a:cubicBezTo>
                    <a:lnTo>
                      <a:pt x="290" y="1465"/>
                    </a:lnTo>
                    <a:cubicBezTo>
                      <a:pt x="328" y="1302"/>
                      <a:pt x="390" y="1145"/>
                      <a:pt x="483" y="1006"/>
                    </a:cubicBezTo>
                    <a:lnTo>
                      <a:pt x="483" y="1006"/>
                    </a:lnTo>
                    <a:cubicBezTo>
                      <a:pt x="552" y="900"/>
                      <a:pt x="655" y="829"/>
                      <a:pt x="776" y="786"/>
                    </a:cubicBezTo>
                    <a:lnTo>
                      <a:pt x="776" y="786"/>
                    </a:lnTo>
                    <a:cubicBezTo>
                      <a:pt x="815" y="772"/>
                      <a:pt x="853" y="754"/>
                      <a:pt x="891" y="738"/>
                    </a:cubicBezTo>
                    <a:lnTo>
                      <a:pt x="891" y="738"/>
                    </a:lnTo>
                    <a:cubicBezTo>
                      <a:pt x="889" y="731"/>
                      <a:pt x="886" y="724"/>
                      <a:pt x="884" y="718"/>
                    </a:cubicBezTo>
                    <a:lnTo>
                      <a:pt x="884" y="718"/>
                    </a:lnTo>
                    <a:cubicBezTo>
                      <a:pt x="794" y="748"/>
                      <a:pt x="704" y="777"/>
                      <a:pt x="604" y="811"/>
                    </a:cubicBezTo>
                    <a:lnTo>
                      <a:pt x="604" y="811"/>
                    </a:lnTo>
                    <a:cubicBezTo>
                      <a:pt x="874" y="465"/>
                      <a:pt x="1167" y="161"/>
                      <a:pt x="1593" y="18"/>
                    </a:cubicBezTo>
                    <a:lnTo>
                      <a:pt x="1593" y="18"/>
                    </a:lnTo>
                    <a:cubicBezTo>
                      <a:pt x="1590" y="12"/>
                      <a:pt x="1586" y="6"/>
                      <a:pt x="1583" y="0"/>
                    </a:cubicBezTo>
                    <a:lnTo>
                      <a:pt x="1583" y="0"/>
                    </a:lnTo>
                    <a:cubicBezTo>
                      <a:pt x="1528" y="18"/>
                      <a:pt x="1470" y="34"/>
                      <a:pt x="1416" y="55"/>
                    </a:cubicBezTo>
                    <a:lnTo>
                      <a:pt x="1416" y="55"/>
                    </a:lnTo>
                    <a:cubicBezTo>
                      <a:pt x="1359" y="77"/>
                      <a:pt x="1302" y="101"/>
                      <a:pt x="1247" y="129"/>
                    </a:cubicBezTo>
                    <a:lnTo>
                      <a:pt x="1247" y="129"/>
                    </a:lnTo>
                    <a:cubicBezTo>
                      <a:pt x="1195" y="156"/>
                      <a:pt x="1144" y="186"/>
                      <a:pt x="1094" y="218"/>
                    </a:cubicBezTo>
                    <a:lnTo>
                      <a:pt x="1094" y="218"/>
                    </a:lnTo>
                    <a:cubicBezTo>
                      <a:pt x="1042" y="251"/>
                      <a:pt x="994" y="288"/>
                      <a:pt x="940" y="326"/>
                    </a:cubicBezTo>
                    <a:lnTo>
                      <a:pt x="940" y="326"/>
                    </a:lnTo>
                    <a:cubicBezTo>
                      <a:pt x="929" y="247"/>
                      <a:pt x="918" y="172"/>
                      <a:pt x="907" y="96"/>
                    </a:cubicBezTo>
                    <a:lnTo>
                      <a:pt x="907" y="96"/>
                    </a:lnTo>
                    <a:cubicBezTo>
                      <a:pt x="901" y="96"/>
                      <a:pt x="896" y="96"/>
                      <a:pt x="891" y="96"/>
                    </a:cubicBezTo>
                    <a:lnTo>
                      <a:pt x="891" y="96"/>
                    </a:lnTo>
                    <a:cubicBezTo>
                      <a:pt x="889" y="153"/>
                      <a:pt x="880" y="211"/>
                      <a:pt x="887" y="267"/>
                    </a:cubicBezTo>
                    <a:lnTo>
                      <a:pt x="887" y="267"/>
                    </a:lnTo>
                    <a:cubicBezTo>
                      <a:pt x="897" y="342"/>
                      <a:pt x="876" y="393"/>
                      <a:pt x="819" y="449"/>
                    </a:cubicBezTo>
                    <a:lnTo>
                      <a:pt x="819" y="449"/>
                    </a:lnTo>
                    <a:cubicBezTo>
                      <a:pt x="676" y="590"/>
                      <a:pt x="556" y="751"/>
                      <a:pt x="452" y="925"/>
                    </a:cubicBezTo>
                    <a:lnTo>
                      <a:pt x="452" y="925"/>
                    </a:lnTo>
                    <a:cubicBezTo>
                      <a:pt x="364" y="1071"/>
                      <a:pt x="297" y="1227"/>
                      <a:pt x="244" y="1390"/>
                    </a:cubicBezTo>
                    <a:lnTo>
                      <a:pt x="244" y="1390"/>
                    </a:lnTo>
                    <a:cubicBezTo>
                      <a:pt x="243" y="1395"/>
                      <a:pt x="239" y="1401"/>
                      <a:pt x="230" y="1420"/>
                    </a:cubicBezTo>
                    <a:lnTo>
                      <a:pt x="230" y="1420"/>
                    </a:lnTo>
                    <a:cubicBezTo>
                      <a:pt x="153" y="1303"/>
                      <a:pt x="81" y="1194"/>
                      <a:pt x="9" y="1086"/>
                    </a:cubicBezTo>
                    <a:lnTo>
                      <a:pt x="9" y="1086"/>
                    </a:lnTo>
                    <a:cubicBezTo>
                      <a:pt x="6" y="1087"/>
                      <a:pt x="3" y="1089"/>
                      <a:pt x="0" y="109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7" name="Google Shape;2267;p53"/>
              <p:cNvSpPr/>
              <p:nvPr/>
            </p:nvSpPr>
            <p:spPr>
              <a:xfrm>
                <a:off x="2369281" y="6134281"/>
                <a:ext cx="579840" cy="211200"/>
              </a:xfrm>
              <a:custGeom>
                <a:rect b="b" l="l" r="r" t="t"/>
                <a:pathLst>
                  <a:path extrusionOk="0" h="486" w="1330">
                    <a:moveTo>
                      <a:pt x="1329" y="471"/>
                    </a:moveTo>
                    <a:lnTo>
                      <a:pt x="1329" y="471"/>
                    </a:lnTo>
                    <a:cubicBezTo>
                      <a:pt x="1193" y="345"/>
                      <a:pt x="1043" y="239"/>
                      <a:pt x="882" y="145"/>
                    </a:cubicBezTo>
                    <a:cubicBezTo>
                      <a:pt x="689" y="33"/>
                      <a:pt x="481" y="0"/>
                      <a:pt x="263" y="20"/>
                    </a:cubicBezTo>
                    <a:cubicBezTo>
                      <a:pt x="180" y="28"/>
                      <a:pt x="102" y="56"/>
                      <a:pt x="43" y="117"/>
                    </a:cubicBezTo>
                    <a:cubicBezTo>
                      <a:pt x="22" y="139"/>
                      <a:pt x="0" y="181"/>
                      <a:pt x="8" y="203"/>
                    </a:cubicBezTo>
                    <a:cubicBezTo>
                      <a:pt x="19" y="232"/>
                      <a:pt x="56" y="261"/>
                      <a:pt x="87" y="269"/>
                    </a:cubicBezTo>
                    <a:cubicBezTo>
                      <a:pt x="120" y="278"/>
                      <a:pt x="162" y="269"/>
                      <a:pt x="196" y="256"/>
                    </a:cubicBezTo>
                    <a:cubicBezTo>
                      <a:pt x="522" y="135"/>
                      <a:pt x="830" y="177"/>
                      <a:pt x="1125" y="352"/>
                    </a:cubicBezTo>
                    <a:cubicBezTo>
                      <a:pt x="1192" y="392"/>
                      <a:pt x="1254" y="440"/>
                      <a:pt x="1318" y="485"/>
                    </a:cubicBezTo>
                    <a:cubicBezTo>
                      <a:pt x="1322" y="480"/>
                      <a:pt x="1325" y="476"/>
                      <a:pt x="1329" y="47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8" name="Google Shape;2268;p53"/>
              <p:cNvSpPr/>
              <p:nvPr/>
            </p:nvSpPr>
            <p:spPr>
              <a:xfrm>
                <a:off x="2593185" y="6040801"/>
                <a:ext cx="414360" cy="344516"/>
              </a:xfrm>
              <a:custGeom>
                <a:rect b="b" l="l" r="r" t="t"/>
                <a:pathLst>
                  <a:path extrusionOk="0" h="791" w="952">
                    <a:moveTo>
                      <a:pt x="951" y="790"/>
                    </a:moveTo>
                    <a:lnTo>
                      <a:pt x="951" y="790"/>
                    </a:lnTo>
                    <a:cubicBezTo>
                      <a:pt x="912" y="681"/>
                      <a:pt x="848" y="588"/>
                      <a:pt x="772" y="503"/>
                    </a:cubicBezTo>
                    <a:lnTo>
                      <a:pt x="772" y="503"/>
                    </a:lnTo>
                    <a:cubicBezTo>
                      <a:pt x="629" y="343"/>
                      <a:pt x="475" y="193"/>
                      <a:pt x="296" y="74"/>
                    </a:cubicBezTo>
                    <a:lnTo>
                      <a:pt x="296" y="74"/>
                    </a:lnTo>
                    <a:cubicBezTo>
                      <a:pt x="263" y="52"/>
                      <a:pt x="229" y="32"/>
                      <a:pt x="194" y="16"/>
                    </a:cubicBezTo>
                    <a:lnTo>
                      <a:pt x="194" y="16"/>
                    </a:lnTo>
                    <a:cubicBezTo>
                      <a:pt x="171" y="6"/>
                      <a:pt x="145" y="0"/>
                      <a:pt x="121" y="0"/>
                    </a:cubicBezTo>
                    <a:lnTo>
                      <a:pt x="121" y="0"/>
                    </a:lnTo>
                    <a:cubicBezTo>
                      <a:pt x="76" y="0"/>
                      <a:pt x="34" y="16"/>
                      <a:pt x="17" y="61"/>
                    </a:cubicBezTo>
                    <a:lnTo>
                      <a:pt x="17" y="61"/>
                    </a:lnTo>
                    <a:cubicBezTo>
                      <a:pt x="0" y="106"/>
                      <a:pt x="29" y="140"/>
                      <a:pt x="63" y="159"/>
                    </a:cubicBezTo>
                    <a:lnTo>
                      <a:pt x="63" y="159"/>
                    </a:lnTo>
                    <a:cubicBezTo>
                      <a:pt x="144" y="204"/>
                      <a:pt x="229" y="243"/>
                      <a:pt x="312" y="283"/>
                    </a:cubicBezTo>
                    <a:lnTo>
                      <a:pt x="312" y="283"/>
                    </a:lnTo>
                    <a:cubicBezTo>
                      <a:pt x="562" y="405"/>
                      <a:pt x="788" y="557"/>
                      <a:pt x="951" y="790"/>
                    </a:cubicBezTo>
                  </a:path>
                </a:pathLst>
              </a:custGeom>
              <a:solidFill>
                <a:schemeClr val="accent4">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69" name="Google Shape;2269;p53"/>
              <p:cNvSpPr/>
              <p:nvPr/>
            </p:nvSpPr>
            <p:spPr>
              <a:xfrm>
                <a:off x="3350401" y="5229962"/>
                <a:ext cx="176640" cy="226560"/>
              </a:xfrm>
              <a:custGeom>
                <a:rect b="b" l="l" r="r" t="t"/>
                <a:pathLst>
                  <a:path extrusionOk="0" h="522" w="404">
                    <a:moveTo>
                      <a:pt x="112" y="521"/>
                    </a:moveTo>
                    <a:lnTo>
                      <a:pt x="112" y="521"/>
                    </a:lnTo>
                    <a:cubicBezTo>
                      <a:pt x="113" y="456"/>
                      <a:pt x="113" y="395"/>
                      <a:pt x="115" y="335"/>
                    </a:cubicBezTo>
                    <a:cubicBezTo>
                      <a:pt x="116" y="318"/>
                      <a:pt x="115" y="297"/>
                      <a:pt x="123" y="285"/>
                    </a:cubicBezTo>
                    <a:cubicBezTo>
                      <a:pt x="147" y="250"/>
                      <a:pt x="176" y="217"/>
                      <a:pt x="203" y="185"/>
                    </a:cubicBezTo>
                    <a:cubicBezTo>
                      <a:pt x="227" y="209"/>
                      <a:pt x="256" y="230"/>
                      <a:pt x="274" y="259"/>
                    </a:cubicBezTo>
                    <a:cubicBezTo>
                      <a:pt x="317" y="330"/>
                      <a:pt x="312" y="407"/>
                      <a:pt x="289" y="485"/>
                    </a:cubicBezTo>
                    <a:cubicBezTo>
                      <a:pt x="353" y="387"/>
                      <a:pt x="403" y="286"/>
                      <a:pt x="384" y="164"/>
                    </a:cubicBezTo>
                    <a:cubicBezTo>
                      <a:pt x="369" y="73"/>
                      <a:pt x="302" y="10"/>
                      <a:pt x="217" y="5"/>
                    </a:cubicBezTo>
                    <a:cubicBezTo>
                      <a:pt x="141" y="0"/>
                      <a:pt x="74" y="53"/>
                      <a:pt x="46" y="139"/>
                    </a:cubicBezTo>
                    <a:cubicBezTo>
                      <a:pt x="0" y="277"/>
                      <a:pt x="36" y="401"/>
                      <a:pt x="112" y="521"/>
                    </a:cubicBezTo>
                  </a:path>
                </a:pathLst>
              </a:custGeom>
              <a:solidFill>
                <a:schemeClr val="accent2">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0" name="Google Shape;2270;p53"/>
              <p:cNvSpPr/>
              <p:nvPr/>
            </p:nvSpPr>
            <p:spPr>
              <a:xfrm>
                <a:off x="3399786" y="5876435"/>
                <a:ext cx="127007" cy="282599"/>
              </a:xfrm>
              <a:custGeom>
                <a:rect b="b" l="l" r="r" t="t"/>
                <a:pathLst>
                  <a:path extrusionOk="0" h="648" w="290">
                    <a:moveTo>
                      <a:pt x="72" y="0"/>
                    </a:moveTo>
                    <a:lnTo>
                      <a:pt x="72" y="0"/>
                    </a:lnTo>
                    <a:cubicBezTo>
                      <a:pt x="41" y="110"/>
                      <a:pt x="0" y="216"/>
                      <a:pt x="19" y="331"/>
                    </a:cubicBezTo>
                    <a:lnTo>
                      <a:pt x="19" y="331"/>
                    </a:lnTo>
                    <a:cubicBezTo>
                      <a:pt x="38" y="443"/>
                      <a:pt x="72" y="550"/>
                      <a:pt x="171" y="619"/>
                    </a:cubicBezTo>
                    <a:lnTo>
                      <a:pt x="171" y="619"/>
                    </a:lnTo>
                    <a:cubicBezTo>
                      <a:pt x="192" y="634"/>
                      <a:pt x="233" y="647"/>
                      <a:pt x="248" y="637"/>
                    </a:cubicBezTo>
                    <a:lnTo>
                      <a:pt x="248" y="637"/>
                    </a:lnTo>
                    <a:cubicBezTo>
                      <a:pt x="270" y="621"/>
                      <a:pt x="289" y="581"/>
                      <a:pt x="285" y="556"/>
                    </a:cubicBezTo>
                    <a:lnTo>
                      <a:pt x="285" y="556"/>
                    </a:lnTo>
                    <a:cubicBezTo>
                      <a:pt x="276" y="498"/>
                      <a:pt x="260" y="439"/>
                      <a:pt x="231" y="388"/>
                    </a:cubicBezTo>
                    <a:lnTo>
                      <a:pt x="231" y="388"/>
                    </a:lnTo>
                    <a:cubicBezTo>
                      <a:pt x="161" y="266"/>
                      <a:pt x="81" y="149"/>
                      <a:pt x="72"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1" name="Google Shape;2271;p53"/>
              <p:cNvSpPr/>
              <p:nvPr/>
            </p:nvSpPr>
            <p:spPr>
              <a:xfrm>
                <a:off x="3802655" y="5553287"/>
                <a:ext cx="344506" cy="100022"/>
              </a:xfrm>
              <a:custGeom>
                <a:rect b="b" l="l" r="r" t="t"/>
                <a:pathLst>
                  <a:path extrusionOk="0" h="229" w="792">
                    <a:moveTo>
                      <a:pt x="0" y="46"/>
                    </a:moveTo>
                    <a:lnTo>
                      <a:pt x="0" y="46"/>
                    </a:lnTo>
                    <a:cubicBezTo>
                      <a:pt x="128" y="182"/>
                      <a:pt x="281" y="212"/>
                      <a:pt x="441" y="222"/>
                    </a:cubicBezTo>
                    <a:lnTo>
                      <a:pt x="441" y="222"/>
                    </a:lnTo>
                    <a:cubicBezTo>
                      <a:pt x="535" y="228"/>
                      <a:pt x="627" y="217"/>
                      <a:pt x="710" y="164"/>
                    </a:cubicBezTo>
                    <a:lnTo>
                      <a:pt x="710" y="164"/>
                    </a:lnTo>
                    <a:cubicBezTo>
                      <a:pt x="725" y="154"/>
                      <a:pt x="740" y="142"/>
                      <a:pt x="752" y="128"/>
                    </a:cubicBezTo>
                    <a:lnTo>
                      <a:pt x="752" y="128"/>
                    </a:lnTo>
                    <a:cubicBezTo>
                      <a:pt x="775" y="101"/>
                      <a:pt x="791" y="70"/>
                      <a:pt x="769" y="35"/>
                    </a:cubicBezTo>
                    <a:lnTo>
                      <a:pt x="769" y="35"/>
                    </a:lnTo>
                    <a:cubicBezTo>
                      <a:pt x="746" y="0"/>
                      <a:pt x="713" y="2"/>
                      <a:pt x="678" y="13"/>
                    </a:cubicBezTo>
                    <a:lnTo>
                      <a:pt x="678" y="13"/>
                    </a:lnTo>
                    <a:cubicBezTo>
                      <a:pt x="628" y="29"/>
                      <a:pt x="578" y="47"/>
                      <a:pt x="528" y="61"/>
                    </a:cubicBezTo>
                    <a:lnTo>
                      <a:pt x="528" y="61"/>
                    </a:lnTo>
                    <a:cubicBezTo>
                      <a:pt x="356" y="109"/>
                      <a:pt x="183" y="136"/>
                      <a:pt x="0" y="4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2" name="Google Shape;2272;p53"/>
              <p:cNvSpPr/>
              <p:nvPr/>
            </p:nvSpPr>
            <p:spPr>
              <a:xfrm>
                <a:off x="3453348" y="5909009"/>
                <a:ext cx="279415" cy="233383"/>
              </a:xfrm>
              <a:custGeom>
                <a:rect b="b" l="l" r="r" t="t"/>
                <a:pathLst>
                  <a:path extrusionOk="0" h="537" w="644">
                    <a:moveTo>
                      <a:pt x="0" y="5"/>
                    </a:moveTo>
                    <a:lnTo>
                      <a:pt x="0" y="5"/>
                    </a:lnTo>
                    <a:cubicBezTo>
                      <a:pt x="73" y="127"/>
                      <a:pt x="134" y="258"/>
                      <a:pt x="221" y="369"/>
                    </a:cubicBezTo>
                    <a:lnTo>
                      <a:pt x="221" y="369"/>
                    </a:lnTo>
                    <a:cubicBezTo>
                      <a:pt x="298" y="466"/>
                      <a:pt x="406" y="536"/>
                      <a:pt x="544" y="525"/>
                    </a:cubicBezTo>
                    <a:lnTo>
                      <a:pt x="544" y="525"/>
                    </a:lnTo>
                    <a:cubicBezTo>
                      <a:pt x="545" y="525"/>
                      <a:pt x="548" y="525"/>
                      <a:pt x="549" y="524"/>
                    </a:cubicBezTo>
                    <a:lnTo>
                      <a:pt x="549" y="524"/>
                    </a:lnTo>
                    <a:cubicBezTo>
                      <a:pt x="580" y="512"/>
                      <a:pt x="612" y="499"/>
                      <a:pt x="643" y="487"/>
                    </a:cubicBezTo>
                    <a:lnTo>
                      <a:pt x="643" y="487"/>
                    </a:lnTo>
                    <a:cubicBezTo>
                      <a:pt x="623" y="455"/>
                      <a:pt x="610" y="415"/>
                      <a:pt x="582" y="393"/>
                    </a:cubicBezTo>
                    <a:lnTo>
                      <a:pt x="582" y="393"/>
                    </a:lnTo>
                    <a:cubicBezTo>
                      <a:pt x="550" y="368"/>
                      <a:pt x="507" y="353"/>
                      <a:pt x="467" y="342"/>
                    </a:cubicBezTo>
                    <a:lnTo>
                      <a:pt x="467" y="342"/>
                    </a:lnTo>
                    <a:cubicBezTo>
                      <a:pt x="323" y="302"/>
                      <a:pt x="199" y="235"/>
                      <a:pt x="112" y="109"/>
                    </a:cubicBezTo>
                    <a:lnTo>
                      <a:pt x="112" y="109"/>
                    </a:lnTo>
                    <a:cubicBezTo>
                      <a:pt x="84" y="69"/>
                      <a:pt x="46" y="36"/>
                      <a:pt x="13" y="0"/>
                    </a:cubicBezTo>
                    <a:lnTo>
                      <a:pt x="13" y="0"/>
                    </a:lnTo>
                    <a:cubicBezTo>
                      <a:pt x="9" y="2"/>
                      <a:pt x="5" y="4"/>
                      <a:pt x="0" y="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3" name="Google Shape;2273;p53"/>
              <p:cNvSpPr/>
              <p:nvPr/>
            </p:nvSpPr>
            <p:spPr>
              <a:xfrm>
                <a:off x="3069015" y="5613934"/>
                <a:ext cx="155584" cy="290537"/>
              </a:xfrm>
              <a:custGeom>
                <a:rect b="b" l="l" r="r" t="t"/>
                <a:pathLst>
                  <a:path extrusionOk="0" h="671" w="359">
                    <a:moveTo>
                      <a:pt x="0" y="670"/>
                    </a:moveTo>
                    <a:lnTo>
                      <a:pt x="0" y="670"/>
                    </a:lnTo>
                    <a:cubicBezTo>
                      <a:pt x="130" y="561"/>
                      <a:pt x="266" y="456"/>
                      <a:pt x="322" y="287"/>
                    </a:cubicBezTo>
                    <a:lnTo>
                      <a:pt x="322" y="287"/>
                    </a:lnTo>
                    <a:cubicBezTo>
                      <a:pt x="343" y="224"/>
                      <a:pt x="347" y="155"/>
                      <a:pt x="356" y="88"/>
                    </a:cubicBezTo>
                    <a:lnTo>
                      <a:pt x="356" y="88"/>
                    </a:lnTo>
                    <a:cubicBezTo>
                      <a:pt x="358" y="72"/>
                      <a:pt x="350" y="49"/>
                      <a:pt x="338" y="38"/>
                    </a:cubicBezTo>
                    <a:lnTo>
                      <a:pt x="338" y="38"/>
                    </a:lnTo>
                    <a:cubicBezTo>
                      <a:pt x="319" y="21"/>
                      <a:pt x="292" y="0"/>
                      <a:pt x="272" y="2"/>
                    </a:cubicBezTo>
                    <a:lnTo>
                      <a:pt x="272" y="2"/>
                    </a:lnTo>
                    <a:cubicBezTo>
                      <a:pt x="252" y="5"/>
                      <a:pt x="227" y="33"/>
                      <a:pt x="219" y="55"/>
                    </a:cubicBezTo>
                    <a:lnTo>
                      <a:pt x="219" y="55"/>
                    </a:lnTo>
                    <a:cubicBezTo>
                      <a:pt x="197" y="110"/>
                      <a:pt x="178" y="167"/>
                      <a:pt x="168" y="225"/>
                    </a:cubicBezTo>
                    <a:lnTo>
                      <a:pt x="168" y="225"/>
                    </a:lnTo>
                    <a:cubicBezTo>
                      <a:pt x="142" y="385"/>
                      <a:pt x="95" y="536"/>
                      <a:pt x="0" y="67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4" name="Google Shape;2274;p53"/>
              <p:cNvSpPr/>
              <p:nvPr/>
            </p:nvSpPr>
            <p:spPr>
              <a:xfrm>
                <a:off x="3328879" y="6331539"/>
                <a:ext cx="401660" cy="196867"/>
              </a:xfrm>
              <a:custGeom>
                <a:rect b="b" l="l" r="r" t="t"/>
                <a:pathLst>
                  <a:path extrusionOk="0" h="452" w="921">
                    <a:moveTo>
                      <a:pt x="16" y="451"/>
                    </a:moveTo>
                    <a:lnTo>
                      <a:pt x="16" y="451"/>
                    </a:lnTo>
                    <a:cubicBezTo>
                      <a:pt x="65" y="356"/>
                      <a:pt x="136" y="281"/>
                      <a:pt x="230" y="231"/>
                    </a:cubicBezTo>
                    <a:lnTo>
                      <a:pt x="230" y="231"/>
                    </a:lnTo>
                    <a:cubicBezTo>
                      <a:pt x="376" y="155"/>
                      <a:pt x="529" y="115"/>
                      <a:pt x="697" y="150"/>
                    </a:cubicBezTo>
                    <a:lnTo>
                      <a:pt x="697" y="150"/>
                    </a:lnTo>
                    <a:cubicBezTo>
                      <a:pt x="752" y="162"/>
                      <a:pt x="812" y="156"/>
                      <a:pt x="868" y="151"/>
                    </a:cubicBezTo>
                    <a:lnTo>
                      <a:pt x="868" y="151"/>
                    </a:lnTo>
                    <a:cubicBezTo>
                      <a:pt x="887" y="149"/>
                      <a:pt x="918" y="124"/>
                      <a:pt x="919" y="108"/>
                    </a:cubicBezTo>
                    <a:lnTo>
                      <a:pt x="919" y="108"/>
                    </a:lnTo>
                    <a:cubicBezTo>
                      <a:pt x="920" y="86"/>
                      <a:pt x="903" y="59"/>
                      <a:pt x="886" y="41"/>
                    </a:cubicBezTo>
                    <a:lnTo>
                      <a:pt x="886" y="41"/>
                    </a:lnTo>
                    <a:cubicBezTo>
                      <a:pt x="874" y="28"/>
                      <a:pt x="849" y="24"/>
                      <a:pt x="830" y="22"/>
                    </a:cubicBezTo>
                    <a:lnTo>
                      <a:pt x="830" y="22"/>
                    </a:lnTo>
                    <a:cubicBezTo>
                      <a:pt x="554" y="0"/>
                      <a:pt x="310" y="70"/>
                      <a:pt x="115" y="274"/>
                    </a:cubicBezTo>
                    <a:lnTo>
                      <a:pt x="115" y="274"/>
                    </a:lnTo>
                    <a:cubicBezTo>
                      <a:pt x="70" y="322"/>
                      <a:pt x="38" y="384"/>
                      <a:pt x="0" y="439"/>
                    </a:cubicBezTo>
                    <a:lnTo>
                      <a:pt x="0" y="439"/>
                    </a:lnTo>
                    <a:cubicBezTo>
                      <a:pt x="6" y="443"/>
                      <a:pt x="11" y="447"/>
                      <a:pt x="16" y="451"/>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5" name="Google Shape;2275;p53"/>
              <p:cNvSpPr/>
              <p:nvPr/>
            </p:nvSpPr>
            <p:spPr>
              <a:xfrm>
                <a:off x="2866562" y="6140042"/>
                <a:ext cx="211200" cy="339839"/>
              </a:xfrm>
              <a:custGeom>
                <a:rect b="b" l="l" r="r" t="t"/>
                <a:pathLst>
                  <a:path extrusionOk="0" h="782" w="486">
                    <a:moveTo>
                      <a:pt x="485" y="781"/>
                    </a:moveTo>
                    <a:lnTo>
                      <a:pt x="485" y="781"/>
                    </a:lnTo>
                    <a:cubicBezTo>
                      <a:pt x="465" y="693"/>
                      <a:pt x="455" y="613"/>
                      <a:pt x="428" y="537"/>
                    </a:cubicBezTo>
                    <a:cubicBezTo>
                      <a:pt x="364" y="351"/>
                      <a:pt x="257" y="188"/>
                      <a:pt x="128" y="40"/>
                    </a:cubicBezTo>
                    <a:cubicBezTo>
                      <a:pt x="115" y="26"/>
                      <a:pt x="101" y="7"/>
                      <a:pt x="86" y="5"/>
                    </a:cubicBezTo>
                    <a:cubicBezTo>
                      <a:pt x="60" y="0"/>
                      <a:pt x="30" y="2"/>
                      <a:pt x="8" y="13"/>
                    </a:cubicBezTo>
                    <a:cubicBezTo>
                      <a:pt x="0" y="17"/>
                      <a:pt x="1" y="62"/>
                      <a:pt x="13" y="78"/>
                    </a:cubicBezTo>
                    <a:cubicBezTo>
                      <a:pt x="94" y="189"/>
                      <a:pt x="179" y="296"/>
                      <a:pt x="263" y="405"/>
                    </a:cubicBezTo>
                    <a:cubicBezTo>
                      <a:pt x="348" y="516"/>
                      <a:pt x="415" y="637"/>
                      <a:pt x="462" y="770"/>
                    </a:cubicBezTo>
                    <a:cubicBezTo>
                      <a:pt x="463" y="771"/>
                      <a:pt x="468" y="772"/>
                      <a:pt x="485" y="781"/>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6" name="Google Shape;2276;p53"/>
              <p:cNvSpPr/>
              <p:nvPr/>
            </p:nvSpPr>
            <p:spPr>
              <a:xfrm>
                <a:off x="3775686" y="5184006"/>
                <a:ext cx="241313" cy="250846"/>
              </a:xfrm>
              <a:custGeom>
                <a:rect b="b" l="l" r="r" t="t"/>
                <a:pathLst>
                  <a:path extrusionOk="0" h="576" w="557">
                    <a:moveTo>
                      <a:pt x="0" y="575"/>
                    </a:moveTo>
                    <a:lnTo>
                      <a:pt x="0" y="575"/>
                    </a:lnTo>
                    <a:cubicBezTo>
                      <a:pt x="57" y="502"/>
                      <a:pt x="101" y="424"/>
                      <a:pt x="165" y="369"/>
                    </a:cubicBezTo>
                    <a:lnTo>
                      <a:pt x="165" y="369"/>
                    </a:lnTo>
                    <a:cubicBezTo>
                      <a:pt x="230" y="313"/>
                      <a:pt x="318" y="283"/>
                      <a:pt x="391" y="235"/>
                    </a:cubicBezTo>
                    <a:lnTo>
                      <a:pt x="391" y="235"/>
                    </a:lnTo>
                    <a:cubicBezTo>
                      <a:pt x="437" y="205"/>
                      <a:pt x="477" y="165"/>
                      <a:pt x="514" y="124"/>
                    </a:cubicBezTo>
                    <a:lnTo>
                      <a:pt x="514" y="124"/>
                    </a:lnTo>
                    <a:cubicBezTo>
                      <a:pt x="537" y="99"/>
                      <a:pt x="556" y="66"/>
                      <a:pt x="522" y="34"/>
                    </a:cubicBezTo>
                    <a:lnTo>
                      <a:pt x="522" y="34"/>
                    </a:lnTo>
                    <a:cubicBezTo>
                      <a:pt x="490" y="3"/>
                      <a:pt x="454" y="0"/>
                      <a:pt x="414" y="21"/>
                    </a:cubicBezTo>
                    <a:lnTo>
                      <a:pt x="414" y="21"/>
                    </a:lnTo>
                    <a:cubicBezTo>
                      <a:pt x="320" y="71"/>
                      <a:pt x="243" y="142"/>
                      <a:pt x="175" y="223"/>
                    </a:cubicBezTo>
                    <a:lnTo>
                      <a:pt x="175" y="223"/>
                    </a:lnTo>
                    <a:cubicBezTo>
                      <a:pt x="90" y="324"/>
                      <a:pt x="32" y="441"/>
                      <a:pt x="0" y="57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7" name="Google Shape;2277;p53"/>
              <p:cNvSpPr/>
              <p:nvPr/>
            </p:nvSpPr>
            <p:spPr>
              <a:xfrm>
                <a:off x="2738827" y="5701409"/>
                <a:ext cx="201623" cy="225444"/>
              </a:xfrm>
              <a:custGeom>
                <a:rect b="b" l="l" r="r" t="t"/>
                <a:pathLst>
                  <a:path extrusionOk="0" h="517" w="461">
                    <a:moveTo>
                      <a:pt x="460" y="516"/>
                    </a:moveTo>
                    <a:lnTo>
                      <a:pt x="460" y="516"/>
                    </a:lnTo>
                    <a:cubicBezTo>
                      <a:pt x="326" y="445"/>
                      <a:pt x="301" y="312"/>
                      <a:pt x="241" y="202"/>
                    </a:cubicBezTo>
                    <a:lnTo>
                      <a:pt x="241" y="202"/>
                    </a:lnTo>
                    <a:cubicBezTo>
                      <a:pt x="213" y="150"/>
                      <a:pt x="182" y="100"/>
                      <a:pt x="148" y="53"/>
                    </a:cubicBezTo>
                    <a:lnTo>
                      <a:pt x="148" y="53"/>
                    </a:lnTo>
                    <a:cubicBezTo>
                      <a:pt x="134" y="34"/>
                      <a:pt x="107" y="22"/>
                      <a:pt x="83" y="15"/>
                    </a:cubicBezTo>
                    <a:lnTo>
                      <a:pt x="83" y="15"/>
                    </a:lnTo>
                    <a:cubicBezTo>
                      <a:pt x="32" y="0"/>
                      <a:pt x="0" y="29"/>
                      <a:pt x="13" y="80"/>
                    </a:cubicBezTo>
                    <a:lnTo>
                      <a:pt x="13" y="80"/>
                    </a:lnTo>
                    <a:cubicBezTo>
                      <a:pt x="50" y="229"/>
                      <a:pt x="227" y="485"/>
                      <a:pt x="460" y="51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8" name="Google Shape;2278;p53"/>
              <p:cNvSpPr/>
              <p:nvPr/>
            </p:nvSpPr>
            <p:spPr>
              <a:xfrm>
                <a:off x="3521187" y="5635558"/>
                <a:ext cx="266715" cy="165114"/>
              </a:xfrm>
              <a:custGeom>
                <a:rect b="b" l="l" r="r" t="t"/>
                <a:pathLst>
                  <a:path extrusionOk="0" h="378" w="614">
                    <a:moveTo>
                      <a:pt x="10" y="377"/>
                    </a:moveTo>
                    <a:lnTo>
                      <a:pt x="10" y="377"/>
                    </a:lnTo>
                    <a:cubicBezTo>
                      <a:pt x="94" y="264"/>
                      <a:pt x="219" y="244"/>
                      <a:pt x="344" y="223"/>
                    </a:cubicBezTo>
                    <a:lnTo>
                      <a:pt x="344" y="223"/>
                    </a:lnTo>
                    <a:cubicBezTo>
                      <a:pt x="424" y="209"/>
                      <a:pt x="504" y="192"/>
                      <a:pt x="567" y="132"/>
                    </a:cubicBezTo>
                    <a:lnTo>
                      <a:pt x="567" y="132"/>
                    </a:lnTo>
                    <a:cubicBezTo>
                      <a:pt x="578" y="122"/>
                      <a:pt x="593" y="111"/>
                      <a:pt x="597" y="98"/>
                    </a:cubicBezTo>
                    <a:lnTo>
                      <a:pt x="597" y="98"/>
                    </a:lnTo>
                    <a:cubicBezTo>
                      <a:pt x="604" y="72"/>
                      <a:pt x="613" y="41"/>
                      <a:pt x="605" y="18"/>
                    </a:cubicBezTo>
                    <a:lnTo>
                      <a:pt x="605" y="18"/>
                    </a:lnTo>
                    <a:cubicBezTo>
                      <a:pt x="601" y="7"/>
                      <a:pt x="558" y="0"/>
                      <a:pt x="537" y="5"/>
                    </a:cubicBezTo>
                    <a:lnTo>
                      <a:pt x="537" y="5"/>
                    </a:lnTo>
                    <a:cubicBezTo>
                      <a:pt x="343" y="58"/>
                      <a:pt x="172" y="151"/>
                      <a:pt x="39" y="304"/>
                    </a:cubicBezTo>
                    <a:lnTo>
                      <a:pt x="39" y="304"/>
                    </a:lnTo>
                    <a:cubicBezTo>
                      <a:pt x="23" y="323"/>
                      <a:pt x="13" y="347"/>
                      <a:pt x="0" y="368"/>
                    </a:cubicBezTo>
                    <a:lnTo>
                      <a:pt x="0" y="368"/>
                    </a:lnTo>
                    <a:cubicBezTo>
                      <a:pt x="3" y="371"/>
                      <a:pt x="6" y="374"/>
                      <a:pt x="10" y="377"/>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79" name="Google Shape;2279;p53"/>
              <p:cNvSpPr/>
              <p:nvPr/>
            </p:nvSpPr>
            <p:spPr>
              <a:xfrm>
                <a:off x="2722539" y="5873150"/>
                <a:ext cx="247664" cy="103197"/>
              </a:xfrm>
              <a:custGeom>
                <a:rect b="b" l="l" r="r" t="t"/>
                <a:pathLst>
                  <a:path extrusionOk="0" h="237" w="571">
                    <a:moveTo>
                      <a:pt x="570" y="186"/>
                    </a:moveTo>
                    <a:lnTo>
                      <a:pt x="570" y="186"/>
                    </a:lnTo>
                    <a:cubicBezTo>
                      <a:pt x="532" y="178"/>
                      <a:pt x="506" y="176"/>
                      <a:pt x="484" y="166"/>
                    </a:cubicBezTo>
                    <a:lnTo>
                      <a:pt x="484" y="166"/>
                    </a:lnTo>
                    <a:cubicBezTo>
                      <a:pt x="412" y="133"/>
                      <a:pt x="339" y="101"/>
                      <a:pt x="272" y="59"/>
                    </a:cubicBezTo>
                    <a:lnTo>
                      <a:pt x="272" y="59"/>
                    </a:lnTo>
                    <a:cubicBezTo>
                      <a:pt x="209" y="18"/>
                      <a:pt x="147" y="0"/>
                      <a:pt x="75" y="16"/>
                    </a:cubicBezTo>
                    <a:lnTo>
                      <a:pt x="75" y="16"/>
                    </a:lnTo>
                    <a:cubicBezTo>
                      <a:pt x="38" y="24"/>
                      <a:pt x="9" y="43"/>
                      <a:pt x="4" y="85"/>
                    </a:cubicBezTo>
                    <a:lnTo>
                      <a:pt x="4" y="85"/>
                    </a:lnTo>
                    <a:cubicBezTo>
                      <a:pt x="0" y="126"/>
                      <a:pt x="33" y="137"/>
                      <a:pt x="60" y="148"/>
                    </a:cubicBezTo>
                    <a:lnTo>
                      <a:pt x="60" y="148"/>
                    </a:lnTo>
                    <a:cubicBezTo>
                      <a:pt x="208" y="207"/>
                      <a:pt x="359" y="236"/>
                      <a:pt x="518" y="201"/>
                    </a:cubicBezTo>
                    <a:lnTo>
                      <a:pt x="518" y="201"/>
                    </a:lnTo>
                    <a:cubicBezTo>
                      <a:pt x="530" y="199"/>
                      <a:pt x="542" y="194"/>
                      <a:pt x="570" y="18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0" name="Google Shape;2280;p53"/>
              <p:cNvSpPr/>
              <p:nvPr/>
            </p:nvSpPr>
            <p:spPr>
              <a:xfrm>
                <a:off x="3709465" y="5251578"/>
                <a:ext cx="101606" cy="225444"/>
              </a:xfrm>
              <a:custGeom>
                <a:rect b="b" l="l" r="r" t="t"/>
                <a:pathLst>
                  <a:path extrusionOk="0" h="514" w="233">
                    <a:moveTo>
                      <a:pt x="75" y="512"/>
                    </a:moveTo>
                    <a:lnTo>
                      <a:pt x="75" y="512"/>
                    </a:lnTo>
                    <a:cubicBezTo>
                      <a:pt x="75" y="505"/>
                      <a:pt x="78" y="497"/>
                      <a:pt x="76" y="490"/>
                    </a:cubicBezTo>
                    <a:lnTo>
                      <a:pt x="76" y="490"/>
                    </a:lnTo>
                    <a:cubicBezTo>
                      <a:pt x="61" y="427"/>
                      <a:pt x="81" y="375"/>
                      <a:pt x="114" y="322"/>
                    </a:cubicBezTo>
                    <a:lnTo>
                      <a:pt x="114" y="322"/>
                    </a:lnTo>
                    <a:cubicBezTo>
                      <a:pt x="150" y="266"/>
                      <a:pt x="181" y="208"/>
                      <a:pt x="211" y="150"/>
                    </a:cubicBezTo>
                    <a:lnTo>
                      <a:pt x="211" y="150"/>
                    </a:lnTo>
                    <a:cubicBezTo>
                      <a:pt x="232" y="110"/>
                      <a:pt x="215" y="53"/>
                      <a:pt x="178" y="27"/>
                    </a:cubicBezTo>
                    <a:lnTo>
                      <a:pt x="178" y="27"/>
                    </a:lnTo>
                    <a:cubicBezTo>
                      <a:pt x="135" y="0"/>
                      <a:pt x="104" y="30"/>
                      <a:pt x="81" y="57"/>
                    </a:cubicBezTo>
                    <a:lnTo>
                      <a:pt x="81" y="57"/>
                    </a:lnTo>
                    <a:cubicBezTo>
                      <a:pt x="30" y="117"/>
                      <a:pt x="0" y="189"/>
                      <a:pt x="12" y="269"/>
                    </a:cubicBezTo>
                    <a:lnTo>
                      <a:pt x="12" y="269"/>
                    </a:lnTo>
                    <a:cubicBezTo>
                      <a:pt x="26" y="351"/>
                      <a:pt x="47" y="431"/>
                      <a:pt x="64" y="513"/>
                    </a:cubicBezTo>
                    <a:lnTo>
                      <a:pt x="64" y="513"/>
                    </a:lnTo>
                    <a:cubicBezTo>
                      <a:pt x="68" y="513"/>
                      <a:pt x="71" y="512"/>
                      <a:pt x="75" y="51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1" name="Google Shape;2281;p53"/>
              <p:cNvSpPr/>
              <p:nvPr/>
            </p:nvSpPr>
            <p:spPr>
              <a:xfrm>
                <a:off x="3338881" y="6416521"/>
                <a:ext cx="230400" cy="159359"/>
              </a:xfrm>
              <a:custGeom>
                <a:rect b="b" l="l" r="r" t="t"/>
                <a:pathLst>
                  <a:path extrusionOk="0" h="365" w="531">
                    <a:moveTo>
                      <a:pt x="10" y="364"/>
                    </a:moveTo>
                    <a:lnTo>
                      <a:pt x="10" y="364"/>
                    </a:lnTo>
                    <a:cubicBezTo>
                      <a:pt x="17" y="350"/>
                      <a:pt x="24" y="336"/>
                      <a:pt x="31" y="321"/>
                    </a:cubicBezTo>
                    <a:cubicBezTo>
                      <a:pt x="91" y="192"/>
                      <a:pt x="207" y="150"/>
                      <a:pt x="333" y="123"/>
                    </a:cubicBezTo>
                    <a:cubicBezTo>
                      <a:pt x="383" y="112"/>
                      <a:pt x="434" y="107"/>
                      <a:pt x="483" y="94"/>
                    </a:cubicBezTo>
                    <a:cubicBezTo>
                      <a:pt x="501" y="88"/>
                      <a:pt x="515" y="68"/>
                      <a:pt x="530" y="55"/>
                    </a:cubicBezTo>
                    <a:cubicBezTo>
                      <a:pt x="515" y="40"/>
                      <a:pt x="501" y="16"/>
                      <a:pt x="483" y="13"/>
                    </a:cubicBezTo>
                    <a:cubicBezTo>
                      <a:pt x="441" y="7"/>
                      <a:pt x="394" y="0"/>
                      <a:pt x="353" y="11"/>
                    </a:cubicBezTo>
                    <a:cubicBezTo>
                      <a:pt x="190" y="54"/>
                      <a:pt x="67" y="147"/>
                      <a:pt x="10" y="314"/>
                    </a:cubicBezTo>
                    <a:cubicBezTo>
                      <a:pt x="5" y="328"/>
                      <a:pt x="3" y="345"/>
                      <a:pt x="0" y="361"/>
                    </a:cubicBezTo>
                    <a:cubicBezTo>
                      <a:pt x="3" y="362"/>
                      <a:pt x="6" y="363"/>
                      <a:pt x="10" y="364"/>
                    </a:cubicBezTo>
                  </a:path>
                </a:pathLst>
              </a:custGeom>
              <a:solidFill>
                <a:schemeClr val="accent1">
                  <a:alpha val="79607"/>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2" name="Google Shape;2282;p53"/>
              <p:cNvSpPr/>
              <p:nvPr/>
            </p:nvSpPr>
            <p:spPr>
              <a:xfrm>
                <a:off x="3781616" y="5604911"/>
                <a:ext cx="177810" cy="111135"/>
              </a:xfrm>
              <a:custGeom>
                <a:rect b="b" l="l" r="r" t="t"/>
                <a:pathLst>
                  <a:path extrusionOk="0" h="256" w="407">
                    <a:moveTo>
                      <a:pt x="0" y="4"/>
                    </a:moveTo>
                    <a:lnTo>
                      <a:pt x="0" y="4"/>
                    </a:lnTo>
                    <a:cubicBezTo>
                      <a:pt x="66" y="74"/>
                      <a:pt x="127" y="151"/>
                      <a:pt x="200" y="214"/>
                    </a:cubicBezTo>
                    <a:lnTo>
                      <a:pt x="200" y="214"/>
                    </a:lnTo>
                    <a:cubicBezTo>
                      <a:pt x="232" y="241"/>
                      <a:pt x="287" y="250"/>
                      <a:pt x="332" y="254"/>
                    </a:cubicBezTo>
                    <a:lnTo>
                      <a:pt x="332" y="254"/>
                    </a:lnTo>
                    <a:cubicBezTo>
                      <a:pt x="354" y="255"/>
                      <a:pt x="391" y="230"/>
                      <a:pt x="400" y="209"/>
                    </a:cubicBezTo>
                    <a:lnTo>
                      <a:pt x="400" y="209"/>
                    </a:lnTo>
                    <a:cubicBezTo>
                      <a:pt x="406" y="192"/>
                      <a:pt x="385" y="151"/>
                      <a:pt x="366" y="140"/>
                    </a:cubicBezTo>
                    <a:lnTo>
                      <a:pt x="366" y="140"/>
                    </a:lnTo>
                    <a:cubicBezTo>
                      <a:pt x="315" y="110"/>
                      <a:pt x="260" y="88"/>
                      <a:pt x="204" y="67"/>
                    </a:cubicBezTo>
                    <a:lnTo>
                      <a:pt x="204" y="67"/>
                    </a:lnTo>
                    <a:cubicBezTo>
                      <a:pt x="140" y="43"/>
                      <a:pt x="75" y="23"/>
                      <a:pt x="10" y="0"/>
                    </a:cubicBezTo>
                    <a:lnTo>
                      <a:pt x="10" y="0"/>
                    </a:lnTo>
                    <a:cubicBezTo>
                      <a:pt x="7" y="2"/>
                      <a:pt x="4" y="3"/>
                      <a:pt x="0" y="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3" name="Google Shape;2283;p53"/>
              <p:cNvSpPr/>
              <p:nvPr/>
            </p:nvSpPr>
            <p:spPr>
              <a:xfrm>
                <a:off x="3065971" y="5852810"/>
                <a:ext cx="153996" cy="104784"/>
              </a:xfrm>
              <a:custGeom>
                <a:rect b="b" l="l" r="r" t="t"/>
                <a:pathLst>
                  <a:path extrusionOk="0" h="242" w="352">
                    <a:moveTo>
                      <a:pt x="0" y="196"/>
                    </a:moveTo>
                    <a:lnTo>
                      <a:pt x="0" y="196"/>
                    </a:lnTo>
                    <a:cubicBezTo>
                      <a:pt x="98" y="209"/>
                      <a:pt x="195" y="241"/>
                      <a:pt x="281" y="164"/>
                    </a:cubicBezTo>
                    <a:lnTo>
                      <a:pt x="281" y="164"/>
                    </a:lnTo>
                    <a:cubicBezTo>
                      <a:pt x="328" y="122"/>
                      <a:pt x="351" y="69"/>
                      <a:pt x="329" y="42"/>
                    </a:cubicBezTo>
                    <a:lnTo>
                      <a:pt x="329" y="42"/>
                    </a:lnTo>
                    <a:cubicBezTo>
                      <a:pt x="293" y="0"/>
                      <a:pt x="244" y="11"/>
                      <a:pt x="202" y="28"/>
                    </a:cubicBezTo>
                    <a:lnTo>
                      <a:pt x="202" y="28"/>
                    </a:lnTo>
                    <a:cubicBezTo>
                      <a:pt x="172" y="40"/>
                      <a:pt x="146" y="65"/>
                      <a:pt x="121" y="87"/>
                    </a:cubicBezTo>
                    <a:lnTo>
                      <a:pt x="121" y="87"/>
                    </a:lnTo>
                    <a:cubicBezTo>
                      <a:pt x="81" y="120"/>
                      <a:pt x="44" y="156"/>
                      <a:pt x="0" y="196"/>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4" name="Google Shape;2284;p53"/>
              <p:cNvSpPr/>
              <p:nvPr/>
            </p:nvSpPr>
            <p:spPr>
              <a:xfrm>
                <a:off x="3225322" y="5388707"/>
                <a:ext cx="165109" cy="125423"/>
              </a:xfrm>
              <a:custGeom>
                <a:rect b="b" l="l" r="r" t="t"/>
                <a:pathLst>
                  <a:path extrusionOk="0" h="286" w="379">
                    <a:moveTo>
                      <a:pt x="371" y="285"/>
                    </a:moveTo>
                    <a:lnTo>
                      <a:pt x="371" y="285"/>
                    </a:lnTo>
                    <a:cubicBezTo>
                      <a:pt x="321" y="221"/>
                      <a:pt x="269" y="156"/>
                      <a:pt x="218" y="90"/>
                    </a:cubicBezTo>
                    <a:lnTo>
                      <a:pt x="218" y="90"/>
                    </a:lnTo>
                    <a:cubicBezTo>
                      <a:pt x="164" y="20"/>
                      <a:pt x="107" y="0"/>
                      <a:pt x="38" y="25"/>
                    </a:cubicBezTo>
                    <a:lnTo>
                      <a:pt x="38" y="25"/>
                    </a:lnTo>
                    <a:cubicBezTo>
                      <a:pt x="5" y="36"/>
                      <a:pt x="0" y="55"/>
                      <a:pt x="15" y="82"/>
                    </a:cubicBezTo>
                    <a:lnTo>
                      <a:pt x="15" y="82"/>
                    </a:lnTo>
                    <a:cubicBezTo>
                      <a:pt x="20" y="93"/>
                      <a:pt x="26" y="103"/>
                      <a:pt x="35" y="110"/>
                    </a:cubicBezTo>
                    <a:lnTo>
                      <a:pt x="35" y="110"/>
                    </a:lnTo>
                    <a:cubicBezTo>
                      <a:pt x="135" y="193"/>
                      <a:pt x="248" y="250"/>
                      <a:pt x="373" y="284"/>
                    </a:cubicBezTo>
                    <a:lnTo>
                      <a:pt x="373" y="284"/>
                    </a:lnTo>
                    <a:cubicBezTo>
                      <a:pt x="375" y="285"/>
                      <a:pt x="378" y="282"/>
                      <a:pt x="371" y="28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5" name="Google Shape;2285;p53"/>
              <p:cNvSpPr/>
              <p:nvPr/>
            </p:nvSpPr>
            <p:spPr>
              <a:xfrm>
                <a:off x="3482756" y="5636127"/>
                <a:ext cx="128595" cy="155588"/>
              </a:xfrm>
              <a:custGeom>
                <a:rect b="b" l="l" r="r" t="t"/>
                <a:pathLst>
                  <a:path extrusionOk="0" h="357" w="295">
                    <a:moveTo>
                      <a:pt x="268" y="0"/>
                    </a:moveTo>
                    <a:lnTo>
                      <a:pt x="268" y="0"/>
                    </a:lnTo>
                    <a:cubicBezTo>
                      <a:pt x="124" y="37"/>
                      <a:pt x="0" y="223"/>
                      <a:pt x="26" y="356"/>
                    </a:cubicBezTo>
                    <a:lnTo>
                      <a:pt x="26" y="356"/>
                    </a:lnTo>
                    <a:cubicBezTo>
                      <a:pt x="81" y="303"/>
                      <a:pt x="138" y="248"/>
                      <a:pt x="196" y="195"/>
                    </a:cubicBezTo>
                    <a:lnTo>
                      <a:pt x="196" y="195"/>
                    </a:lnTo>
                    <a:cubicBezTo>
                      <a:pt x="271" y="127"/>
                      <a:pt x="294" y="68"/>
                      <a:pt x="268" y="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6" name="Google Shape;2286;p53"/>
              <p:cNvSpPr/>
              <p:nvPr/>
            </p:nvSpPr>
            <p:spPr>
              <a:xfrm>
                <a:off x="3487444" y="5262783"/>
                <a:ext cx="109543" cy="198454"/>
              </a:xfrm>
              <a:custGeom>
                <a:rect b="b" l="l" r="r" t="t"/>
                <a:pathLst>
                  <a:path extrusionOk="0" h="455" w="253">
                    <a:moveTo>
                      <a:pt x="0" y="454"/>
                    </a:moveTo>
                    <a:lnTo>
                      <a:pt x="0" y="454"/>
                    </a:lnTo>
                    <a:cubicBezTo>
                      <a:pt x="110" y="364"/>
                      <a:pt x="213" y="269"/>
                      <a:pt x="245" y="126"/>
                    </a:cubicBezTo>
                    <a:lnTo>
                      <a:pt x="245" y="126"/>
                    </a:lnTo>
                    <a:cubicBezTo>
                      <a:pt x="252" y="90"/>
                      <a:pt x="247" y="23"/>
                      <a:pt x="231" y="16"/>
                    </a:cubicBezTo>
                    <a:lnTo>
                      <a:pt x="231" y="16"/>
                    </a:lnTo>
                    <a:cubicBezTo>
                      <a:pt x="188" y="0"/>
                      <a:pt x="165" y="49"/>
                      <a:pt x="142" y="81"/>
                    </a:cubicBezTo>
                    <a:lnTo>
                      <a:pt x="142" y="81"/>
                    </a:lnTo>
                    <a:cubicBezTo>
                      <a:pt x="135" y="93"/>
                      <a:pt x="131" y="107"/>
                      <a:pt x="129" y="119"/>
                    </a:cubicBezTo>
                    <a:lnTo>
                      <a:pt x="129" y="119"/>
                    </a:lnTo>
                    <a:cubicBezTo>
                      <a:pt x="113" y="242"/>
                      <a:pt x="65" y="351"/>
                      <a:pt x="0" y="454"/>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7" name="Google Shape;2287;p53"/>
              <p:cNvSpPr/>
              <p:nvPr/>
            </p:nvSpPr>
            <p:spPr>
              <a:xfrm>
                <a:off x="3486933" y="5382625"/>
                <a:ext cx="133357" cy="115897"/>
              </a:xfrm>
              <a:custGeom>
                <a:rect b="b" l="l" r="r" t="t"/>
                <a:pathLst>
                  <a:path extrusionOk="0" h="266" w="304">
                    <a:moveTo>
                      <a:pt x="0" y="265"/>
                    </a:moveTo>
                    <a:lnTo>
                      <a:pt x="0" y="265"/>
                    </a:lnTo>
                    <a:cubicBezTo>
                      <a:pt x="104" y="234"/>
                      <a:pt x="206" y="199"/>
                      <a:pt x="271" y="107"/>
                    </a:cubicBezTo>
                    <a:lnTo>
                      <a:pt x="271" y="107"/>
                    </a:lnTo>
                    <a:cubicBezTo>
                      <a:pt x="287" y="84"/>
                      <a:pt x="303" y="34"/>
                      <a:pt x="293" y="25"/>
                    </a:cubicBezTo>
                    <a:lnTo>
                      <a:pt x="293" y="25"/>
                    </a:lnTo>
                    <a:cubicBezTo>
                      <a:pt x="268" y="0"/>
                      <a:pt x="238" y="28"/>
                      <a:pt x="212" y="45"/>
                    </a:cubicBezTo>
                    <a:lnTo>
                      <a:pt x="212" y="45"/>
                    </a:lnTo>
                    <a:cubicBezTo>
                      <a:pt x="203" y="50"/>
                      <a:pt x="196" y="59"/>
                      <a:pt x="191" y="68"/>
                    </a:cubicBezTo>
                    <a:lnTo>
                      <a:pt x="191" y="68"/>
                    </a:lnTo>
                    <a:cubicBezTo>
                      <a:pt x="143" y="149"/>
                      <a:pt x="76" y="212"/>
                      <a:pt x="0" y="265"/>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8" name="Google Shape;2288;p53"/>
              <p:cNvSpPr/>
              <p:nvPr/>
            </p:nvSpPr>
            <p:spPr>
              <a:xfrm>
                <a:off x="3550369" y="5862927"/>
                <a:ext cx="169872" cy="73031"/>
              </a:xfrm>
              <a:custGeom>
                <a:rect b="b" l="l" r="r" t="t"/>
                <a:pathLst>
                  <a:path extrusionOk="0" h="167" w="387">
                    <a:moveTo>
                      <a:pt x="0" y="16"/>
                    </a:moveTo>
                    <a:lnTo>
                      <a:pt x="0" y="16"/>
                    </a:lnTo>
                    <a:cubicBezTo>
                      <a:pt x="92" y="75"/>
                      <a:pt x="180" y="141"/>
                      <a:pt x="291" y="162"/>
                    </a:cubicBezTo>
                    <a:lnTo>
                      <a:pt x="291" y="162"/>
                    </a:lnTo>
                    <a:cubicBezTo>
                      <a:pt x="311" y="166"/>
                      <a:pt x="336" y="165"/>
                      <a:pt x="354" y="155"/>
                    </a:cubicBezTo>
                    <a:lnTo>
                      <a:pt x="354" y="155"/>
                    </a:lnTo>
                    <a:cubicBezTo>
                      <a:pt x="369" y="147"/>
                      <a:pt x="384" y="125"/>
                      <a:pt x="385" y="108"/>
                    </a:cubicBezTo>
                    <a:lnTo>
                      <a:pt x="385" y="108"/>
                    </a:lnTo>
                    <a:cubicBezTo>
                      <a:pt x="386" y="98"/>
                      <a:pt x="364" y="77"/>
                      <a:pt x="349" y="74"/>
                    </a:cubicBezTo>
                    <a:lnTo>
                      <a:pt x="349" y="74"/>
                    </a:lnTo>
                    <a:cubicBezTo>
                      <a:pt x="235" y="48"/>
                      <a:pt x="121" y="24"/>
                      <a:pt x="7" y="0"/>
                    </a:cubicBezTo>
                    <a:lnTo>
                      <a:pt x="7" y="0"/>
                    </a:lnTo>
                    <a:cubicBezTo>
                      <a:pt x="4" y="6"/>
                      <a:pt x="3" y="10"/>
                      <a:pt x="0" y="16"/>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89" name="Google Shape;2289;p53"/>
              <p:cNvSpPr/>
              <p:nvPr/>
            </p:nvSpPr>
            <p:spPr>
              <a:xfrm>
                <a:off x="3282050" y="5299454"/>
                <a:ext cx="87317" cy="171465"/>
              </a:xfrm>
              <a:custGeom>
                <a:rect b="b" l="l" r="r" t="t"/>
                <a:pathLst>
                  <a:path extrusionOk="0" h="391" w="204">
                    <a:moveTo>
                      <a:pt x="203" y="390"/>
                    </a:moveTo>
                    <a:lnTo>
                      <a:pt x="203" y="390"/>
                    </a:lnTo>
                    <a:cubicBezTo>
                      <a:pt x="176" y="294"/>
                      <a:pt x="155" y="206"/>
                      <a:pt x="125" y="121"/>
                    </a:cubicBezTo>
                    <a:lnTo>
                      <a:pt x="125" y="121"/>
                    </a:lnTo>
                    <a:cubicBezTo>
                      <a:pt x="112" y="85"/>
                      <a:pt x="86" y="51"/>
                      <a:pt x="57" y="24"/>
                    </a:cubicBezTo>
                    <a:lnTo>
                      <a:pt x="57" y="24"/>
                    </a:lnTo>
                    <a:cubicBezTo>
                      <a:pt x="31" y="0"/>
                      <a:pt x="6" y="13"/>
                      <a:pt x="2" y="51"/>
                    </a:cubicBezTo>
                    <a:lnTo>
                      <a:pt x="2" y="51"/>
                    </a:lnTo>
                    <a:cubicBezTo>
                      <a:pt x="1" y="63"/>
                      <a:pt x="0" y="75"/>
                      <a:pt x="5" y="86"/>
                    </a:cubicBezTo>
                    <a:lnTo>
                      <a:pt x="5" y="86"/>
                    </a:lnTo>
                    <a:cubicBezTo>
                      <a:pt x="45" y="202"/>
                      <a:pt x="111" y="300"/>
                      <a:pt x="203" y="390"/>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0" name="Google Shape;2290;p53"/>
              <p:cNvSpPr/>
              <p:nvPr/>
            </p:nvSpPr>
            <p:spPr>
              <a:xfrm>
                <a:off x="2957292" y="5671342"/>
                <a:ext cx="46041" cy="193692"/>
              </a:xfrm>
              <a:custGeom>
                <a:rect b="b" l="l" r="r" t="t"/>
                <a:pathLst>
                  <a:path extrusionOk="0" h="444" w="104">
                    <a:moveTo>
                      <a:pt x="103" y="443"/>
                    </a:moveTo>
                    <a:lnTo>
                      <a:pt x="103" y="443"/>
                    </a:lnTo>
                    <a:cubicBezTo>
                      <a:pt x="102" y="311"/>
                      <a:pt x="101" y="180"/>
                      <a:pt x="101" y="48"/>
                    </a:cubicBezTo>
                    <a:lnTo>
                      <a:pt x="101" y="48"/>
                    </a:lnTo>
                    <a:cubicBezTo>
                      <a:pt x="100" y="11"/>
                      <a:pt x="75" y="5"/>
                      <a:pt x="45" y="3"/>
                    </a:cubicBezTo>
                    <a:lnTo>
                      <a:pt x="45" y="3"/>
                    </a:lnTo>
                    <a:cubicBezTo>
                      <a:pt x="14" y="0"/>
                      <a:pt x="9" y="21"/>
                      <a:pt x="8" y="45"/>
                    </a:cubicBezTo>
                    <a:lnTo>
                      <a:pt x="8" y="45"/>
                    </a:lnTo>
                    <a:cubicBezTo>
                      <a:pt x="0" y="187"/>
                      <a:pt x="66" y="313"/>
                      <a:pt x="103" y="443"/>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1" name="Google Shape;2291;p53"/>
              <p:cNvSpPr/>
              <p:nvPr/>
            </p:nvSpPr>
            <p:spPr>
              <a:xfrm>
                <a:off x="3008915" y="5719861"/>
                <a:ext cx="39689" cy="161939"/>
              </a:xfrm>
              <a:custGeom>
                <a:rect b="b" l="l" r="r" t="t"/>
                <a:pathLst>
                  <a:path extrusionOk="0" h="370" w="94">
                    <a:moveTo>
                      <a:pt x="73" y="364"/>
                    </a:moveTo>
                    <a:lnTo>
                      <a:pt x="73" y="364"/>
                    </a:lnTo>
                    <a:cubicBezTo>
                      <a:pt x="80" y="259"/>
                      <a:pt x="89" y="155"/>
                      <a:pt x="92" y="50"/>
                    </a:cubicBezTo>
                    <a:lnTo>
                      <a:pt x="92" y="50"/>
                    </a:lnTo>
                    <a:cubicBezTo>
                      <a:pt x="93" y="34"/>
                      <a:pt x="68" y="16"/>
                      <a:pt x="55" y="0"/>
                    </a:cubicBezTo>
                    <a:lnTo>
                      <a:pt x="55" y="0"/>
                    </a:lnTo>
                    <a:cubicBezTo>
                      <a:pt x="40" y="12"/>
                      <a:pt x="20" y="22"/>
                      <a:pt x="11" y="38"/>
                    </a:cubicBezTo>
                    <a:lnTo>
                      <a:pt x="11" y="38"/>
                    </a:lnTo>
                    <a:cubicBezTo>
                      <a:pt x="3" y="53"/>
                      <a:pt x="0" y="74"/>
                      <a:pt x="2" y="92"/>
                    </a:cubicBezTo>
                    <a:lnTo>
                      <a:pt x="2" y="92"/>
                    </a:lnTo>
                    <a:cubicBezTo>
                      <a:pt x="12" y="184"/>
                      <a:pt x="25" y="276"/>
                      <a:pt x="36" y="369"/>
                    </a:cubicBezTo>
                    <a:lnTo>
                      <a:pt x="36" y="369"/>
                    </a:lnTo>
                    <a:cubicBezTo>
                      <a:pt x="49" y="367"/>
                      <a:pt x="61" y="366"/>
                      <a:pt x="73" y="36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2" name="Google Shape;2292;p53"/>
              <p:cNvSpPr/>
              <p:nvPr/>
            </p:nvSpPr>
            <p:spPr>
              <a:xfrm>
                <a:off x="3339413" y="6496275"/>
                <a:ext cx="136532" cy="127011"/>
              </a:xfrm>
              <a:custGeom>
                <a:rect b="b" l="l" r="r" t="t"/>
                <a:pathLst>
                  <a:path extrusionOk="0" h="293" w="314">
                    <a:moveTo>
                      <a:pt x="313" y="52"/>
                    </a:moveTo>
                    <a:lnTo>
                      <a:pt x="313" y="52"/>
                    </a:lnTo>
                    <a:cubicBezTo>
                      <a:pt x="201" y="0"/>
                      <a:pt x="13" y="139"/>
                      <a:pt x="0" y="292"/>
                    </a:cubicBezTo>
                    <a:lnTo>
                      <a:pt x="0" y="292"/>
                    </a:lnTo>
                    <a:cubicBezTo>
                      <a:pt x="49" y="182"/>
                      <a:pt x="130" y="137"/>
                      <a:pt x="235" y="124"/>
                    </a:cubicBezTo>
                    <a:lnTo>
                      <a:pt x="235" y="124"/>
                    </a:lnTo>
                    <a:cubicBezTo>
                      <a:pt x="273" y="120"/>
                      <a:pt x="306" y="100"/>
                      <a:pt x="313" y="52"/>
                    </a:cubicBezTo>
                  </a:path>
                </a:pathLst>
              </a:custGeom>
              <a:solidFill>
                <a:schemeClr val="accent3">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3" name="Google Shape;2293;p53"/>
              <p:cNvSpPr/>
              <p:nvPr/>
            </p:nvSpPr>
            <p:spPr>
              <a:xfrm>
                <a:off x="3529218" y="5872023"/>
                <a:ext cx="138120" cy="95258"/>
              </a:xfrm>
              <a:custGeom>
                <a:rect b="b" l="l" r="r" t="t"/>
                <a:pathLst>
                  <a:path extrusionOk="0" h="222" w="319">
                    <a:moveTo>
                      <a:pt x="0" y="0"/>
                    </a:moveTo>
                    <a:lnTo>
                      <a:pt x="0" y="0"/>
                    </a:lnTo>
                    <a:cubicBezTo>
                      <a:pt x="89" y="73"/>
                      <a:pt x="159" y="173"/>
                      <a:pt x="273" y="216"/>
                    </a:cubicBezTo>
                    <a:lnTo>
                      <a:pt x="273" y="216"/>
                    </a:lnTo>
                    <a:cubicBezTo>
                      <a:pt x="286" y="221"/>
                      <a:pt x="303" y="211"/>
                      <a:pt x="318" y="208"/>
                    </a:cubicBezTo>
                    <a:lnTo>
                      <a:pt x="318" y="208"/>
                    </a:lnTo>
                    <a:cubicBezTo>
                      <a:pt x="315" y="193"/>
                      <a:pt x="314" y="177"/>
                      <a:pt x="306" y="164"/>
                    </a:cubicBezTo>
                    <a:lnTo>
                      <a:pt x="306" y="164"/>
                    </a:lnTo>
                    <a:cubicBezTo>
                      <a:pt x="297" y="151"/>
                      <a:pt x="283" y="138"/>
                      <a:pt x="268" y="131"/>
                    </a:cubicBezTo>
                    <a:lnTo>
                      <a:pt x="268" y="131"/>
                    </a:lnTo>
                    <a:cubicBezTo>
                      <a:pt x="179" y="87"/>
                      <a:pt x="89" y="44"/>
                      <a:pt x="0"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4" name="Google Shape;2294;p53"/>
              <p:cNvSpPr/>
              <p:nvPr/>
            </p:nvSpPr>
            <p:spPr>
              <a:xfrm>
                <a:off x="3548968" y="5835438"/>
                <a:ext cx="152408" cy="49217"/>
              </a:xfrm>
              <a:custGeom>
                <a:rect b="b" l="l" r="r" t="t"/>
                <a:pathLst>
                  <a:path extrusionOk="0" h="114" w="348">
                    <a:moveTo>
                      <a:pt x="1" y="37"/>
                    </a:moveTo>
                    <a:lnTo>
                      <a:pt x="1" y="37"/>
                    </a:lnTo>
                    <a:cubicBezTo>
                      <a:pt x="115" y="35"/>
                      <a:pt x="224" y="113"/>
                      <a:pt x="341" y="57"/>
                    </a:cubicBezTo>
                    <a:lnTo>
                      <a:pt x="341" y="57"/>
                    </a:lnTo>
                    <a:cubicBezTo>
                      <a:pt x="343" y="50"/>
                      <a:pt x="345" y="43"/>
                      <a:pt x="347" y="36"/>
                    </a:cubicBezTo>
                    <a:lnTo>
                      <a:pt x="347" y="36"/>
                    </a:lnTo>
                    <a:cubicBezTo>
                      <a:pt x="322" y="24"/>
                      <a:pt x="299" y="0"/>
                      <a:pt x="274" y="1"/>
                    </a:cubicBezTo>
                    <a:lnTo>
                      <a:pt x="274" y="1"/>
                    </a:lnTo>
                    <a:cubicBezTo>
                      <a:pt x="183" y="4"/>
                      <a:pt x="92" y="14"/>
                      <a:pt x="0" y="21"/>
                    </a:cubicBezTo>
                    <a:lnTo>
                      <a:pt x="0" y="21"/>
                    </a:lnTo>
                    <a:cubicBezTo>
                      <a:pt x="0" y="27"/>
                      <a:pt x="0" y="32"/>
                      <a:pt x="1" y="3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5" name="Google Shape;2295;p53"/>
              <p:cNvSpPr/>
              <p:nvPr/>
            </p:nvSpPr>
            <p:spPr>
              <a:xfrm>
                <a:off x="2927347" y="5743758"/>
                <a:ext cx="58740" cy="138125"/>
              </a:xfrm>
              <a:custGeom>
                <a:rect b="b" l="l" r="r" t="t"/>
                <a:pathLst>
                  <a:path extrusionOk="0" h="319" w="131">
                    <a:moveTo>
                      <a:pt x="130" y="318"/>
                    </a:moveTo>
                    <a:lnTo>
                      <a:pt x="130" y="318"/>
                    </a:lnTo>
                    <a:cubicBezTo>
                      <a:pt x="108" y="226"/>
                      <a:pt x="84" y="127"/>
                      <a:pt x="58" y="29"/>
                    </a:cubicBezTo>
                    <a:lnTo>
                      <a:pt x="58" y="29"/>
                    </a:lnTo>
                    <a:cubicBezTo>
                      <a:pt x="56" y="17"/>
                      <a:pt x="36" y="9"/>
                      <a:pt x="24" y="0"/>
                    </a:cubicBezTo>
                    <a:lnTo>
                      <a:pt x="24" y="0"/>
                    </a:lnTo>
                    <a:cubicBezTo>
                      <a:pt x="17" y="11"/>
                      <a:pt x="3" y="22"/>
                      <a:pt x="3" y="34"/>
                    </a:cubicBezTo>
                    <a:lnTo>
                      <a:pt x="3" y="34"/>
                    </a:lnTo>
                    <a:cubicBezTo>
                      <a:pt x="0" y="111"/>
                      <a:pt x="23" y="182"/>
                      <a:pt x="67" y="245"/>
                    </a:cubicBezTo>
                    <a:lnTo>
                      <a:pt x="67" y="245"/>
                    </a:lnTo>
                    <a:cubicBezTo>
                      <a:pt x="87" y="273"/>
                      <a:pt x="113" y="298"/>
                      <a:pt x="130" y="318"/>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6" name="Google Shape;2296;p53"/>
              <p:cNvSpPr/>
              <p:nvPr/>
            </p:nvSpPr>
            <p:spPr>
              <a:xfrm>
                <a:off x="3824872" y="5442926"/>
                <a:ext cx="125420" cy="65093"/>
              </a:xfrm>
              <a:custGeom>
                <a:rect b="b" l="l" r="r" t="t"/>
                <a:pathLst>
                  <a:path extrusionOk="0" h="148" w="287">
                    <a:moveTo>
                      <a:pt x="4" y="147"/>
                    </a:moveTo>
                    <a:lnTo>
                      <a:pt x="4" y="147"/>
                    </a:lnTo>
                    <a:cubicBezTo>
                      <a:pt x="88" y="122"/>
                      <a:pt x="172" y="98"/>
                      <a:pt x="255" y="69"/>
                    </a:cubicBezTo>
                    <a:lnTo>
                      <a:pt x="255" y="69"/>
                    </a:lnTo>
                    <a:cubicBezTo>
                      <a:pt x="269" y="64"/>
                      <a:pt x="276" y="37"/>
                      <a:pt x="286" y="20"/>
                    </a:cubicBezTo>
                    <a:lnTo>
                      <a:pt x="286" y="20"/>
                    </a:lnTo>
                    <a:cubicBezTo>
                      <a:pt x="266" y="15"/>
                      <a:pt x="241" y="0"/>
                      <a:pt x="228" y="8"/>
                    </a:cubicBezTo>
                    <a:lnTo>
                      <a:pt x="228" y="8"/>
                    </a:lnTo>
                    <a:cubicBezTo>
                      <a:pt x="150" y="48"/>
                      <a:pt x="75" y="93"/>
                      <a:pt x="0" y="136"/>
                    </a:cubicBezTo>
                    <a:lnTo>
                      <a:pt x="0" y="136"/>
                    </a:lnTo>
                    <a:cubicBezTo>
                      <a:pt x="2" y="140"/>
                      <a:pt x="3" y="143"/>
                      <a:pt x="4" y="14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7" name="Google Shape;2297;p53"/>
              <p:cNvSpPr/>
              <p:nvPr/>
            </p:nvSpPr>
            <p:spPr>
              <a:xfrm>
                <a:off x="3825582" y="5494778"/>
                <a:ext cx="115893" cy="33340"/>
              </a:xfrm>
              <a:custGeom>
                <a:rect b="b" l="l" r="r" t="t"/>
                <a:pathLst>
                  <a:path extrusionOk="0" h="81" w="265">
                    <a:moveTo>
                      <a:pt x="0" y="55"/>
                    </a:moveTo>
                    <a:lnTo>
                      <a:pt x="0" y="55"/>
                    </a:lnTo>
                    <a:cubicBezTo>
                      <a:pt x="78" y="74"/>
                      <a:pt x="156" y="80"/>
                      <a:pt x="235" y="70"/>
                    </a:cubicBezTo>
                    <a:lnTo>
                      <a:pt x="235" y="70"/>
                    </a:lnTo>
                    <a:cubicBezTo>
                      <a:pt x="247" y="69"/>
                      <a:pt x="261" y="45"/>
                      <a:pt x="263" y="31"/>
                    </a:cubicBezTo>
                    <a:lnTo>
                      <a:pt x="263" y="31"/>
                    </a:lnTo>
                    <a:cubicBezTo>
                      <a:pt x="264" y="23"/>
                      <a:pt x="241" y="10"/>
                      <a:pt x="227" y="3"/>
                    </a:cubicBezTo>
                    <a:lnTo>
                      <a:pt x="227" y="3"/>
                    </a:lnTo>
                    <a:cubicBezTo>
                      <a:pt x="221" y="0"/>
                      <a:pt x="210" y="3"/>
                      <a:pt x="203" y="5"/>
                    </a:cubicBezTo>
                    <a:lnTo>
                      <a:pt x="203" y="5"/>
                    </a:lnTo>
                    <a:cubicBezTo>
                      <a:pt x="136" y="21"/>
                      <a:pt x="70" y="38"/>
                      <a:pt x="0" y="5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8" name="Google Shape;2298;p53"/>
              <p:cNvSpPr/>
              <p:nvPr/>
            </p:nvSpPr>
            <p:spPr>
              <a:xfrm>
                <a:off x="3747091" y="5485727"/>
                <a:ext cx="60328" cy="58742"/>
              </a:xfrm>
              <a:custGeom>
                <a:rect b="b" l="l" r="r" t="t"/>
                <a:pathLst>
                  <a:path extrusionOk="0" h="136" w="140">
                    <a:moveTo>
                      <a:pt x="21" y="135"/>
                    </a:moveTo>
                    <a:lnTo>
                      <a:pt x="21" y="135"/>
                    </a:lnTo>
                    <a:cubicBezTo>
                      <a:pt x="60" y="119"/>
                      <a:pt x="92" y="115"/>
                      <a:pt x="105" y="98"/>
                    </a:cubicBezTo>
                    <a:lnTo>
                      <a:pt x="105" y="98"/>
                    </a:lnTo>
                    <a:cubicBezTo>
                      <a:pt x="125" y="71"/>
                      <a:pt x="139" y="25"/>
                      <a:pt x="101" y="9"/>
                    </a:cubicBezTo>
                    <a:lnTo>
                      <a:pt x="101" y="9"/>
                    </a:lnTo>
                    <a:cubicBezTo>
                      <a:pt x="79" y="0"/>
                      <a:pt x="35" y="22"/>
                      <a:pt x="11" y="43"/>
                    </a:cubicBezTo>
                    <a:lnTo>
                      <a:pt x="11" y="43"/>
                    </a:lnTo>
                    <a:cubicBezTo>
                      <a:pt x="0" y="53"/>
                      <a:pt x="16" y="92"/>
                      <a:pt x="21" y="135"/>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299" name="Google Shape;2299;p53"/>
              <p:cNvSpPr/>
              <p:nvPr/>
            </p:nvSpPr>
            <p:spPr>
              <a:xfrm>
                <a:off x="3417023" y="5333102"/>
                <a:ext cx="41277" cy="107959"/>
              </a:xfrm>
              <a:custGeom>
                <a:rect b="b" l="l" r="r" t="t"/>
                <a:pathLst>
                  <a:path extrusionOk="0" h="245" w="96">
                    <a:moveTo>
                      <a:pt x="31" y="0"/>
                    </a:moveTo>
                    <a:lnTo>
                      <a:pt x="31" y="0"/>
                    </a:lnTo>
                    <a:cubicBezTo>
                      <a:pt x="0" y="85"/>
                      <a:pt x="16" y="163"/>
                      <a:pt x="36" y="244"/>
                    </a:cubicBezTo>
                    <a:lnTo>
                      <a:pt x="36" y="244"/>
                    </a:lnTo>
                    <a:cubicBezTo>
                      <a:pt x="95" y="153"/>
                      <a:pt x="94" y="25"/>
                      <a:pt x="3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00" name="Google Shape;2300;p53"/>
              <p:cNvSpPr/>
              <p:nvPr/>
            </p:nvSpPr>
            <p:spPr>
              <a:xfrm>
                <a:off x="2992133" y="5904107"/>
                <a:ext cx="50803" cy="52392"/>
              </a:xfrm>
              <a:custGeom>
                <a:rect b="b" l="l" r="r" t="t"/>
                <a:pathLst>
                  <a:path extrusionOk="0" h="118" w="115">
                    <a:moveTo>
                      <a:pt x="44" y="117"/>
                    </a:moveTo>
                    <a:lnTo>
                      <a:pt x="44" y="117"/>
                    </a:lnTo>
                    <a:cubicBezTo>
                      <a:pt x="56" y="112"/>
                      <a:pt x="80" y="109"/>
                      <a:pt x="93" y="95"/>
                    </a:cubicBezTo>
                    <a:lnTo>
                      <a:pt x="93" y="95"/>
                    </a:lnTo>
                    <a:cubicBezTo>
                      <a:pt x="114" y="75"/>
                      <a:pt x="107" y="12"/>
                      <a:pt x="84" y="5"/>
                    </a:cubicBezTo>
                    <a:lnTo>
                      <a:pt x="84" y="5"/>
                    </a:lnTo>
                    <a:cubicBezTo>
                      <a:pt x="66" y="0"/>
                      <a:pt x="38" y="5"/>
                      <a:pt x="23" y="18"/>
                    </a:cubicBezTo>
                    <a:lnTo>
                      <a:pt x="23" y="18"/>
                    </a:lnTo>
                    <a:cubicBezTo>
                      <a:pt x="0" y="37"/>
                      <a:pt x="9" y="90"/>
                      <a:pt x="44" y="11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01" name="Google Shape;2301;p53"/>
              <p:cNvSpPr/>
              <p:nvPr/>
            </p:nvSpPr>
            <p:spPr>
              <a:xfrm>
                <a:off x="3826572" y="5425463"/>
                <a:ext cx="77791" cy="63505"/>
              </a:xfrm>
              <a:custGeom>
                <a:rect b="b" l="l" r="r" t="t"/>
                <a:pathLst>
                  <a:path extrusionOk="0" h="145" w="178">
                    <a:moveTo>
                      <a:pt x="7" y="144"/>
                    </a:moveTo>
                    <a:lnTo>
                      <a:pt x="7" y="144"/>
                    </a:lnTo>
                    <a:cubicBezTo>
                      <a:pt x="58" y="114"/>
                      <a:pt x="109" y="86"/>
                      <a:pt x="158" y="53"/>
                    </a:cubicBezTo>
                    <a:lnTo>
                      <a:pt x="158" y="53"/>
                    </a:lnTo>
                    <a:cubicBezTo>
                      <a:pt x="170" y="45"/>
                      <a:pt x="171" y="20"/>
                      <a:pt x="177" y="3"/>
                    </a:cubicBezTo>
                    <a:lnTo>
                      <a:pt x="177" y="3"/>
                    </a:lnTo>
                    <a:cubicBezTo>
                      <a:pt x="159" y="5"/>
                      <a:pt x="134" y="0"/>
                      <a:pt x="123" y="10"/>
                    </a:cubicBezTo>
                    <a:lnTo>
                      <a:pt x="123" y="10"/>
                    </a:lnTo>
                    <a:cubicBezTo>
                      <a:pt x="79" y="48"/>
                      <a:pt x="40" y="91"/>
                      <a:pt x="0" y="132"/>
                    </a:cubicBezTo>
                    <a:lnTo>
                      <a:pt x="0" y="132"/>
                    </a:lnTo>
                    <a:cubicBezTo>
                      <a:pt x="2" y="135"/>
                      <a:pt x="5" y="140"/>
                      <a:pt x="7" y="144"/>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02" name="Google Shape;2302;p53"/>
              <p:cNvSpPr/>
              <p:nvPr/>
            </p:nvSpPr>
            <p:spPr>
              <a:xfrm>
                <a:off x="3405332" y="5474089"/>
                <a:ext cx="44452" cy="47629"/>
              </a:xfrm>
              <a:custGeom>
                <a:rect b="b" l="l" r="r" t="t"/>
                <a:pathLst>
                  <a:path extrusionOk="0" h="107" w="101">
                    <a:moveTo>
                      <a:pt x="0" y="9"/>
                    </a:moveTo>
                    <a:lnTo>
                      <a:pt x="0" y="9"/>
                    </a:lnTo>
                    <a:cubicBezTo>
                      <a:pt x="13" y="52"/>
                      <a:pt x="14" y="85"/>
                      <a:pt x="31" y="96"/>
                    </a:cubicBezTo>
                    <a:lnTo>
                      <a:pt x="31" y="96"/>
                    </a:lnTo>
                    <a:cubicBezTo>
                      <a:pt x="45" y="106"/>
                      <a:pt x="76" y="90"/>
                      <a:pt x="100" y="85"/>
                    </a:cubicBezTo>
                    <a:lnTo>
                      <a:pt x="100" y="85"/>
                    </a:lnTo>
                    <a:cubicBezTo>
                      <a:pt x="94" y="59"/>
                      <a:pt x="95" y="29"/>
                      <a:pt x="80" y="10"/>
                    </a:cubicBezTo>
                    <a:lnTo>
                      <a:pt x="80" y="10"/>
                    </a:lnTo>
                    <a:cubicBezTo>
                      <a:pt x="73" y="0"/>
                      <a:pt x="40" y="9"/>
                      <a:pt x="0" y="9"/>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03" name="Google Shape;2303;p53"/>
              <p:cNvSpPr/>
              <p:nvPr/>
            </p:nvSpPr>
            <p:spPr>
              <a:xfrm>
                <a:off x="3470191" y="5835460"/>
                <a:ext cx="39689" cy="36515"/>
              </a:xfrm>
              <a:custGeom>
                <a:rect b="b" l="l" r="r" t="t"/>
                <a:pathLst>
                  <a:path extrusionOk="0" h="85" w="86">
                    <a:moveTo>
                      <a:pt x="85" y="67"/>
                    </a:moveTo>
                    <a:lnTo>
                      <a:pt x="85" y="67"/>
                    </a:lnTo>
                    <a:cubicBezTo>
                      <a:pt x="76" y="37"/>
                      <a:pt x="71" y="19"/>
                      <a:pt x="65" y="0"/>
                    </a:cubicBezTo>
                    <a:lnTo>
                      <a:pt x="65" y="0"/>
                    </a:lnTo>
                    <a:cubicBezTo>
                      <a:pt x="45" y="7"/>
                      <a:pt x="18" y="7"/>
                      <a:pt x="8" y="21"/>
                    </a:cubicBezTo>
                    <a:lnTo>
                      <a:pt x="8" y="21"/>
                    </a:lnTo>
                    <a:cubicBezTo>
                      <a:pt x="0" y="31"/>
                      <a:pt x="5" y="66"/>
                      <a:pt x="17" y="76"/>
                    </a:cubicBezTo>
                    <a:lnTo>
                      <a:pt x="17" y="76"/>
                    </a:lnTo>
                    <a:cubicBezTo>
                      <a:pt x="27" y="84"/>
                      <a:pt x="53" y="72"/>
                      <a:pt x="85" y="67"/>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304" name="Google Shape;2304;p53"/>
              <p:cNvSpPr/>
              <p:nvPr/>
            </p:nvSpPr>
            <p:spPr>
              <a:xfrm>
                <a:off x="3809732" y="5425676"/>
                <a:ext cx="46040" cy="55567"/>
              </a:xfrm>
              <a:custGeom>
                <a:rect b="b" l="l" r="r" t="t"/>
                <a:pathLst>
                  <a:path extrusionOk="0" h="126" w="107">
                    <a:moveTo>
                      <a:pt x="91" y="0"/>
                    </a:moveTo>
                    <a:lnTo>
                      <a:pt x="91" y="0"/>
                    </a:lnTo>
                    <a:cubicBezTo>
                      <a:pt x="32" y="15"/>
                      <a:pt x="18" y="66"/>
                      <a:pt x="0" y="113"/>
                    </a:cubicBezTo>
                    <a:lnTo>
                      <a:pt x="0" y="113"/>
                    </a:lnTo>
                    <a:cubicBezTo>
                      <a:pt x="4" y="117"/>
                      <a:pt x="8" y="120"/>
                      <a:pt x="13" y="125"/>
                    </a:cubicBezTo>
                    <a:lnTo>
                      <a:pt x="13" y="125"/>
                    </a:lnTo>
                    <a:cubicBezTo>
                      <a:pt x="44" y="88"/>
                      <a:pt x="75" y="52"/>
                      <a:pt x="106" y="15"/>
                    </a:cubicBezTo>
                    <a:lnTo>
                      <a:pt x="106" y="15"/>
                    </a:lnTo>
                    <a:cubicBezTo>
                      <a:pt x="101" y="10"/>
                      <a:pt x="96" y="5"/>
                      <a:pt x="91" y="0"/>
                    </a:cubicBezTo>
                  </a:path>
                </a:pathLst>
              </a:custGeom>
              <a:solidFill>
                <a:schemeClr val="accent5">
                  <a:alpha val="80000"/>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sp>
        <p:nvSpPr>
          <p:cNvPr id="2305" name="Google Shape;2305;p53"/>
          <p:cNvSpPr/>
          <p:nvPr>
            <p:ph idx="2" type="pic"/>
          </p:nvPr>
        </p:nvSpPr>
        <p:spPr>
          <a:xfrm>
            <a:off x="1559166" y="1711659"/>
            <a:ext cx="3672840" cy="2077829"/>
          </a:xfrm>
          <a:prstGeom prst="rect">
            <a:avLst/>
          </a:prstGeom>
          <a:solidFill>
            <a:srgbClr val="F2F2F2"/>
          </a:solidFill>
          <a:ln>
            <a:noFill/>
          </a:ln>
        </p:spPr>
        <p:txBody>
          <a:bodyPr anchorCtr="0" anchor="t" bIns="45700" lIns="91425" spcFirstLastPara="1" rIns="91425" wrap="square" tIns="45700">
            <a:normAutofit/>
          </a:bodyPr>
          <a:lstStyle>
            <a:lvl1pPr lvl="0" marR="0" rtl="0" algn="l">
              <a:spcBef>
                <a:spcPts val="240"/>
              </a:spcBef>
              <a:spcAft>
                <a:spcPts val="0"/>
              </a:spcAft>
              <a:buClr>
                <a:schemeClr val="accent1"/>
              </a:buClr>
              <a:buSzPts val="1020"/>
              <a:buFont typeface="Noto Sans Symbols"/>
              <a:buNone/>
              <a:defRPr b="0" i="0" sz="1200" u="none" cap="none" strike="noStrike">
                <a:solidFill>
                  <a:schemeClr val="dk2"/>
                </a:solidFill>
                <a:latin typeface="Roboto"/>
                <a:ea typeface="Roboto"/>
                <a:cs typeface="Roboto"/>
                <a:sym typeface="Roboto"/>
              </a:defRPr>
            </a:lvl1pPr>
            <a:lvl2pPr lvl="1" marR="0" rtl="0" algn="l">
              <a:spcBef>
                <a:spcPts val="440"/>
              </a:spcBef>
              <a:spcAft>
                <a:spcPts val="0"/>
              </a:spcAft>
              <a:buClr>
                <a:schemeClr val="accent2"/>
              </a:buClr>
              <a:buSzPts val="1540"/>
              <a:buFont typeface="Noto Sans Symbols"/>
              <a:buChar char="⚪"/>
              <a:defRPr b="0" i="0" sz="2200" u="none" cap="none" strike="noStrike">
                <a:solidFill>
                  <a:schemeClr val="dk2"/>
                </a:solidFill>
                <a:latin typeface="Georgia"/>
                <a:ea typeface="Georgia"/>
                <a:cs typeface="Georgia"/>
                <a:sym typeface="Georgia"/>
              </a:defRPr>
            </a:lvl2pPr>
            <a:lvl3pPr lvl="2" marR="0" rtl="0" algn="l">
              <a:spcBef>
                <a:spcPts val="400"/>
              </a:spcBef>
              <a:spcAft>
                <a:spcPts val="0"/>
              </a:spcAft>
              <a:buClr>
                <a:schemeClr val="accent3"/>
              </a:buClr>
              <a:buSzPts val="1500"/>
              <a:buFont typeface="Noto Sans Symbols"/>
              <a:buChar char="⯍"/>
              <a:defRPr b="0" i="0" sz="20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accent4"/>
              </a:buClr>
              <a:buSzPts val="1400"/>
              <a:buFont typeface="Noto Sans Symbols"/>
              <a:buChar char="🞆"/>
              <a:defRPr b="0" i="0" sz="2000" u="none" cap="none" strike="noStrike">
                <a:solidFill>
                  <a:schemeClr val="dk2"/>
                </a:solidFill>
                <a:latin typeface="Georgia"/>
                <a:ea typeface="Georgia"/>
                <a:cs typeface="Georgia"/>
                <a:sym typeface="Georgia"/>
              </a:defRPr>
            </a:lvl4pPr>
            <a:lvl5pPr lvl="4" marR="0" rtl="0" algn="l">
              <a:spcBef>
                <a:spcPts val="360"/>
              </a:spcBef>
              <a:spcAft>
                <a:spcPts val="0"/>
              </a:spcAft>
              <a:buClr>
                <a:schemeClr val="accent5"/>
              </a:buClr>
              <a:buSzPts val="1800"/>
              <a:buFont typeface="Georgia"/>
              <a:buChar char="•"/>
              <a:defRPr b="0" i="0" sz="1800" u="none" cap="none" strike="noStrike">
                <a:solidFill>
                  <a:schemeClr val="dk1"/>
                </a:solidFill>
                <a:latin typeface="Georgia"/>
                <a:ea typeface="Georgia"/>
                <a:cs typeface="Georgia"/>
                <a:sym typeface="Georgia"/>
              </a:defRPr>
            </a:lvl5pPr>
            <a:lvl6pPr lvl="5" marR="0" rtl="0" algn="l">
              <a:spcBef>
                <a:spcPts val="360"/>
              </a:spcBef>
              <a:spcAft>
                <a:spcPts val="0"/>
              </a:spcAft>
              <a:buClr>
                <a:schemeClr val="accent6"/>
              </a:buClr>
              <a:buSzPts val="1440"/>
              <a:buFont typeface="Noto Sans Symbols"/>
              <a:buChar char="⚫"/>
              <a:defRPr b="0" i="0" sz="1800" u="none" cap="none" strike="noStrike">
                <a:solidFill>
                  <a:schemeClr val="dk1"/>
                </a:solidFill>
                <a:latin typeface="Georgia"/>
                <a:ea typeface="Georgia"/>
                <a:cs typeface="Georgia"/>
                <a:sym typeface="Georgia"/>
              </a:defRPr>
            </a:lvl6pPr>
            <a:lvl7pPr lvl="6" marR="0" rtl="0" algn="l">
              <a:spcBef>
                <a:spcPts val="320"/>
              </a:spcBef>
              <a:spcAft>
                <a:spcPts val="0"/>
              </a:spcAft>
              <a:buClr>
                <a:srgbClr val="B75640"/>
              </a:buClr>
              <a:buSzPts val="1440"/>
              <a:buFont typeface="Georgia"/>
              <a:buChar char="•"/>
              <a:defRPr b="0" i="0" sz="1600" u="none" cap="none" strike="noStrike">
                <a:solidFill>
                  <a:schemeClr val="dk1"/>
                </a:solidFill>
                <a:latin typeface="Georgia"/>
                <a:ea typeface="Georgia"/>
                <a:cs typeface="Georgia"/>
                <a:sym typeface="Georgia"/>
              </a:defRPr>
            </a:lvl7pPr>
            <a:lvl8pPr lvl="7" marR="0" rtl="0" algn="l">
              <a:spcBef>
                <a:spcPts val="320"/>
              </a:spcBef>
              <a:spcAft>
                <a:spcPts val="0"/>
              </a:spcAft>
              <a:buClr>
                <a:srgbClr val="7A6B62"/>
              </a:buClr>
              <a:buSzPts val="1600"/>
              <a:buFont typeface="Georgia"/>
              <a:buChar char="•"/>
              <a:defRPr b="0" i="0" sz="1600" u="none" cap="none" strike="noStrike">
                <a:solidFill>
                  <a:schemeClr val="dk1"/>
                </a:solidFill>
                <a:latin typeface="Georgia"/>
                <a:ea typeface="Georgia"/>
                <a:cs typeface="Georgia"/>
                <a:sym typeface="Georgia"/>
              </a:defRPr>
            </a:lvl8pPr>
            <a:lvl9pPr lvl="8" marR="0" rtl="0" algn="l">
              <a:spcBef>
                <a:spcPts val="280"/>
              </a:spcBef>
              <a:spcAft>
                <a:spcPts val="0"/>
              </a:spcAft>
              <a:buClr>
                <a:srgbClr val="B29D00"/>
              </a:buClr>
              <a:buSzPts val="1260"/>
              <a:buFont typeface="Georgia"/>
              <a:buChar char="•"/>
              <a:defRPr b="0" i="0" sz="14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bg>
      <p:bgPr>
        <a:solidFill>
          <a:schemeClr val="lt2"/>
        </a:solidFill>
      </p:bgPr>
    </p:bg>
    <p:spTree>
      <p:nvGrpSpPr>
        <p:cNvPr id="2306" name="Shape 2306"/>
        <p:cNvGrpSpPr/>
        <p:nvPr/>
      </p:nvGrpSpPr>
      <p:grpSpPr>
        <a:xfrm>
          <a:off x="0" y="0"/>
          <a:ext cx="0" cy="0"/>
          <a:chOff x="0" y="0"/>
          <a:chExt cx="0" cy="0"/>
        </a:xfrm>
      </p:grpSpPr>
      <p:sp>
        <p:nvSpPr>
          <p:cNvPr id="2307" name="Google Shape;2307;p54"/>
          <p:cNvSpPr txBox="1"/>
          <p:nvPr>
            <p:ph type="title"/>
          </p:nvPr>
        </p:nvSpPr>
        <p:spPr>
          <a:xfrm>
            <a:off x="402336" y="228600"/>
            <a:ext cx="11379200" cy="758952"/>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7A9798"/>
              </a:buClr>
              <a:buSzPts val="3300"/>
              <a:buFont typeface="Georgia"/>
              <a:buNone/>
              <a:defRPr>
                <a:solidFill>
                  <a:srgbClr val="7A979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08" name="Google Shape;2308;p54"/>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09" name="Google Shape;2309;p54"/>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10" name="Google Shape;2310;p54"/>
          <p:cNvSpPr txBox="1"/>
          <p:nvPr>
            <p:ph idx="12" type="sldNum"/>
          </p:nvPr>
        </p:nvSpPr>
        <p:spPr>
          <a:xfrm>
            <a:off x="5815584" y="1026373"/>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2311" name="Google Shape;2311;p54"/>
          <p:cNvSpPr txBox="1"/>
          <p:nvPr>
            <p:ph idx="1" type="body"/>
          </p:nvPr>
        </p:nvSpPr>
        <p:spPr>
          <a:xfrm>
            <a:off x="402336" y="1527048"/>
            <a:ext cx="11338560" cy="4572000"/>
          </a:xfrm>
          <a:prstGeom prst="rect">
            <a:avLst/>
          </a:prstGeom>
          <a:noFill/>
          <a:ln>
            <a:noFill/>
          </a:ln>
        </p:spPr>
        <p:txBody>
          <a:bodyPr anchorCtr="0" anchor="t" bIns="45700" lIns="91425" spcFirstLastPara="1" rIns="91425" wrap="square" tIns="45700">
            <a:normAutofit/>
          </a:bodyPr>
          <a:lstStyle>
            <a:lvl1pPr indent="-325755" lvl="0" marL="457200" algn="l">
              <a:spcBef>
                <a:spcPts val="360"/>
              </a:spcBef>
              <a:spcAft>
                <a:spcPts val="0"/>
              </a:spcAft>
              <a:buSzPts val="1530"/>
              <a:buChar char="⚫"/>
              <a:defRPr/>
            </a:lvl1pPr>
            <a:lvl2pPr indent="-308610" lvl="1" marL="914400" algn="l">
              <a:spcBef>
                <a:spcPts val="360"/>
              </a:spcBef>
              <a:spcAft>
                <a:spcPts val="0"/>
              </a:spcAft>
              <a:buSzPts val="1260"/>
              <a:buChar char="⚪"/>
              <a:defRPr/>
            </a:lvl2pPr>
            <a:lvl3pPr indent="-314325" lvl="2" marL="1371600" algn="l">
              <a:spcBef>
                <a:spcPts val="360"/>
              </a:spcBef>
              <a:spcAft>
                <a:spcPts val="0"/>
              </a:spcAft>
              <a:buSzPts val="1350"/>
              <a:buChar char="⯍"/>
              <a:defRPr/>
            </a:lvl3pPr>
            <a:lvl4pPr indent="-308610" lvl="3" marL="1828800" algn="l">
              <a:spcBef>
                <a:spcPts val="360"/>
              </a:spcBef>
              <a:spcAft>
                <a:spcPts val="0"/>
              </a:spcAft>
              <a:buSzPts val="1260"/>
              <a:buChar char="🞆"/>
              <a:defRPr/>
            </a:lvl4pPr>
            <a:lvl5pPr indent="-342900" lvl="4" marL="2286000" algn="l">
              <a:spcBef>
                <a:spcPts val="360"/>
              </a:spcBef>
              <a:spcAft>
                <a:spcPts val="0"/>
              </a:spcAft>
              <a:buSzPts val="1800"/>
              <a:buChar char="•"/>
              <a:defRPr/>
            </a:lvl5pPr>
            <a:lvl6pPr indent="-320039" lvl="5" marL="2743200" algn="l">
              <a:spcBef>
                <a:spcPts val="360"/>
              </a:spcBef>
              <a:spcAft>
                <a:spcPts val="0"/>
              </a:spcAft>
              <a:buSzPts val="1440"/>
              <a:buChar char="⚫"/>
              <a:defRPr/>
            </a:lvl6pPr>
            <a:lvl7pPr indent="-331470" lvl="6" marL="3200400" algn="l">
              <a:spcBef>
                <a:spcPts val="360"/>
              </a:spcBef>
              <a:spcAft>
                <a:spcPts val="0"/>
              </a:spcAft>
              <a:buSzPts val="1620"/>
              <a:buChar char="•"/>
              <a:defRPr/>
            </a:lvl7pPr>
            <a:lvl8pPr indent="-342900" lvl="7" marL="3657600" algn="l">
              <a:spcBef>
                <a:spcPts val="360"/>
              </a:spcBef>
              <a:spcAft>
                <a:spcPts val="0"/>
              </a:spcAft>
              <a:buSzPts val="1800"/>
              <a:buChar char="•"/>
              <a:defRPr/>
            </a:lvl8pPr>
            <a:lvl9pPr indent="-331470" lvl="8" marL="4114800" algn="l">
              <a:spcBef>
                <a:spcPts val="360"/>
              </a:spcBef>
              <a:spcAft>
                <a:spcPts val="0"/>
              </a:spcAft>
              <a:buSzPts val="162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312" name="Shape 2312"/>
        <p:cNvGrpSpPr/>
        <p:nvPr/>
      </p:nvGrpSpPr>
      <p:grpSpPr>
        <a:xfrm>
          <a:off x="0" y="0"/>
          <a:ext cx="0" cy="0"/>
          <a:chOff x="0" y="0"/>
          <a:chExt cx="0" cy="0"/>
        </a:xfrm>
      </p:grpSpPr>
      <p:sp>
        <p:nvSpPr>
          <p:cNvPr id="2313" name="Google Shape;2313;p55"/>
          <p:cNvSpPr txBox="1"/>
          <p:nvPr>
            <p:ph type="title"/>
          </p:nvPr>
        </p:nvSpPr>
        <p:spPr>
          <a:xfrm>
            <a:off x="402336" y="228600"/>
            <a:ext cx="11379200" cy="758952"/>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rgbClr val="7A979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14" name="Google Shape;2314;p55"/>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15" name="Google Shape;2315;p55"/>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16" name="Google Shape;2316;p55"/>
          <p:cNvSpPr txBox="1"/>
          <p:nvPr>
            <p:ph idx="12" type="sldNum"/>
          </p:nvPr>
        </p:nvSpPr>
        <p:spPr>
          <a:xfrm>
            <a:off x="5791200" y="1036021"/>
            <a:ext cx="609600" cy="4413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6"/>
          <p:cNvSpPr/>
          <p:nvPr/>
        </p:nvSpPr>
        <p:spPr>
          <a:xfrm>
            <a:off x="0" y="6705600"/>
            <a:ext cx="12192000" cy="1524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1" name="Google Shape;11;p46"/>
          <p:cNvSpPr/>
          <p:nvPr/>
        </p:nvSpPr>
        <p:spPr>
          <a:xfrm>
            <a:off x="0" y="1"/>
            <a:ext cx="12192000" cy="1393371"/>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2" name="Google Shape;12;p46"/>
          <p:cNvSpPr/>
          <p:nvPr/>
        </p:nvSpPr>
        <p:spPr>
          <a:xfrm>
            <a:off x="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3" name="Google Shape;13;p46"/>
          <p:cNvSpPr/>
          <p:nvPr/>
        </p:nvSpPr>
        <p:spPr>
          <a:xfrm>
            <a:off x="11988800" y="0"/>
            <a:ext cx="2032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4" name="Google Shape;14;p46"/>
          <p:cNvSpPr/>
          <p:nvPr/>
        </p:nvSpPr>
        <p:spPr>
          <a:xfrm>
            <a:off x="199136" y="6388386"/>
            <a:ext cx="11777472" cy="30956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15" name="Google Shape;15;p46"/>
          <p:cNvSpPr txBox="1"/>
          <p:nvPr>
            <p:ph idx="10" type="dt"/>
          </p:nvPr>
        </p:nvSpPr>
        <p:spPr>
          <a:xfrm>
            <a:off x="7721600" y="6404984"/>
            <a:ext cx="4059936" cy="36576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sz="1400">
                <a:solidFill>
                  <a:srgbClr val="FFFFFF"/>
                </a:solidFill>
                <a:latin typeface="Georgia"/>
                <a:ea typeface="Georgia"/>
                <a:cs typeface="Georgia"/>
                <a:sym typeface="Georgia"/>
              </a:defRPr>
            </a:lvl1pPr>
            <a:lvl2pPr lvl="1"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2pPr>
            <a:lvl3pPr lvl="2"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3pPr>
            <a:lvl4pPr lvl="3"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4pPr>
            <a:lvl5pPr lvl="4"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5pPr>
            <a:lvl6pPr lvl="5"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6pPr>
            <a:lvl7pPr lvl="6"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7pPr>
            <a:lvl8pPr lvl="7"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8pPr>
            <a:lvl9pPr lvl="8"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9pPr>
          </a:lstStyle>
          <a:p/>
        </p:txBody>
      </p:sp>
      <p:sp>
        <p:nvSpPr>
          <p:cNvPr id="16" name="Google Shape;16;p46"/>
          <p:cNvSpPr txBox="1"/>
          <p:nvPr>
            <p:ph idx="11" type="ftr"/>
          </p:nvPr>
        </p:nvSpPr>
        <p:spPr>
          <a:xfrm>
            <a:off x="406400" y="6410848"/>
            <a:ext cx="4775200" cy="36576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200">
                <a:solidFill>
                  <a:srgbClr val="FFFFFF"/>
                </a:solidFill>
                <a:latin typeface="Georgia"/>
                <a:ea typeface="Georgia"/>
                <a:cs typeface="Georgia"/>
                <a:sym typeface="Georgia"/>
              </a:defRPr>
            </a:lvl1pPr>
            <a:lvl2pPr lvl="1"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2pPr>
            <a:lvl3pPr lvl="2"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3pPr>
            <a:lvl4pPr lvl="3"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4pPr>
            <a:lvl5pPr lvl="4"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5pPr>
            <a:lvl6pPr lvl="5"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6pPr>
            <a:lvl7pPr lvl="6"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7pPr>
            <a:lvl8pPr lvl="7"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8pPr>
            <a:lvl9pPr lvl="8" marR="0" rtl="0" algn="l">
              <a:spcBef>
                <a:spcPts val="0"/>
              </a:spcBef>
              <a:spcAft>
                <a:spcPts val="0"/>
              </a:spcAft>
              <a:buSzPts val="1400"/>
              <a:buNone/>
              <a:defRPr b="0" i="0" sz="1800" u="none" cap="none" strike="noStrike">
                <a:solidFill>
                  <a:schemeClr val="dk1"/>
                </a:solidFill>
                <a:latin typeface="Georgia"/>
                <a:ea typeface="Georgia"/>
                <a:cs typeface="Georgia"/>
                <a:sym typeface="Georgia"/>
              </a:defRPr>
            </a:lvl9pPr>
          </a:lstStyle>
          <a:p/>
        </p:txBody>
      </p:sp>
      <p:sp>
        <p:nvSpPr>
          <p:cNvPr id="17" name="Google Shape;17;p46"/>
          <p:cNvSpPr/>
          <p:nvPr/>
        </p:nvSpPr>
        <p:spPr>
          <a:xfrm>
            <a:off x="203200" y="155448"/>
            <a:ext cx="11777472" cy="6547104"/>
          </a:xfrm>
          <a:prstGeom prst="rect">
            <a:avLst/>
          </a:prstGeom>
          <a:noFill/>
          <a:ln cap="flat" cmpd="sng" w="9525">
            <a:solidFill>
              <a:srgbClr val="7A979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cxnSp>
        <p:nvCxnSpPr>
          <p:cNvPr id="18" name="Google Shape;18;p46"/>
          <p:cNvCxnSpPr/>
          <p:nvPr/>
        </p:nvCxnSpPr>
        <p:spPr>
          <a:xfrm>
            <a:off x="203200" y="1276743"/>
            <a:ext cx="11777472" cy="0"/>
          </a:xfrm>
          <a:prstGeom prst="straightConnector1">
            <a:avLst/>
          </a:prstGeom>
          <a:noFill/>
          <a:ln cap="flat" cmpd="sng" w="9525">
            <a:solidFill>
              <a:srgbClr val="7A9798"/>
            </a:solidFill>
            <a:prstDash val="dash"/>
            <a:round/>
            <a:headEnd len="sm" w="sm" type="none"/>
            <a:tailEnd len="sm" w="sm" type="none"/>
          </a:ln>
        </p:spPr>
      </p:cxnSp>
      <p:sp>
        <p:nvSpPr>
          <p:cNvPr id="19" name="Google Shape;19;p46"/>
          <p:cNvSpPr/>
          <p:nvPr/>
        </p:nvSpPr>
        <p:spPr>
          <a:xfrm>
            <a:off x="5689600" y="956036"/>
            <a:ext cx="812800" cy="609600"/>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0" name="Google Shape;20;p46"/>
          <p:cNvSpPr/>
          <p:nvPr/>
        </p:nvSpPr>
        <p:spPr>
          <a:xfrm>
            <a:off x="5815584" y="1050524"/>
            <a:ext cx="560832" cy="420624"/>
          </a:xfrm>
          <a:prstGeom prst="ellipse">
            <a:avLst/>
          </a:prstGeom>
          <a:solidFill>
            <a:srgbClr val="FFFFFF"/>
          </a:solidFill>
          <a:ln cap="rnd" cmpd="dbl" w="50800">
            <a:solidFill>
              <a:srgbClr val="7A979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eorgia"/>
              <a:ea typeface="Georgia"/>
              <a:cs typeface="Georgia"/>
              <a:sym typeface="Georgia"/>
            </a:endParaRPr>
          </a:p>
        </p:txBody>
      </p:sp>
      <p:sp>
        <p:nvSpPr>
          <p:cNvPr id="21" name="Google Shape;21;p46"/>
          <p:cNvSpPr txBox="1"/>
          <p:nvPr>
            <p:ph idx="12" type="sldNum"/>
          </p:nvPr>
        </p:nvSpPr>
        <p:spPr>
          <a:xfrm>
            <a:off x="5791200" y="1040175"/>
            <a:ext cx="609600" cy="441325"/>
          </a:xfrm>
          <a:prstGeom prst="rect">
            <a:avLst/>
          </a:prstGeom>
          <a:noFill/>
          <a:ln>
            <a:noFill/>
          </a:ln>
        </p:spPr>
        <p:txBody>
          <a:bodyPr anchorCtr="0" anchor="ctr" bIns="45700" lIns="45700" spcFirstLastPara="1" rIns="45700" wrap="square" tIns="45700">
            <a:normAutofit/>
          </a:bodyPr>
          <a:lstStyle>
            <a:lvl1pPr indent="0" lvl="0" marL="0" marR="0" rtl="0" algn="ctr">
              <a:spcBef>
                <a:spcPts val="0"/>
              </a:spcBef>
              <a:buNone/>
              <a:defRPr b="0" sz="1600" u="none">
                <a:solidFill>
                  <a:srgbClr val="7A9798"/>
                </a:solidFill>
                <a:latin typeface="Georgia"/>
                <a:ea typeface="Georgia"/>
                <a:cs typeface="Georgia"/>
                <a:sym typeface="Georgia"/>
              </a:defRPr>
            </a:lvl1pPr>
            <a:lvl2pPr indent="0" lvl="1" marL="0" marR="0" rtl="0" algn="ctr">
              <a:spcBef>
                <a:spcPts val="0"/>
              </a:spcBef>
              <a:buNone/>
              <a:defRPr b="0" sz="1600" u="none">
                <a:solidFill>
                  <a:srgbClr val="7A9798"/>
                </a:solidFill>
                <a:latin typeface="Georgia"/>
                <a:ea typeface="Georgia"/>
                <a:cs typeface="Georgia"/>
                <a:sym typeface="Georgia"/>
              </a:defRPr>
            </a:lvl2pPr>
            <a:lvl3pPr indent="0" lvl="2" marL="0" marR="0" rtl="0" algn="ctr">
              <a:spcBef>
                <a:spcPts val="0"/>
              </a:spcBef>
              <a:buNone/>
              <a:defRPr b="0" sz="1600" u="none">
                <a:solidFill>
                  <a:srgbClr val="7A9798"/>
                </a:solidFill>
                <a:latin typeface="Georgia"/>
                <a:ea typeface="Georgia"/>
                <a:cs typeface="Georgia"/>
                <a:sym typeface="Georgia"/>
              </a:defRPr>
            </a:lvl3pPr>
            <a:lvl4pPr indent="0" lvl="3" marL="0" marR="0" rtl="0" algn="ctr">
              <a:spcBef>
                <a:spcPts val="0"/>
              </a:spcBef>
              <a:buNone/>
              <a:defRPr b="0" sz="1600" u="none">
                <a:solidFill>
                  <a:srgbClr val="7A9798"/>
                </a:solidFill>
                <a:latin typeface="Georgia"/>
                <a:ea typeface="Georgia"/>
                <a:cs typeface="Georgia"/>
                <a:sym typeface="Georgia"/>
              </a:defRPr>
            </a:lvl4pPr>
            <a:lvl5pPr indent="0" lvl="4" marL="0" marR="0" rtl="0" algn="ctr">
              <a:spcBef>
                <a:spcPts val="0"/>
              </a:spcBef>
              <a:buNone/>
              <a:defRPr b="0" sz="1600" u="none">
                <a:solidFill>
                  <a:srgbClr val="7A9798"/>
                </a:solidFill>
                <a:latin typeface="Georgia"/>
                <a:ea typeface="Georgia"/>
                <a:cs typeface="Georgia"/>
                <a:sym typeface="Georgia"/>
              </a:defRPr>
            </a:lvl5pPr>
            <a:lvl6pPr indent="0" lvl="5" marL="0" marR="0" rtl="0" algn="ctr">
              <a:spcBef>
                <a:spcPts val="0"/>
              </a:spcBef>
              <a:buNone/>
              <a:defRPr b="0" sz="1600" u="none">
                <a:solidFill>
                  <a:srgbClr val="7A9798"/>
                </a:solidFill>
                <a:latin typeface="Georgia"/>
                <a:ea typeface="Georgia"/>
                <a:cs typeface="Georgia"/>
                <a:sym typeface="Georgia"/>
              </a:defRPr>
            </a:lvl6pPr>
            <a:lvl7pPr indent="0" lvl="6" marL="0" marR="0" rtl="0" algn="ctr">
              <a:spcBef>
                <a:spcPts val="0"/>
              </a:spcBef>
              <a:buNone/>
              <a:defRPr b="0" sz="1600" u="none">
                <a:solidFill>
                  <a:srgbClr val="7A9798"/>
                </a:solidFill>
                <a:latin typeface="Georgia"/>
                <a:ea typeface="Georgia"/>
                <a:cs typeface="Georgia"/>
                <a:sym typeface="Georgia"/>
              </a:defRPr>
            </a:lvl7pPr>
            <a:lvl8pPr indent="0" lvl="7" marL="0" marR="0" rtl="0" algn="ctr">
              <a:spcBef>
                <a:spcPts val="0"/>
              </a:spcBef>
              <a:buNone/>
              <a:defRPr b="0" sz="1600" u="none">
                <a:solidFill>
                  <a:srgbClr val="7A9798"/>
                </a:solidFill>
                <a:latin typeface="Georgia"/>
                <a:ea typeface="Georgia"/>
                <a:cs typeface="Georgia"/>
                <a:sym typeface="Georgia"/>
              </a:defRPr>
            </a:lvl8pPr>
            <a:lvl9pPr indent="0" lvl="8" marL="0" marR="0" rtl="0" algn="ctr">
              <a:spcBef>
                <a:spcPts val="0"/>
              </a:spcBef>
              <a:buNone/>
              <a:defRPr b="0" sz="1600" u="none">
                <a:solidFill>
                  <a:srgbClr val="7A9798"/>
                </a:solidFill>
                <a:latin typeface="Georgia"/>
                <a:ea typeface="Georgia"/>
                <a:cs typeface="Georgia"/>
                <a:sym typeface="Georgia"/>
              </a:defRPr>
            </a:lvl9pPr>
          </a:lstStyle>
          <a:p>
            <a:pPr indent="0" lvl="0" marL="0" rtl="0" algn="ctr">
              <a:spcBef>
                <a:spcPts val="0"/>
              </a:spcBef>
              <a:spcAft>
                <a:spcPts val="0"/>
              </a:spcAft>
              <a:buNone/>
            </a:pPr>
            <a:fld id="{00000000-1234-1234-1234-123412341234}" type="slidenum">
              <a:rPr lang="en-US"/>
              <a:t>‹#›</a:t>
            </a:fld>
            <a:endParaRPr/>
          </a:p>
        </p:txBody>
      </p:sp>
      <p:sp>
        <p:nvSpPr>
          <p:cNvPr id="22" name="Google Shape;22;p46"/>
          <p:cNvSpPr txBox="1"/>
          <p:nvPr>
            <p:ph type="title"/>
          </p:nvPr>
        </p:nvSpPr>
        <p:spPr>
          <a:xfrm>
            <a:off x="402336" y="228600"/>
            <a:ext cx="11379200" cy="758952"/>
          </a:xfrm>
          <a:prstGeom prst="rect">
            <a:avLst/>
          </a:prstGeom>
          <a:noFill/>
          <a:ln>
            <a:noFill/>
          </a:ln>
        </p:spPr>
        <p:txBody>
          <a:bodyPr anchorCtr="0" anchor="b" bIns="45700" lIns="91425" spcFirstLastPara="1" rIns="91425" wrap="square" tIns="45700">
            <a:normAutofit/>
          </a:bodyPr>
          <a:lstStyle>
            <a:lvl1pPr lvl="0" marR="0" rtl="0" algn="ctr">
              <a:spcBef>
                <a:spcPts val="0"/>
              </a:spcBef>
              <a:spcAft>
                <a:spcPts val="0"/>
              </a:spcAft>
              <a:buClr>
                <a:srgbClr val="7A9798"/>
              </a:buClr>
              <a:buSzPts val="3300"/>
              <a:buFont typeface="Georgia"/>
              <a:buNone/>
              <a:defRPr b="0" i="0" sz="3300" u="none" cap="none" strike="noStrike">
                <a:solidFill>
                  <a:srgbClr val="7A9798"/>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46"/>
          <p:cNvSpPr txBox="1"/>
          <p:nvPr>
            <p:ph idx="1" type="body"/>
          </p:nvPr>
        </p:nvSpPr>
        <p:spPr>
          <a:xfrm>
            <a:off x="402336" y="1524000"/>
            <a:ext cx="11379200" cy="4599432"/>
          </a:xfrm>
          <a:prstGeom prst="rect">
            <a:avLst/>
          </a:prstGeom>
          <a:noFill/>
          <a:ln>
            <a:noFill/>
          </a:ln>
        </p:spPr>
        <p:txBody>
          <a:bodyPr anchorCtr="0" anchor="t" bIns="45700" lIns="91425" spcFirstLastPara="1" rIns="91425" wrap="square" tIns="45700">
            <a:normAutofit/>
          </a:bodyPr>
          <a:lstStyle>
            <a:lvl1pPr indent="-374332" lvl="0" marL="457200" marR="0" rtl="0" algn="l">
              <a:spcBef>
                <a:spcPts val="540"/>
              </a:spcBef>
              <a:spcAft>
                <a:spcPts val="0"/>
              </a:spcAft>
              <a:buClr>
                <a:schemeClr val="accent1"/>
              </a:buClr>
              <a:buSzPts val="2295"/>
              <a:buFont typeface="Noto Sans Symbols"/>
              <a:buChar char="⚫"/>
              <a:defRPr b="0" i="0" sz="2700" u="none" cap="none" strike="noStrike">
                <a:solidFill>
                  <a:schemeClr val="dk1"/>
                </a:solidFill>
                <a:latin typeface="Georgia"/>
                <a:ea typeface="Georgia"/>
                <a:cs typeface="Georgia"/>
                <a:sym typeface="Georgia"/>
              </a:defRPr>
            </a:lvl1pPr>
            <a:lvl2pPr indent="-326390" lvl="1" marL="914400" marR="0" rtl="0" algn="l">
              <a:spcBef>
                <a:spcPts val="440"/>
              </a:spcBef>
              <a:spcAft>
                <a:spcPts val="0"/>
              </a:spcAft>
              <a:buClr>
                <a:schemeClr val="accent2"/>
              </a:buClr>
              <a:buSzPts val="1540"/>
              <a:buFont typeface="Noto Sans Symbols"/>
              <a:buChar char="⚪"/>
              <a:defRPr b="0" i="0" sz="2200" u="none" cap="none" strike="noStrike">
                <a:solidFill>
                  <a:schemeClr val="dk2"/>
                </a:solidFill>
                <a:latin typeface="Georgia"/>
                <a:ea typeface="Georgia"/>
                <a:cs typeface="Georgia"/>
                <a:sym typeface="Georgia"/>
              </a:defRPr>
            </a:lvl2pPr>
            <a:lvl3pPr indent="-323850" lvl="2" marL="1371600" marR="0" rtl="0" algn="l">
              <a:spcBef>
                <a:spcPts val="400"/>
              </a:spcBef>
              <a:spcAft>
                <a:spcPts val="0"/>
              </a:spcAft>
              <a:buClr>
                <a:schemeClr val="accent3"/>
              </a:buClr>
              <a:buSzPts val="1500"/>
              <a:buFont typeface="Noto Sans Symbols"/>
              <a:buChar char="⯍"/>
              <a:defRPr b="0" i="0" sz="2000" u="none" cap="none" strike="noStrike">
                <a:solidFill>
                  <a:schemeClr val="dk1"/>
                </a:solidFill>
                <a:latin typeface="Georgia"/>
                <a:ea typeface="Georgia"/>
                <a:cs typeface="Georgia"/>
                <a:sym typeface="Georgia"/>
              </a:defRPr>
            </a:lvl3pPr>
            <a:lvl4pPr indent="-317500" lvl="3" marL="1828800" marR="0" rtl="0" algn="l">
              <a:spcBef>
                <a:spcPts val="400"/>
              </a:spcBef>
              <a:spcAft>
                <a:spcPts val="0"/>
              </a:spcAft>
              <a:buClr>
                <a:schemeClr val="accent4"/>
              </a:buClr>
              <a:buSzPts val="1400"/>
              <a:buFont typeface="Noto Sans Symbols"/>
              <a:buChar char="🞆"/>
              <a:defRPr b="0" i="0" sz="2000" u="none" cap="none" strike="noStrike">
                <a:solidFill>
                  <a:schemeClr val="dk2"/>
                </a:solidFill>
                <a:latin typeface="Georgia"/>
                <a:ea typeface="Georgia"/>
                <a:cs typeface="Georgia"/>
                <a:sym typeface="Georgia"/>
              </a:defRPr>
            </a:lvl4pPr>
            <a:lvl5pPr indent="-342900" lvl="4" marL="2286000" marR="0" rtl="0" algn="l">
              <a:spcBef>
                <a:spcPts val="360"/>
              </a:spcBef>
              <a:spcAft>
                <a:spcPts val="0"/>
              </a:spcAft>
              <a:buClr>
                <a:schemeClr val="accent5"/>
              </a:buClr>
              <a:buSzPts val="1800"/>
              <a:buFont typeface="Georgia"/>
              <a:buChar char="•"/>
              <a:defRPr b="0" i="0" sz="1800" u="none" cap="none" strike="noStrike">
                <a:solidFill>
                  <a:schemeClr val="dk1"/>
                </a:solidFill>
                <a:latin typeface="Georgia"/>
                <a:ea typeface="Georgia"/>
                <a:cs typeface="Georgia"/>
                <a:sym typeface="Georgia"/>
              </a:defRPr>
            </a:lvl5pPr>
            <a:lvl6pPr indent="-320039" lvl="5" marL="2743200" marR="0" rtl="0" algn="l">
              <a:spcBef>
                <a:spcPts val="360"/>
              </a:spcBef>
              <a:spcAft>
                <a:spcPts val="0"/>
              </a:spcAft>
              <a:buClr>
                <a:schemeClr val="accent6"/>
              </a:buClr>
              <a:buSzPts val="1440"/>
              <a:buFont typeface="Noto Sans Symbols"/>
              <a:buChar char="⚫"/>
              <a:defRPr b="0" i="0" sz="1800" u="none" cap="none" strike="noStrike">
                <a:solidFill>
                  <a:schemeClr val="dk1"/>
                </a:solidFill>
                <a:latin typeface="Georgia"/>
                <a:ea typeface="Georgia"/>
                <a:cs typeface="Georgia"/>
                <a:sym typeface="Georgia"/>
              </a:defRPr>
            </a:lvl6pPr>
            <a:lvl7pPr indent="-320039" lvl="6" marL="3200400" marR="0" rtl="0" algn="l">
              <a:spcBef>
                <a:spcPts val="320"/>
              </a:spcBef>
              <a:spcAft>
                <a:spcPts val="0"/>
              </a:spcAft>
              <a:buClr>
                <a:srgbClr val="B75640"/>
              </a:buClr>
              <a:buSzPts val="1440"/>
              <a:buFont typeface="Georgia"/>
              <a:buChar char="•"/>
              <a:defRPr b="0" i="0" sz="1600" u="none" cap="none" strike="noStrike">
                <a:solidFill>
                  <a:schemeClr val="dk1"/>
                </a:solidFill>
                <a:latin typeface="Georgia"/>
                <a:ea typeface="Georgia"/>
                <a:cs typeface="Georgia"/>
                <a:sym typeface="Georgia"/>
              </a:defRPr>
            </a:lvl7pPr>
            <a:lvl8pPr indent="-330200" lvl="7" marL="3657600" marR="0" rtl="0" algn="l">
              <a:spcBef>
                <a:spcPts val="320"/>
              </a:spcBef>
              <a:spcAft>
                <a:spcPts val="0"/>
              </a:spcAft>
              <a:buClr>
                <a:srgbClr val="7A6B62"/>
              </a:buClr>
              <a:buSzPts val="1600"/>
              <a:buFont typeface="Georgia"/>
              <a:buChar char="•"/>
              <a:defRPr b="0" i="0" sz="1600" u="none" cap="none" strike="noStrike">
                <a:solidFill>
                  <a:schemeClr val="dk1"/>
                </a:solidFill>
                <a:latin typeface="Georgia"/>
                <a:ea typeface="Georgia"/>
                <a:cs typeface="Georgia"/>
                <a:sym typeface="Georgia"/>
              </a:defRPr>
            </a:lvl8pPr>
            <a:lvl9pPr indent="-308609" lvl="8" marL="4114800" marR="0" rtl="0" algn="l">
              <a:spcBef>
                <a:spcPts val="280"/>
              </a:spcBef>
              <a:spcAft>
                <a:spcPts val="0"/>
              </a:spcAft>
              <a:buClr>
                <a:srgbClr val="B29D00"/>
              </a:buClr>
              <a:buSzPts val="1260"/>
              <a:buFont typeface="Georgia"/>
              <a:buChar char="•"/>
              <a:defRPr b="0" i="0" sz="1400" u="none" cap="none" strike="noStrike">
                <a:solidFill>
                  <a:schemeClr val="dk1"/>
                </a:solidFill>
                <a:latin typeface="Georgia"/>
                <a:ea typeface="Georgia"/>
                <a:cs typeface="Georgia"/>
                <a:sym typeface="Georgia"/>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10.jpg"/><Relationship Id="rId4" Type="http://schemas.openxmlformats.org/officeDocument/2006/relationships/image" Target="../media/image14.jpg"/><Relationship Id="rId5" Type="http://schemas.openxmlformats.org/officeDocument/2006/relationships/image" Target="../media/image1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1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17.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1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8.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2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31.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 Id="rId3" Type="http://schemas.openxmlformats.org/officeDocument/2006/relationships/image" Target="../media/image2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 Id="rId3" Type="http://schemas.openxmlformats.org/officeDocument/2006/relationships/image" Target="../media/image23.jpg"/><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8.xml"/><Relationship Id="rId3" Type="http://schemas.openxmlformats.org/officeDocument/2006/relationships/image" Target="../media/image28.jpg"/><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9.xml"/><Relationship Id="rId3" Type="http://schemas.openxmlformats.org/officeDocument/2006/relationships/image" Target="../media/image30.png"/><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0.xml"/><Relationship Id="rId3" Type="http://schemas.openxmlformats.org/officeDocument/2006/relationships/image" Target="../media/image2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4.xml"/><Relationship Id="rId3" Type="http://schemas.openxmlformats.org/officeDocument/2006/relationships/hyperlink" Target="https://drive.google.com/file/d/1tgvBrjvT344gBgckcWsAfQCvUQKWE8ec/view?usp=sharing&amp;fbclid=IwAR2BI3H4YoBJ46syjIN3a-y5V3WldOTlKdivXxgKpbZ-b35DCEfxZBuXzw4"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8" name="Shape 2448"/>
        <p:cNvGrpSpPr/>
        <p:nvPr/>
      </p:nvGrpSpPr>
      <p:grpSpPr>
        <a:xfrm>
          <a:off x="0" y="0"/>
          <a:ext cx="0" cy="0"/>
          <a:chOff x="0" y="0"/>
          <a:chExt cx="0" cy="0"/>
        </a:xfrm>
      </p:grpSpPr>
      <p:sp>
        <p:nvSpPr>
          <p:cNvPr id="2449" name="Google Shape;2449;p1"/>
          <p:cNvSpPr txBox="1"/>
          <p:nvPr/>
        </p:nvSpPr>
        <p:spPr>
          <a:xfrm>
            <a:off x="2410102" y="2479018"/>
            <a:ext cx="7471651" cy="1015663"/>
          </a:xfrm>
          <a:prstGeom prst="rect">
            <a:avLst/>
          </a:prstGeom>
          <a:noFill/>
          <a:ln>
            <a:noFill/>
          </a:ln>
        </p:spPr>
        <p:txBody>
          <a:bodyPr anchorCtr="0" anchor="b" bIns="45700" lIns="91425" spcFirstLastPara="1" rIns="91425" wrap="square" tIns="45700">
            <a:spAutoFit/>
          </a:bodyPr>
          <a:lstStyle/>
          <a:p>
            <a:pPr indent="0" lvl="0" marL="0" marR="0" rtl="0" algn="ctr">
              <a:spcBef>
                <a:spcPts val="0"/>
              </a:spcBef>
              <a:spcAft>
                <a:spcPts val="0"/>
              </a:spcAft>
              <a:buNone/>
            </a:pPr>
            <a:r>
              <a:rPr b="1" lang="en-US" sz="6000">
                <a:solidFill>
                  <a:schemeClr val="dk1"/>
                </a:solidFill>
                <a:latin typeface="Georgia"/>
                <a:ea typeface="Georgia"/>
                <a:cs typeface="Georgia"/>
                <a:sym typeface="Georgia"/>
              </a:rPr>
              <a:t>Driving Safely</a:t>
            </a:r>
            <a:endParaRPr b="1" sz="6000">
              <a:solidFill>
                <a:schemeClr val="dk2"/>
              </a:solidFill>
              <a:latin typeface="Arial"/>
              <a:ea typeface="Arial"/>
              <a:cs typeface="Arial"/>
              <a:sym typeface="Arial"/>
            </a:endParaRPr>
          </a:p>
        </p:txBody>
      </p:sp>
      <p:sp>
        <p:nvSpPr>
          <p:cNvPr id="2450" name="Google Shape;2450;p1"/>
          <p:cNvSpPr txBox="1"/>
          <p:nvPr/>
        </p:nvSpPr>
        <p:spPr>
          <a:xfrm>
            <a:off x="3289293" y="4163039"/>
            <a:ext cx="5638998"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cap="small">
                <a:solidFill>
                  <a:schemeClr val="dk1"/>
                </a:solidFill>
                <a:latin typeface="Georgia"/>
                <a:ea typeface="Georgia"/>
                <a:cs typeface="Georgia"/>
                <a:sym typeface="Georgia"/>
              </a:rPr>
              <a:t>Graduation Project 2</a:t>
            </a:r>
            <a:endParaRPr sz="2000">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1" name="Shape 2701"/>
        <p:cNvGrpSpPr/>
        <p:nvPr/>
      </p:nvGrpSpPr>
      <p:grpSpPr>
        <a:xfrm>
          <a:off x="0" y="0"/>
          <a:ext cx="0" cy="0"/>
          <a:chOff x="0" y="0"/>
          <a:chExt cx="0" cy="0"/>
        </a:xfrm>
      </p:grpSpPr>
      <p:sp>
        <p:nvSpPr>
          <p:cNvPr id="2702" name="Google Shape;2702;p10"/>
          <p:cNvSpPr txBox="1"/>
          <p:nvPr/>
        </p:nvSpPr>
        <p:spPr>
          <a:xfrm>
            <a:off x="1343379" y="1853549"/>
            <a:ext cx="3717474" cy="243143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lang="en-US" sz="4000">
                <a:solidFill>
                  <a:schemeClr val="dk1"/>
                </a:solidFill>
                <a:latin typeface="Georgia"/>
                <a:ea typeface="Georgia"/>
                <a:cs typeface="Georgia"/>
                <a:sym typeface="Georgia"/>
              </a:rPr>
              <a:t>Arduino Uno</a:t>
            </a:r>
            <a:endParaRPr sz="4000">
              <a:solidFill>
                <a:schemeClr val="dk1"/>
              </a:solidFill>
              <a:latin typeface="Georgia"/>
              <a:ea typeface="Georgia"/>
              <a:cs typeface="Georgia"/>
              <a:sym typeface="Georgia"/>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We used the Arduino UNO board because it is the most popular board on the Arduino boards. In addition, it is the best board for beginners in the use of electronics and Arduino programming. Most of the Arduino boards contain these components </a:t>
            </a:r>
            <a:endParaRPr b="1" sz="1600">
              <a:solidFill>
                <a:schemeClr val="dk2"/>
              </a:solidFill>
              <a:latin typeface="Arial"/>
              <a:ea typeface="Arial"/>
              <a:cs typeface="Arial"/>
              <a:sym typeface="Arial"/>
            </a:endParaRPr>
          </a:p>
        </p:txBody>
      </p:sp>
      <p:pic>
        <p:nvPicPr>
          <p:cNvPr id="2703" name="Google Shape;2703;p10"/>
          <p:cNvPicPr preferRelativeResize="0"/>
          <p:nvPr/>
        </p:nvPicPr>
        <p:blipFill rotWithShape="1">
          <a:blip r:embed="rId3">
            <a:alphaModFix/>
          </a:blip>
          <a:srcRect b="0" l="0" r="0" t="0"/>
          <a:stretch/>
        </p:blipFill>
        <p:spPr>
          <a:xfrm>
            <a:off x="6353528" y="935666"/>
            <a:ext cx="5219700" cy="4267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7" name="Shape 2707"/>
        <p:cNvGrpSpPr/>
        <p:nvPr/>
      </p:nvGrpSpPr>
      <p:grpSpPr>
        <a:xfrm>
          <a:off x="0" y="0"/>
          <a:ext cx="0" cy="0"/>
          <a:chOff x="0" y="0"/>
          <a:chExt cx="0" cy="0"/>
        </a:xfrm>
      </p:grpSpPr>
      <p:sp>
        <p:nvSpPr>
          <p:cNvPr id="2708" name="Google Shape;2708;p11"/>
          <p:cNvSpPr txBox="1"/>
          <p:nvPr/>
        </p:nvSpPr>
        <p:spPr>
          <a:xfrm>
            <a:off x="1061156" y="1853549"/>
            <a:ext cx="9753599" cy="3046988"/>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Once the circuit has been created  ,we’ll need to upload the program (sketch) to the Arduino.  The sketch is a set of instructions that tells the board what functions it needs to perform. </a:t>
            </a:r>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Arduino sketch has two parts :  </a:t>
            </a:r>
            <a:endParaRPr sz="2400">
              <a:solidFill>
                <a:schemeClr val="dk1"/>
              </a:solidFill>
              <a:latin typeface="Georgia"/>
              <a:ea typeface="Georgia"/>
              <a:cs typeface="Georgia"/>
              <a:sym typeface="Georgia"/>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  void setup()  : Contains things that have to be done once and then don’t happen again- </a:t>
            </a:r>
            <a:endParaRPr sz="2400">
              <a:solidFill>
                <a:schemeClr val="dk1"/>
              </a:solidFill>
              <a:latin typeface="Georgia"/>
              <a:ea typeface="Georgia"/>
              <a:cs typeface="Georgia"/>
              <a:sym typeface="Georgia"/>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 void loop()  : Contains the instructions that repeated over and over until the board is turned off .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2" name="Shape 2712"/>
        <p:cNvGrpSpPr/>
        <p:nvPr/>
      </p:nvGrpSpPr>
      <p:grpSpPr>
        <a:xfrm>
          <a:off x="0" y="0"/>
          <a:ext cx="0" cy="0"/>
          <a:chOff x="0" y="0"/>
          <a:chExt cx="0" cy="0"/>
        </a:xfrm>
      </p:grpSpPr>
      <p:sp>
        <p:nvSpPr>
          <p:cNvPr id="2713" name="Google Shape;2713;p12"/>
          <p:cNvSpPr txBox="1"/>
          <p:nvPr/>
        </p:nvSpPr>
        <p:spPr>
          <a:xfrm>
            <a:off x="1343378" y="1639060"/>
            <a:ext cx="4492978" cy="243143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lang="en-US" sz="4000">
                <a:solidFill>
                  <a:schemeClr val="dk1"/>
                </a:solidFill>
                <a:latin typeface="Georgia"/>
                <a:ea typeface="Georgia"/>
                <a:cs typeface="Georgia"/>
                <a:sym typeface="Georgia"/>
              </a:rPr>
              <a:t>Raspberry pi</a:t>
            </a:r>
            <a:endParaRPr sz="4000">
              <a:solidFill>
                <a:schemeClr val="dk1"/>
              </a:solidFill>
              <a:latin typeface="Georgia"/>
              <a:ea typeface="Georgia"/>
              <a:cs typeface="Georgia"/>
              <a:sym typeface="Georgia"/>
            </a:endParaRPr>
          </a:p>
          <a:p>
            <a:pPr indent="0" lvl="0" marL="0" marR="0" rtl="1" algn="l">
              <a:spcBef>
                <a:spcPts val="0"/>
              </a:spcBef>
              <a:spcAft>
                <a:spcPts val="0"/>
              </a:spcAft>
              <a:buNone/>
            </a:pPr>
            <a:r>
              <a:rPr lang="en-US" sz="1600">
                <a:solidFill>
                  <a:schemeClr val="dk1"/>
                </a:solidFill>
                <a:latin typeface="Georgia"/>
                <a:ea typeface="Georgia"/>
                <a:cs typeface="Georgia"/>
                <a:sym typeface="Georgia"/>
              </a:rPr>
              <a:t>   </a:t>
            </a:r>
            <a:endParaRPr/>
          </a:p>
          <a:p>
            <a:pPr indent="0" lvl="0" marL="0" marR="0" rtl="1" algn="l">
              <a:spcBef>
                <a:spcPts val="0"/>
              </a:spcBef>
              <a:spcAft>
                <a:spcPts val="0"/>
              </a:spcAft>
              <a:buNone/>
            </a:pPr>
            <a:r>
              <a:rPr lang="en-US" sz="1600">
                <a:solidFill>
                  <a:schemeClr val="dk1"/>
                </a:solidFill>
                <a:latin typeface="Georgia"/>
                <a:ea typeface="Georgia"/>
                <a:cs typeface="Georgia"/>
                <a:sym typeface="Georgia"/>
              </a:rPr>
              <a:t>RASPBERRY PI platform is most used after ADRUINO. Although overall applications of PI are less it is most preferred when developing advanced applications. Also the RASPBERRY PI is an open source platform where one can get a lot of related information.</a:t>
            </a:r>
            <a:endParaRPr/>
          </a:p>
        </p:txBody>
      </p:sp>
      <p:pic>
        <p:nvPicPr>
          <p:cNvPr id="2714" name="Google Shape;2714;p12"/>
          <p:cNvPicPr preferRelativeResize="0"/>
          <p:nvPr>
            <p:ph idx="2" type="pic"/>
          </p:nvPr>
        </p:nvPicPr>
        <p:blipFill rotWithShape="1">
          <a:blip r:embed="rId3">
            <a:alphaModFix/>
          </a:blip>
          <a:srcRect b="3310" l="0" r="0" t="3311"/>
          <a:stretch/>
        </p:blipFill>
        <p:spPr>
          <a:xfrm>
            <a:off x="6581423" y="101601"/>
            <a:ext cx="5136444" cy="5057422"/>
          </a:xfrm>
          <a:prstGeom prst="rect">
            <a:avLst/>
          </a:prstGeom>
          <a:solidFill>
            <a:srgbClr val="F2F2F2"/>
          </a:solid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8" name="Shape 2718"/>
        <p:cNvGrpSpPr/>
        <p:nvPr/>
      </p:nvGrpSpPr>
      <p:grpSpPr>
        <a:xfrm>
          <a:off x="0" y="0"/>
          <a:ext cx="0" cy="0"/>
          <a:chOff x="0" y="0"/>
          <a:chExt cx="0" cy="0"/>
        </a:xfrm>
      </p:grpSpPr>
      <p:sp>
        <p:nvSpPr>
          <p:cNvPr id="2719" name="Google Shape;2719;p13"/>
          <p:cNvSpPr txBox="1"/>
          <p:nvPr/>
        </p:nvSpPr>
        <p:spPr>
          <a:xfrm>
            <a:off x="2065867" y="1232660"/>
            <a:ext cx="7732889" cy="3477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Georgia"/>
                <a:ea typeface="Georgia"/>
                <a:cs typeface="Georgia"/>
                <a:sym typeface="Georgia"/>
              </a:rPr>
              <a:t>Raspberry Pi 3 Technical Specifications</a:t>
            </a:r>
            <a:endParaRPr b="1" sz="200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2000">
              <a:solidFill>
                <a:schemeClr val="dk1"/>
              </a:solidFill>
              <a:latin typeface="Georgia"/>
              <a:ea typeface="Georgia"/>
              <a:cs typeface="Georgia"/>
              <a:sym typeface="Georgia"/>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  Broadcom BCM2837 64bit Quad Core Processor.</a:t>
            </a:r>
            <a:endParaRPr sz="2000">
              <a:solidFill>
                <a:schemeClr val="dk1"/>
              </a:solidFill>
              <a:latin typeface="Georgia"/>
              <a:ea typeface="Georgia"/>
              <a:cs typeface="Georgia"/>
              <a:sym typeface="Georgia"/>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  3.3v the Processor operating voltage.                                                             </a:t>
            </a:r>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- 5V, 2A power source the Raw voltage input.                                                    </a:t>
            </a:r>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a:t>
            </a:r>
            <a:r>
              <a:rPr b="1" lang="en-US" sz="2000">
                <a:solidFill>
                  <a:schemeClr val="dk1"/>
                </a:solidFill>
                <a:latin typeface="Georgia"/>
                <a:ea typeface="Georgia"/>
                <a:cs typeface="Georgia"/>
                <a:sym typeface="Georgia"/>
              </a:rPr>
              <a:t> </a:t>
            </a:r>
            <a:r>
              <a:rPr lang="en-US" sz="2000">
                <a:solidFill>
                  <a:schemeClr val="dk1"/>
                </a:solidFill>
                <a:latin typeface="Georgia"/>
                <a:ea typeface="Georgia"/>
                <a:cs typeface="Georgia"/>
                <a:sym typeface="Georgia"/>
              </a:rPr>
              <a:t>16 Am Maximum current through each I/O pin.                                               </a:t>
            </a:r>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 </a:t>
            </a:r>
            <a:r>
              <a:rPr b="1" lang="en-US" sz="2000">
                <a:solidFill>
                  <a:schemeClr val="dk1"/>
                </a:solidFill>
                <a:latin typeface="Georgia"/>
                <a:ea typeface="Georgia"/>
                <a:cs typeface="Georgia"/>
                <a:sym typeface="Georgia"/>
              </a:rPr>
              <a:t> </a:t>
            </a:r>
            <a:r>
              <a:rPr lang="en-US" sz="2000">
                <a:solidFill>
                  <a:schemeClr val="dk1"/>
                </a:solidFill>
                <a:latin typeface="Georgia"/>
                <a:ea typeface="Georgia"/>
                <a:cs typeface="Georgia"/>
                <a:sym typeface="Georgia"/>
              </a:rPr>
              <a:t>54mA Maximum total current drawn from all I/O pins.                        </a:t>
            </a:r>
            <a:endParaRPr sz="2000">
              <a:solidFill>
                <a:schemeClr val="dk1"/>
              </a:solidFill>
              <a:latin typeface="Georgia"/>
              <a:ea typeface="Georgia"/>
              <a:cs typeface="Georgia"/>
              <a:sym typeface="Georgia"/>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- 16Gbytes SSD memory card for Flash memory.                                                </a:t>
            </a:r>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- 1Gbytes DDR2 the internal RAM.                                                                       </a:t>
            </a:r>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- 1.2GHz the clock frequency.                                                                               </a:t>
            </a:r>
            <a:endParaRPr/>
          </a:p>
          <a:p>
            <a:pPr indent="0" lvl="0" marL="0" marR="0" rtl="1" algn="l">
              <a:spcBef>
                <a:spcPts val="0"/>
              </a:spcBef>
              <a:spcAft>
                <a:spcPts val="0"/>
              </a:spcAft>
              <a:buNone/>
            </a:pPr>
            <a:r>
              <a:rPr lang="en-US" sz="2000">
                <a:solidFill>
                  <a:schemeClr val="dk1"/>
                </a:solidFill>
                <a:latin typeface="Georgia"/>
                <a:ea typeface="Georgia"/>
                <a:cs typeface="Georgia"/>
                <a:sym typeface="Georgia"/>
              </a:rPr>
              <a:t>-</a:t>
            </a:r>
            <a:r>
              <a:rPr b="1" lang="en-US" sz="2000">
                <a:solidFill>
                  <a:schemeClr val="dk1"/>
                </a:solidFill>
                <a:latin typeface="Georgia"/>
                <a:ea typeface="Georgia"/>
                <a:cs typeface="Georgia"/>
                <a:sym typeface="Georgia"/>
              </a:rPr>
              <a:t> </a:t>
            </a:r>
            <a:r>
              <a:rPr lang="en-US" sz="2000">
                <a:solidFill>
                  <a:schemeClr val="dk1"/>
                </a:solidFill>
                <a:latin typeface="Georgia"/>
                <a:ea typeface="Georgia"/>
                <a:cs typeface="Georgia"/>
                <a:sym typeface="Georgia"/>
              </a:rPr>
              <a:t>-40ºC to +85ºC</a:t>
            </a:r>
            <a:r>
              <a:rPr b="1" lang="en-US" sz="2000">
                <a:solidFill>
                  <a:schemeClr val="dk1"/>
                </a:solidFill>
                <a:latin typeface="Georgia"/>
                <a:ea typeface="Georgia"/>
                <a:cs typeface="Georgia"/>
                <a:sym typeface="Georgia"/>
              </a:rPr>
              <a:t> </a:t>
            </a:r>
            <a:r>
              <a:rPr lang="en-US" sz="2000">
                <a:solidFill>
                  <a:schemeClr val="dk1"/>
                </a:solidFill>
                <a:latin typeface="Georgia"/>
                <a:ea typeface="Georgia"/>
                <a:cs typeface="Georgia"/>
                <a:sym typeface="Georgia"/>
              </a:rPr>
              <a:t>Operating Temperature</a:t>
            </a:r>
            <a:r>
              <a:rPr b="1" lang="en-US" sz="2000">
                <a:solidFill>
                  <a:schemeClr val="dk1"/>
                </a:solidFill>
                <a:latin typeface="Georgia"/>
                <a:ea typeface="Georgia"/>
                <a:cs typeface="Georgia"/>
                <a:sym typeface="Georgia"/>
              </a:rPr>
              <a:t>.                                                            </a:t>
            </a:r>
            <a:endParaRPr sz="2000">
              <a:solidFill>
                <a:schemeClr val="dk1"/>
              </a:solidFill>
              <a:latin typeface="Georgia"/>
              <a:ea typeface="Georgia"/>
              <a:cs typeface="Georgia"/>
              <a:sym typeface="Georgi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3" name="Shape 2723"/>
        <p:cNvGrpSpPr/>
        <p:nvPr/>
      </p:nvGrpSpPr>
      <p:grpSpPr>
        <a:xfrm>
          <a:off x="0" y="0"/>
          <a:ext cx="0" cy="0"/>
          <a:chOff x="0" y="0"/>
          <a:chExt cx="0" cy="0"/>
        </a:xfrm>
      </p:grpSpPr>
      <p:sp>
        <p:nvSpPr>
          <p:cNvPr id="2724" name="Google Shape;2724;p14"/>
          <p:cNvSpPr txBox="1"/>
          <p:nvPr/>
        </p:nvSpPr>
        <p:spPr>
          <a:xfrm>
            <a:off x="451555" y="1322971"/>
            <a:ext cx="6931377" cy="541686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Pi Camera Module – 5MP</a:t>
            </a:r>
            <a:endParaRPr/>
          </a:p>
          <a:p>
            <a:pPr indent="0" lvl="0" marL="0" marR="0" rtl="0" algn="l">
              <a:spcBef>
                <a:spcPts val="0"/>
              </a:spcBef>
              <a:spcAft>
                <a:spcPts val="0"/>
              </a:spcAft>
              <a:buNone/>
            </a:pPr>
            <a:r>
              <a:t/>
            </a:r>
            <a:endParaRPr b="1" sz="4000">
              <a:solidFill>
                <a:schemeClr val="dk1"/>
              </a:solidFill>
              <a:latin typeface="Georgia"/>
              <a:ea typeface="Georgia"/>
              <a:cs typeface="Georgia"/>
              <a:sym typeface="Georgia"/>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The Pi camera module is a portable light weight camera that supports Raspberry Pi. It communicates with Pi using the MIPI camera serial interface protocol. It is normally used in image processing, machine learning or in surveillance projects .</a:t>
            </a:r>
            <a:endParaRPr/>
          </a:p>
          <a:p>
            <a:pPr indent="0" lvl="0" marL="0" marR="0" rtl="0" algn="l">
              <a:spcBef>
                <a:spcPts val="0"/>
              </a:spcBef>
              <a:spcAft>
                <a:spcPts val="0"/>
              </a:spcAft>
              <a:buNone/>
            </a:pPr>
            <a:r>
              <a:t/>
            </a:r>
            <a:endParaRPr b="1" sz="160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1800">
              <a:solidFill>
                <a:schemeClr val="dk1"/>
              </a:solidFill>
              <a:latin typeface="Georgia"/>
              <a:ea typeface="Georgia"/>
              <a:cs typeface="Georgia"/>
              <a:sym typeface="Georgia"/>
            </a:endParaRPr>
          </a:p>
          <a:p>
            <a:pPr indent="0" lvl="0" marL="0" marR="0" rtl="0" algn="l">
              <a:spcBef>
                <a:spcPts val="0"/>
              </a:spcBef>
              <a:spcAft>
                <a:spcPts val="0"/>
              </a:spcAft>
              <a:buNone/>
            </a:pPr>
            <a:r>
              <a:rPr b="1" lang="en-US" sz="1800">
                <a:solidFill>
                  <a:srgbClr val="FF0000"/>
                </a:solidFill>
                <a:latin typeface="Georgia"/>
                <a:ea typeface="Georgia"/>
                <a:cs typeface="Georgia"/>
                <a:sym typeface="Georgia"/>
              </a:rPr>
              <a:t>PiCam Features</a:t>
            </a:r>
            <a:r>
              <a:rPr lang="en-US" sz="1800">
                <a:solidFill>
                  <a:srgbClr val="FF0000"/>
                </a:solidFill>
                <a:latin typeface="Georgia"/>
                <a:ea typeface="Georgia"/>
                <a:cs typeface="Georgia"/>
                <a:sym typeface="Georgia"/>
              </a:rPr>
              <a:t> </a:t>
            </a:r>
            <a:endParaRPr b="1" sz="1800">
              <a:solidFill>
                <a:srgbClr val="FF0000"/>
              </a:solidFill>
              <a:latin typeface="Georgia"/>
              <a:ea typeface="Georgia"/>
              <a:cs typeface="Georgia"/>
              <a:sym typeface="Georgia"/>
            </a:endParaRPr>
          </a:p>
          <a:p>
            <a:pPr indent="0" lvl="0" marL="0" marR="0" rtl="0" algn="l">
              <a:spcBef>
                <a:spcPts val="0"/>
              </a:spcBef>
              <a:spcAft>
                <a:spcPts val="0"/>
              </a:spcAft>
              <a:buNone/>
            </a:pPr>
            <a:r>
              <a:rPr lang="en-US" sz="1800">
                <a:solidFill>
                  <a:schemeClr val="dk1"/>
                </a:solidFill>
                <a:latin typeface="Georgia"/>
                <a:ea typeface="Georgia"/>
                <a:cs typeface="Georgia"/>
                <a:sym typeface="Georgia"/>
              </a:rPr>
              <a:t>- </a:t>
            </a:r>
            <a:r>
              <a:rPr lang="en-US" sz="1600">
                <a:solidFill>
                  <a:schemeClr val="dk1"/>
                </a:solidFill>
                <a:latin typeface="Georgia"/>
                <a:ea typeface="Georgia"/>
                <a:cs typeface="Georgia"/>
                <a:sym typeface="Georgia"/>
              </a:rPr>
              <a:t>5MP colour camera module without microphone for Raspberry pi</a:t>
            </a:r>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 -Supports both Raspberry Pi Model A and Model B</a:t>
            </a:r>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 MIPI Camera serial interface</a:t>
            </a:r>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 Omnivision 5647 Camera Module</a:t>
            </a:r>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 Resolution: 2592 * 1944</a:t>
            </a:r>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 -Supports: 1080p, 720p and 480p</a:t>
            </a:r>
            <a:endParaRPr/>
          </a:p>
          <a:p>
            <a:pPr indent="0" lvl="0" marL="0" marR="0" rtl="0" algn="l">
              <a:spcBef>
                <a:spcPts val="0"/>
              </a:spcBef>
              <a:spcAft>
                <a:spcPts val="0"/>
              </a:spcAft>
              <a:buNone/>
            </a:pPr>
            <a:r>
              <a:rPr lang="en-US" sz="1600">
                <a:solidFill>
                  <a:schemeClr val="dk1"/>
                </a:solidFill>
                <a:latin typeface="Georgia"/>
                <a:ea typeface="Georgia"/>
                <a:cs typeface="Georgia"/>
                <a:sym typeface="Georgia"/>
              </a:rPr>
              <a:t>- Light weight and portable (3g only)</a:t>
            </a:r>
            <a:endParaRPr/>
          </a:p>
          <a:p>
            <a:pPr indent="0" lvl="0" marL="0" marR="0" rtl="0" algn="l">
              <a:spcBef>
                <a:spcPts val="0"/>
              </a:spcBef>
              <a:spcAft>
                <a:spcPts val="0"/>
              </a:spcAft>
              <a:buNone/>
            </a:pPr>
            <a:r>
              <a:t/>
            </a:r>
            <a:endParaRPr b="1" i="1" sz="4000">
              <a:solidFill>
                <a:schemeClr val="dk1"/>
              </a:solidFill>
              <a:latin typeface="Georgia"/>
              <a:ea typeface="Georgia"/>
              <a:cs typeface="Georgia"/>
              <a:sym typeface="Georgia"/>
            </a:endParaRPr>
          </a:p>
        </p:txBody>
      </p:sp>
      <p:pic>
        <p:nvPicPr>
          <p:cNvPr id="2725" name="Google Shape;2725;p14"/>
          <p:cNvPicPr preferRelativeResize="0"/>
          <p:nvPr/>
        </p:nvPicPr>
        <p:blipFill rotWithShape="1">
          <a:blip r:embed="rId3">
            <a:alphaModFix/>
          </a:blip>
          <a:srcRect b="0" l="0" r="0" t="0"/>
          <a:stretch/>
        </p:blipFill>
        <p:spPr>
          <a:xfrm>
            <a:off x="7586132" y="1546155"/>
            <a:ext cx="4605868" cy="207743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9" name="Shape 2729"/>
        <p:cNvGrpSpPr/>
        <p:nvPr/>
      </p:nvGrpSpPr>
      <p:grpSpPr>
        <a:xfrm>
          <a:off x="0" y="0"/>
          <a:ext cx="0" cy="0"/>
          <a:chOff x="0" y="0"/>
          <a:chExt cx="0" cy="0"/>
        </a:xfrm>
      </p:grpSpPr>
      <p:sp>
        <p:nvSpPr>
          <p:cNvPr id="2730" name="Google Shape;2730;p15"/>
          <p:cNvSpPr txBox="1"/>
          <p:nvPr/>
        </p:nvSpPr>
        <p:spPr>
          <a:xfrm>
            <a:off x="790223" y="1401993"/>
            <a:ext cx="5881510" cy="4893647"/>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lang="en-US" sz="4000">
                <a:solidFill>
                  <a:schemeClr val="dk1"/>
                </a:solidFill>
                <a:latin typeface="Georgia"/>
                <a:ea typeface="Georgia"/>
                <a:cs typeface="Georgia"/>
                <a:sym typeface="Georgia"/>
              </a:rPr>
              <a:t>SIM900A GSM</a:t>
            </a:r>
            <a:endParaRPr b="1" sz="4000">
              <a:solidFill>
                <a:schemeClr val="dk1"/>
              </a:solidFill>
              <a:latin typeface="Georgia"/>
              <a:ea typeface="Georgia"/>
              <a:cs typeface="Georgia"/>
              <a:sym typeface="Georgia"/>
            </a:endParaRPr>
          </a:p>
          <a:p>
            <a:pPr indent="0" lvl="0" marL="0" marR="0" rtl="1" algn="l">
              <a:spcBef>
                <a:spcPts val="0"/>
              </a:spcBef>
              <a:spcAft>
                <a:spcPts val="0"/>
              </a:spcAft>
              <a:buNone/>
            </a:pPr>
            <a:r>
              <a:t/>
            </a:r>
            <a:endParaRPr b="1" sz="4000">
              <a:solidFill>
                <a:schemeClr val="dk1"/>
              </a:solidFill>
              <a:latin typeface="Georgia"/>
              <a:ea typeface="Georgia"/>
              <a:cs typeface="Georgia"/>
              <a:sym typeface="Georgia"/>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We used it to send SMS messages to mobile phone.</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SIM900A GSM Module is the smallest and cheapest module for GPRS/GSM communication .The module offers GPRS/GSM technology for communication with the uses of a mobile sim. It uses a 900 and 1800MHz frequency band and allows users to receive/send mobile calls and SMS</a:t>
            </a:r>
            <a:endParaRPr/>
          </a:p>
          <a:p>
            <a:pPr indent="0" lvl="0" marL="0" marR="0" rtl="1" algn="l">
              <a:spcBef>
                <a:spcPts val="0"/>
              </a:spcBef>
              <a:spcAft>
                <a:spcPts val="0"/>
              </a:spcAft>
              <a:buNone/>
            </a:pPr>
            <a:r>
              <a:t/>
            </a:r>
            <a:endParaRPr sz="1600">
              <a:solidFill>
                <a:schemeClr val="dk1"/>
              </a:solidFill>
              <a:latin typeface="Georgia"/>
              <a:ea typeface="Georgia"/>
              <a:cs typeface="Georgia"/>
              <a:sym typeface="Georgia"/>
            </a:endParaRPr>
          </a:p>
        </p:txBody>
      </p:sp>
      <p:pic>
        <p:nvPicPr>
          <p:cNvPr id="2731" name="Google Shape;2731;p15"/>
          <p:cNvPicPr preferRelativeResize="0"/>
          <p:nvPr>
            <p:ph idx="2" type="pic"/>
          </p:nvPr>
        </p:nvPicPr>
        <p:blipFill rotWithShape="1">
          <a:blip r:embed="rId3">
            <a:alphaModFix/>
          </a:blip>
          <a:srcRect b="0" l="6539" r="6540" t="0"/>
          <a:stretch/>
        </p:blipFill>
        <p:spPr>
          <a:xfrm>
            <a:off x="7873688" y="1192531"/>
            <a:ext cx="3697653" cy="2313584"/>
          </a:xfrm>
          <a:prstGeom prst="rect">
            <a:avLst/>
          </a:prstGeom>
          <a:solidFill>
            <a:srgbClr val="F2F2F2"/>
          </a:solid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5" name="Shape 2735"/>
        <p:cNvGrpSpPr/>
        <p:nvPr/>
      </p:nvGrpSpPr>
      <p:grpSpPr>
        <a:xfrm>
          <a:off x="0" y="0"/>
          <a:ext cx="0" cy="0"/>
          <a:chOff x="0" y="0"/>
          <a:chExt cx="0" cy="0"/>
        </a:xfrm>
      </p:grpSpPr>
      <p:sp>
        <p:nvSpPr>
          <p:cNvPr id="2736" name="Google Shape;2736;p16"/>
          <p:cNvSpPr txBox="1"/>
          <p:nvPr/>
        </p:nvSpPr>
        <p:spPr>
          <a:xfrm>
            <a:off x="790223" y="1401993"/>
            <a:ext cx="7484534" cy="4893647"/>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lang="en-US" sz="4000">
                <a:solidFill>
                  <a:schemeClr val="dk1"/>
                </a:solidFill>
                <a:latin typeface="Georgia"/>
                <a:ea typeface="Georgia"/>
                <a:cs typeface="Georgia"/>
                <a:sym typeface="Georgia"/>
              </a:rPr>
              <a:t>NEO-6MV2 GPS</a:t>
            </a:r>
            <a:endParaRPr sz="4000">
              <a:solidFill>
                <a:schemeClr val="dk1"/>
              </a:solidFill>
              <a:latin typeface="Georgia"/>
              <a:ea typeface="Georgia"/>
              <a:cs typeface="Georgia"/>
              <a:sym typeface="Georgia"/>
            </a:endParaRPr>
          </a:p>
          <a:p>
            <a:pPr indent="0" lvl="0" marL="0" marR="0" rtl="1" algn="l">
              <a:spcBef>
                <a:spcPts val="0"/>
              </a:spcBef>
              <a:spcAft>
                <a:spcPts val="0"/>
              </a:spcAft>
              <a:buNone/>
            </a:pPr>
            <a:r>
              <a:rPr lang="en-US" sz="1600">
                <a:solidFill>
                  <a:schemeClr val="dk1"/>
                </a:solidFill>
                <a:latin typeface="Georgia"/>
                <a:ea typeface="Georgia"/>
                <a:cs typeface="Georgia"/>
                <a:sym typeface="Georgia"/>
              </a:rPr>
              <a:t>The NEO-6MV2 is a GPS (Global Positioning System). The module  checks its location on earth and provides longitude and latitude of its position.</a:t>
            </a:r>
            <a:endParaRPr/>
          </a:p>
          <a:p>
            <a:pPr indent="0" lvl="0" marL="0" marR="0" rtl="0" algn="l">
              <a:spcBef>
                <a:spcPts val="0"/>
              </a:spcBef>
              <a:spcAft>
                <a:spcPts val="0"/>
              </a:spcAft>
              <a:buNone/>
            </a:pPr>
            <a:r>
              <a:rPr b="1" lang="en-US" sz="1600">
                <a:solidFill>
                  <a:srgbClr val="FF0000"/>
                </a:solidFill>
                <a:latin typeface="Georgia"/>
                <a:ea typeface="Georgia"/>
                <a:cs typeface="Georgia"/>
                <a:sym typeface="Georgia"/>
              </a:rPr>
              <a:t>Features and Electrical Characteristics</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Standalone GPS receiver          </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5Hz the maximum navigation update rate.</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-160dBm the sensitivity.</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9600bps the default baud rate.</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3.6V the supply voltage.</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10mA the maximum DC current .</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-40ºC TO 85°C operating temperature .</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Anti-jamming technology</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UART Interface at the output pins </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Under 1 second time-to-first-fix for hot and aided starts</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Receiver type: 50 Channels - GPS L1 frequency  - SBAS .</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Time To First fix:   For Hot Start &lt;1s, For Warm Start 23s,For Cold Start 32s.</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Operation limits: Gravity-4g, Altitude-50000m, Velocity-500m/s.</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Georgia"/>
                <a:ea typeface="Georgia"/>
                <a:cs typeface="Georgia"/>
                <a:sym typeface="Georgia"/>
              </a:rPr>
              <a:t>EEPROM with battery backup</a:t>
            </a:r>
            <a:endParaRPr/>
          </a:p>
        </p:txBody>
      </p:sp>
      <p:pic>
        <p:nvPicPr>
          <p:cNvPr id="2737" name="Google Shape;2737;p16"/>
          <p:cNvPicPr preferRelativeResize="0"/>
          <p:nvPr>
            <p:ph idx="2" type="pic"/>
          </p:nvPr>
        </p:nvPicPr>
        <p:blipFill rotWithShape="1">
          <a:blip r:embed="rId3">
            <a:alphaModFix/>
          </a:blip>
          <a:srcRect b="0" l="5499" r="5498" t="0"/>
          <a:stretch/>
        </p:blipFill>
        <p:spPr>
          <a:xfrm>
            <a:off x="6970577" y="1869864"/>
            <a:ext cx="3697653" cy="2313584"/>
          </a:xfrm>
          <a:prstGeom prst="rect">
            <a:avLst/>
          </a:prstGeom>
          <a:solidFill>
            <a:srgbClr val="F2F2F2"/>
          </a:solid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1" name="Shape 2741"/>
        <p:cNvGrpSpPr/>
        <p:nvPr/>
      </p:nvGrpSpPr>
      <p:grpSpPr>
        <a:xfrm>
          <a:off x="0" y="0"/>
          <a:ext cx="0" cy="0"/>
          <a:chOff x="0" y="0"/>
          <a:chExt cx="0" cy="0"/>
        </a:xfrm>
      </p:grpSpPr>
      <p:sp>
        <p:nvSpPr>
          <p:cNvPr id="2742" name="Google Shape;2742;p17"/>
          <p:cNvSpPr txBox="1"/>
          <p:nvPr/>
        </p:nvSpPr>
        <p:spPr>
          <a:xfrm>
            <a:off x="451555" y="1322971"/>
            <a:ext cx="6931377"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LCD Display 16x2 </a:t>
            </a:r>
            <a:endParaRPr/>
          </a:p>
          <a:p>
            <a:pPr indent="0" lvl="0" marL="0" marR="0" rtl="0" algn="l">
              <a:spcBef>
                <a:spcPts val="0"/>
              </a:spcBef>
              <a:spcAft>
                <a:spcPts val="0"/>
              </a:spcAft>
              <a:buNone/>
            </a:pPr>
            <a:r>
              <a:t/>
            </a:r>
            <a:endParaRPr b="1" sz="4000">
              <a:solidFill>
                <a:schemeClr val="dk1"/>
              </a:solidFill>
              <a:latin typeface="Georgia"/>
              <a:ea typeface="Georgia"/>
              <a:cs typeface="Georgia"/>
              <a:sym typeface="Georgia"/>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The term LCD stands for liquid crystal display. It is one kind of electronic display module used in electronics. These displays are mainly preferred for multi-segment light-emitting diodes and seven segments. The benefits of using this module are inexpensive; simply programmable, displaying custom characters ,animations,etc</a:t>
            </a:r>
            <a:r>
              <a:rPr b="1" lang="en-US" sz="2400">
                <a:solidFill>
                  <a:schemeClr val="dk1"/>
                </a:solidFill>
                <a:latin typeface="Georgia"/>
                <a:ea typeface="Georgia"/>
                <a:cs typeface="Georgia"/>
                <a:sym typeface="Georgia"/>
              </a:rPr>
              <a:t>. </a:t>
            </a:r>
            <a:endParaRPr/>
          </a:p>
          <a:p>
            <a:pPr indent="0" lvl="0" marL="0" marR="0" rtl="0" algn="l">
              <a:spcBef>
                <a:spcPts val="0"/>
              </a:spcBef>
              <a:spcAft>
                <a:spcPts val="0"/>
              </a:spcAft>
              <a:buNone/>
            </a:pPr>
            <a:r>
              <a:t/>
            </a:r>
            <a:endParaRPr b="1" i="1" sz="4000">
              <a:solidFill>
                <a:schemeClr val="dk1"/>
              </a:solidFill>
              <a:latin typeface="Georgia"/>
              <a:ea typeface="Georgia"/>
              <a:cs typeface="Georgia"/>
              <a:sym typeface="Georgia"/>
            </a:endParaRPr>
          </a:p>
        </p:txBody>
      </p:sp>
      <p:pic>
        <p:nvPicPr>
          <p:cNvPr id="2743" name="Google Shape;2743;p17"/>
          <p:cNvPicPr preferRelativeResize="0"/>
          <p:nvPr/>
        </p:nvPicPr>
        <p:blipFill rotWithShape="1">
          <a:blip r:embed="rId3">
            <a:alphaModFix/>
          </a:blip>
          <a:srcRect b="0" l="0" r="0" t="0"/>
          <a:stretch/>
        </p:blipFill>
        <p:spPr>
          <a:xfrm>
            <a:off x="8087218" y="1072444"/>
            <a:ext cx="3235537" cy="373662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7" name="Shape 2747"/>
        <p:cNvGrpSpPr/>
        <p:nvPr/>
      </p:nvGrpSpPr>
      <p:grpSpPr>
        <a:xfrm>
          <a:off x="0" y="0"/>
          <a:ext cx="0" cy="0"/>
          <a:chOff x="0" y="0"/>
          <a:chExt cx="0" cy="0"/>
        </a:xfrm>
      </p:grpSpPr>
      <p:sp>
        <p:nvSpPr>
          <p:cNvPr id="2748" name="Google Shape;2748;p18"/>
          <p:cNvSpPr txBox="1"/>
          <p:nvPr/>
        </p:nvSpPr>
        <p:spPr>
          <a:xfrm>
            <a:off x="451555" y="1322971"/>
            <a:ext cx="6931377" cy="523220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Piezo sensor </a:t>
            </a:r>
            <a:endParaRPr b="1" sz="140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1400">
              <a:solidFill>
                <a:schemeClr val="dk1"/>
              </a:solidFill>
              <a:latin typeface="Georgia"/>
              <a:ea typeface="Georgia"/>
              <a:cs typeface="Georgia"/>
              <a:sym typeface="Georgia"/>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The MiniSense 100 is a low cost cantilever-type vibration sensor loaded by a mass to offer high sensitivity at low frequencies. Pins are designed for easy installation and are solderable. Horizontal and vertical mounting options are offered. The active sensor area is shielded for improved RFI/EMI rejection. Rugged, flexible PVDF sensing element withstands high shock overload. Sensor has excellent linearity and dynamic range, and may be used for detecting either continuous vibration or impacts.</a:t>
            </a:r>
            <a:endParaRPr/>
          </a:p>
          <a:p>
            <a:pPr indent="0" lvl="0" marL="0" marR="0" rtl="0" algn="l">
              <a:spcBef>
                <a:spcPts val="0"/>
              </a:spcBef>
              <a:spcAft>
                <a:spcPts val="0"/>
              </a:spcAft>
              <a:buNone/>
            </a:pPr>
            <a:r>
              <a:t/>
            </a:r>
            <a:endParaRPr b="1" i="1" sz="4000">
              <a:solidFill>
                <a:schemeClr val="dk1"/>
              </a:solidFill>
              <a:latin typeface="Georgia"/>
              <a:ea typeface="Georgia"/>
              <a:cs typeface="Georgia"/>
              <a:sym typeface="Georgia"/>
            </a:endParaRPr>
          </a:p>
        </p:txBody>
      </p:sp>
      <p:pic>
        <p:nvPicPr>
          <p:cNvPr id="2749" name="Google Shape;2749;p18"/>
          <p:cNvPicPr preferRelativeResize="0"/>
          <p:nvPr/>
        </p:nvPicPr>
        <p:blipFill rotWithShape="1">
          <a:blip r:embed="rId3">
            <a:alphaModFix/>
          </a:blip>
          <a:srcRect b="0" l="0" r="0" t="0"/>
          <a:stretch/>
        </p:blipFill>
        <p:spPr>
          <a:xfrm>
            <a:off x="8974666" y="2417076"/>
            <a:ext cx="2654723" cy="196677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3" name="Shape 2753"/>
        <p:cNvGrpSpPr/>
        <p:nvPr/>
      </p:nvGrpSpPr>
      <p:grpSpPr>
        <a:xfrm>
          <a:off x="0" y="0"/>
          <a:ext cx="0" cy="0"/>
          <a:chOff x="0" y="0"/>
          <a:chExt cx="0" cy="0"/>
        </a:xfrm>
      </p:grpSpPr>
      <p:sp>
        <p:nvSpPr>
          <p:cNvPr id="2754" name="Google Shape;2754;p19"/>
          <p:cNvSpPr txBox="1"/>
          <p:nvPr/>
        </p:nvSpPr>
        <p:spPr>
          <a:xfrm>
            <a:off x="451555" y="1322971"/>
            <a:ext cx="6931377" cy="2492990"/>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lang="en-US" sz="4000">
                <a:solidFill>
                  <a:schemeClr val="dk1"/>
                </a:solidFill>
                <a:latin typeface="Georgia"/>
                <a:ea typeface="Georgia"/>
                <a:cs typeface="Georgia"/>
                <a:sym typeface="Georgia"/>
              </a:rPr>
              <a:t>Buzzer 5v</a:t>
            </a:r>
            <a:endParaRPr sz="4000">
              <a:solidFill>
                <a:schemeClr val="dk1"/>
              </a:solidFill>
              <a:latin typeface="Georgia"/>
              <a:ea typeface="Georgia"/>
              <a:cs typeface="Georgia"/>
              <a:sym typeface="Georgia"/>
            </a:endParaRPr>
          </a:p>
          <a:p>
            <a:pPr indent="0" lvl="0" marL="0" marR="0" rtl="0" algn="l">
              <a:spcBef>
                <a:spcPts val="0"/>
              </a:spcBef>
              <a:spcAft>
                <a:spcPts val="0"/>
              </a:spcAft>
              <a:buNone/>
            </a:pPr>
            <a:r>
              <a:rPr b="1" lang="en-US" sz="4000">
                <a:solidFill>
                  <a:schemeClr val="dk1"/>
                </a:solidFill>
                <a:latin typeface="Georgia"/>
                <a:ea typeface="Georgia"/>
                <a:cs typeface="Georgia"/>
                <a:sym typeface="Georgia"/>
              </a:rPr>
              <a:t> </a:t>
            </a:r>
            <a:endParaRPr b="1" sz="4000">
              <a:solidFill>
                <a:schemeClr val="dk1"/>
              </a:solidFill>
              <a:latin typeface="Georgia"/>
              <a:ea typeface="Georgia"/>
              <a:cs typeface="Georgia"/>
              <a:sym typeface="Georgia"/>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The Buzzer Active 5V Module is an active piezo buzzer module useful for creating sound in a project.</a:t>
            </a:r>
            <a:endParaRPr/>
          </a:p>
          <a:p>
            <a:pPr indent="0" lvl="0" marL="0" marR="0" rtl="0" algn="l">
              <a:spcBef>
                <a:spcPts val="0"/>
              </a:spcBef>
              <a:spcAft>
                <a:spcPts val="0"/>
              </a:spcAft>
              <a:buNone/>
            </a:pPr>
            <a:r>
              <a:t/>
            </a:r>
            <a:endParaRPr b="1" i="1" sz="2400">
              <a:solidFill>
                <a:schemeClr val="dk1"/>
              </a:solidFill>
              <a:latin typeface="Georgia"/>
              <a:ea typeface="Georgia"/>
              <a:cs typeface="Georgia"/>
              <a:sym typeface="Georgia"/>
            </a:endParaRPr>
          </a:p>
        </p:txBody>
      </p:sp>
      <p:pic>
        <p:nvPicPr>
          <p:cNvPr id="2755" name="Google Shape;2755;p19"/>
          <p:cNvPicPr preferRelativeResize="0"/>
          <p:nvPr/>
        </p:nvPicPr>
        <p:blipFill rotWithShape="1">
          <a:blip r:embed="rId3">
            <a:alphaModFix/>
          </a:blip>
          <a:srcRect b="0" l="0" r="0" t="0"/>
          <a:stretch/>
        </p:blipFill>
        <p:spPr>
          <a:xfrm>
            <a:off x="8339808" y="1780796"/>
            <a:ext cx="2263140" cy="157734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4" name="Shape 2454"/>
        <p:cNvGrpSpPr/>
        <p:nvPr/>
      </p:nvGrpSpPr>
      <p:grpSpPr>
        <a:xfrm>
          <a:off x="0" y="0"/>
          <a:ext cx="0" cy="0"/>
          <a:chOff x="0" y="0"/>
          <a:chExt cx="0" cy="0"/>
        </a:xfrm>
      </p:grpSpPr>
      <p:sp>
        <p:nvSpPr>
          <p:cNvPr id="2455" name="Google Shape;2455;p2"/>
          <p:cNvSpPr txBox="1"/>
          <p:nvPr/>
        </p:nvSpPr>
        <p:spPr>
          <a:xfrm>
            <a:off x="3208801" y="3890010"/>
            <a:ext cx="7184917"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000">
                <a:solidFill>
                  <a:schemeClr val="dk1"/>
                </a:solidFill>
                <a:latin typeface="Arial"/>
                <a:ea typeface="Arial"/>
                <a:cs typeface="Arial"/>
                <a:sym typeface="Arial"/>
              </a:rPr>
              <a:t>Prepared by :</a:t>
            </a:r>
            <a:endParaRPr sz="4000">
              <a:solidFill>
                <a:schemeClr val="dk1"/>
              </a:solidFill>
              <a:latin typeface="Arial"/>
              <a:ea typeface="Arial"/>
              <a:cs typeface="Arial"/>
              <a:sym typeface="Arial"/>
            </a:endParaRPr>
          </a:p>
        </p:txBody>
      </p:sp>
      <p:sp>
        <p:nvSpPr>
          <p:cNvPr id="2456" name="Google Shape;2456;p2"/>
          <p:cNvSpPr txBox="1"/>
          <p:nvPr/>
        </p:nvSpPr>
        <p:spPr>
          <a:xfrm>
            <a:off x="4618379" y="1959638"/>
            <a:ext cx="4684889"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dk1"/>
                </a:solidFill>
                <a:latin typeface="Arial"/>
                <a:ea typeface="Arial"/>
                <a:cs typeface="Arial"/>
                <a:sym typeface="Arial"/>
              </a:rPr>
              <a:t>Supervisor</a:t>
            </a:r>
            <a:r>
              <a:rPr b="1" lang="en-US" sz="6000">
                <a:solidFill>
                  <a:schemeClr val="dk1"/>
                </a:solidFill>
                <a:latin typeface="Arial"/>
                <a:ea typeface="Arial"/>
                <a:cs typeface="Arial"/>
                <a:sym typeface="Arial"/>
              </a:rPr>
              <a:t>:</a:t>
            </a:r>
            <a:endParaRPr b="1" sz="6000">
              <a:solidFill>
                <a:schemeClr val="dk1"/>
              </a:solidFill>
              <a:latin typeface="Arial"/>
              <a:ea typeface="Arial"/>
              <a:cs typeface="Arial"/>
              <a:sym typeface="Arial"/>
            </a:endParaRPr>
          </a:p>
        </p:txBody>
      </p:sp>
      <p:sp>
        <p:nvSpPr>
          <p:cNvPr id="2457" name="Google Shape;2457;p2"/>
          <p:cNvSpPr txBox="1"/>
          <p:nvPr/>
        </p:nvSpPr>
        <p:spPr>
          <a:xfrm>
            <a:off x="3431822" y="2753711"/>
            <a:ext cx="7058004"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1" sz="2400">
              <a:solidFill>
                <a:schemeClr val="dk2"/>
              </a:solidFill>
              <a:latin typeface="Arial"/>
              <a:ea typeface="Arial"/>
              <a:cs typeface="Arial"/>
              <a:sym typeface="Arial"/>
            </a:endParaRPr>
          </a:p>
          <a:p>
            <a:pPr indent="0" lvl="0" marL="0" marR="0" rtl="0" algn="ctr">
              <a:spcBef>
                <a:spcPts val="0"/>
              </a:spcBef>
              <a:spcAft>
                <a:spcPts val="0"/>
              </a:spcAft>
              <a:buNone/>
            </a:pPr>
            <a:r>
              <a:rPr b="1" lang="en-US" sz="2400">
                <a:solidFill>
                  <a:schemeClr val="dk1"/>
                </a:solidFill>
                <a:latin typeface="Arial"/>
                <a:ea typeface="Arial"/>
                <a:cs typeface="Arial"/>
                <a:sym typeface="Arial"/>
              </a:rPr>
              <a:t>Dr. Suleiman Abu Kharmeh</a:t>
            </a:r>
            <a:endParaRPr b="1" sz="2400">
              <a:solidFill>
                <a:schemeClr val="dk1"/>
              </a:solidFill>
              <a:latin typeface="Arial"/>
              <a:ea typeface="Arial"/>
              <a:cs typeface="Arial"/>
              <a:sym typeface="Arial"/>
            </a:endParaRPr>
          </a:p>
        </p:txBody>
      </p:sp>
      <p:sp>
        <p:nvSpPr>
          <p:cNvPr id="2458" name="Google Shape;2458;p2"/>
          <p:cNvSpPr txBox="1"/>
          <p:nvPr/>
        </p:nvSpPr>
        <p:spPr>
          <a:xfrm>
            <a:off x="5327422" y="4718755"/>
            <a:ext cx="3266804"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rgbClr val="998700"/>
                </a:solidFill>
                <a:latin typeface="Arial"/>
                <a:ea typeface="Arial"/>
                <a:cs typeface="Arial"/>
                <a:sym typeface="Arial"/>
              </a:rPr>
              <a:t>Raghad Abu Baker </a:t>
            </a:r>
            <a:endParaRPr/>
          </a:p>
          <a:p>
            <a:pPr indent="0" lvl="0" marL="0" marR="0" rtl="0" algn="ctr">
              <a:spcBef>
                <a:spcPts val="0"/>
              </a:spcBef>
              <a:spcAft>
                <a:spcPts val="0"/>
              </a:spcAft>
              <a:buNone/>
            </a:pPr>
            <a:r>
              <a:rPr lang="en-US" sz="2400">
                <a:solidFill>
                  <a:srgbClr val="998700"/>
                </a:solidFill>
                <a:latin typeface="Arial"/>
                <a:ea typeface="Arial"/>
                <a:cs typeface="Arial"/>
                <a:sym typeface="Arial"/>
              </a:rPr>
              <a:t>Shaymaa Ashqar</a:t>
            </a:r>
            <a:endParaRPr sz="2400">
              <a:solidFill>
                <a:srgbClr val="9987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9" name="Shape 2759"/>
        <p:cNvGrpSpPr/>
        <p:nvPr/>
      </p:nvGrpSpPr>
      <p:grpSpPr>
        <a:xfrm>
          <a:off x="0" y="0"/>
          <a:ext cx="0" cy="0"/>
          <a:chOff x="0" y="0"/>
          <a:chExt cx="0" cy="0"/>
        </a:xfrm>
      </p:grpSpPr>
      <p:sp>
        <p:nvSpPr>
          <p:cNvPr id="2760" name="Google Shape;2760;p20"/>
          <p:cNvSpPr txBox="1"/>
          <p:nvPr/>
        </p:nvSpPr>
        <p:spPr>
          <a:xfrm>
            <a:off x="451555" y="1322971"/>
            <a:ext cx="6931377" cy="3046988"/>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lang="en-US" sz="4000">
                <a:solidFill>
                  <a:schemeClr val="dk1"/>
                </a:solidFill>
                <a:latin typeface="Georgia"/>
                <a:ea typeface="Georgia"/>
                <a:cs typeface="Georgia"/>
                <a:sym typeface="Georgia"/>
              </a:rPr>
              <a:t>LEDs</a:t>
            </a:r>
            <a:endParaRPr sz="4000">
              <a:solidFill>
                <a:schemeClr val="dk1"/>
              </a:solidFill>
              <a:latin typeface="Georgia"/>
              <a:ea typeface="Georgia"/>
              <a:cs typeface="Georgia"/>
              <a:sym typeface="Georgia"/>
            </a:endParaRPr>
          </a:p>
          <a:p>
            <a:pPr indent="0" lvl="0" marL="0" marR="0" rtl="0" algn="l">
              <a:spcBef>
                <a:spcPts val="0"/>
              </a:spcBef>
              <a:spcAft>
                <a:spcPts val="0"/>
              </a:spcAft>
              <a:buNone/>
            </a:pPr>
            <a:r>
              <a:rPr b="1" lang="en-US" sz="4000">
                <a:solidFill>
                  <a:schemeClr val="dk1"/>
                </a:solidFill>
                <a:latin typeface="Georgia"/>
                <a:ea typeface="Georgia"/>
                <a:cs typeface="Georgia"/>
                <a:sym typeface="Georgia"/>
              </a:rPr>
              <a:t> </a:t>
            </a:r>
            <a:endParaRPr b="1" sz="4000">
              <a:solidFill>
                <a:schemeClr val="dk1"/>
              </a:solidFill>
              <a:latin typeface="Georgia"/>
              <a:ea typeface="Georgia"/>
              <a:cs typeface="Georgia"/>
              <a:sym typeface="Georgia"/>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We used it in this project as status indicators where the red light indicates a dangerous state and the green , yellow light indicates safety.</a:t>
            </a:r>
            <a:endParaRPr/>
          </a:p>
          <a:p>
            <a:pPr indent="0" lvl="0" marL="0" marR="0" rtl="0" algn="l">
              <a:spcBef>
                <a:spcPts val="0"/>
              </a:spcBef>
              <a:spcAft>
                <a:spcPts val="0"/>
              </a:spcAft>
              <a:buNone/>
            </a:pPr>
            <a:r>
              <a:t/>
            </a:r>
            <a:endParaRPr b="1" i="1" sz="4000">
              <a:solidFill>
                <a:schemeClr val="dk1"/>
              </a:solidFill>
              <a:latin typeface="Georgia"/>
              <a:ea typeface="Georgia"/>
              <a:cs typeface="Georgia"/>
              <a:sym typeface="Georgia"/>
            </a:endParaRPr>
          </a:p>
        </p:txBody>
      </p:sp>
      <p:pic>
        <p:nvPicPr>
          <p:cNvPr id="2761" name="Google Shape;2761;p20"/>
          <p:cNvPicPr preferRelativeResize="0"/>
          <p:nvPr/>
        </p:nvPicPr>
        <p:blipFill rotWithShape="1">
          <a:blip r:embed="rId3">
            <a:alphaModFix/>
          </a:blip>
          <a:srcRect b="0" l="0" r="0" t="0"/>
          <a:stretch/>
        </p:blipFill>
        <p:spPr>
          <a:xfrm>
            <a:off x="7924800" y="1693333"/>
            <a:ext cx="2863455" cy="156915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5" name="Shape 2765"/>
        <p:cNvGrpSpPr/>
        <p:nvPr/>
      </p:nvGrpSpPr>
      <p:grpSpPr>
        <a:xfrm>
          <a:off x="0" y="0"/>
          <a:ext cx="0" cy="0"/>
          <a:chOff x="0" y="0"/>
          <a:chExt cx="0" cy="0"/>
        </a:xfrm>
      </p:grpSpPr>
      <p:pic>
        <p:nvPicPr>
          <p:cNvPr id="2766" name="Google Shape;2766;p21"/>
          <p:cNvPicPr preferRelativeResize="0"/>
          <p:nvPr/>
        </p:nvPicPr>
        <p:blipFill rotWithShape="1">
          <a:blip r:embed="rId3">
            <a:alphaModFix/>
          </a:blip>
          <a:srcRect b="0" l="0" r="0" t="0"/>
          <a:stretch/>
        </p:blipFill>
        <p:spPr>
          <a:xfrm>
            <a:off x="1066636" y="1897291"/>
            <a:ext cx="3053808" cy="3575681"/>
          </a:xfrm>
          <a:prstGeom prst="rect">
            <a:avLst/>
          </a:prstGeom>
          <a:noFill/>
          <a:ln>
            <a:noFill/>
          </a:ln>
        </p:spPr>
      </p:pic>
      <p:pic>
        <p:nvPicPr>
          <p:cNvPr id="2767" name="Google Shape;2767;p21"/>
          <p:cNvPicPr preferRelativeResize="0"/>
          <p:nvPr/>
        </p:nvPicPr>
        <p:blipFill rotWithShape="1">
          <a:blip r:embed="rId4">
            <a:alphaModFix/>
          </a:blip>
          <a:srcRect b="0" l="0" r="0" t="0"/>
          <a:stretch/>
        </p:blipFill>
        <p:spPr>
          <a:xfrm>
            <a:off x="4574279" y="1897290"/>
            <a:ext cx="3305365" cy="3575681"/>
          </a:xfrm>
          <a:prstGeom prst="rect">
            <a:avLst/>
          </a:prstGeom>
          <a:noFill/>
          <a:ln>
            <a:noFill/>
          </a:ln>
        </p:spPr>
      </p:pic>
      <p:pic>
        <p:nvPicPr>
          <p:cNvPr id="2768" name="Google Shape;2768;p21"/>
          <p:cNvPicPr preferRelativeResize="0"/>
          <p:nvPr/>
        </p:nvPicPr>
        <p:blipFill rotWithShape="1">
          <a:blip r:embed="rId5">
            <a:alphaModFix/>
          </a:blip>
          <a:srcRect b="0" l="0" r="0" t="0"/>
          <a:stretch/>
        </p:blipFill>
        <p:spPr>
          <a:xfrm>
            <a:off x="8444090" y="1897290"/>
            <a:ext cx="3070578" cy="3554373"/>
          </a:xfrm>
          <a:prstGeom prst="rect">
            <a:avLst/>
          </a:prstGeom>
          <a:noFill/>
          <a:ln>
            <a:noFill/>
          </a:ln>
        </p:spPr>
      </p:pic>
      <p:sp>
        <p:nvSpPr>
          <p:cNvPr id="2769" name="Google Shape;2769;p21"/>
          <p:cNvSpPr/>
          <p:nvPr/>
        </p:nvSpPr>
        <p:spPr>
          <a:xfrm>
            <a:off x="897203" y="601106"/>
            <a:ext cx="400072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Georgia"/>
                <a:ea typeface="Georgia"/>
                <a:cs typeface="Georgia"/>
                <a:sym typeface="Georgia"/>
              </a:rPr>
              <a:t>Overall Design</a:t>
            </a:r>
            <a:endParaRPr b="1" sz="2800">
              <a:solidFill>
                <a:schemeClr val="dk2"/>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3" name="Shape 2773"/>
        <p:cNvGrpSpPr/>
        <p:nvPr/>
      </p:nvGrpSpPr>
      <p:grpSpPr>
        <a:xfrm>
          <a:off x="0" y="0"/>
          <a:ext cx="0" cy="0"/>
          <a:chOff x="0" y="0"/>
          <a:chExt cx="0" cy="0"/>
        </a:xfrm>
      </p:grpSpPr>
      <p:grpSp>
        <p:nvGrpSpPr>
          <p:cNvPr id="2774" name="Google Shape;2774;p22"/>
          <p:cNvGrpSpPr/>
          <p:nvPr/>
        </p:nvGrpSpPr>
        <p:grpSpPr>
          <a:xfrm>
            <a:off x="6347624" y="1665135"/>
            <a:ext cx="4918549" cy="2831355"/>
            <a:chOff x="5898415" y="1976415"/>
            <a:chExt cx="5654530" cy="3255020"/>
          </a:xfrm>
        </p:grpSpPr>
        <p:sp>
          <p:nvSpPr>
            <p:cNvPr id="2775" name="Google Shape;2775;p22"/>
            <p:cNvSpPr/>
            <p:nvPr/>
          </p:nvSpPr>
          <p:spPr>
            <a:xfrm>
              <a:off x="5898415" y="5105745"/>
              <a:ext cx="2848207" cy="125690"/>
            </a:xfrm>
            <a:custGeom>
              <a:rect b="b" l="l" r="r" t="t"/>
              <a:pathLst>
                <a:path extrusionOk="0" h="39" w="885">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76" name="Google Shape;2776;p22"/>
            <p:cNvSpPr/>
            <p:nvPr/>
          </p:nvSpPr>
          <p:spPr>
            <a:xfrm>
              <a:off x="8704736" y="5105745"/>
              <a:ext cx="2848207" cy="125690"/>
            </a:xfrm>
            <a:custGeom>
              <a:rect b="b" l="l" r="r" t="t"/>
              <a:pathLst>
                <a:path extrusionOk="0" h="39" w="884">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77" name="Google Shape;2777;p22"/>
            <p:cNvSpPr/>
            <p:nvPr/>
          </p:nvSpPr>
          <p:spPr>
            <a:xfrm>
              <a:off x="6455812" y="1976415"/>
              <a:ext cx="4581618" cy="3138999"/>
            </a:xfrm>
            <a:custGeom>
              <a:rect b="b" l="l" r="r" t="t"/>
              <a:pathLst>
                <a:path extrusionOk="0" h="974" w="1423">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78" name="Google Shape;2778;p22"/>
            <p:cNvSpPr/>
            <p:nvPr/>
          </p:nvSpPr>
          <p:spPr>
            <a:xfrm>
              <a:off x="6471923" y="1992528"/>
              <a:ext cx="4552622" cy="3106772"/>
            </a:xfrm>
            <a:custGeom>
              <a:rect b="b" l="l" r="r" t="t"/>
              <a:pathLst>
                <a:path extrusionOk="0" h="964" w="141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79" name="Google Shape;2779;p22"/>
            <p:cNvSpPr/>
            <p:nvPr/>
          </p:nvSpPr>
          <p:spPr>
            <a:xfrm>
              <a:off x="5898415" y="5054180"/>
              <a:ext cx="5654530" cy="103129"/>
            </a:xfrm>
            <a:prstGeom prst="rect">
              <a:avLst/>
            </a:prstGeom>
            <a:solidFill>
              <a:srgbClr val="F2F2F2"/>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80" name="Google Shape;2780;p22"/>
            <p:cNvSpPr/>
            <p:nvPr/>
          </p:nvSpPr>
          <p:spPr>
            <a:xfrm>
              <a:off x="8318101" y="5054180"/>
              <a:ext cx="811932" cy="58010"/>
            </a:xfrm>
            <a:custGeom>
              <a:rect b="b" l="l" r="r" t="t"/>
              <a:pathLst>
                <a:path extrusionOk="0" h="18" w="252">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81" name="Google Shape;2781;p22"/>
            <p:cNvSpPr/>
            <p:nvPr/>
          </p:nvSpPr>
          <p:spPr>
            <a:xfrm>
              <a:off x="6623354" y="2189119"/>
              <a:ext cx="4249758" cy="2684587"/>
            </a:xfrm>
            <a:prstGeom prst="rect">
              <a:avLst/>
            </a:prstGeom>
            <a:solidFill>
              <a:srgbClr val="F2F2F2"/>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82" name="Google Shape;2782;p22"/>
            <p:cNvSpPr/>
            <p:nvPr/>
          </p:nvSpPr>
          <p:spPr>
            <a:xfrm>
              <a:off x="8720847" y="2076321"/>
              <a:ext cx="48330" cy="48343"/>
            </a:xfrm>
            <a:prstGeom prst="ellipse">
              <a:avLst/>
            </a:prstGeom>
            <a:solidFill>
              <a:srgbClr val="2C2C2C"/>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83" name="Google Shape;2783;p22"/>
            <p:cNvSpPr/>
            <p:nvPr/>
          </p:nvSpPr>
          <p:spPr>
            <a:xfrm>
              <a:off x="8720847" y="2073099"/>
              <a:ext cx="48330" cy="45119"/>
            </a:xfrm>
            <a:prstGeom prst="ellipse">
              <a:avLst/>
            </a:prstGeom>
            <a:solidFill>
              <a:srgbClr val="0A0A0A"/>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84" name="Google Shape;2784;p22"/>
            <p:cNvSpPr/>
            <p:nvPr/>
          </p:nvSpPr>
          <p:spPr>
            <a:xfrm>
              <a:off x="8730511" y="2079544"/>
              <a:ext cx="28999" cy="32228"/>
            </a:xfrm>
            <a:prstGeom prst="ellipse">
              <a:avLst/>
            </a:prstGeom>
            <a:solidFill>
              <a:srgbClr val="000000"/>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85" name="Google Shape;2785;p22"/>
            <p:cNvSpPr/>
            <p:nvPr/>
          </p:nvSpPr>
          <p:spPr>
            <a:xfrm>
              <a:off x="8736955" y="2089212"/>
              <a:ext cx="16111" cy="16115"/>
            </a:xfrm>
            <a:prstGeom prst="ellipse">
              <a:avLst/>
            </a:prstGeom>
            <a:solidFill>
              <a:srgbClr val="2C99B4"/>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sp>
          <p:nvSpPr>
            <p:cNvPr id="2786" name="Google Shape;2786;p22"/>
            <p:cNvSpPr/>
            <p:nvPr/>
          </p:nvSpPr>
          <p:spPr>
            <a:xfrm>
              <a:off x="8743399" y="2092436"/>
              <a:ext cx="3223" cy="6446"/>
            </a:xfrm>
            <a:custGeom>
              <a:rect b="b" l="l" r="r" t="t"/>
              <a:pathLst>
                <a:path extrusionOk="0" h="2" w="1">
                  <a:moveTo>
                    <a:pt x="1" y="1"/>
                  </a:moveTo>
                  <a:lnTo>
                    <a:pt x="1" y="2"/>
                  </a:lnTo>
                  <a:lnTo>
                    <a:pt x="0" y="1"/>
                  </a:lnTo>
                  <a:lnTo>
                    <a:pt x="1" y="0"/>
                  </a:lnTo>
                  <a:lnTo>
                    <a:pt x="1" y="1"/>
                  </a:lnTo>
                  <a:close/>
                </a:path>
              </a:pathLst>
            </a:custGeom>
            <a:solidFill>
              <a:srgbClr val="FFFFFF"/>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675">
                <a:solidFill>
                  <a:schemeClr val="dk2"/>
                </a:solidFill>
                <a:latin typeface="Roboto Light"/>
                <a:ea typeface="Roboto Light"/>
                <a:cs typeface="Roboto Light"/>
                <a:sym typeface="Roboto Light"/>
              </a:endParaRPr>
            </a:p>
          </p:txBody>
        </p:sp>
      </p:grpSp>
      <p:sp>
        <p:nvSpPr>
          <p:cNvPr id="2787" name="Google Shape;2787;p22"/>
          <p:cNvSpPr txBox="1"/>
          <p:nvPr/>
        </p:nvSpPr>
        <p:spPr>
          <a:xfrm>
            <a:off x="891824" y="2259949"/>
            <a:ext cx="3717474" cy="107721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dk1"/>
                </a:solidFill>
                <a:latin typeface="Georgia"/>
                <a:ea typeface="Georgia"/>
                <a:cs typeface="Georgia"/>
                <a:sym typeface="Georgia"/>
              </a:rPr>
              <a:t>Circuits:-</a:t>
            </a:r>
            <a:endParaRPr sz="4000">
              <a:solidFill>
                <a:schemeClr val="dk1"/>
              </a:solidFill>
              <a:latin typeface="Georgia"/>
              <a:ea typeface="Georgia"/>
              <a:cs typeface="Georgia"/>
              <a:sym typeface="Georgia"/>
            </a:endParaRPr>
          </a:p>
          <a:p>
            <a:pPr indent="-571500" lvl="0" marL="571500" marR="0" rtl="0" algn="ctr">
              <a:spcBef>
                <a:spcPts val="0"/>
              </a:spcBef>
              <a:spcAft>
                <a:spcPts val="0"/>
              </a:spcAft>
              <a:buClr>
                <a:schemeClr val="dk2"/>
              </a:buClr>
              <a:buSzPts val="2400"/>
              <a:buFont typeface="Arial"/>
              <a:buChar char="•"/>
            </a:pPr>
            <a:r>
              <a:rPr b="1" lang="en-US" sz="2400">
                <a:solidFill>
                  <a:schemeClr val="dk2"/>
                </a:solidFill>
                <a:latin typeface="Arial"/>
                <a:ea typeface="Arial"/>
                <a:cs typeface="Arial"/>
                <a:sym typeface="Arial"/>
              </a:rPr>
              <a:t>Arduino circuit</a:t>
            </a:r>
            <a:endParaRPr b="1" sz="2400">
              <a:solidFill>
                <a:schemeClr val="dk2"/>
              </a:solidFill>
              <a:latin typeface="Arial"/>
              <a:ea typeface="Arial"/>
              <a:cs typeface="Arial"/>
              <a:sym typeface="Arial"/>
            </a:endParaRPr>
          </a:p>
        </p:txBody>
      </p:sp>
      <p:pic>
        <p:nvPicPr>
          <p:cNvPr id="2788" name="Google Shape;2788;p22"/>
          <p:cNvPicPr preferRelativeResize="0"/>
          <p:nvPr>
            <p:ph idx="2" type="pic"/>
          </p:nvPr>
        </p:nvPicPr>
        <p:blipFill rotWithShape="1">
          <a:blip r:embed="rId3">
            <a:alphaModFix/>
          </a:blip>
          <a:srcRect b="4114" l="0" r="0" t="4113"/>
          <a:stretch/>
        </p:blipFill>
        <p:spPr>
          <a:xfrm>
            <a:off x="5249333" y="1106311"/>
            <a:ext cx="6615289" cy="4346222"/>
          </a:xfrm>
          <a:prstGeom prst="rect">
            <a:avLst/>
          </a:prstGeom>
          <a:solidFill>
            <a:srgbClr val="F2F2F2"/>
          </a:solid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2" name="Shape 2792"/>
        <p:cNvGrpSpPr/>
        <p:nvPr/>
      </p:nvGrpSpPr>
      <p:grpSpPr>
        <a:xfrm>
          <a:off x="0" y="0"/>
          <a:ext cx="0" cy="0"/>
          <a:chOff x="0" y="0"/>
          <a:chExt cx="0" cy="0"/>
        </a:xfrm>
      </p:grpSpPr>
      <p:grpSp>
        <p:nvGrpSpPr>
          <p:cNvPr id="2793" name="Google Shape;2793;p23"/>
          <p:cNvGrpSpPr/>
          <p:nvPr/>
        </p:nvGrpSpPr>
        <p:grpSpPr>
          <a:xfrm>
            <a:off x="1381078" y="1508660"/>
            <a:ext cx="4019469" cy="3267813"/>
            <a:chOff x="4300539" y="1984376"/>
            <a:chExt cx="3589338" cy="2890838"/>
          </a:xfrm>
        </p:grpSpPr>
        <p:sp>
          <p:nvSpPr>
            <p:cNvPr id="2794" name="Google Shape;2794;p23"/>
            <p:cNvSpPr/>
            <p:nvPr/>
          </p:nvSpPr>
          <p:spPr>
            <a:xfrm>
              <a:off x="4300539" y="1984376"/>
              <a:ext cx="3589338" cy="2170113"/>
            </a:xfrm>
            <a:custGeom>
              <a:rect b="b" l="l" r="r" t="t"/>
              <a:pathLst>
                <a:path extrusionOk="0" h="1533" w="2537">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795" name="Google Shape;2795;p23"/>
            <p:cNvSpPr/>
            <p:nvPr/>
          </p:nvSpPr>
          <p:spPr>
            <a:xfrm>
              <a:off x="4440239" y="2132014"/>
              <a:ext cx="3309938" cy="1873250"/>
            </a:xfrm>
            <a:custGeom>
              <a:rect b="b" l="l" r="r" t="t"/>
              <a:pathLst>
                <a:path extrusionOk="0" h="1180" w="2085">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796" name="Google Shape;2796;p23"/>
            <p:cNvSpPr/>
            <p:nvPr/>
          </p:nvSpPr>
          <p:spPr>
            <a:xfrm>
              <a:off x="4440239" y="2132014"/>
              <a:ext cx="3309938" cy="1873250"/>
            </a:xfrm>
            <a:custGeom>
              <a:rect b="b" l="l" r="r" t="t"/>
              <a:pathLst>
                <a:path extrusionOk="0" h="1180" w="2085">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797" name="Google Shape;2797;p23"/>
            <p:cNvSpPr/>
            <p:nvPr/>
          </p:nvSpPr>
          <p:spPr>
            <a:xfrm>
              <a:off x="4456114" y="2147889"/>
              <a:ext cx="3278188" cy="1841500"/>
            </a:xfrm>
            <a:prstGeom prst="rect">
              <a:avLst/>
            </a:prstGeom>
            <a:solidFill>
              <a:srgbClr val="7E7E7E"/>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798" name="Google Shape;2798;p23"/>
            <p:cNvSpPr/>
            <p:nvPr/>
          </p:nvSpPr>
          <p:spPr>
            <a:xfrm>
              <a:off x="5484814" y="4826001"/>
              <a:ext cx="1208088" cy="49213"/>
            </a:xfrm>
            <a:custGeom>
              <a:rect b="b" l="l" r="r" t="t"/>
              <a:pathLst>
                <a:path extrusionOk="0" h="35" w="854">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799" name="Google Shape;2799;p23"/>
            <p:cNvSpPr/>
            <p:nvPr/>
          </p:nvSpPr>
          <p:spPr>
            <a:xfrm>
              <a:off x="5478464" y="4446589"/>
              <a:ext cx="1219200" cy="417513"/>
            </a:xfrm>
            <a:custGeom>
              <a:rect b="b" l="l" r="r" t="t"/>
              <a:pathLst>
                <a:path extrusionOk="0" h="295" w="861">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800" name="Google Shape;2800;p23"/>
            <p:cNvSpPr/>
            <p:nvPr/>
          </p:nvSpPr>
          <p:spPr>
            <a:xfrm>
              <a:off x="6070602" y="2044701"/>
              <a:ext cx="49213" cy="49213"/>
            </a:xfrm>
            <a:prstGeom prst="ellipse">
              <a:avLst/>
            </a:prstGeom>
            <a:solidFill>
              <a:srgbClr val="2C2C2C"/>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801" name="Google Shape;2801;p23"/>
            <p:cNvSpPr/>
            <p:nvPr/>
          </p:nvSpPr>
          <p:spPr>
            <a:xfrm>
              <a:off x="6070602" y="2041526"/>
              <a:ext cx="49213" cy="49213"/>
            </a:xfrm>
            <a:prstGeom prst="ellipse">
              <a:avLst/>
            </a:prstGeom>
            <a:solidFill>
              <a:srgbClr val="0A0A0A"/>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802" name="Google Shape;2802;p23"/>
            <p:cNvSpPr/>
            <p:nvPr/>
          </p:nvSpPr>
          <p:spPr>
            <a:xfrm>
              <a:off x="6078539" y="2049464"/>
              <a:ext cx="33338" cy="31750"/>
            </a:xfrm>
            <a:prstGeom prst="ellipse">
              <a:avLst/>
            </a:prstGeom>
            <a:solidFill>
              <a:srgbClr val="000000"/>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803" name="Google Shape;2803;p23"/>
            <p:cNvSpPr/>
            <p:nvPr/>
          </p:nvSpPr>
          <p:spPr>
            <a:xfrm>
              <a:off x="6088064" y="2055814"/>
              <a:ext cx="15875" cy="19050"/>
            </a:xfrm>
            <a:prstGeom prst="ellipse">
              <a:avLst/>
            </a:prstGeom>
            <a:solidFill>
              <a:srgbClr val="2C99B4"/>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804" name="Google Shape;2804;p23"/>
            <p:cNvSpPr/>
            <p:nvPr/>
          </p:nvSpPr>
          <p:spPr>
            <a:xfrm>
              <a:off x="6092827" y="2063751"/>
              <a:ext cx="4763" cy="4763"/>
            </a:xfrm>
            <a:prstGeom prst="ellipse">
              <a:avLst/>
            </a:prstGeom>
            <a:solidFill>
              <a:srgbClr val="FFFFFF"/>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805" name="Google Shape;2805;p23"/>
            <p:cNvSpPr/>
            <p:nvPr/>
          </p:nvSpPr>
          <p:spPr>
            <a:xfrm>
              <a:off x="5478464" y="4446589"/>
              <a:ext cx="985838" cy="417513"/>
            </a:xfrm>
            <a:custGeom>
              <a:rect b="b" l="l" r="r" t="t"/>
              <a:pathLst>
                <a:path extrusionOk="0" h="295" w="696">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806" name="Google Shape;2806;p23"/>
            <p:cNvSpPr/>
            <p:nvPr/>
          </p:nvSpPr>
          <p:spPr>
            <a:xfrm>
              <a:off x="4300539" y="4154489"/>
              <a:ext cx="3589338" cy="341313"/>
            </a:xfrm>
            <a:custGeom>
              <a:rect b="b" l="l" r="r" t="t"/>
              <a:pathLst>
                <a:path extrusionOk="0" h="241" w="2537">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2400">
                <a:solidFill>
                  <a:schemeClr val="dk2"/>
                </a:solidFill>
                <a:latin typeface="Roboto"/>
                <a:ea typeface="Roboto"/>
                <a:cs typeface="Roboto"/>
                <a:sym typeface="Roboto"/>
              </a:endParaRPr>
            </a:p>
          </p:txBody>
        </p:sp>
      </p:grpSp>
      <p:sp>
        <p:nvSpPr>
          <p:cNvPr id="2807" name="Google Shape;2807;p23"/>
          <p:cNvSpPr txBox="1"/>
          <p:nvPr/>
        </p:nvSpPr>
        <p:spPr>
          <a:xfrm>
            <a:off x="7219175" y="2227679"/>
            <a:ext cx="4622869" cy="461665"/>
          </a:xfrm>
          <a:prstGeom prst="rect">
            <a:avLst/>
          </a:prstGeom>
          <a:noFill/>
          <a:ln>
            <a:noFill/>
          </a:ln>
        </p:spPr>
        <p:txBody>
          <a:bodyPr anchorCtr="0" anchor="t" bIns="45700" lIns="91425" spcFirstLastPara="1" rIns="91425" wrap="square" tIns="45700">
            <a:spAutoFit/>
          </a:bodyPr>
          <a:lstStyle/>
          <a:p>
            <a:pPr indent="-571500" lvl="0" marL="571500" marR="0" rtl="0" algn="l">
              <a:spcBef>
                <a:spcPts val="0"/>
              </a:spcBef>
              <a:spcAft>
                <a:spcPts val="0"/>
              </a:spcAft>
              <a:buClr>
                <a:schemeClr val="dk1"/>
              </a:buClr>
              <a:buSzPts val="2400"/>
              <a:buFont typeface="Arial"/>
              <a:buChar char="•"/>
            </a:pPr>
            <a:r>
              <a:rPr b="1" lang="en-US" sz="2400">
                <a:solidFill>
                  <a:schemeClr val="dk1"/>
                </a:solidFill>
                <a:latin typeface="Georgia"/>
                <a:ea typeface="Georgia"/>
                <a:cs typeface="Georgia"/>
                <a:sym typeface="Georgia"/>
              </a:rPr>
              <a:t>Raspberry pi 3  circuit</a:t>
            </a:r>
            <a:endParaRPr b="1" sz="2400">
              <a:solidFill>
                <a:schemeClr val="dk2"/>
              </a:solidFill>
              <a:latin typeface="Arial"/>
              <a:ea typeface="Arial"/>
              <a:cs typeface="Arial"/>
              <a:sym typeface="Arial"/>
            </a:endParaRPr>
          </a:p>
        </p:txBody>
      </p:sp>
      <p:sp>
        <p:nvSpPr>
          <p:cNvPr id="2808" name="Google Shape;2808;p23"/>
          <p:cNvSpPr/>
          <p:nvPr>
            <p:ph idx="2" type="pic"/>
          </p:nvPr>
        </p:nvSpPr>
        <p:spPr>
          <a:xfrm>
            <a:off x="1559166" y="1711659"/>
            <a:ext cx="3672840" cy="2077829"/>
          </a:xfrm>
          <a:prstGeom prst="rect">
            <a:avLst/>
          </a:prstGeom>
          <a:solidFill>
            <a:srgbClr val="F2F2F2"/>
          </a:solidFill>
          <a:ln>
            <a:noFill/>
          </a:ln>
        </p:spPr>
        <p:txBody>
          <a:bodyPr anchorCtr="0" anchor="t" bIns="45700" lIns="91425" spcFirstLastPara="1" rIns="91425" wrap="square" tIns="45700">
            <a:noAutofit/>
          </a:bodyPr>
          <a:lstStyle/>
          <a:p>
            <a:pPr indent="0" lvl="0" marL="0" rtl="0" algn="l">
              <a:spcBef>
                <a:spcPts val="240"/>
              </a:spcBef>
              <a:spcAft>
                <a:spcPts val="0"/>
              </a:spcAft>
              <a:buNone/>
            </a:pPr>
            <a:r>
              <a:t/>
            </a:r>
            <a:endParaRPr/>
          </a:p>
        </p:txBody>
      </p:sp>
      <p:pic>
        <p:nvPicPr>
          <p:cNvPr id="2809" name="Google Shape;2809;p23"/>
          <p:cNvPicPr preferRelativeResize="0"/>
          <p:nvPr/>
        </p:nvPicPr>
        <p:blipFill rotWithShape="1">
          <a:blip r:embed="rId3">
            <a:alphaModFix/>
          </a:blip>
          <a:srcRect b="0" l="0" r="0" t="0"/>
          <a:stretch/>
        </p:blipFill>
        <p:spPr>
          <a:xfrm>
            <a:off x="776767" y="1230489"/>
            <a:ext cx="5962699" cy="387729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4" name="Shape 2814"/>
        <p:cNvGrpSpPr/>
        <p:nvPr/>
      </p:nvGrpSpPr>
      <p:grpSpPr>
        <a:xfrm>
          <a:off x="0" y="0"/>
          <a:ext cx="0" cy="0"/>
          <a:chOff x="0" y="0"/>
          <a:chExt cx="0" cy="0"/>
        </a:xfrm>
      </p:grpSpPr>
      <p:sp>
        <p:nvSpPr>
          <p:cNvPr id="2815" name="Google Shape;2815;p24"/>
          <p:cNvSpPr txBox="1"/>
          <p:nvPr/>
        </p:nvSpPr>
        <p:spPr>
          <a:xfrm>
            <a:off x="3148030" y="2064051"/>
            <a:ext cx="8637570"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Georgia"/>
                <a:ea typeface="Georgia"/>
                <a:cs typeface="Georgia"/>
                <a:sym typeface="Georgia"/>
              </a:rPr>
              <a:t>Arduino:</a:t>
            </a:r>
            <a:endParaRPr sz="2400">
              <a:solidFill>
                <a:schemeClr val="dk1"/>
              </a:solidFill>
              <a:latin typeface="Georgia"/>
              <a:ea typeface="Georgia"/>
              <a:cs typeface="Georgia"/>
              <a:sym typeface="Georgia"/>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We connected the circuit to the part related to the Arduino and then wrote the code on the Arduino program, after that we downloaded it to the project and followed up the results until we got the required results.</a:t>
            </a:r>
            <a:endParaRPr/>
          </a:p>
        </p:txBody>
      </p:sp>
      <p:sp>
        <p:nvSpPr>
          <p:cNvPr id="2816" name="Google Shape;2816;p24"/>
          <p:cNvSpPr txBox="1"/>
          <p:nvPr/>
        </p:nvSpPr>
        <p:spPr>
          <a:xfrm>
            <a:off x="753668" y="1356165"/>
            <a:ext cx="6829777" cy="707886"/>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lang="en-US" sz="4000">
                <a:solidFill>
                  <a:schemeClr val="dk1"/>
                </a:solidFill>
                <a:latin typeface="Georgia"/>
                <a:ea typeface="Georgia"/>
                <a:cs typeface="Georgia"/>
                <a:sym typeface="Georgia"/>
              </a:rPr>
              <a:t> </a:t>
            </a:r>
            <a:r>
              <a:rPr b="1" lang="en-US" sz="2800">
                <a:solidFill>
                  <a:schemeClr val="dk1"/>
                </a:solidFill>
                <a:latin typeface="Georgia"/>
                <a:ea typeface="Georgia"/>
                <a:cs typeface="Georgia"/>
                <a:sym typeface="Georgia"/>
              </a:rPr>
              <a:t>Software Implementation</a:t>
            </a:r>
            <a:endParaRPr sz="2800">
              <a:solidFill>
                <a:schemeClr val="dk1"/>
              </a:solidFill>
              <a:latin typeface="Georgia"/>
              <a:ea typeface="Georgia"/>
              <a:cs typeface="Georgia"/>
              <a:sym typeface="Georgia"/>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0" name="Shape 2820"/>
        <p:cNvGrpSpPr/>
        <p:nvPr/>
      </p:nvGrpSpPr>
      <p:grpSpPr>
        <a:xfrm>
          <a:off x="0" y="0"/>
          <a:ext cx="0" cy="0"/>
          <a:chOff x="0" y="0"/>
          <a:chExt cx="0" cy="0"/>
        </a:xfrm>
      </p:grpSpPr>
      <p:pic>
        <p:nvPicPr>
          <p:cNvPr id="2821" name="Google Shape;2821;p25"/>
          <p:cNvPicPr preferRelativeResize="0"/>
          <p:nvPr/>
        </p:nvPicPr>
        <p:blipFill rotWithShape="1">
          <a:blip r:embed="rId3">
            <a:alphaModFix/>
          </a:blip>
          <a:srcRect b="0" l="0" r="0" t="0"/>
          <a:stretch/>
        </p:blipFill>
        <p:spPr>
          <a:xfrm>
            <a:off x="2137410" y="1059180"/>
            <a:ext cx="7917180" cy="473964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5" name="Shape 2825"/>
        <p:cNvGrpSpPr/>
        <p:nvPr/>
      </p:nvGrpSpPr>
      <p:grpSpPr>
        <a:xfrm>
          <a:off x="0" y="0"/>
          <a:ext cx="0" cy="0"/>
          <a:chOff x="0" y="0"/>
          <a:chExt cx="0" cy="0"/>
        </a:xfrm>
      </p:grpSpPr>
      <p:pic>
        <p:nvPicPr>
          <p:cNvPr id="2826" name="Google Shape;2826;p26"/>
          <p:cNvPicPr preferRelativeResize="0"/>
          <p:nvPr/>
        </p:nvPicPr>
        <p:blipFill rotWithShape="1">
          <a:blip r:embed="rId3">
            <a:alphaModFix/>
          </a:blip>
          <a:srcRect b="0" l="0" r="0" t="0"/>
          <a:stretch/>
        </p:blipFill>
        <p:spPr>
          <a:xfrm>
            <a:off x="1672590" y="1078230"/>
            <a:ext cx="8846820" cy="470154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0" name="Shape 2830"/>
        <p:cNvGrpSpPr/>
        <p:nvPr/>
      </p:nvGrpSpPr>
      <p:grpSpPr>
        <a:xfrm>
          <a:off x="0" y="0"/>
          <a:ext cx="0" cy="0"/>
          <a:chOff x="0" y="0"/>
          <a:chExt cx="0" cy="0"/>
        </a:xfrm>
      </p:grpSpPr>
      <p:pic>
        <p:nvPicPr>
          <p:cNvPr id="2831" name="Google Shape;2831;p27"/>
          <p:cNvPicPr preferRelativeResize="0"/>
          <p:nvPr/>
        </p:nvPicPr>
        <p:blipFill rotWithShape="1">
          <a:blip r:embed="rId3">
            <a:alphaModFix/>
          </a:blip>
          <a:srcRect b="0" l="0" r="0" t="0"/>
          <a:stretch/>
        </p:blipFill>
        <p:spPr>
          <a:xfrm>
            <a:off x="1162050" y="1040130"/>
            <a:ext cx="9867900" cy="477774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5" name="Shape 2835"/>
        <p:cNvGrpSpPr/>
        <p:nvPr/>
      </p:nvGrpSpPr>
      <p:grpSpPr>
        <a:xfrm>
          <a:off x="0" y="0"/>
          <a:ext cx="0" cy="0"/>
          <a:chOff x="0" y="0"/>
          <a:chExt cx="0" cy="0"/>
        </a:xfrm>
      </p:grpSpPr>
      <p:pic>
        <p:nvPicPr>
          <p:cNvPr id="2836" name="Google Shape;2836;p28"/>
          <p:cNvPicPr preferRelativeResize="0"/>
          <p:nvPr/>
        </p:nvPicPr>
        <p:blipFill rotWithShape="1">
          <a:blip r:embed="rId3">
            <a:alphaModFix/>
          </a:blip>
          <a:srcRect b="0" l="0" r="0" t="0"/>
          <a:stretch/>
        </p:blipFill>
        <p:spPr>
          <a:xfrm>
            <a:off x="1821180" y="1055370"/>
            <a:ext cx="8549640" cy="474726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0" name="Shape 2840"/>
        <p:cNvGrpSpPr/>
        <p:nvPr/>
      </p:nvGrpSpPr>
      <p:grpSpPr>
        <a:xfrm>
          <a:off x="0" y="0"/>
          <a:ext cx="0" cy="0"/>
          <a:chOff x="0" y="0"/>
          <a:chExt cx="0" cy="0"/>
        </a:xfrm>
      </p:grpSpPr>
      <p:pic>
        <p:nvPicPr>
          <p:cNvPr id="2841" name="Google Shape;2841;p29"/>
          <p:cNvPicPr preferRelativeResize="0"/>
          <p:nvPr/>
        </p:nvPicPr>
        <p:blipFill rotWithShape="1">
          <a:blip r:embed="rId3">
            <a:alphaModFix/>
          </a:blip>
          <a:srcRect b="0" l="0" r="0" t="0"/>
          <a:stretch/>
        </p:blipFill>
        <p:spPr>
          <a:xfrm>
            <a:off x="1508760" y="1032510"/>
            <a:ext cx="9174480" cy="47929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2" name="Shape 2462"/>
        <p:cNvGrpSpPr/>
        <p:nvPr/>
      </p:nvGrpSpPr>
      <p:grpSpPr>
        <a:xfrm>
          <a:off x="0" y="0"/>
          <a:ext cx="0" cy="0"/>
          <a:chOff x="0" y="0"/>
          <a:chExt cx="0" cy="0"/>
        </a:xfrm>
      </p:grpSpPr>
      <p:sp>
        <p:nvSpPr>
          <p:cNvPr id="2463" name="Google Shape;2463;p3"/>
          <p:cNvSpPr txBox="1"/>
          <p:nvPr/>
        </p:nvSpPr>
        <p:spPr>
          <a:xfrm>
            <a:off x="3820563" y="1557195"/>
            <a:ext cx="7275634" cy="452431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Georgia"/>
                <a:ea typeface="Georgia"/>
                <a:cs typeface="Georgia"/>
                <a:sym typeface="Georgia"/>
              </a:rPr>
              <a:t> o  Introduction.</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Features.</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Motivation.</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Hardware Components.</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Overall Design.</a:t>
            </a:r>
            <a:endParaRPr sz="2400">
              <a:solidFill>
                <a:schemeClr val="dk1"/>
              </a:solidFill>
              <a:latin typeface="Georgia"/>
              <a:ea typeface="Georgia"/>
              <a:cs typeface="Georgia"/>
              <a:sym typeface="Georgia"/>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Circuit.</a:t>
            </a:r>
            <a:endParaRPr sz="2400">
              <a:solidFill>
                <a:schemeClr val="dk1"/>
              </a:solidFill>
              <a:latin typeface="Georgia"/>
              <a:ea typeface="Georgia"/>
              <a:cs typeface="Georgia"/>
              <a:sym typeface="Georgia"/>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Software Implementation</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Constraints and Difficulties.</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Future Works. </a:t>
            </a:r>
            <a:endParaRPr/>
          </a:p>
          <a:p>
            <a:pPr indent="0" lvl="0" marL="0" marR="0" rtl="0" algn="l">
              <a:spcBef>
                <a:spcPts val="0"/>
              </a:spcBef>
              <a:spcAft>
                <a:spcPts val="0"/>
              </a:spcAft>
              <a:buNone/>
            </a:pPr>
            <a:r>
              <a:rPr lang="en-US" sz="2400">
                <a:solidFill>
                  <a:schemeClr val="dk1"/>
                </a:solidFill>
                <a:latin typeface="Georgia"/>
                <a:ea typeface="Georgia"/>
                <a:cs typeface="Georgia"/>
                <a:sym typeface="Georgia"/>
              </a:rPr>
              <a:t> o  Demo.</a:t>
            </a:r>
            <a:endParaRPr/>
          </a:p>
          <a:p>
            <a:pPr indent="0" lvl="0" marL="0" marR="0" rtl="0" algn="l">
              <a:spcBef>
                <a:spcPts val="0"/>
              </a:spcBef>
              <a:spcAft>
                <a:spcPts val="0"/>
              </a:spcAft>
              <a:buNone/>
            </a:pPr>
            <a:br>
              <a:rPr lang="en-US" sz="2400">
                <a:solidFill>
                  <a:schemeClr val="dk1"/>
                </a:solidFill>
                <a:latin typeface="Georgia"/>
                <a:ea typeface="Georgia"/>
                <a:cs typeface="Georgia"/>
                <a:sym typeface="Georgia"/>
              </a:rPr>
            </a:br>
            <a:endParaRPr sz="2400">
              <a:solidFill>
                <a:schemeClr val="dk1"/>
              </a:solidFill>
              <a:latin typeface="Arial"/>
              <a:ea typeface="Arial"/>
              <a:cs typeface="Arial"/>
              <a:sym typeface="Arial"/>
            </a:endParaRPr>
          </a:p>
        </p:txBody>
      </p:sp>
      <p:sp>
        <p:nvSpPr>
          <p:cNvPr id="2464" name="Google Shape;2464;p3"/>
          <p:cNvSpPr txBox="1"/>
          <p:nvPr/>
        </p:nvSpPr>
        <p:spPr>
          <a:xfrm>
            <a:off x="604006" y="217912"/>
            <a:ext cx="8545585"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400">
                <a:solidFill>
                  <a:schemeClr val="dk1"/>
                </a:solidFill>
                <a:latin typeface="Georgia"/>
                <a:ea typeface="Georgia"/>
                <a:cs typeface="Georgia"/>
                <a:sym typeface="Georgia"/>
              </a:rPr>
              <a:t>Outlines</a:t>
            </a:r>
            <a:endParaRPr b="1" sz="4400">
              <a:solidFill>
                <a:schemeClr val="accent2"/>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5" name="Shape 2845"/>
        <p:cNvGrpSpPr/>
        <p:nvPr/>
      </p:nvGrpSpPr>
      <p:grpSpPr>
        <a:xfrm>
          <a:off x="0" y="0"/>
          <a:ext cx="0" cy="0"/>
          <a:chOff x="0" y="0"/>
          <a:chExt cx="0" cy="0"/>
        </a:xfrm>
      </p:grpSpPr>
      <p:pic>
        <p:nvPicPr>
          <p:cNvPr id="2846" name="Google Shape;2846;p30"/>
          <p:cNvPicPr preferRelativeResize="0"/>
          <p:nvPr/>
        </p:nvPicPr>
        <p:blipFill rotWithShape="1">
          <a:blip r:embed="rId3">
            <a:alphaModFix/>
          </a:blip>
          <a:srcRect b="0" l="0" r="0" t="0"/>
          <a:stretch/>
        </p:blipFill>
        <p:spPr>
          <a:xfrm>
            <a:off x="2465070" y="1062990"/>
            <a:ext cx="7261860" cy="473202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0" name="Shape 2850"/>
        <p:cNvGrpSpPr/>
        <p:nvPr/>
      </p:nvGrpSpPr>
      <p:grpSpPr>
        <a:xfrm>
          <a:off x="0" y="0"/>
          <a:ext cx="0" cy="0"/>
          <a:chOff x="0" y="0"/>
          <a:chExt cx="0" cy="0"/>
        </a:xfrm>
      </p:grpSpPr>
      <p:pic>
        <p:nvPicPr>
          <p:cNvPr id="2851" name="Google Shape;2851;p31"/>
          <p:cNvPicPr preferRelativeResize="0"/>
          <p:nvPr/>
        </p:nvPicPr>
        <p:blipFill rotWithShape="1">
          <a:blip r:embed="rId3">
            <a:alphaModFix/>
          </a:blip>
          <a:srcRect b="0" l="0" r="0" t="0"/>
          <a:stretch/>
        </p:blipFill>
        <p:spPr>
          <a:xfrm>
            <a:off x="2034540" y="998220"/>
            <a:ext cx="8122920" cy="486156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5" name="Shape 2855"/>
        <p:cNvGrpSpPr/>
        <p:nvPr/>
      </p:nvGrpSpPr>
      <p:grpSpPr>
        <a:xfrm>
          <a:off x="0" y="0"/>
          <a:ext cx="0" cy="0"/>
          <a:chOff x="0" y="0"/>
          <a:chExt cx="0" cy="0"/>
        </a:xfrm>
      </p:grpSpPr>
      <p:pic>
        <p:nvPicPr>
          <p:cNvPr id="2856" name="Google Shape;2856;p32"/>
          <p:cNvPicPr preferRelativeResize="0"/>
          <p:nvPr/>
        </p:nvPicPr>
        <p:blipFill rotWithShape="1">
          <a:blip r:embed="rId3">
            <a:alphaModFix/>
          </a:blip>
          <a:srcRect b="0" l="0" r="0" t="0"/>
          <a:stretch/>
        </p:blipFill>
        <p:spPr>
          <a:xfrm>
            <a:off x="1824990" y="2053590"/>
            <a:ext cx="8542020" cy="275082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0" name="Shape 2860"/>
        <p:cNvGrpSpPr/>
        <p:nvPr/>
      </p:nvGrpSpPr>
      <p:grpSpPr>
        <a:xfrm>
          <a:off x="0" y="0"/>
          <a:ext cx="0" cy="0"/>
          <a:chOff x="0" y="0"/>
          <a:chExt cx="0" cy="0"/>
        </a:xfrm>
      </p:grpSpPr>
      <p:sp>
        <p:nvSpPr>
          <p:cNvPr id="2861" name="Google Shape;2861;p33"/>
          <p:cNvSpPr txBox="1"/>
          <p:nvPr>
            <p:ph idx="1" type="body"/>
          </p:nvPr>
        </p:nvSpPr>
        <p:spPr>
          <a:xfrm>
            <a:off x="1204111" y="1520982"/>
            <a:ext cx="9883607" cy="4582561"/>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SzPct val="85000"/>
              <a:buNone/>
            </a:pPr>
            <a:r>
              <a:rPr b="1" lang="en-US" sz="2400"/>
              <a:t>Raspberry Pi :</a:t>
            </a:r>
            <a:endParaRPr sz="2600"/>
          </a:p>
          <a:p>
            <a:pPr indent="-144510" lvl="0" marL="274320" rtl="0" algn="l">
              <a:spcBef>
                <a:spcPts val="481"/>
              </a:spcBef>
              <a:spcAft>
                <a:spcPts val="0"/>
              </a:spcAft>
              <a:buSzPct val="85000"/>
              <a:buNone/>
            </a:pPr>
            <a:r>
              <a:t/>
            </a:r>
            <a:endParaRPr sz="2600"/>
          </a:p>
          <a:p>
            <a:pPr indent="-274320" lvl="0" marL="274320" rtl="0" algn="l">
              <a:spcBef>
                <a:spcPts val="481"/>
              </a:spcBef>
              <a:spcAft>
                <a:spcPts val="0"/>
              </a:spcAft>
              <a:buSzPct val="85000"/>
              <a:buChar char="⚫"/>
            </a:pPr>
            <a:r>
              <a:rPr lang="en-US" sz="2600"/>
              <a:t>Then we connected the Raspberry circuit. The Raspberry Pi needs an operating system to work so we used Raspberry Pi OS (Raspbian) is the official supported operating system then we downloaded and installed Raspberry Pi  on a PC with an SD Card Reader. Next we put the SD card that we used with our Raspberry Pi into the reader then we opened the Raspberry Pi and chose the required OS from the list shown. We chose the SD card that we want to write to it. Then we clicked "Write" to start writing data to the SD card. Also for running the new operating system we inserted an SD card into the Raspberry Pi and powered it up.</a:t>
            </a:r>
            <a:endParaRPr/>
          </a:p>
          <a:p>
            <a:pPr indent="0" lvl="0" marL="0" rtl="0" algn="l">
              <a:spcBef>
                <a:spcPts val="499"/>
              </a:spcBef>
              <a:spcAft>
                <a:spcPts val="0"/>
              </a:spcAft>
              <a:buSzPct val="85000"/>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5" name="Shape 2865"/>
        <p:cNvGrpSpPr/>
        <p:nvPr/>
      </p:nvGrpSpPr>
      <p:grpSpPr>
        <a:xfrm>
          <a:off x="0" y="0"/>
          <a:ext cx="0" cy="0"/>
          <a:chOff x="0" y="0"/>
          <a:chExt cx="0" cy="0"/>
        </a:xfrm>
      </p:grpSpPr>
      <p:sp>
        <p:nvSpPr>
          <p:cNvPr id="2866" name="Google Shape;2866;p34"/>
          <p:cNvSpPr txBox="1"/>
          <p:nvPr>
            <p:ph idx="1" type="body"/>
          </p:nvPr>
        </p:nvSpPr>
        <p:spPr>
          <a:xfrm>
            <a:off x="2100404" y="1059255"/>
            <a:ext cx="9883607" cy="4582561"/>
          </a:xfrm>
          <a:prstGeom prst="rect">
            <a:avLst/>
          </a:prstGeom>
          <a:noFill/>
          <a:ln>
            <a:noFill/>
          </a:ln>
        </p:spPr>
        <p:txBody>
          <a:bodyPr anchorCtr="0" anchor="t" bIns="45700" lIns="91425" spcFirstLastPara="1" rIns="91425" wrap="square" tIns="45700">
            <a:normAutofit/>
          </a:bodyPr>
          <a:lstStyle/>
          <a:p>
            <a:pPr indent="-128587" lvl="0" marL="274320" rtl="0" algn="l">
              <a:spcBef>
                <a:spcPts val="0"/>
              </a:spcBef>
              <a:spcAft>
                <a:spcPts val="0"/>
              </a:spcAft>
              <a:buSzPts val="2295"/>
              <a:buNone/>
            </a:pPr>
            <a:r>
              <a:t/>
            </a:r>
            <a:endParaRPr/>
          </a:p>
          <a:p>
            <a:pPr indent="-274320" lvl="0" marL="274320" rtl="0" algn="l">
              <a:spcBef>
                <a:spcPts val="560"/>
              </a:spcBef>
              <a:spcAft>
                <a:spcPts val="0"/>
              </a:spcAft>
              <a:buSzPts val="2380"/>
              <a:buChar char="⚫"/>
            </a:pPr>
            <a:r>
              <a:rPr lang="en-US" sz="2800"/>
              <a:t>Firstly we track some steps to extract eyes, because the eyes is the part that is interested in it, we start with a discussion on the (x, y)-coordinates associated with facial landmarks and how these can be mapped to specific regions of the face, so we write a bit of code that can be used to extract each of the eye .So we are going to use dlib and OpenCV to detect facial landmarks in an image.</a:t>
            </a:r>
            <a:endParaRPr sz="28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0" name="Shape 2870"/>
        <p:cNvGrpSpPr/>
        <p:nvPr/>
      </p:nvGrpSpPr>
      <p:grpSpPr>
        <a:xfrm>
          <a:off x="0" y="0"/>
          <a:ext cx="0" cy="0"/>
          <a:chOff x="0" y="0"/>
          <a:chExt cx="0" cy="0"/>
        </a:xfrm>
      </p:grpSpPr>
      <p:sp>
        <p:nvSpPr>
          <p:cNvPr id="2871" name="Google Shape;2871;p35"/>
          <p:cNvSpPr txBox="1"/>
          <p:nvPr>
            <p:ph type="title"/>
          </p:nvPr>
        </p:nvSpPr>
        <p:spPr>
          <a:xfrm>
            <a:off x="854888" y="-101131"/>
            <a:ext cx="9420795" cy="3455709"/>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1"/>
              </a:buClr>
              <a:buSzPts val="2000"/>
              <a:buFont typeface="Georgia"/>
              <a:buNone/>
            </a:pPr>
            <a:r>
              <a:rPr lang="en-US" sz="2000">
                <a:solidFill>
                  <a:schemeClr val="dk1"/>
                </a:solidFill>
              </a:rPr>
              <a:t>The facial landmark detector implemented inside dlib produces 68 coordinates that map to specific facial structures. These 68 point mappings were obtained by training a shape predictor on the labeled iBUG 300-W dataset.</a:t>
            </a:r>
            <a:br>
              <a:rPr lang="en-US"/>
            </a:br>
            <a:endParaRPr/>
          </a:p>
        </p:txBody>
      </p:sp>
      <p:pic>
        <p:nvPicPr>
          <p:cNvPr id="2872" name="Google Shape;2872;p35"/>
          <p:cNvPicPr preferRelativeResize="0"/>
          <p:nvPr/>
        </p:nvPicPr>
        <p:blipFill rotWithShape="1">
          <a:blip r:embed="rId3">
            <a:alphaModFix/>
          </a:blip>
          <a:srcRect b="13161" l="20513" r="44487" t="38291"/>
          <a:stretch/>
        </p:blipFill>
        <p:spPr>
          <a:xfrm>
            <a:off x="4629566" y="3354578"/>
            <a:ext cx="3681515" cy="287420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6" name="Shape 2876"/>
        <p:cNvGrpSpPr/>
        <p:nvPr/>
      </p:nvGrpSpPr>
      <p:grpSpPr>
        <a:xfrm>
          <a:off x="0" y="0"/>
          <a:ext cx="0" cy="0"/>
          <a:chOff x="0" y="0"/>
          <a:chExt cx="0" cy="0"/>
        </a:xfrm>
      </p:grpSpPr>
      <p:sp>
        <p:nvSpPr>
          <p:cNvPr id="2877" name="Google Shape;2877;p36"/>
          <p:cNvSpPr txBox="1"/>
          <p:nvPr>
            <p:ph type="title"/>
          </p:nvPr>
        </p:nvSpPr>
        <p:spPr>
          <a:xfrm>
            <a:off x="1914144" y="1069893"/>
            <a:ext cx="9997440" cy="4715271"/>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1"/>
              </a:buClr>
              <a:buSzPts val="2400"/>
              <a:buFont typeface="Georgia"/>
              <a:buNone/>
            </a:pPr>
            <a:r>
              <a:rPr lang="en-US" sz="2400">
                <a:solidFill>
                  <a:schemeClr val="dk1"/>
                </a:solidFill>
              </a:rPr>
              <a:t>These points are encoded by the FACIAL_LANDMARKS_IDXS dictionary inside face_utils of the imutils library:</a:t>
            </a:r>
            <a:br>
              <a:rPr lang="en-US" sz="4000"/>
            </a:br>
            <a:br>
              <a:rPr lang="en-US" sz="4000"/>
            </a:br>
            <a:br>
              <a:rPr lang="en-US" sz="4000"/>
            </a:br>
            <a:br>
              <a:rPr lang="en-US" sz="4000"/>
            </a:br>
            <a:br>
              <a:rPr lang="en-US"/>
            </a:br>
            <a:endParaRPr/>
          </a:p>
        </p:txBody>
      </p:sp>
      <p:pic>
        <p:nvPicPr>
          <p:cNvPr id="2878" name="Google Shape;2878;p36"/>
          <p:cNvPicPr preferRelativeResize="0"/>
          <p:nvPr/>
        </p:nvPicPr>
        <p:blipFill rotWithShape="1">
          <a:blip r:embed="rId3">
            <a:alphaModFix/>
          </a:blip>
          <a:srcRect b="65810" l="46706" r="19022" t="17995"/>
          <a:stretch/>
        </p:blipFill>
        <p:spPr>
          <a:xfrm>
            <a:off x="2127564" y="3133403"/>
            <a:ext cx="5760651" cy="191842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2" name="Shape 2882"/>
        <p:cNvGrpSpPr/>
        <p:nvPr/>
      </p:nvGrpSpPr>
      <p:grpSpPr>
        <a:xfrm>
          <a:off x="0" y="0"/>
          <a:ext cx="0" cy="0"/>
          <a:chOff x="0" y="0"/>
          <a:chExt cx="0" cy="0"/>
        </a:xfrm>
      </p:grpSpPr>
      <p:sp>
        <p:nvSpPr>
          <p:cNvPr id="2883" name="Google Shape;2883;p37"/>
          <p:cNvSpPr txBox="1"/>
          <p:nvPr>
            <p:ph type="title"/>
          </p:nvPr>
        </p:nvSpPr>
        <p:spPr>
          <a:xfrm>
            <a:off x="860079" y="860080"/>
            <a:ext cx="10013133" cy="319587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rgbClr val="7A9798"/>
              </a:buClr>
              <a:buSzPts val="2400"/>
              <a:buFont typeface="Georgia"/>
              <a:buNone/>
            </a:pPr>
            <a:r>
              <a:rPr lang="en-US" sz="2400"/>
              <a:t>+</a:t>
            </a:r>
            <a:br>
              <a:rPr lang="en-US" sz="2400"/>
            </a:br>
            <a:br>
              <a:rPr lang="en-US" sz="2400"/>
            </a:br>
            <a:br>
              <a:rPr lang="en-US" sz="2400"/>
            </a:br>
            <a:br>
              <a:rPr lang="en-US" sz="2400"/>
            </a:br>
            <a:br>
              <a:rPr lang="en-US" sz="2400"/>
            </a:br>
            <a:br>
              <a:rPr lang="en-US" sz="2400"/>
            </a:br>
            <a:r>
              <a:rPr lang="en-US" sz="2000">
                <a:solidFill>
                  <a:schemeClr val="dk1"/>
                </a:solidFill>
              </a:rPr>
              <a:t>In our code, when a camera connected to a Raspberry Pi takes an frames of the face, it focuses on the eyes and places dots around it, and then connects to each other to produce circle around the eye as in image below:</a:t>
            </a:r>
            <a:br>
              <a:rPr lang="en-US" sz="2400"/>
            </a:br>
            <a:br>
              <a:rPr lang="en-US" sz="2400"/>
            </a:br>
            <a:br>
              <a:rPr lang="en-US" sz="2400"/>
            </a:br>
            <a:endParaRPr sz="2400"/>
          </a:p>
        </p:txBody>
      </p:sp>
      <p:pic>
        <p:nvPicPr>
          <p:cNvPr descr="C:\Users\Ya Kareem\Downloads\mfa.jpg" id="2884" name="Google Shape;2884;p37"/>
          <p:cNvPicPr preferRelativeResize="0"/>
          <p:nvPr/>
        </p:nvPicPr>
        <p:blipFill rotWithShape="1">
          <a:blip r:embed="rId3">
            <a:alphaModFix/>
          </a:blip>
          <a:srcRect b="19375" l="0" r="0" t="51470"/>
          <a:stretch/>
        </p:blipFill>
        <p:spPr>
          <a:xfrm>
            <a:off x="1362546" y="3670652"/>
            <a:ext cx="2761307" cy="1804890"/>
          </a:xfrm>
          <a:prstGeom prst="rect">
            <a:avLst/>
          </a:prstGeom>
          <a:noFill/>
          <a:ln>
            <a:noFill/>
          </a:ln>
        </p:spPr>
      </p:pic>
      <p:pic>
        <p:nvPicPr>
          <p:cNvPr id="2885" name="Google Shape;2885;p37"/>
          <p:cNvPicPr preferRelativeResize="0"/>
          <p:nvPr/>
        </p:nvPicPr>
        <p:blipFill rotWithShape="1">
          <a:blip r:embed="rId4">
            <a:alphaModFix/>
          </a:blip>
          <a:srcRect b="57075" l="50321" r="6589" t="18509"/>
          <a:stretch/>
        </p:blipFill>
        <p:spPr>
          <a:xfrm>
            <a:off x="4902453" y="3670652"/>
            <a:ext cx="5426710" cy="172974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9" name="Shape 2889"/>
        <p:cNvGrpSpPr/>
        <p:nvPr/>
      </p:nvGrpSpPr>
      <p:grpSpPr>
        <a:xfrm>
          <a:off x="0" y="0"/>
          <a:ext cx="0" cy="0"/>
          <a:chOff x="0" y="0"/>
          <a:chExt cx="0" cy="0"/>
        </a:xfrm>
      </p:grpSpPr>
      <p:sp>
        <p:nvSpPr>
          <p:cNvPr id="2890" name="Google Shape;2890;p38"/>
          <p:cNvSpPr txBox="1"/>
          <p:nvPr>
            <p:ph type="title"/>
          </p:nvPr>
        </p:nvSpPr>
        <p:spPr>
          <a:xfrm>
            <a:off x="932507" y="491603"/>
            <a:ext cx="10888542" cy="353719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1"/>
              </a:buClr>
              <a:buSzPts val="2700"/>
              <a:buFont typeface="Georgia"/>
              <a:buNone/>
            </a:pPr>
            <a:r>
              <a:rPr lang="en-US" sz="2700">
                <a:solidFill>
                  <a:schemeClr val="dk1"/>
                </a:solidFill>
              </a:rPr>
              <a:t>the camera continues to draw the circle around the eye, when the eye is closed for 3 second, it writes on the frame the word “ALERT”, which indicates the presence of danger, as it indicates the number of the frame that it took (5) .</a:t>
            </a:r>
            <a:br>
              <a:rPr lang="en-US"/>
            </a:br>
            <a:endParaRPr/>
          </a:p>
        </p:txBody>
      </p:sp>
      <p:pic>
        <p:nvPicPr>
          <p:cNvPr descr="C:\Users\Ya Kareem\Downloads\mgh.jpg" id="2891" name="Google Shape;2891;p38"/>
          <p:cNvPicPr preferRelativeResize="0"/>
          <p:nvPr/>
        </p:nvPicPr>
        <p:blipFill rotWithShape="1">
          <a:blip r:embed="rId3">
            <a:alphaModFix/>
          </a:blip>
          <a:srcRect b="20611" l="0" r="0" t="35175"/>
          <a:stretch/>
        </p:blipFill>
        <p:spPr>
          <a:xfrm>
            <a:off x="5897669" y="3870811"/>
            <a:ext cx="2938081" cy="2213118"/>
          </a:xfrm>
          <a:prstGeom prst="rect">
            <a:avLst/>
          </a:prstGeom>
          <a:noFill/>
          <a:ln>
            <a:noFill/>
          </a:ln>
        </p:spPr>
      </p:pic>
      <p:pic>
        <p:nvPicPr>
          <p:cNvPr id="2892" name="Google Shape;2892;p38"/>
          <p:cNvPicPr preferRelativeResize="0"/>
          <p:nvPr/>
        </p:nvPicPr>
        <p:blipFill rotWithShape="1">
          <a:blip r:embed="rId4">
            <a:alphaModFix/>
          </a:blip>
          <a:srcRect b="18509" l="51462" r="11503" t="68216"/>
          <a:stretch/>
        </p:blipFill>
        <p:spPr>
          <a:xfrm>
            <a:off x="932507" y="4418091"/>
            <a:ext cx="4532630" cy="1194152"/>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6" name="Shape 2896"/>
        <p:cNvGrpSpPr/>
        <p:nvPr/>
      </p:nvGrpSpPr>
      <p:grpSpPr>
        <a:xfrm>
          <a:off x="0" y="0"/>
          <a:ext cx="0" cy="0"/>
          <a:chOff x="0" y="0"/>
          <a:chExt cx="0" cy="0"/>
        </a:xfrm>
      </p:grpSpPr>
      <p:sp>
        <p:nvSpPr>
          <p:cNvPr id="2897" name="Google Shape;2897;p39"/>
          <p:cNvSpPr txBox="1"/>
          <p:nvPr>
            <p:ph type="title"/>
          </p:nvPr>
        </p:nvSpPr>
        <p:spPr>
          <a:xfrm>
            <a:off x="1013988" y="479835"/>
            <a:ext cx="10942864" cy="1865014"/>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1"/>
              </a:buClr>
              <a:buSzPts val="2000"/>
              <a:buFont typeface="Georgia"/>
              <a:buNone/>
            </a:pPr>
            <a:r>
              <a:rPr lang="en-US" sz="2000">
                <a:solidFill>
                  <a:schemeClr val="dk1"/>
                </a:solidFill>
              </a:rPr>
              <a:t>We can apply the Eye Aspect Ratio (EAR) algorithm, for given the eye landmarks associated or connected with an eye.</a:t>
            </a:r>
            <a:endParaRPr/>
          </a:p>
        </p:txBody>
      </p:sp>
      <p:pic>
        <p:nvPicPr>
          <p:cNvPr id="2898" name="Google Shape;2898;p39"/>
          <p:cNvPicPr preferRelativeResize="0"/>
          <p:nvPr/>
        </p:nvPicPr>
        <p:blipFill rotWithShape="1">
          <a:blip r:embed="rId3">
            <a:alphaModFix/>
          </a:blip>
          <a:srcRect b="38405" l="17473" r="44616" t="26054"/>
          <a:stretch/>
        </p:blipFill>
        <p:spPr>
          <a:xfrm>
            <a:off x="744120" y="2358062"/>
            <a:ext cx="3782614" cy="1994268"/>
          </a:xfrm>
          <a:prstGeom prst="rect">
            <a:avLst/>
          </a:prstGeom>
          <a:noFill/>
          <a:ln>
            <a:noFill/>
          </a:ln>
        </p:spPr>
      </p:pic>
      <p:sp>
        <p:nvSpPr>
          <p:cNvPr id="2899" name="Google Shape;2899;p39"/>
          <p:cNvSpPr/>
          <p:nvPr/>
        </p:nvSpPr>
        <p:spPr>
          <a:xfrm>
            <a:off x="1013988" y="4449839"/>
            <a:ext cx="6096000" cy="923330"/>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1800">
                <a:solidFill>
                  <a:schemeClr val="dk1"/>
                </a:solidFill>
                <a:latin typeface="Georgia"/>
                <a:ea typeface="Georgia"/>
                <a:cs typeface="Georgia"/>
                <a:sym typeface="Georgia"/>
              </a:rPr>
              <a:t>There is a relation between the width and the height of these coordinates, we can derive an equation that reflects this relation called the eye aspect ratio (EAR):</a:t>
            </a:r>
            <a:endParaRPr/>
          </a:p>
        </p:txBody>
      </p:sp>
      <p:pic>
        <p:nvPicPr>
          <p:cNvPr descr="https://pyimagesearch.com/wp-content/uploads/2017/04/blink_detection_equation.png" id="2900" name="Google Shape;2900;p39"/>
          <p:cNvPicPr preferRelativeResize="0"/>
          <p:nvPr/>
        </p:nvPicPr>
        <p:blipFill rotWithShape="1">
          <a:blip r:embed="rId4">
            <a:alphaModFix/>
          </a:blip>
          <a:srcRect b="0" l="0" r="0" t="0"/>
          <a:stretch/>
        </p:blipFill>
        <p:spPr>
          <a:xfrm>
            <a:off x="1980332" y="5528611"/>
            <a:ext cx="2959842" cy="61722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8" name="Shape 2468"/>
        <p:cNvGrpSpPr/>
        <p:nvPr/>
      </p:nvGrpSpPr>
      <p:grpSpPr>
        <a:xfrm>
          <a:off x="0" y="0"/>
          <a:ext cx="0" cy="0"/>
          <a:chOff x="0" y="0"/>
          <a:chExt cx="0" cy="0"/>
        </a:xfrm>
      </p:grpSpPr>
      <p:sp>
        <p:nvSpPr>
          <p:cNvPr id="2469" name="Google Shape;2469;p4"/>
          <p:cNvSpPr txBox="1"/>
          <p:nvPr/>
        </p:nvSpPr>
        <p:spPr>
          <a:xfrm>
            <a:off x="1036454" y="348593"/>
            <a:ext cx="10133096" cy="36625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400">
                <a:solidFill>
                  <a:schemeClr val="dk1"/>
                </a:solidFill>
                <a:latin typeface="Georgia"/>
                <a:ea typeface="Georgia"/>
                <a:cs typeface="Georgia"/>
                <a:sym typeface="Georgia"/>
              </a:rPr>
              <a:t>Introduction</a:t>
            </a:r>
            <a:endParaRPr/>
          </a:p>
          <a:p>
            <a:pPr indent="0" lvl="0" marL="0" marR="0" rtl="1" algn="l">
              <a:spcBef>
                <a:spcPts val="0"/>
              </a:spcBef>
              <a:spcAft>
                <a:spcPts val="0"/>
              </a:spcAft>
              <a:buNone/>
            </a:pPr>
            <a:r>
              <a:t/>
            </a:r>
            <a:endParaRPr b="1" sz="4400">
              <a:solidFill>
                <a:schemeClr val="dk1"/>
              </a:solidFill>
              <a:latin typeface="Georgia"/>
              <a:ea typeface="Georgia"/>
              <a:cs typeface="Georgia"/>
              <a:sym typeface="Georgia"/>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Driving Safely is a system that provides safety inside the car, as it monitors the driver's eyes to reduce the possibility of accidents and detect it when it is occur and provides a system that works when a traffic accident occurs.</a:t>
            </a:r>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To achieve this system we need some hardware components Raspberry pi 3, Arduino Uno R3, Raspberry Camera, Arduino GPS, Sim900A GSM, Piezo sensor, Buzzer 5v, LEDs and car model</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4" name="Shape 2904"/>
        <p:cNvGrpSpPr/>
        <p:nvPr/>
      </p:nvGrpSpPr>
      <p:grpSpPr>
        <a:xfrm>
          <a:off x="0" y="0"/>
          <a:ext cx="0" cy="0"/>
          <a:chOff x="0" y="0"/>
          <a:chExt cx="0" cy="0"/>
        </a:xfrm>
      </p:grpSpPr>
      <p:sp>
        <p:nvSpPr>
          <p:cNvPr id="2905" name="Google Shape;2905;p40"/>
          <p:cNvSpPr txBox="1"/>
          <p:nvPr>
            <p:ph type="title"/>
          </p:nvPr>
        </p:nvSpPr>
        <p:spPr>
          <a:xfrm>
            <a:off x="956648" y="1262277"/>
            <a:ext cx="10236693" cy="1652938"/>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dk1"/>
              </a:buClr>
              <a:buSzPts val="2400"/>
              <a:buFont typeface="Georgia"/>
              <a:buNone/>
            </a:pPr>
            <a:r>
              <a:rPr lang="en-US" sz="2400">
                <a:solidFill>
                  <a:schemeClr val="dk1"/>
                </a:solidFill>
              </a:rPr>
              <a:t>We will be tracking the eye aspect ratio to see if the ration falls but does not increase again, thus implying that the driver/user has closed their eyes.</a:t>
            </a:r>
            <a:br>
              <a:rPr lang="en-US" sz="2400"/>
            </a:br>
            <a:endParaRPr sz="2400"/>
          </a:p>
        </p:txBody>
      </p:sp>
      <p:pic>
        <p:nvPicPr>
          <p:cNvPr id="2906" name="Google Shape;2906;p40"/>
          <p:cNvPicPr preferRelativeResize="0"/>
          <p:nvPr/>
        </p:nvPicPr>
        <p:blipFill rotWithShape="1">
          <a:blip r:embed="rId3">
            <a:alphaModFix/>
          </a:blip>
          <a:srcRect b="22342" l="46851" r="32036" t="59126"/>
          <a:stretch/>
        </p:blipFill>
        <p:spPr>
          <a:xfrm>
            <a:off x="1072910" y="2525388"/>
            <a:ext cx="3040380" cy="1501140"/>
          </a:xfrm>
          <a:prstGeom prst="rect">
            <a:avLst/>
          </a:prstGeom>
          <a:noFill/>
          <a:ln>
            <a:noFill/>
          </a:ln>
        </p:spPr>
      </p:pic>
      <p:sp>
        <p:nvSpPr>
          <p:cNvPr id="2907" name="Google Shape;2907;p40"/>
          <p:cNvSpPr/>
          <p:nvPr/>
        </p:nvSpPr>
        <p:spPr>
          <a:xfrm>
            <a:off x="1065290" y="4135170"/>
            <a:ext cx="6096000" cy="1200329"/>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1800">
                <a:solidFill>
                  <a:schemeClr val="dk1"/>
                </a:solidFill>
                <a:latin typeface="Georgia"/>
                <a:ea typeface="Georgia"/>
                <a:cs typeface="Georgia"/>
                <a:sym typeface="Georgia"/>
              </a:rPr>
              <a:t>The value will be relatively constant if the eye is open, but when a blink occurs, it will decrease towards zero, but in the case of sleep, the eye aspect ratio will remain constant at a much smaller value.</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2" name="Shape 2912"/>
        <p:cNvGrpSpPr/>
        <p:nvPr/>
      </p:nvGrpSpPr>
      <p:grpSpPr>
        <a:xfrm>
          <a:off x="0" y="0"/>
          <a:ext cx="0" cy="0"/>
          <a:chOff x="0" y="0"/>
          <a:chExt cx="0" cy="0"/>
        </a:xfrm>
      </p:grpSpPr>
      <p:sp>
        <p:nvSpPr>
          <p:cNvPr id="2913" name="Google Shape;2913;p41"/>
          <p:cNvSpPr txBox="1"/>
          <p:nvPr/>
        </p:nvSpPr>
        <p:spPr>
          <a:xfrm>
            <a:off x="2969534" y="2064051"/>
            <a:ext cx="8637570"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400">
                <a:solidFill>
                  <a:schemeClr val="dk1"/>
                </a:solidFill>
                <a:latin typeface="Georgia"/>
                <a:ea typeface="Georgia"/>
                <a:cs typeface="Georgia"/>
                <a:sym typeface="Georgia"/>
              </a:rPr>
              <a:t>The system requirements are very complex and diverse that it took a significant amount of time to integrate all components of the system.</a:t>
            </a:r>
            <a:endParaRPr sz="2400">
              <a:solidFill>
                <a:schemeClr val="dk1"/>
              </a:solidFill>
              <a:latin typeface="Arial"/>
              <a:ea typeface="Arial"/>
              <a:cs typeface="Arial"/>
              <a:sym typeface="Arial"/>
            </a:endParaRPr>
          </a:p>
        </p:txBody>
      </p:sp>
      <p:sp>
        <p:nvSpPr>
          <p:cNvPr id="2914" name="Google Shape;2914;p41"/>
          <p:cNvSpPr txBox="1"/>
          <p:nvPr/>
        </p:nvSpPr>
        <p:spPr>
          <a:xfrm>
            <a:off x="2921823" y="4155386"/>
            <a:ext cx="8574852"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400">
                <a:solidFill>
                  <a:schemeClr val="dk1"/>
                </a:solidFill>
                <a:latin typeface="Georgia"/>
                <a:ea typeface="Georgia"/>
                <a:cs typeface="Georgia"/>
                <a:sym typeface="Georgia"/>
              </a:rPr>
              <a:t>Difficulty finding raspberry pi 4 which is more accurate and is faster in taking of face frames from raspberry pi 3. This board was also very expensive.</a:t>
            </a:r>
            <a:endParaRPr sz="2400">
              <a:solidFill>
                <a:schemeClr val="dk1"/>
              </a:solidFill>
              <a:latin typeface="Arial"/>
              <a:ea typeface="Arial"/>
              <a:cs typeface="Arial"/>
              <a:sym typeface="Arial"/>
            </a:endParaRPr>
          </a:p>
        </p:txBody>
      </p:sp>
      <p:sp>
        <p:nvSpPr>
          <p:cNvPr id="2915" name="Google Shape;2915;p41"/>
          <p:cNvSpPr txBox="1"/>
          <p:nvPr/>
        </p:nvSpPr>
        <p:spPr>
          <a:xfrm>
            <a:off x="817719" y="1356165"/>
            <a:ext cx="682977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 </a:t>
            </a:r>
            <a:r>
              <a:rPr b="1" lang="en-US" sz="3200">
                <a:solidFill>
                  <a:schemeClr val="dk1"/>
                </a:solidFill>
                <a:latin typeface="Georgia"/>
                <a:ea typeface="Georgia"/>
                <a:cs typeface="Georgia"/>
                <a:sym typeface="Georgia"/>
              </a:rPr>
              <a:t>Constraints and Difficulties</a:t>
            </a:r>
            <a:endParaRPr sz="3200">
              <a:solidFill>
                <a:schemeClr val="dk1"/>
              </a:solidFill>
              <a:latin typeface="Georgia"/>
              <a:ea typeface="Georgia"/>
              <a:cs typeface="Georgia"/>
              <a:sym typeface="Georgia"/>
            </a:endParaRPr>
          </a:p>
        </p:txBody>
      </p:sp>
      <p:grpSp>
        <p:nvGrpSpPr>
          <p:cNvPr id="2916" name="Google Shape;2916;p41"/>
          <p:cNvGrpSpPr/>
          <p:nvPr/>
        </p:nvGrpSpPr>
        <p:grpSpPr>
          <a:xfrm>
            <a:off x="2631752" y="2173857"/>
            <a:ext cx="305485" cy="322224"/>
            <a:chOff x="6192838" y="5703475"/>
            <a:chExt cx="615950" cy="649700"/>
          </a:xfrm>
        </p:grpSpPr>
        <p:sp>
          <p:nvSpPr>
            <p:cNvPr id="2917" name="Google Shape;2917;p41"/>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18" name="Google Shape;2918;p41"/>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19" name="Google Shape;2919;p41"/>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0" name="Google Shape;2920;p41"/>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1" name="Google Shape;2921;p41"/>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2" name="Google Shape;2922;p41"/>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3" name="Google Shape;2923;p41"/>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4" name="Google Shape;2924;p41"/>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5" name="Google Shape;2925;p41"/>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926" name="Google Shape;2926;p41"/>
          <p:cNvGrpSpPr/>
          <p:nvPr/>
        </p:nvGrpSpPr>
        <p:grpSpPr>
          <a:xfrm>
            <a:off x="2616338" y="4259731"/>
            <a:ext cx="305485" cy="322224"/>
            <a:chOff x="6192838" y="5703475"/>
            <a:chExt cx="615950" cy="649700"/>
          </a:xfrm>
        </p:grpSpPr>
        <p:sp>
          <p:nvSpPr>
            <p:cNvPr id="2927" name="Google Shape;2927;p41"/>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3"/>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8" name="Google Shape;2928;p41"/>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29" name="Google Shape;2929;p41"/>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30" name="Google Shape;2930;p41"/>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31" name="Google Shape;2931;p41"/>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32" name="Google Shape;2932;p41"/>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33" name="Google Shape;2933;p41"/>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34" name="Google Shape;2934;p41"/>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35" name="Google Shape;2935;p41"/>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0" name="Shape 2940"/>
        <p:cNvGrpSpPr/>
        <p:nvPr/>
      </p:nvGrpSpPr>
      <p:grpSpPr>
        <a:xfrm>
          <a:off x="0" y="0"/>
          <a:ext cx="0" cy="0"/>
          <a:chOff x="0" y="0"/>
          <a:chExt cx="0" cy="0"/>
        </a:xfrm>
      </p:grpSpPr>
      <p:sp>
        <p:nvSpPr>
          <p:cNvPr id="2941" name="Google Shape;2941;p42"/>
          <p:cNvSpPr txBox="1"/>
          <p:nvPr/>
        </p:nvSpPr>
        <p:spPr>
          <a:xfrm>
            <a:off x="3148030" y="2064051"/>
            <a:ext cx="8637570" cy="97956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400">
                <a:solidFill>
                  <a:schemeClr val="dk1"/>
                </a:solidFill>
                <a:latin typeface="Georgia"/>
                <a:ea typeface="Georgia"/>
                <a:cs typeface="Georgia"/>
                <a:sym typeface="Georgia"/>
              </a:rPr>
              <a:t>The difficulty in obtaining the appropriate areas for its operation, which depends on GPS and GSM and its connection with satellites.</a:t>
            </a:r>
            <a:endParaRPr sz="2400">
              <a:solidFill>
                <a:schemeClr val="dk1"/>
              </a:solidFill>
              <a:latin typeface="Arial"/>
              <a:ea typeface="Arial"/>
              <a:cs typeface="Arial"/>
              <a:sym typeface="Arial"/>
            </a:endParaRPr>
          </a:p>
        </p:txBody>
      </p:sp>
      <p:grpSp>
        <p:nvGrpSpPr>
          <p:cNvPr id="2942" name="Google Shape;2942;p42"/>
          <p:cNvGrpSpPr/>
          <p:nvPr/>
        </p:nvGrpSpPr>
        <p:grpSpPr>
          <a:xfrm>
            <a:off x="2733646" y="2173857"/>
            <a:ext cx="305485" cy="322224"/>
            <a:chOff x="6192838" y="5703475"/>
            <a:chExt cx="615950" cy="649700"/>
          </a:xfrm>
        </p:grpSpPr>
        <p:sp>
          <p:nvSpPr>
            <p:cNvPr id="2943" name="Google Shape;2943;p42"/>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44" name="Google Shape;2944;p42"/>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45" name="Google Shape;2945;p42"/>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46" name="Google Shape;2946;p42"/>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47" name="Google Shape;2947;p42"/>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48" name="Google Shape;2948;p42"/>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49" name="Google Shape;2949;p42"/>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50" name="Google Shape;2950;p42"/>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951" name="Google Shape;2951;p42"/>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
        <p:nvSpPr>
          <p:cNvPr id="2952" name="Google Shape;2952;p42"/>
          <p:cNvSpPr/>
          <p:nvPr/>
        </p:nvSpPr>
        <p:spPr>
          <a:xfrm>
            <a:off x="984600" y="1257345"/>
            <a:ext cx="5016300" cy="806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chemeClr val="dk1"/>
                </a:solidFill>
                <a:latin typeface="Georgia"/>
                <a:ea typeface="Georgia"/>
                <a:cs typeface="Georgia"/>
                <a:sym typeface="Georgia"/>
              </a:rPr>
              <a:t> </a:t>
            </a:r>
            <a:r>
              <a:rPr b="1" lang="en-US" sz="2600">
                <a:solidFill>
                  <a:schemeClr val="dk1"/>
                </a:solidFill>
                <a:latin typeface="Georgia"/>
                <a:ea typeface="Georgia"/>
                <a:cs typeface="Georgia"/>
                <a:sym typeface="Georgia"/>
              </a:rPr>
              <a:t>Constraints and Difficulties</a:t>
            </a:r>
            <a:endParaRPr b="1" sz="260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4400">
              <a:solidFill>
                <a:schemeClr val="dk1"/>
              </a:solidFill>
              <a:latin typeface="Georgia"/>
              <a:ea typeface="Georgia"/>
              <a:cs typeface="Georgia"/>
              <a:sym typeface="Georgia"/>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6" name="Shape 2956"/>
        <p:cNvGrpSpPr/>
        <p:nvPr/>
      </p:nvGrpSpPr>
      <p:grpSpPr>
        <a:xfrm>
          <a:off x="0" y="0"/>
          <a:ext cx="0" cy="0"/>
          <a:chOff x="0" y="0"/>
          <a:chExt cx="0" cy="0"/>
        </a:xfrm>
      </p:grpSpPr>
      <p:sp>
        <p:nvSpPr>
          <p:cNvPr id="2957" name="Google Shape;2957;p43"/>
          <p:cNvSpPr txBox="1"/>
          <p:nvPr/>
        </p:nvSpPr>
        <p:spPr>
          <a:xfrm>
            <a:off x="1974915" y="2767036"/>
            <a:ext cx="9341138" cy="2308324"/>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It is possible to add a mobile application for the system to track all important matters while driving, such as the car’s speed and generate an alarm when the car’s speed exceeds a certain limit and send a message to the police.</a:t>
            </a:r>
            <a:endParaRPr/>
          </a:p>
          <a:p>
            <a:pPr indent="0" lvl="0" marL="0" marR="0" rtl="1" algn="l">
              <a:spcBef>
                <a:spcPts val="0"/>
              </a:spcBef>
              <a:spcAft>
                <a:spcPts val="0"/>
              </a:spcAft>
              <a:buNone/>
            </a:pPr>
            <a:r>
              <a:rPr lang="en-US" sz="2400">
                <a:solidFill>
                  <a:schemeClr val="dk1"/>
                </a:solidFill>
                <a:latin typeface="Georgia"/>
                <a:ea typeface="Georgia"/>
                <a:cs typeface="Georgia"/>
                <a:sym typeface="Georgia"/>
              </a:rPr>
              <a:t>In addition, the application may provide the ability to change the number to which the warning message is sent</a:t>
            </a:r>
            <a:r>
              <a:rPr lang="en-US" sz="2000">
                <a:solidFill>
                  <a:schemeClr val="dk1"/>
                </a:solidFill>
                <a:latin typeface="Georgia"/>
                <a:ea typeface="Georgia"/>
                <a:cs typeface="Georgia"/>
                <a:sym typeface="Georgia"/>
              </a:rPr>
              <a:t>.</a:t>
            </a:r>
            <a:endParaRPr/>
          </a:p>
        </p:txBody>
      </p:sp>
      <p:sp>
        <p:nvSpPr>
          <p:cNvPr id="2958" name="Google Shape;2958;p43"/>
          <p:cNvSpPr txBox="1"/>
          <p:nvPr/>
        </p:nvSpPr>
        <p:spPr>
          <a:xfrm>
            <a:off x="1794293" y="1576815"/>
            <a:ext cx="7657136"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 Future Work</a:t>
            </a:r>
            <a:endParaRPr sz="4000">
              <a:solidFill>
                <a:schemeClr val="dk1"/>
              </a:solidFill>
              <a:latin typeface="Georgia"/>
              <a:ea typeface="Georgia"/>
              <a:cs typeface="Georgia"/>
              <a:sym typeface="Georgia"/>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2" name="Shape 2962"/>
        <p:cNvGrpSpPr/>
        <p:nvPr/>
      </p:nvGrpSpPr>
      <p:grpSpPr>
        <a:xfrm>
          <a:off x="0" y="0"/>
          <a:ext cx="0" cy="0"/>
          <a:chOff x="0" y="0"/>
          <a:chExt cx="0" cy="0"/>
        </a:xfrm>
      </p:grpSpPr>
      <p:sp>
        <p:nvSpPr>
          <p:cNvPr id="2963" name="Google Shape;2963;p44"/>
          <p:cNvSpPr txBox="1"/>
          <p:nvPr/>
        </p:nvSpPr>
        <p:spPr>
          <a:xfrm>
            <a:off x="1974915" y="2767036"/>
            <a:ext cx="9341138" cy="1200329"/>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Link For Demo : </a:t>
            </a:r>
            <a:r>
              <a:rPr lang="en-US" sz="2400" u="sng">
                <a:solidFill>
                  <a:srgbClr val="463D37"/>
                </a:solidFill>
                <a:latin typeface="Georgia"/>
                <a:ea typeface="Georgia"/>
                <a:cs typeface="Georgia"/>
                <a:sym typeface="Georgia"/>
                <a:hlinkClick r:id="rId3">
                  <a:extLst>
                    <a:ext uri="{A12FA001-AC4F-418D-AE19-62706E023703}">
                      <ahyp:hlinkClr val="tx"/>
                    </a:ext>
                  </a:extLst>
                </a:hlinkClick>
              </a:rPr>
              <a:t>https://drive.google.com/file/d/1tgvBrjvT344gBgckcWsAfQCvUQKWE8ec/view?usp=sharing</a:t>
            </a:r>
            <a:endParaRPr sz="2400">
              <a:solidFill>
                <a:srgbClr val="463D37"/>
              </a:solidFill>
              <a:latin typeface="Georgia"/>
              <a:ea typeface="Georgia"/>
              <a:cs typeface="Georgia"/>
              <a:sym typeface="Georgia"/>
            </a:endParaRPr>
          </a:p>
        </p:txBody>
      </p:sp>
      <p:sp>
        <p:nvSpPr>
          <p:cNvPr id="2964" name="Google Shape;2964;p44"/>
          <p:cNvSpPr txBox="1"/>
          <p:nvPr/>
        </p:nvSpPr>
        <p:spPr>
          <a:xfrm>
            <a:off x="1794293" y="1576815"/>
            <a:ext cx="7657136"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Demo</a:t>
            </a:r>
            <a:endParaRPr sz="4000">
              <a:solidFill>
                <a:schemeClr val="dk1"/>
              </a:solidFill>
              <a:latin typeface="Georgia"/>
              <a:ea typeface="Georgia"/>
              <a:cs typeface="Georgia"/>
              <a:sym typeface="Georgia"/>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8" name="Shape 2968"/>
        <p:cNvGrpSpPr/>
        <p:nvPr/>
      </p:nvGrpSpPr>
      <p:grpSpPr>
        <a:xfrm>
          <a:off x="0" y="0"/>
          <a:ext cx="0" cy="0"/>
          <a:chOff x="0" y="0"/>
          <a:chExt cx="0" cy="0"/>
        </a:xfrm>
      </p:grpSpPr>
      <p:sp>
        <p:nvSpPr>
          <p:cNvPr id="2969" name="Google Shape;2969;p45"/>
          <p:cNvSpPr txBox="1"/>
          <p:nvPr/>
        </p:nvSpPr>
        <p:spPr>
          <a:xfrm>
            <a:off x="4694510" y="2472184"/>
            <a:ext cx="2787944" cy="523220"/>
          </a:xfrm>
          <a:prstGeom prst="rect">
            <a:avLst/>
          </a:prstGeom>
          <a:solidFill>
            <a:schemeClr val="accen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dk2"/>
                </a:solidFill>
                <a:latin typeface="Arial"/>
                <a:ea typeface="Arial"/>
                <a:cs typeface="Arial"/>
                <a:sym typeface="Arial"/>
              </a:rPr>
              <a:t>Any questions?</a:t>
            </a:r>
            <a:endParaRPr/>
          </a:p>
        </p:txBody>
      </p:sp>
      <p:sp>
        <p:nvSpPr>
          <p:cNvPr id="2970" name="Google Shape;2970;p45"/>
          <p:cNvSpPr txBox="1"/>
          <p:nvPr/>
        </p:nvSpPr>
        <p:spPr>
          <a:xfrm>
            <a:off x="3547065" y="752264"/>
            <a:ext cx="5097870" cy="156966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9600">
                <a:solidFill>
                  <a:schemeClr val="dk2"/>
                </a:solidFill>
                <a:latin typeface="Arial"/>
                <a:ea typeface="Arial"/>
                <a:cs typeface="Arial"/>
                <a:sym typeface="Arial"/>
              </a:rPr>
              <a:t>Thanks!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4" name="Shape 2474"/>
        <p:cNvGrpSpPr/>
        <p:nvPr/>
      </p:nvGrpSpPr>
      <p:grpSpPr>
        <a:xfrm>
          <a:off x="0" y="0"/>
          <a:ext cx="0" cy="0"/>
          <a:chOff x="0" y="0"/>
          <a:chExt cx="0" cy="0"/>
        </a:xfrm>
      </p:grpSpPr>
      <p:sp>
        <p:nvSpPr>
          <p:cNvPr id="2475" name="Google Shape;2475;p5"/>
          <p:cNvSpPr txBox="1"/>
          <p:nvPr/>
        </p:nvSpPr>
        <p:spPr>
          <a:xfrm>
            <a:off x="2931541" y="2064051"/>
            <a:ext cx="8637570" cy="14412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400">
                <a:solidFill>
                  <a:schemeClr val="dk1"/>
                </a:solidFill>
                <a:latin typeface="Georgia"/>
                <a:ea typeface="Georgia"/>
                <a:cs typeface="Georgia"/>
                <a:sym typeface="Georgia"/>
              </a:rPr>
              <a:t>Monitors the driver's eye, and when the driver closed his eyes for consecutive seconds, an alarm sounds gradually increasing as the eye closing period increases.</a:t>
            </a:r>
            <a:endParaRPr sz="2400">
              <a:solidFill>
                <a:schemeClr val="dk1"/>
              </a:solidFill>
              <a:latin typeface="Arial"/>
              <a:ea typeface="Arial"/>
              <a:cs typeface="Arial"/>
              <a:sym typeface="Arial"/>
            </a:endParaRPr>
          </a:p>
        </p:txBody>
      </p:sp>
      <p:sp>
        <p:nvSpPr>
          <p:cNvPr id="2476" name="Google Shape;2476;p5"/>
          <p:cNvSpPr txBox="1"/>
          <p:nvPr/>
        </p:nvSpPr>
        <p:spPr>
          <a:xfrm>
            <a:off x="2994259" y="4200181"/>
            <a:ext cx="8574852" cy="51789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400">
                <a:solidFill>
                  <a:schemeClr val="dk1"/>
                </a:solidFill>
                <a:latin typeface="Georgia"/>
                <a:ea typeface="Georgia"/>
                <a:cs typeface="Georgia"/>
                <a:sym typeface="Georgia"/>
              </a:rPr>
              <a:t>Detecting and sensing the occurrence of the accident</a:t>
            </a:r>
            <a:endParaRPr sz="2400">
              <a:solidFill>
                <a:schemeClr val="dk1"/>
              </a:solidFill>
              <a:latin typeface="Arial"/>
              <a:ea typeface="Arial"/>
              <a:cs typeface="Arial"/>
              <a:sym typeface="Arial"/>
            </a:endParaRPr>
          </a:p>
        </p:txBody>
      </p:sp>
      <p:sp>
        <p:nvSpPr>
          <p:cNvPr id="2477" name="Google Shape;2477;p5"/>
          <p:cNvSpPr txBox="1"/>
          <p:nvPr/>
        </p:nvSpPr>
        <p:spPr>
          <a:xfrm>
            <a:off x="2483556" y="1107742"/>
            <a:ext cx="682977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 Features</a:t>
            </a:r>
            <a:endParaRPr sz="4000">
              <a:solidFill>
                <a:schemeClr val="dk1"/>
              </a:solidFill>
              <a:latin typeface="Georgia"/>
              <a:ea typeface="Georgia"/>
              <a:cs typeface="Georgia"/>
              <a:sym typeface="Georgia"/>
            </a:endParaRPr>
          </a:p>
        </p:txBody>
      </p:sp>
      <p:grpSp>
        <p:nvGrpSpPr>
          <p:cNvPr id="2478" name="Google Shape;2478;p5"/>
          <p:cNvGrpSpPr/>
          <p:nvPr/>
        </p:nvGrpSpPr>
        <p:grpSpPr>
          <a:xfrm>
            <a:off x="2608786" y="2173857"/>
            <a:ext cx="305485" cy="322224"/>
            <a:chOff x="6192838" y="5703475"/>
            <a:chExt cx="615950" cy="649700"/>
          </a:xfrm>
        </p:grpSpPr>
        <p:sp>
          <p:nvSpPr>
            <p:cNvPr id="2479" name="Google Shape;2479;p5"/>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0" name="Google Shape;2480;p5"/>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1" name="Google Shape;2481;p5"/>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2" name="Google Shape;2482;p5"/>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3" name="Google Shape;2483;p5"/>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4" name="Google Shape;2484;p5"/>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5" name="Google Shape;2485;p5"/>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6" name="Google Shape;2486;p5"/>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87" name="Google Shape;2487;p5"/>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488" name="Google Shape;2488;p5"/>
          <p:cNvGrpSpPr/>
          <p:nvPr/>
        </p:nvGrpSpPr>
        <p:grpSpPr>
          <a:xfrm>
            <a:off x="2560437" y="4259731"/>
            <a:ext cx="305485" cy="322224"/>
            <a:chOff x="6192838" y="5703475"/>
            <a:chExt cx="615950" cy="649700"/>
          </a:xfrm>
        </p:grpSpPr>
        <p:sp>
          <p:nvSpPr>
            <p:cNvPr id="2489" name="Google Shape;2489;p5"/>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3"/>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0" name="Google Shape;2490;p5"/>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1" name="Google Shape;2491;p5"/>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2" name="Google Shape;2492;p5"/>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3" name="Google Shape;2493;p5"/>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4" name="Google Shape;2494;p5"/>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5" name="Google Shape;2495;p5"/>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6" name="Google Shape;2496;p5"/>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497" name="Google Shape;2497;p5"/>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2" name="Shape 2502"/>
        <p:cNvGrpSpPr/>
        <p:nvPr/>
      </p:nvGrpSpPr>
      <p:grpSpPr>
        <a:xfrm>
          <a:off x="0" y="0"/>
          <a:ext cx="0" cy="0"/>
          <a:chOff x="0" y="0"/>
          <a:chExt cx="0" cy="0"/>
        </a:xfrm>
      </p:grpSpPr>
      <p:sp>
        <p:nvSpPr>
          <p:cNvPr id="2503" name="Google Shape;2503;p6"/>
          <p:cNvSpPr txBox="1"/>
          <p:nvPr/>
        </p:nvSpPr>
        <p:spPr>
          <a:xfrm>
            <a:off x="2929972" y="2064050"/>
            <a:ext cx="8637570" cy="1200329"/>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When a traffic accident occurs, a message is sent to the police number and inside this message is a map indicating the location of the accident.</a:t>
            </a:r>
            <a:endParaRPr sz="2400">
              <a:solidFill>
                <a:schemeClr val="dk1"/>
              </a:solidFill>
              <a:latin typeface="Georgia"/>
              <a:ea typeface="Georgia"/>
              <a:cs typeface="Georgia"/>
              <a:sym typeface="Georgia"/>
            </a:endParaRPr>
          </a:p>
        </p:txBody>
      </p:sp>
      <p:sp>
        <p:nvSpPr>
          <p:cNvPr id="2504" name="Google Shape;2504;p6"/>
          <p:cNvSpPr txBox="1"/>
          <p:nvPr/>
        </p:nvSpPr>
        <p:spPr>
          <a:xfrm>
            <a:off x="2921823" y="4155386"/>
            <a:ext cx="8574852" cy="97956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400">
                <a:solidFill>
                  <a:schemeClr val="dk1"/>
                </a:solidFill>
                <a:latin typeface="Georgia"/>
                <a:ea typeface="Georgia"/>
                <a:cs typeface="Georgia"/>
                <a:sym typeface="Georgia"/>
              </a:rPr>
              <a:t>When a traffic accident occurs, the warning sound starts to work also the warning lights become red.</a:t>
            </a:r>
            <a:endParaRPr sz="2400">
              <a:solidFill>
                <a:schemeClr val="dk1"/>
              </a:solidFill>
              <a:latin typeface="Arial"/>
              <a:ea typeface="Arial"/>
              <a:cs typeface="Arial"/>
              <a:sym typeface="Arial"/>
            </a:endParaRPr>
          </a:p>
        </p:txBody>
      </p:sp>
      <p:grpSp>
        <p:nvGrpSpPr>
          <p:cNvPr id="2505" name="Google Shape;2505;p6"/>
          <p:cNvGrpSpPr/>
          <p:nvPr/>
        </p:nvGrpSpPr>
        <p:grpSpPr>
          <a:xfrm>
            <a:off x="2532486" y="2173857"/>
            <a:ext cx="305485" cy="322224"/>
            <a:chOff x="6192838" y="5703475"/>
            <a:chExt cx="615950" cy="649700"/>
          </a:xfrm>
        </p:grpSpPr>
        <p:sp>
          <p:nvSpPr>
            <p:cNvPr id="2506" name="Google Shape;2506;p6"/>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FFE947"/>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07" name="Google Shape;2507;p6"/>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08" name="Google Shape;2508;p6"/>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09" name="Google Shape;2509;p6"/>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0" name="Google Shape;2510;p6"/>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1" name="Google Shape;2511;p6"/>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2" name="Google Shape;2512;p6"/>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3" name="Google Shape;2513;p6"/>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4" name="Google Shape;2514;p6"/>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FFE947"/>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515" name="Google Shape;2515;p6"/>
          <p:cNvGrpSpPr/>
          <p:nvPr/>
        </p:nvGrpSpPr>
        <p:grpSpPr>
          <a:xfrm>
            <a:off x="2616338" y="4259731"/>
            <a:ext cx="305485" cy="322224"/>
            <a:chOff x="6192838" y="5703475"/>
            <a:chExt cx="615950" cy="649700"/>
          </a:xfrm>
        </p:grpSpPr>
        <p:sp>
          <p:nvSpPr>
            <p:cNvPr id="2516" name="Google Shape;2516;p6"/>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313543"/>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7" name="Google Shape;2517;p6"/>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8" name="Google Shape;2518;p6"/>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19" name="Google Shape;2519;p6"/>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20" name="Google Shape;2520;p6"/>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21" name="Google Shape;2521;p6"/>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22" name="Google Shape;2522;p6"/>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23" name="Google Shape;2523;p6"/>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24" name="Google Shape;2524;p6"/>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
        <p:nvSpPr>
          <p:cNvPr id="2525" name="Google Shape;2525;p6"/>
          <p:cNvSpPr/>
          <p:nvPr/>
        </p:nvSpPr>
        <p:spPr>
          <a:xfrm>
            <a:off x="2390560" y="1088156"/>
            <a:ext cx="221887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 Features</a:t>
            </a:r>
            <a:endParaRPr sz="4000">
              <a:solidFill>
                <a:schemeClr val="dk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0" name="Shape 2530"/>
        <p:cNvGrpSpPr/>
        <p:nvPr/>
      </p:nvGrpSpPr>
      <p:grpSpPr>
        <a:xfrm>
          <a:off x="0" y="0"/>
          <a:ext cx="0" cy="0"/>
          <a:chOff x="0" y="0"/>
          <a:chExt cx="0" cy="0"/>
        </a:xfrm>
      </p:grpSpPr>
      <p:sp>
        <p:nvSpPr>
          <p:cNvPr id="2531" name="Google Shape;2531;p7"/>
          <p:cNvSpPr txBox="1"/>
          <p:nvPr/>
        </p:nvSpPr>
        <p:spPr>
          <a:xfrm>
            <a:off x="2961202" y="2064051"/>
            <a:ext cx="8637570" cy="1200329"/>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There is also a screen that displays the current location of the car and the location is continuously renewed, in addition to that the screen displays the status of the car.</a:t>
            </a:r>
            <a:endParaRPr/>
          </a:p>
        </p:txBody>
      </p:sp>
      <p:sp>
        <p:nvSpPr>
          <p:cNvPr id="2532" name="Google Shape;2532;p7"/>
          <p:cNvSpPr txBox="1"/>
          <p:nvPr/>
        </p:nvSpPr>
        <p:spPr>
          <a:xfrm>
            <a:off x="2928905" y="3630508"/>
            <a:ext cx="8574852" cy="190289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400">
                <a:solidFill>
                  <a:schemeClr val="dk1"/>
                </a:solidFill>
                <a:latin typeface="Georgia"/>
                <a:ea typeface="Georgia"/>
                <a:cs typeface="Georgia"/>
                <a:sym typeface="Georgia"/>
              </a:rPr>
              <a:t>When the car situation is safe, the safety signal is displayed in LCD and the lights will become green and yellow, and if the car situation is dangerous, the danger signal will be displayed (when an accident occurs) the lights will become red.</a:t>
            </a:r>
            <a:endParaRPr sz="2400">
              <a:solidFill>
                <a:schemeClr val="dk1"/>
              </a:solidFill>
              <a:latin typeface="Arial"/>
              <a:ea typeface="Arial"/>
              <a:cs typeface="Arial"/>
              <a:sym typeface="Arial"/>
            </a:endParaRPr>
          </a:p>
        </p:txBody>
      </p:sp>
      <p:grpSp>
        <p:nvGrpSpPr>
          <p:cNvPr id="2533" name="Google Shape;2533;p7"/>
          <p:cNvGrpSpPr/>
          <p:nvPr/>
        </p:nvGrpSpPr>
        <p:grpSpPr>
          <a:xfrm>
            <a:off x="2476980" y="2191453"/>
            <a:ext cx="305485" cy="322224"/>
            <a:chOff x="6192838" y="5703475"/>
            <a:chExt cx="615950" cy="649700"/>
          </a:xfrm>
        </p:grpSpPr>
        <p:sp>
          <p:nvSpPr>
            <p:cNvPr id="2534" name="Google Shape;2534;p7"/>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dk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35" name="Google Shape;2535;p7"/>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36" name="Google Shape;2536;p7"/>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37" name="Google Shape;2537;p7"/>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38" name="Google Shape;2538;p7"/>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39" name="Google Shape;2539;p7"/>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0" name="Google Shape;2540;p7"/>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1" name="Google Shape;2541;p7"/>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2" name="Google Shape;2542;p7"/>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543" name="Google Shape;2543;p7"/>
          <p:cNvGrpSpPr/>
          <p:nvPr/>
        </p:nvGrpSpPr>
        <p:grpSpPr>
          <a:xfrm>
            <a:off x="2527762" y="3763020"/>
            <a:ext cx="305485" cy="322224"/>
            <a:chOff x="6192838" y="5703475"/>
            <a:chExt cx="615950" cy="649700"/>
          </a:xfrm>
        </p:grpSpPr>
        <p:sp>
          <p:nvSpPr>
            <p:cNvPr id="2544" name="Google Shape;2544;p7"/>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E3BB9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5" name="Google Shape;2545;p7"/>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6" name="Google Shape;2546;p7"/>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7" name="Google Shape;2547;p7"/>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8" name="Google Shape;2548;p7"/>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49" name="Google Shape;2549;p7"/>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50" name="Google Shape;2550;p7"/>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51" name="Google Shape;2551;p7"/>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52" name="Google Shape;2552;p7"/>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E3BB9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
        <p:nvSpPr>
          <p:cNvPr id="2553" name="Google Shape;2553;p7"/>
          <p:cNvSpPr/>
          <p:nvPr/>
        </p:nvSpPr>
        <p:spPr>
          <a:xfrm>
            <a:off x="2470435" y="1076867"/>
            <a:ext cx="221887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 Features</a:t>
            </a:r>
            <a:endParaRPr sz="4000">
              <a:solidFill>
                <a:schemeClr val="dk1"/>
              </a:solidFill>
              <a:latin typeface="Georgia"/>
              <a:ea typeface="Georgia"/>
              <a:cs typeface="Georgia"/>
              <a:sym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8" name="Shape 2558"/>
        <p:cNvGrpSpPr/>
        <p:nvPr/>
      </p:nvGrpSpPr>
      <p:grpSpPr>
        <a:xfrm>
          <a:off x="0" y="0"/>
          <a:ext cx="0" cy="0"/>
          <a:chOff x="0" y="0"/>
          <a:chExt cx="0" cy="0"/>
        </a:xfrm>
      </p:grpSpPr>
      <p:sp>
        <p:nvSpPr>
          <p:cNvPr id="2559" name="Google Shape;2559;p8"/>
          <p:cNvSpPr txBox="1"/>
          <p:nvPr/>
        </p:nvSpPr>
        <p:spPr>
          <a:xfrm>
            <a:off x="2965409" y="2064051"/>
            <a:ext cx="8637570" cy="2308324"/>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The application of the principle of monitoring the driver's eye with a camera to know the driver’s status is a qualitative leap to reduce traffic accidents. As there will be the ability to significantly reduce them, especially resulting from the driver’s sleep, in addition to the device’s contribution to detecting accidents faster and easier.  </a:t>
            </a:r>
            <a:endParaRPr sz="2400">
              <a:solidFill>
                <a:schemeClr val="dk1"/>
              </a:solidFill>
              <a:latin typeface="Georgia"/>
              <a:ea typeface="Georgia"/>
              <a:cs typeface="Georgia"/>
              <a:sym typeface="Georgia"/>
            </a:endParaRPr>
          </a:p>
        </p:txBody>
      </p:sp>
      <p:sp>
        <p:nvSpPr>
          <p:cNvPr id="2560" name="Google Shape;2560;p8"/>
          <p:cNvSpPr txBox="1"/>
          <p:nvPr/>
        </p:nvSpPr>
        <p:spPr>
          <a:xfrm>
            <a:off x="2889634" y="4259576"/>
            <a:ext cx="8574852" cy="1200329"/>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The world now is  more interested in this type of the car because in the event of a traffic accident, the site of the accident is sent to the authorities from hospitals, security ,police stations.</a:t>
            </a:r>
            <a:endParaRPr/>
          </a:p>
        </p:txBody>
      </p:sp>
      <p:sp>
        <p:nvSpPr>
          <p:cNvPr id="2561" name="Google Shape;2561;p8"/>
          <p:cNvSpPr txBox="1"/>
          <p:nvPr/>
        </p:nvSpPr>
        <p:spPr>
          <a:xfrm>
            <a:off x="2514308" y="1107742"/>
            <a:ext cx="682977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Motivation</a:t>
            </a:r>
            <a:endParaRPr sz="4000">
              <a:solidFill>
                <a:schemeClr val="dk1"/>
              </a:solidFill>
              <a:latin typeface="Georgia"/>
              <a:ea typeface="Georgia"/>
              <a:cs typeface="Georgia"/>
              <a:sym typeface="Georgia"/>
            </a:endParaRPr>
          </a:p>
        </p:txBody>
      </p:sp>
      <p:grpSp>
        <p:nvGrpSpPr>
          <p:cNvPr id="2562" name="Google Shape;2562;p8"/>
          <p:cNvGrpSpPr/>
          <p:nvPr/>
        </p:nvGrpSpPr>
        <p:grpSpPr>
          <a:xfrm>
            <a:off x="2463459" y="2147584"/>
            <a:ext cx="305485" cy="322224"/>
            <a:chOff x="6192838" y="5703475"/>
            <a:chExt cx="615950" cy="649700"/>
          </a:xfrm>
        </p:grpSpPr>
        <p:sp>
          <p:nvSpPr>
            <p:cNvPr id="2563" name="Google Shape;2563;p8"/>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64" name="Google Shape;2564;p8"/>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65" name="Google Shape;2565;p8"/>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66" name="Google Shape;2566;p8"/>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67" name="Google Shape;2567;p8"/>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68" name="Google Shape;2568;p8"/>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69" name="Google Shape;2569;p8"/>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0" name="Google Shape;2570;p8"/>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1" name="Google Shape;2571;p8"/>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572" name="Google Shape;2572;p8"/>
          <p:cNvGrpSpPr/>
          <p:nvPr/>
        </p:nvGrpSpPr>
        <p:grpSpPr>
          <a:xfrm>
            <a:off x="2616338" y="4259731"/>
            <a:ext cx="305485" cy="322224"/>
            <a:chOff x="6192838" y="5703475"/>
            <a:chExt cx="615950" cy="649700"/>
          </a:xfrm>
        </p:grpSpPr>
        <p:sp>
          <p:nvSpPr>
            <p:cNvPr id="2573" name="Google Shape;2573;p8"/>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3"/>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4" name="Google Shape;2574;p8"/>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5" name="Google Shape;2575;p8"/>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6" name="Google Shape;2576;p8"/>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7" name="Google Shape;2577;p8"/>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8" name="Google Shape;2578;p8"/>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79" name="Google Shape;2579;p8"/>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80" name="Google Shape;2580;p8"/>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81" name="Google Shape;2581;p8"/>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6" name="Shape 2586"/>
        <p:cNvGrpSpPr/>
        <p:nvPr/>
      </p:nvGrpSpPr>
      <p:grpSpPr>
        <a:xfrm>
          <a:off x="0" y="0"/>
          <a:ext cx="0" cy="0"/>
          <a:chOff x="0" y="0"/>
          <a:chExt cx="0" cy="0"/>
        </a:xfrm>
      </p:grpSpPr>
      <p:sp>
        <p:nvSpPr>
          <p:cNvPr id="2587" name="Google Shape;2587;p9"/>
          <p:cNvSpPr txBox="1"/>
          <p:nvPr/>
        </p:nvSpPr>
        <p:spPr>
          <a:xfrm>
            <a:off x="3260919" y="2313985"/>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Camera for raspberry pi 5MP </a:t>
            </a:r>
            <a:endParaRPr/>
          </a:p>
        </p:txBody>
      </p:sp>
      <p:sp>
        <p:nvSpPr>
          <p:cNvPr id="2588" name="Google Shape;2588;p9"/>
          <p:cNvSpPr txBox="1"/>
          <p:nvPr/>
        </p:nvSpPr>
        <p:spPr>
          <a:xfrm>
            <a:off x="2820522" y="1108917"/>
            <a:ext cx="875045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1"/>
                </a:solidFill>
                <a:latin typeface="Georgia"/>
                <a:ea typeface="Georgia"/>
                <a:cs typeface="Georgia"/>
                <a:sym typeface="Georgia"/>
              </a:rPr>
              <a:t>Hardware Components</a:t>
            </a:r>
            <a:endParaRPr sz="4000">
              <a:solidFill>
                <a:schemeClr val="dk1"/>
              </a:solidFill>
              <a:latin typeface="Georgia"/>
              <a:ea typeface="Georgia"/>
              <a:cs typeface="Georgia"/>
              <a:sym typeface="Georgia"/>
            </a:endParaRPr>
          </a:p>
        </p:txBody>
      </p:sp>
      <p:grpSp>
        <p:nvGrpSpPr>
          <p:cNvPr id="2589" name="Google Shape;2589;p9"/>
          <p:cNvGrpSpPr/>
          <p:nvPr/>
        </p:nvGrpSpPr>
        <p:grpSpPr>
          <a:xfrm>
            <a:off x="2722462" y="2463013"/>
            <a:ext cx="305485" cy="322224"/>
            <a:chOff x="6192838" y="5703475"/>
            <a:chExt cx="615950" cy="649700"/>
          </a:xfrm>
        </p:grpSpPr>
        <p:sp>
          <p:nvSpPr>
            <p:cNvPr id="2590" name="Google Shape;2590;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accent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1" name="Google Shape;2591;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2" name="Google Shape;2592;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3" name="Google Shape;2593;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4" name="Google Shape;2594;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5" name="Google Shape;2595;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6" name="Google Shape;2596;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7" name="Google Shape;2597;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598" name="Google Shape;2598;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
        <p:nvSpPr>
          <p:cNvPr id="2599" name="Google Shape;2599;p9"/>
          <p:cNvSpPr txBox="1"/>
          <p:nvPr/>
        </p:nvSpPr>
        <p:spPr>
          <a:xfrm>
            <a:off x="3260919" y="2818149"/>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Arduino Uno R3</a:t>
            </a:r>
            <a:endParaRPr/>
          </a:p>
        </p:txBody>
      </p:sp>
      <p:grpSp>
        <p:nvGrpSpPr>
          <p:cNvPr id="2600" name="Google Shape;2600;p9"/>
          <p:cNvGrpSpPr/>
          <p:nvPr/>
        </p:nvGrpSpPr>
        <p:grpSpPr>
          <a:xfrm>
            <a:off x="2715806" y="2967850"/>
            <a:ext cx="305485" cy="322224"/>
            <a:chOff x="6192838" y="5703475"/>
            <a:chExt cx="615950" cy="649700"/>
          </a:xfrm>
        </p:grpSpPr>
        <p:sp>
          <p:nvSpPr>
            <p:cNvPr id="2601" name="Google Shape;2601;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313543"/>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2" name="Google Shape;2602;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3" name="Google Shape;2603;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4" name="Google Shape;2604;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5" name="Google Shape;2605;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6" name="Google Shape;2606;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7" name="Google Shape;2607;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8" name="Google Shape;2608;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09" name="Google Shape;2609;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31354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610" name="Google Shape;2610;p9"/>
          <p:cNvGrpSpPr/>
          <p:nvPr/>
        </p:nvGrpSpPr>
        <p:grpSpPr>
          <a:xfrm>
            <a:off x="2716404" y="3370064"/>
            <a:ext cx="305485" cy="322224"/>
            <a:chOff x="6192838" y="5703475"/>
            <a:chExt cx="615950" cy="649700"/>
          </a:xfrm>
        </p:grpSpPr>
        <p:sp>
          <p:nvSpPr>
            <p:cNvPr id="2611" name="Google Shape;2611;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dk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2" name="Google Shape;2612;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3" name="Google Shape;2613;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4" name="Google Shape;2614;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5" name="Google Shape;2615;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6" name="Google Shape;2616;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7" name="Google Shape;2617;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8" name="Google Shape;2618;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19" name="Google Shape;2619;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
        <p:nvSpPr>
          <p:cNvPr id="2620" name="Google Shape;2620;p9"/>
          <p:cNvSpPr txBox="1"/>
          <p:nvPr/>
        </p:nvSpPr>
        <p:spPr>
          <a:xfrm>
            <a:off x="3229855" y="3287283"/>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Arduino GPS data to google maps GY-NEO6MV2 </a:t>
            </a:r>
            <a:endParaRPr/>
          </a:p>
        </p:txBody>
      </p:sp>
      <p:sp>
        <p:nvSpPr>
          <p:cNvPr id="2621" name="Google Shape;2621;p9"/>
          <p:cNvSpPr txBox="1"/>
          <p:nvPr/>
        </p:nvSpPr>
        <p:spPr>
          <a:xfrm>
            <a:off x="3204474" y="3727347"/>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Sim900A GSM</a:t>
            </a:r>
            <a:endParaRPr/>
          </a:p>
        </p:txBody>
      </p:sp>
      <p:grpSp>
        <p:nvGrpSpPr>
          <p:cNvPr id="2622" name="Google Shape;2622;p9"/>
          <p:cNvGrpSpPr/>
          <p:nvPr/>
        </p:nvGrpSpPr>
        <p:grpSpPr>
          <a:xfrm>
            <a:off x="2711162" y="3857509"/>
            <a:ext cx="305485" cy="322224"/>
            <a:chOff x="6192838" y="5703475"/>
            <a:chExt cx="615950" cy="649700"/>
          </a:xfrm>
        </p:grpSpPr>
        <p:sp>
          <p:nvSpPr>
            <p:cNvPr id="2623" name="Google Shape;2623;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998700"/>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24" name="Google Shape;2624;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25" name="Google Shape;2625;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26" name="Google Shape;2626;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27" name="Google Shape;2627;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28" name="Google Shape;2628;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29" name="Google Shape;2629;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30" name="Google Shape;2630;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31" name="Google Shape;2631;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9987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
        <p:nvSpPr>
          <p:cNvPr id="2632" name="Google Shape;2632;p9"/>
          <p:cNvSpPr txBox="1"/>
          <p:nvPr/>
        </p:nvSpPr>
        <p:spPr>
          <a:xfrm>
            <a:off x="3254003" y="4588229"/>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Buzzer 5v</a:t>
            </a:r>
            <a:endParaRPr/>
          </a:p>
        </p:txBody>
      </p:sp>
      <p:sp>
        <p:nvSpPr>
          <p:cNvPr id="2633" name="Google Shape;2633;p9"/>
          <p:cNvSpPr txBox="1"/>
          <p:nvPr/>
        </p:nvSpPr>
        <p:spPr>
          <a:xfrm>
            <a:off x="3202904" y="5456208"/>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Car model</a:t>
            </a:r>
            <a:endParaRPr/>
          </a:p>
        </p:txBody>
      </p:sp>
      <p:sp>
        <p:nvSpPr>
          <p:cNvPr id="2634" name="Google Shape;2634;p9"/>
          <p:cNvSpPr txBox="1"/>
          <p:nvPr/>
        </p:nvSpPr>
        <p:spPr>
          <a:xfrm>
            <a:off x="3254003" y="5024784"/>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Leds</a:t>
            </a:r>
            <a:endParaRPr sz="2400">
              <a:solidFill>
                <a:schemeClr val="dk1"/>
              </a:solidFill>
              <a:latin typeface="Georgia"/>
              <a:ea typeface="Georgia"/>
              <a:cs typeface="Georgia"/>
              <a:sym typeface="Georgia"/>
            </a:endParaRPr>
          </a:p>
        </p:txBody>
      </p:sp>
      <p:sp>
        <p:nvSpPr>
          <p:cNvPr id="2635" name="Google Shape;2635;p9"/>
          <p:cNvSpPr txBox="1"/>
          <p:nvPr/>
        </p:nvSpPr>
        <p:spPr>
          <a:xfrm>
            <a:off x="3204474" y="4177934"/>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Piezo Sensor </a:t>
            </a:r>
            <a:endParaRPr/>
          </a:p>
        </p:txBody>
      </p:sp>
      <p:sp>
        <p:nvSpPr>
          <p:cNvPr id="2636" name="Google Shape;2636;p9"/>
          <p:cNvSpPr txBox="1"/>
          <p:nvPr/>
        </p:nvSpPr>
        <p:spPr>
          <a:xfrm>
            <a:off x="3204474" y="5933552"/>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Lithium battery </a:t>
            </a:r>
            <a:endParaRPr/>
          </a:p>
        </p:txBody>
      </p:sp>
      <p:sp>
        <p:nvSpPr>
          <p:cNvPr id="2637" name="Google Shape;2637;p9"/>
          <p:cNvSpPr txBox="1"/>
          <p:nvPr/>
        </p:nvSpPr>
        <p:spPr>
          <a:xfrm>
            <a:off x="3300728" y="1867829"/>
            <a:ext cx="8637570" cy="461665"/>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lang="en-US" sz="2400">
                <a:solidFill>
                  <a:schemeClr val="dk1"/>
                </a:solidFill>
                <a:latin typeface="Georgia"/>
                <a:ea typeface="Georgia"/>
                <a:cs typeface="Georgia"/>
                <a:sym typeface="Georgia"/>
              </a:rPr>
              <a:t>Raspberry pi 3 </a:t>
            </a:r>
            <a:endParaRPr/>
          </a:p>
        </p:txBody>
      </p:sp>
      <p:grpSp>
        <p:nvGrpSpPr>
          <p:cNvPr id="2638" name="Google Shape;2638;p9"/>
          <p:cNvGrpSpPr/>
          <p:nvPr/>
        </p:nvGrpSpPr>
        <p:grpSpPr>
          <a:xfrm>
            <a:off x="2685145" y="5115531"/>
            <a:ext cx="305485" cy="322224"/>
            <a:chOff x="6192838" y="5703475"/>
            <a:chExt cx="615950" cy="649700"/>
          </a:xfrm>
        </p:grpSpPr>
        <p:sp>
          <p:nvSpPr>
            <p:cNvPr id="2639" name="Google Shape;2639;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lt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0" name="Google Shape;2640;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1" name="Google Shape;2641;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2" name="Google Shape;2642;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3" name="Google Shape;2643;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4" name="Google Shape;2644;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5" name="Google Shape;2645;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6" name="Google Shape;2646;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47" name="Google Shape;2647;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648" name="Google Shape;2648;p9"/>
          <p:cNvGrpSpPr/>
          <p:nvPr/>
        </p:nvGrpSpPr>
        <p:grpSpPr>
          <a:xfrm>
            <a:off x="2722765" y="5588517"/>
            <a:ext cx="305485" cy="322224"/>
            <a:chOff x="6192838" y="5703475"/>
            <a:chExt cx="615950" cy="649700"/>
          </a:xfrm>
        </p:grpSpPr>
        <p:sp>
          <p:nvSpPr>
            <p:cNvPr id="2649" name="Google Shape;2649;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chemeClr val="dk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0" name="Google Shape;2650;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1" name="Google Shape;2651;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2" name="Google Shape;2652;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3" name="Google Shape;2653;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4" name="Google Shape;2654;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5" name="Google Shape;2655;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6" name="Google Shape;2656;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57" name="Google Shape;2657;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658" name="Google Shape;2658;p9"/>
          <p:cNvGrpSpPr/>
          <p:nvPr/>
        </p:nvGrpSpPr>
        <p:grpSpPr>
          <a:xfrm>
            <a:off x="2683426" y="6039120"/>
            <a:ext cx="305485" cy="322224"/>
            <a:chOff x="6192838" y="5703475"/>
            <a:chExt cx="615950" cy="649700"/>
          </a:xfrm>
        </p:grpSpPr>
        <p:sp>
          <p:nvSpPr>
            <p:cNvPr id="2659" name="Google Shape;2659;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648C60"/>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0" name="Google Shape;2660;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1" name="Google Shape;2661;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2" name="Google Shape;2662;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3" name="Google Shape;2663;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4" name="Google Shape;2664;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5" name="Google Shape;2665;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6" name="Google Shape;2666;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67" name="Google Shape;2667;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648C6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668" name="Google Shape;2668;p9"/>
          <p:cNvGrpSpPr/>
          <p:nvPr/>
        </p:nvGrpSpPr>
        <p:grpSpPr>
          <a:xfrm>
            <a:off x="2699973" y="1935060"/>
            <a:ext cx="305485" cy="322224"/>
            <a:chOff x="6192838" y="5703475"/>
            <a:chExt cx="615950" cy="649700"/>
          </a:xfrm>
        </p:grpSpPr>
        <p:sp>
          <p:nvSpPr>
            <p:cNvPr id="2669" name="Google Shape;2669;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FFFF00"/>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0" name="Google Shape;2670;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1" name="Google Shape;2671;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2" name="Google Shape;2672;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3" name="Google Shape;2673;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4" name="Google Shape;2674;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5" name="Google Shape;2675;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6" name="Google Shape;2676;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77" name="Google Shape;2677;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FFFF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678" name="Google Shape;2678;p9"/>
          <p:cNvGrpSpPr/>
          <p:nvPr/>
        </p:nvGrpSpPr>
        <p:grpSpPr>
          <a:xfrm>
            <a:off x="2728404" y="4711895"/>
            <a:ext cx="305485" cy="322224"/>
            <a:chOff x="6192838" y="5703475"/>
            <a:chExt cx="615950" cy="649700"/>
          </a:xfrm>
        </p:grpSpPr>
        <p:sp>
          <p:nvSpPr>
            <p:cNvPr id="2679" name="Google Shape;2679;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70481C"/>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0" name="Google Shape;2680;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1" name="Google Shape;2681;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2" name="Google Shape;2682;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3" name="Google Shape;2683;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4" name="Google Shape;2684;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5" name="Google Shape;2685;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6" name="Google Shape;2686;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87" name="Google Shape;2687;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70481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grpSp>
        <p:nvGrpSpPr>
          <p:cNvPr id="2688" name="Google Shape;2688;p9"/>
          <p:cNvGrpSpPr/>
          <p:nvPr/>
        </p:nvGrpSpPr>
        <p:grpSpPr>
          <a:xfrm>
            <a:off x="2705929" y="4294684"/>
            <a:ext cx="305485" cy="322224"/>
            <a:chOff x="6192838" y="5703475"/>
            <a:chExt cx="615950" cy="649700"/>
          </a:xfrm>
        </p:grpSpPr>
        <p:sp>
          <p:nvSpPr>
            <p:cNvPr id="2689" name="Google Shape;2689;p9"/>
            <p:cNvSpPr/>
            <p:nvPr/>
          </p:nvSpPr>
          <p:spPr>
            <a:xfrm>
              <a:off x="6295364" y="5703475"/>
              <a:ext cx="389761" cy="541484"/>
            </a:xfrm>
            <a:custGeom>
              <a:rect b="b" l="l" r="r" t="t"/>
              <a:pathLst>
                <a:path extrusionOk="0" h="1244" w="896">
                  <a:moveTo>
                    <a:pt x="456" y="1243"/>
                  </a:moveTo>
                  <a:lnTo>
                    <a:pt x="456" y="1243"/>
                  </a:lnTo>
                  <a:cubicBezTo>
                    <a:pt x="638" y="1187"/>
                    <a:pt x="741" y="1066"/>
                    <a:pt x="803" y="911"/>
                  </a:cubicBezTo>
                  <a:cubicBezTo>
                    <a:pt x="895" y="680"/>
                    <a:pt x="878" y="455"/>
                    <a:pt x="737" y="247"/>
                  </a:cubicBezTo>
                  <a:cubicBezTo>
                    <a:pt x="572" y="0"/>
                    <a:pt x="301" y="7"/>
                    <a:pt x="144" y="259"/>
                  </a:cubicBezTo>
                  <a:cubicBezTo>
                    <a:pt x="0" y="491"/>
                    <a:pt x="31" y="914"/>
                    <a:pt x="209" y="1122"/>
                  </a:cubicBezTo>
                  <a:cubicBezTo>
                    <a:pt x="223" y="1137"/>
                    <a:pt x="240" y="1150"/>
                    <a:pt x="260" y="1169"/>
                  </a:cubicBezTo>
                  <a:cubicBezTo>
                    <a:pt x="242" y="1079"/>
                    <a:pt x="222" y="1000"/>
                    <a:pt x="210" y="919"/>
                  </a:cubicBezTo>
                  <a:cubicBezTo>
                    <a:pt x="187" y="761"/>
                    <a:pt x="313" y="578"/>
                    <a:pt x="468" y="539"/>
                  </a:cubicBezTo>
                  <a:cubicBezTo>
                    <a:pt x="607" y="504"/>
                    <a:pt x="713" y="599"/>
                    <a:pt x="708" y="757"/>
                  </a:cubicBezTo>
                  <a:cubicBezTo>
                    <a:pt x="705" y="853"/>
                    <a:pt x="663" y="935"/>
                    <a:pt x="613" y="1013"/>
                  </a:cubicBezTo>
                  <a:cubicBezTo>
                    <a:pt x="566" y="1088"/>
                    <a:pt x="514" y="1159"/>
                    <a:pt x="456" y="1243"/>
                  </a:cubicBezTo>
                </a:path>
              </a:pathLst>
            </a:custGeom>
            <a:solidFill>
              <a:srgbClr val="BAAEA8"/>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0" name="Google Shape;2690;p9"/>
            <p:cNvSpPr/>
            <p:nvPr/>
          </p:nvSpPr>
          <p:spPr>
            <a:xfrm>
              <a:off x="6475413" y="6202363"/>
              <a:ext cx="333375" cy="150812"/>
            </a:xfrm>
            <a:custGeom>
              <a:rect b="b" l="l" r="r" t="t"/>
              <a:pathLst>
                <a:path extrusionOk="0" h="342" w="763">
                  <a:moveTo>
                    <a:pt x="0" y="255"/>
                  </a:moveTo>
                  <a:lnTo>
                    <a:pt x="0" y="255"/>
                  </a:lnTo>
                  <a:cubicBezTo>
                    <a:pt x="130" y="291"/>
                    <a:pt x="255" y="341"/>
                    <a:pt x="389" y="319"/>
                  </a:cubicBezTo>
                  <a:lnTo>
                    <a:pt x="389" y="319"/>
                  </a:lnTo>
                  <a:cubicBezTo>
                    <a:pt x="522" y="296"/>
                    <a:pt x="648" y="256"/>
                    <a:pt x="730" y="139"/>
                  </a:cubicBezTo>
                  <a:lnTo>
                    <a:pt x="730" y="139"/>
                  </a:lnTo>
                  <a:cubicBezTo>
                    <a:pt x="747" y="114"/>
                    <a:pt x="762" y="65"/>
                    <a:pt x="750" y="48"/>
                  </a:cubicBezTo>
                  <a:lnTo>
                    <a:pt x="750" y="48"/>
                  </a:lnTo>
                  <a:cubicBezTo>
                    <a:pt x="732" y="23"/>
                    <a:pt x="685" y="0"/>
                    <a:pt x="655" y="5"/>
                  </a:cubicBezTo>
                  <a:lnTo>
                    <a:pt x="655" y="5"/>
                  </a:lnTo>
                  <a:cubicBezTo>
                    <a:pt x="588" y="16"/>
                    <a:pt x="517" y="35"/>
                    <a:pt x="458" y="68"/>
                  </a:cubicBezTo>
                  <a:lnTo>
                    <a:pt x="458" y="68"/>
                  </a:lnTo>
                  <a:cubicBezTo>
                    <a:pt x="313" y="151"/>
                    <a:pt x="176" y="246"/>
                    <a:pt x="0" y="255"/>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1" name="Google Shape;2691;p9"/>
            <p:cNvSpPr/>
            <p:nvPr/>
          </p:nvSpPr>
          <p:spPr>
            <a:xfrm>
              <a:off x="6513513" y="5956300"/>
              <a:ext cx="274637" cy="330200"/>
            </a:xfrm>
            <a:custGeom>
              <a:rect b="b" l="l" r="r" t="t"/>
              <a:pathLst>
                <a:path extrusionOk="0" h="759" w="631">
                  <a:moveTo>
                    <a:pt x="6" y="758"/>
                  </a:moveTo>
                  <a:lnTo>
                    <a:pt x="6" y="758"/>
                  </a:lnTo>
                  <a:cubicBezTo>
                    <a:pt x="150" y="672"/>
                    <a:pt x="304" y="600"/>
                    <a:pt x="434" y="497"/>
                  </a:cubicBezTo>
                  <a:lnTo>
                    <a:pt x="434" y="497"/>
                  </a:lnTo>
                  <a:cubicBezTo>
                    <a:pt x="549" y="407"/>
                    <a:pt x="630" y="279"/>
                    <a:pt x="618" y="117"/>
                  </a:cubicBezTo>
                  <a:lnTo>
                    <a:pt x="618" y="117"/>
                  </a:lnTo>
                  <a:cubicBezTo>
                    <a:pt x="618" y="115"/>
                    <a:pt x="619" y="113"/>
                    <a:pt x="617" y="111"/>
                  </a:cubicBezTo>
                  <a:lnTo>
                    <a:pt x="617" y="111"/>
                  </a:lnTo>
                  <a:cubicBezTo>
                    <a:pt x="603" y="74"/>
                    <a:pt x="588" y="37"/>
                    <a:pt x="574" y="0"/>
                  </a:cubicBezTo>
                  <a:lnTo>
                    <a:pt x="574" y="0"/>
                  </a:lnTo>
                  <a:cubicBezTo>
                    <a:pt x="535" y="24"/>
                    <a:pt x="489" y="40"/>
                    <a:pt x="462" y="73"/>
                  </a:cubicBezTo>
                  <a:lnTo>
                    <a:pt x="462" y="73"/>
                  </a:lnTo>
                  <a:cubicBezTo>
                    <a:pt x="433" y="110"/>
                    <a:pt x="415" y="161"/>
                    <a:pt x="402" y="208"/>
                  </a:cubicBezTo>
                  <a:lnTo>
                    <a:pt x="402" y="208"/>
                  </a:lnTo>
                  <a:cubicBezTo>
                    <a:pt x="355" y="377"/>
                    <a:pt x="276" y="523"/>
                    <a:pt x="128" y="626"/>
                  </a:cubicBezTo>
                  <a:lnTo>
                    <a:pt x="128" y="626"/>
                  </a:lnTo>
                  <a:cubicBezTo>
                    <a:pt x="81" y="658"/>
                    <a:pt x="42" y="703"/>
                    <a:pt x="0" y="743"/>
                  </a:cubicBezTo>
                  <a:lnTo>
                    <a:pt x="0" y="743"/>
                  </a:lnTo>
                  <a:cubicBezTo>
                    <a:pt x="2" y="748"/>
                    <a:pt x="4" y="753"/>
                    <a:pt x="6" y="758"/>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2" name="Google Shape;2692;p9"/>
            <p:cNvSpPr/>
            <p:nvPr/>
          </p:nvSpPr>
          <p:spPr>
            <a:xfrm>
              <a:off x="6192838" y="5891213"/>
              <a:ext cx="195262" cy="315912"/>
            </a:xfrm>
            <a:custGeom>
              <a:rect b="b" l="l" r="r" t="t"/>
              <a:pathLst>
                <a:path extrusionOk="0" h="723" w="447">
                  <a:moveTo>
                    <a:pt x="446" y="710"/>
                  </a:moveTo>
                  <a:lnTo>
                    <a:pt x="446" y="710"/>
                  </a:lnTo>
                  <a:cubicBezTo>
                    <a:pt x="312" y="611"/>
                    <a:pt x="290" y="464"/>
                    <a:pt x="264" y="317"/>
                  </a:cubicBezTo>
                  <a:lnTo>
                    <a:pt x="264" y="317"/>
                  </a:lnTo>
                  <a:cubicBezTo>
                    <a:pt x="248" y="222"/>
                    <a:pt x="227" y="128"/>
                    <a:pt x="157" y="54"/>
                  </a:cubicBezTo>
                  <a:lnTo>
                    <a:pt x="157" y="54"/>
                  </a:lnTo>
                  <a:cubicBezTo>
                    <a:pt x="144" y="41"/>
                    <a:pt x="132" y="23"/>
                    <a:pt x="117" y="19"/>
                  </a:cubicBezTo>
                  <a:lnTo>
                    <a:pt x="117" y="19"/>
                  </a:lnTo>
                  <a:cubicBezTo>
                    <a:pt x="86" y="11"/>
                    <a:pt x="50" y="0"/>
                    <a:pt x="23" y="9"/>
                  </a:cubicBezTo>
                  <a:lnTo>
                    <a:pt x="23" y="9"/>
                  </a:lnTo>
                  <a:cubicBezTo>
                    <a:pt x="10" y="14"/>
                    <a:pt x="0" y="64"/>
                    <a:pt x="8" y="89"/>
                  </a:cubicBezTo>
                  <a:lnTo>
                    <a:pt x="8" y="89"/>
                  </a:lnTo>
                  <a:cubicBezTo>
                    <a:pt x="70" y="317"/>
                    <a:pt x="180" y="519"/>
                    <a:pt x="361" y="676"/>
                  </a:cubicBezTo>
                  <a:lnTo>
                    <a:pt x="361" y="676"/>
                  </a:lnTo>
                  <a:cubicBezTo>
                    <a:pt x="382" y="695"/>
                    <a:pt x="411" y="707"/>
                    <a:pt x="436" y="722"/>
                  </a:cubicBezTo>
                  <a:lnTo>
                    <a:pt x="436" y="722"/>
                  </a:lnTo>
                  <a:cubicBezTo>
                    <a:pt x="439" y="718"/>
                    <a:pt x="442" y="714"/>
                    <a:pt x="446" y="710"/>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3" name="Google Shape;2693;p9"/>
            <p:cNvSpPr/>
            <p:nvPr/>
          </p:nvSpPr>
          <p:spPr>
            <a:xfrm>
              <a:off x="6196013" y="6105525"/>
              <a:ext cx="182562" cy="150813"/>
            </a:xfrm>
            <a:custGeom>
              <a:rect b="b" l="l" r="r" t="t"/>
              <a:pathLst>
                <a:path extrusionOk="0" h="347" w="419">
                  <a:moveTo>
                    <a:pt x="0" y="30"/>
                  </a:moveTo>
                  <a:lnTo>
                    <a:pt x="0" y="30"/>
                  </a:lnTo>
                  <a:cubicBezTo>
                    <a:pt x="43" y="200"/>
                    <a:pt x="262" y="346"/>
                    <a:pt x="418" y="314"/>
                  </a:cubicBezTo>
                  <a:lnTo>
                    <a:pt x="418" y="314"/>
                  </a:lnTo>
                  <a:cubicBezTo>
                    <a:pt x="357" y="250"/>
                    <a:pt x="291" y="183"/>
                    <a:pt x="229" y="114"/>
                  </a:cubicBezTo>
                  <a:lnTo>
                    <a:pt x="229" y="114"/>
                  </a:lnTo>
                  <a:cubicBezTo>
                    <a:pt x="149" y="27"/>
                    <a:pt x="78" y="0"/>
                    <a:pt x="0" y="30"/>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4" name="Google Shape;2694;p9"/>
            <p:cNvSpPr/>
            <p:nvPr/>
          </p:nvSpPr>
          <p:spPr>
            <a:xfrm>
              <a:off x="6461125" y="5975350"/>
              <a:ext cx="84138" cy="198438"/>
            </a:xfrm>
            <a:custGeom>
              <a:rect b="b" l="l" r="r" t="t"/>
              <a:pathLst>
                <a:path extrusionOk="0" h="456" w="195">
                  <a:moveTo>
                    <a:pt x="17" y="455"/>
                  </a:moveTo>
                  <a:lnTo>
                    <a:pt x="17" y="455"/>
                  </a:lnTo>
                  <a:cubicBezTo>
                    <a:pt x="86" y="347"/>
                    <a:pt x="165" y="243"/>
                    <a:pt x="189" y="113"/>
                  </a:cubicBezTo>
                  <a:lnTo>
                    <a:pt x="189" y="113"/>
                  </a:lnTo>
                  <a:cubicBezTo>
                    <a:pt x="194" y="90"/>
                    <a:pt x="193" y="60"/>
                    <a:pt x="182" y="39"/>
                  </a:cubicBezTo>
                  <a:lnTo>
                    <a:pt x="182" y="39"/>
                  </a:lnTo>
                  <a:cubicBezTo>
                    <a:pt x="172" y="21"/>
                    <a:pt x="146" y="3"/>
                    <a:pt x="126" y="1"/>
                  </a:cubicBezTo>
                  <a:lnTo>
                    <a:pt x="126" y="1"/>
                  </a:lnTo>
                  <a:cubicBezTo>
                    <a:pt x="114" y="0"/>
                    <a:pt x="90" y="27"/>
                    <a:pt x="86" y="45"/>
                  </a:cubicBezTo>
                  <a:lnTo>
                    <a:pt x="86" y="45"/>
                  </a:lnTo>
                  <a:cubicBezTo>
                    <a:pt x="55" y="179"/>
                    <a:pt x="28" y="313"/>
                    <a:pt x="0" y="448"/>
                  </a:cubicBezTo>
                  <a:lnTo>
                    <a:pt x="0" y="448"/>
                  </a:lnTo>
                  <a:cubicBezTo>
                    <a:pt x="5" y="450"/>
                    <a:pt x="11" y="452"/>
                    <a:pt x="17" y="455"/>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5" name="Google Shape;2695;p9"/>
            <p:cNvSpPr/>
            <p:nvPr/>
          </p:nvSpPr>
          <p:spPr>
            <a:xfrm>
              <a:off x="6473825" y="6035675"/>
              <a:ext cx="112713" cy="163513"/>
            </a:xfrm>
            <a:custGeom>
              <a:rect b="b" l="l" r="r" t="t"/>
              <a:pathLst>
                <a:path extrusionOk="0" h="377" w="260">
                  <a:moveTo>
                    <a:pt x="0" y="376"/>
                  </a:moveTo>
                  <a:lnTo>
                    <a:pt x="0" y="376"/>
                  </a:lnTo>
                  <a:cubicBezTo>
                    <a:pt x="85" y="269"/>
                    <a:pt x="203" y="188"/>
                    <a:pt x="254" y="53"/>
                  </a:cubicBezTo>
                  <a:lnTo>
                    <a:pt x="254" y="53"/>
                  </a:lnTo>
                  <a:cubicBezTo>
                    <a:pt x="259" y="39"/>
                    <a:pt x="248" y="18"/>
                    <a:pt x="244" y="0"/>
                  </a:cubicBezTo>
                  <a:lnTo>
                    <a:pt x="244" y="0"/>
                  </a:lnTo>
                  <a:cubicBezTo>
                    <a:pt x="227" y="5"/>
                    <a:pt x="207" y="5"/>
                    <a:pt x="193" y="15"/>
                  </a:cubicBezTo>
                  <a:lnTo>
                    <a:pt x="193" y="15"/>
                  </a:lnTo>
                  <a:cubicBezTo>
                    <a:pt x="177" y="25"/>
                    <a:pt x="162" y="42"/>
                    <a:pt x="154" y="59"/>
                  </a:cubicBezTo>
                  <a:lnTo>
                    <a:pt x="154" y="59"/>
                  </a:lnTo>
                  <a:cubicBezTo>
                    <a:pt x="102" y="164"/>
                    <a:pt x="51" y="270"/>
                    <a:pt x="0" y="376"/>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6" name="Google Shape;2696;p9"/>
            <p:cNvSpPr/>
            <p:nvPr/>
          </p:nvSpPr>
          <p:spPr>
            <a:xfrm>
              <a:off x="6429375" y="5997575"/>
              <a:ext cx="60325" cy="177800"/>
            </a:xfrm>
            <a:custGeom>
              <a:rect b="b" l="l" r="r" t="t"/>
              <a:pathLst>
                <a:path extrusionOk="0" h="409" w="135">
                  <a:moveTo>
                    <a:pt x="44" y="408"/>
                  </a:moveTo>
                  <a:lnTo>
                    <a:pt x="44" y="408"/>
                  </a:lnTo>
                  <a:cubicBezTo>
                    <a:pt x="42" y="274"/>
                    <a:pt x="134" y="144"/>
                    <a:pt x="67" y="7"/>
                  </a:cubicBezTo>
                  <a:lnTo>
                    <a:pt x="67" y="7"/>
                  </a:lnTo>
                  <a:cubicBezTo>
                    <a:pt x="58" y="5"/>
                    <a:pt x="50" y="3"/>
                    <a:pt x="42" y="0"/>
                  </a:cubicBezTo>
                  <a:lnTo>
                    <a:pt x="42" y="0"/>
                  </a:lnTo>
                  <a:cubicBezTo>
                    <a:pt x="28" y="28"/>
                    <a:pt x="0" y="57"/>
                    <a:pt x="2" y="85"/>
                  </a:cubicBezTo>
                  <a:lnTo>
                    <a:pt x="2" y="85"/>
                  </a:lnTo>
                  <a:cubicBezTo>
                    <a:pt x="4" y="193"/>
                    <a:pt x="17" y="301"/>
                    <a:pt x="26" y="408"/>
                  </a:cubicBezTo>
                  <a:lnTo>
                    <a:pt x="26" y="408"/>
                  </a:lnTo>
                  <a:cubicBezTo>
                    <a:pt x="32" y="408"/>
                    <a:pt x="38" y="408"/>
                    <a:pt x="44" y="408"/>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sp>
          <p:nvSpPr>
            <p:cNvPr id="2697" name="Google Shape;2697;p9"/>
            <p:cNvSpPr/>
            <p:nvPr/>
          </p:nvSpPr>
          <p:spPr>
            <a:xfrm>
              <a:off x="6429375" y="6226175"/>
              <a:ext cx="42863" cy="44450"/>
            </a:xfrm>
            <a:custGeom>
              <a:rect b="b" l="l" r="r" t="t"/>
              <a:pathLst>
                <a:path extrusionOk="0" h="103" w="99">
                  <a:moveTo>
                    <a:pt x="78" y="0"/>
                  </a:moveTo>
                  <a:lnTo>
                    <a:pt x="78" y="0"/>
                  </a:lnTo>
                  <a:cubicBezTo>
                    <a:pt x="43" y="11"/>
                    <a:pt x="21" y="17"/>
                    <a:pt x="0" y="23"/>
                  </a:cubicBezTo>
                  <a:lnTo>
                    <a:pt x="0" y="23"/>
                  </a:lnTo>
                  <a:cubicBezTo>
                    <a:pt x="7" y="47"/>
                    <a:pt x="8" y="79"/>
                    <a:pt x="24" y="92"/>
                  </a:cubicBezTo>
                  <a:lnTo>
                    <a:pt x="24" y="92"/>
                  </a:lnTo>
                  <a:cubicBezTo>
                    <a:pt x="37" y="102"/>
                    <a:pt x="76" y="95"/>
                    <a:pt x="88" y="81"/>
                  </a:cubicBezTo>
                  <a:lnTo>
                    <a:pt x="88" y="81"/>
                  </a:lnTo>
                  <a:cubicBezTo>
                    <a:pt x="98" y="69"/>
                    <a:pt x="84" y="38"/>
                    <a:pt x="78" y="0"/>
                  </a:cubicBezTo>
                </a:path>
              </a:pathLst>
            </a:custGeom>
            <a:solidFill>
              <a:srgbClr val="BAAEA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eorgia"/>
                <a:ea typeface="Georgia"/>
                <a:cs typeface="Georgia"/>
                <a:sym typeface="Georgia"/>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ivic">
  <a:themeElements>
    <a:clrScheme name="Civic">
      <a:dk1>
        <a:srgbClr val="000000"/>
      </a:dk1>
      <a:lt1>
        <a:srgbClr val="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2018-12-21T22:04:22Z</dcterms:created>
  <dc:creator>Jetfabrik Design</dc:creator>
</cp:coreProperties>
</file>