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56" r:id="rId3"/>
    <p:sldId id="258" r:id="rId5"/>
    <p:sldId id="260" r:id="rId6"/>
    <p:sldId id="340" r:id="rId7"/>
    <p:sldId id="341" r:id="rId8"/>
    <p:sldId id="299" r:id="rId9"/>
    <p:sldId id="298" r:id="rId10"/>
    <p:sldId id="342" r:id="rId11"/>
    <p:sldId id="300" r:id="rId12"/>
    <p:sldId id="263" r:id="rId13"/>
    <p:sldId id="343" r:id="rId14"/>
    <p:sldId id="346" r:id="rId15"/>
    <p:sldId id="302" r:id="rId16"/>
    <p:sldId id="345" r:id="rId17"/>
    <p:sldId id="347" r:id="rId18"/>
    <p:sldId id="350" r:id="rId19"/>
    <p:sldId id="344" r:id="rId20"/>
    <p:sldId id="303" r:id="rId21"/>
    <p:sldId id="349" r:id="rId22"/>
    <p:sldId id="353" r:id="rId23"/>
    <p:sldId id="352" r:id="rId24"/>
    <p:sldId id="354" r:id="rId25"/>
    <p:sldId id="357" r:id="rId26"/>
    <p:sldId id="356" r:id="rId27"/>
    <p:sldId id="314" r:id="rId28"/>
  </p:sldIdLst>
  <p:sldSz cx="9144000" cy="5143500" type="screen16x9"/>
  <p:notesSz cx="6858000" cy="9144000"/>
  <p:embeddedFontLst>
    <p:embeddedFont>
      <p:font typeface="DM Serif Display"/>
      <p:regular r:id="rId32"/>
    </p:embeddedFont>
    <p:embeddedFont>
      <p:font typeface="Poppins" panose="00000500000000000000"/>
      <p:regular r:id="rId33"/>
    </p:embeddedFont>
    <p:embeddedFont>
      <p:font typeface="Bebas Neue" panose="020B0606020202050201"/>
      <p:regular r:id="rId34"/>
    </p:embeddedFont>
    <p:embeddedFont>
      <p:font typeface="Poppins" panose="00000500000000000000" charset="0"/>
      <p:regular r:id="rId35"/>
    </p:embeddedFont>
    <p:embeddedFont>
      <p:font typeface="Calibri" panose="020F0502020204030204" pitchFamily="34" charset="0"/>
      <p:regular r:id="rId36"/>
      <p:bold r:id="rId37"/>
      <p:italic r:id="rId38"/>
      <p:boldItalic r:id="rId39"/>
    </p:embeddedFont>
    <p:embeddedFont>
      <p:font typeface="DM Serif Display" charset="0"/>
      <p:regular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59"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742" autoAdjust="0"/>
    <p:restoredTop sz="95030" autoAdjust="0"/>
  </p:normalViewPr>
  <p:slideViewPr>
    <p:cSldViewPr snapToGrid="0" showGuides="1">
      <p:cViewPr varScale="1">
        <p:scale>
          <a:sx n="112" d="100"/>
          <a:sy n="112" d="100"/>
        </p:scale>
        <p:origin x="883" y="77"/>
      </p:cViewPr>
      <p:guideLst>
        <p:guide orient="horz" pos="1659"/>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0" Type="http://schemas.openxmlformats.org/officeDocument/2006/relationships/font" Target="fonts/font9.fntdata"/><Relationship Id="rId4" Type="http://schemas.openxmlformats.org/officeDocument/2006/relationships/notesMaster" Target="notesMasters/notesMaster1.xml"/><Relationship Id="rId39" Type="http://schemas.openxmlformats.org/officeDocument/2006/relationships/font" Target="fonts/font8.fntdata"/><Relationship Id="rId38" Type="http://schemas.openxmlformats.org/officeDocument/2006/relationships/font" Target="fonts/font7.fntdata"/><Relationship Id="rId37" Type="http://schemas.openxmlformats.org/officeDocument/2006/relationships/font" Target="fonts/font6.fntdata"/><Relationship Id="rId36" Type="http://schemas.openxmlformats.org/officeDocument/2006/relationships/font" Target="fonts/font5.fntdata"/><Relationship Id="rId35" Type="http://schemas.openxmlformats.org/officeDocument/2006/relationships/font" Target="fonts/font4.fntdata"/><Relationship Id="rId34" Type="http://schemas.openxmlformats.org/officeDocument/2006/relationships/font" Target="fonts/font3.fntdata"/><Relationship Id="rId33" Type="http://schemas.openxmlformats.org/officeDocument/2006/relationships/font" Target="fonts/font2.fntdata"/><Relationship Id="rId32" Type="http://schemas.openxmlformats.org/officeDocument/2006/relationships/font" Target="fonts/font1.fntdata"/><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582"/>
        <p:cNvGrpSpPr/>
        <p:nvPr/>
      </p:nvGrpSpPr>
      <p:grpSpPr>
        <a:xfrm>
          <a:off x="0" y="0"/>
          <a:ext cx="0" cy="0"/>
          <a:chOff x="0" y="0"/>
          <a:chExt cx="0" cy="0"/>
        </a:xfrm>
      </p:grpSpPr>
      <p:sp>
        <p:nvSpPr>
          <p:cNvPr id="583" name="Google Shape;58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 name="Google Shape;58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21"/>
        <p:cNvGrpSpPr/>
        <p:nvPr/>
      </p:nvGrpSpPr>
      <p:grpSpPr>
        <a:xfrm>
          <a:off x="0" y="0"/>
          <a:ext cx="0" cy="0"/>
          <a:chOff x="0" y="0"/>
          <a:chExt cx="0" cy="0"/>
        </a:xfrm>
      </p:grpSpPr>
      <p:sp>
        <p:nvSpPr>
          <p:cNvPr id="822" name="Google Shape;822;g184d99d1a72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3" name="Google Shape;823;g184d99d1a72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63"/>
        <p:cNvGrpSpPr/>
        <p:nvPr/>
      </p:nvGrpSpPr>
      <p:grpSpPr>
        <a:xfrm>
          <a:off x="0" y="0"/>
          <a:ext cx="0" cy="0"/>
          <a:chOff x="0" y="0"/>
          <a:chExt cx="0" cy="0"/>
        </a:xfrm>
      </p:grpSpPr>
      <p:sp>
        <p:nvSpPr>
          <p:cNvPr id="864" name="Google Shape;864;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63"/>
        <p:cNvGrpSpPr/>
        <p:nvPr/>
      </p:nvGrpSpPr>
      <p:grpSpPr>
        <a:xfrm>
          <a:off x="0" y="0"/>
          <a:ext cx="0" cy="0"/>
          <a:chOff x="0" y="0"/>
          <a:chExt cx="0" cy="0"/>
        </a:xfrm>
      </p:grpSpPr>
      <p:sp>
        <p:nvSpPr>
          <p:cNvPr id="864" name="Google Shape;864;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29"/>
        <p:cNvGrpSpPr/>
        <p:nvPr/>
      </p:nvGrpSpPr>
      <p:grpSpPr>
        <a:xfrm>
          <a:off x="0" y="0"/>
          <a:ext cx="0" cy="0"/>
          <a:chOff x="0" y="0"/>
          <a:chExt cx="0" cy="0"/>
        </a:xfrm>
      </p:grpSpPr>
      <p:sp>
        <p:nvSpPr>
          <p:cNvPr id="630" name="Google Shape;630;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panose="020B0604020202020204"/>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63"/>
        <p:cNvGrpSpPr/>
        <p:nvPr/>
      </p:nvGrpSpPr>
      <p:grpSpPr>
        <a:xfrm>
          <a:off x="0" y="0"/>
          <a:ext cx="0" cy="0"/>
          <a:chOff x="0" y="0"/>
          <a:chExt cx="0" cy="0"/>
        </a:xfrm>
      </p:grpSpPr>
      <p:sp>
        <p:nvSpPr>
          <p:cNvPr id="864" name="Google Shape;864;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63"/>
        <p:cNvGrpSpPr/>
        <p:nvPr/>
      </p:nvGrpSpPr>
      <p:grpSpPr>
        <a:xfrm>
          <a:off x="0" y="0"/>
          <a:ext cx="0" cy="0"/>
          <a:chOff x="0" y="0"/>
          <a:chExt cx="0" cy="0"/>
        </a:xfrm>
      </p:grpSpPr>
      <p:sp>
        <p:nvSpPr>
          <p:cNvPr id="864" name="Google Shape;864;g184d99d1a72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184d99d1a72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02"/>
        <p:cNvGrpSpPr/>
        <p:nvPr/>
      </p:nvGrpSpPr>
      <p:grpSpPr>
        <a:xfrm>
          <a:off x="0" y="0"/>
          <a:ext cx="0" cy="0"/>
          <a:chOff x="0" y="0"/>
          <a:chExt cx="0" cy="0"/>
        </a:xfrm>
      </p:grpSpPr>
      <p:sp>
        <p:nvSpPr>
          <p:cNvPr id="1103" name="Google Shape;1103;g172b1845856_1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4" name="Google Shape;1104;g172b1845856_1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94"/>
        <p:cNvGrpSpPr/>
        <p:nvPr/>
      </p:nvGrpSpPr>
      <p:grpSpPr>
        <a:xfrm>
          <a:off x="0" y="0"/>
          <a:ext cx="0" cy="0"/>
          <a:chOff x="0" y="0"/>
          <a:chExt cx="0" cy="0"/>
        </a:xfrm>
      </p:grpSpPr>
      <p:sp>
        <p:nvSpPr>
          <p:cNvPr id="795" name="Google Shape;795;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94"/>
        <p:cNvGrpSpPr/>
        <p:nvPr/>
      </p:nvGrpSpPr>
      <p:grpSpPr>
        <a:xfrm>
          <a:off x="0" y="0"/>
          <a:ext cx="0" cy="0"/>
          <a:chOff x="0" y="0"/>
          <a:chExt cx="0" cy="0"/>
        </a:xfrm>
      </p:grpSpPr>
      <p:sp>
        <p:nvSpPr>
          <p:cNvPr id="795" name="Google Shape;795;g184d99d1a72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6" name="Google Shape;796;g184d99d1a72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52"/>
        <p:cNvGrpSpPr/>
        <p:nvPr/>
      </p:nvGrpSpPr>
      <p:grpSpPr>
        <a:xfrm>
          <a:off x="0" y="0"/>
          <a:ext cx="0" cy="0"/>
          <a:chOff x="0" y="0"/>
          <a:chExt cx="0" cy="0"/>
        </a:xfrm>
      </p:grpSpPr>
      <p:sp>
        <p:nvSpPr>
          <p:cNvPr id="753" name="Google Shape;753;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52"/>
        <p:cNvGrpSpPr/>
        <p:nvPr/>
      </p:nvGrpSpPr>
      <p:grpSpPr>
        <a:xfrm>
          <a:off x="0" y="0"/>
          <a:ext cx="0" cy="0"/>
          <a:chOff x="0" y="0"/>
          <a:chExt cx="0" cy="0"/>
        </a:xfrm>
      </p:grpSpPr>
      <p:sp>
        <p:nvSpPr>
          <p:cNvPr id="753" name="Google Shape;753;g54dda1946d_6_3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54dda1946d_6_3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16"/>
        <p:cNvGrpSpPr/>
        <p:nvPr/>
      </p:nvGrpSpPr>
      <p:grpSpPr>
        <a:xfrm>
          <a:off x="0" y="0"/>
          <a:ext cx="0" cy="0"/>
          <a:chOff x="0" y="0"/>
          <a:chExt cx="0" cy="0"/>
        </a:xfrm>
      </p:grpSpPr>
      <p:sp>
        <p:nvSpPr>
          <p:cNvPr id="717" name="Google Shape;717;g54dda1946d_6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54dda1946d_6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bg>
      <p:bgPr>
        <a:solidFill>
          <a:schemeClr val="lt1"/>
        </a:solidFill>
        <a:effectLst/>
      </p:bgPr>
    </p:bg>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10" name="Google Shape;10;p2"/>
          <p:cNvSpPr txBox="1">
            <a:spLocks noGrp="1"/>
          </p:cNvSpPr>
          <p:nvPr>
            <p:ph type="ctrTitle"/>
          </p:nvPr>
        </p:nvSpPr>
        <p:spPr>
          <a:xfrm>
            <a:off x="713225" y="930163"/>
            <a:ext cx="4248900" cy="2125500"/>
          </a:xfrm>
          <a:prstGeom prst="rect">
            <a:avLst/>
          </a:prstGeom>
        </p:spPr>
        <p:txBody>
          <a:bodyPr spcFirstLastPara="1" wrap="square" lIns="91425" tIns="91425" rIns="91425" bIns="91425" anchor="b" anchorCtr="0">
            <a:noAutofit/>
          </a:bodyPr>
          <a:lstStyle>
            <a:lvl1pPr lvl="0" algn="r">
              <a:lnSpc>
                <a:spcPct val="80000"/>
              </a:lnSpc>
              <a:spcBef>
                <a:spcPts val="0"/>
              </a:spcBef>
              <a:spcAft>
                <a:spcPts val="0"/>
              </a:spcAft>
              <a:buClr>
                <a:srgbClr val="191919"/>
              </a:buClr>
              <a:buSzPts val="5200"/>
              <a:buNone/>
              <a:defRPr sz="5500" b="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1" name="Google Shape;11;p2"/>
          <p:cNvSpPr txBox="1">
            <a:spLocks noGrp="1"/>
          </p:cNvSpPr>
          <p:nvPr>
            <p:ph type="subTitle" idx="1"/>
          </p:nvPr>
        </p:nvSpPr>
        <p:spPr>
          <a:xfrm>
            <a:off x="1212450" y="3156541"/>
            <a:ext cx="3749700" cy="396600"/>
          </a:xfrm>
          <a:prstGeom prst="rect">
            <a:avLst/>
          </a:prstGeom>
          <a:solidFill>
            <a:schemeClr val="dk2"/>
          </a:solidFill>
        </p:spPr>
        <p:txBody>
          <a:bodyPr spcFirstLastPara="1" wrap="square" lIns="91425" tIns="91425" rIns="91425" bIns="91425" anchor="t" anchorCtr="0">
            <a:noAutofit/>
          </a:bodyPr>
          <a:lstStyle>
            <a:lvl1pPr lvl="0" algn="r">
              <a:lnSpc>
                <a:spcPct val="100000"/>
              </a:lnSpc>
              <a:spcBef>
                <a:spcPts val="0"/>
              </a:spcBef>
              <a:spcAft>
                <a:spcPts val="0"/>
              </a:spcAft>
              <a:buSzPts val="1200"/>
              <a:buNone/>
              <a:defRPr sz="1400">
                <a:solidFill>
                  <a:schemeClr val="dk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2" name="Google Shape;12;p2"/>
          <p:cNvSpPr>
            <a:spLocks noGrp="1"/>
          </p:cNvSpPr>
          <p:nvPr>
            <p:ph type="pic" idx="2"/>
          </p:nvPr>
        </p:nvSpPr>
        <p:spPr>
          <a:xfrm>
            <a:off x="5173750" y="2043200"/>
            <a:ext cx="3822300" cy="3160200"/>
          </a:xfrm>
          <a:prstGeom prst="rect">
            <a:avLst/>
          </a:prstGeom>
          <a:noFill/>
          <a:ln>
            <a:noFill/>
          </a:ln>
        </p:spPr>
      </p:sp>
      <p:grpSp>
        <p:nvGrpSpPr>
          <p:cNvPr id="13" name="Google Shape;13;p2"/>
          <p:cNvGrpSpPr/>
          <p:nvPr/>
        </p:nvGrpSpPr>
        <p:grpSpPr>
          <a:xfrm>
            <a:off x="-74621" y="4237659"/>
            <a:ext cx="2530672" cy="1967167"/>
            <a:chOff x="-74621" y="4237659"/>
            <a:chExt cx="2530672" cy="1967167"/>
          </a:xfrm>
        </p:grpSpPr>
        <p:sp>
          <p:nvSpPr>
            <p:cNvPr id="14" name="Google Shape;14;p2"/>
            <p:cNvSpPr/>
            <p:nvPr/>
          </p:nvSpPr>
          <p:spPr>
            <a:xfrm>
              <a:off x="-74621" y="42376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 name="Google Shape;15;p2"/>
            <p:cNvSpPr/>
            <p:nvPr/>
          </p:nvSpPr>
          <p:spPr>
            <a:xfrm rot="5400000">
              <a:off x="685325" y="4403850"/>
              <a:ext cx="1500014" cy="169348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16;p2"/>
            <p:cNvSpPr/>
            <p:nvPr/>
          </p:nvSpPr>
          <p:spPr>
            <a:xfrm rot="5400000">
              <a:off x="859300" y="4608075"/>
              <a:ext cx="1500014" cy="169348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375"/>
        <p:cNvGrpSpPr/>
        <p:nvPr/>
      </p:nvGrpSpPr>
      <p:grpSpPr>
        <a:xfrm>
          <a:off x="0" y="0"/>
          <a:ext cx="0" cy="0"/>
          <a:chOff x="0" y="0"/>
          <a:chExt cx="0" cy="0"/>
        </a:xfrm>
      </p:grpSpPr>
      <p:pic>
        <p:nvPicPr>
          <p:cNvPr id="376" name="Google Shape;376;p18"/>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377" name="Google Shape;377;p18"/>
          <p:cNvSpPr/>
          <p:nvPr/>
        </p:nvSpPr>
        <p:spPr>
          <a:xfrm>
            <a:off x="5038729" y="4799634"/>
            <a:ext cx="1810800" cy="1512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78" name="Google Shape;378;p18"/>
          <p:cNvGrpSpPr/>
          <p:nvPr/>
        </p:nvGrpSpPr>
        <p:grpSpPr>
          <a:xfrm rot="5400000">
            <a:off x="3603243" y="4000166"/>
            <a:ext cx="1644021" cy="2875788"/>
            <a:chOff x="3090900" y="-19050"/>
            <a:chExt cx="2962200" cy="5181600"/>
          </a:xfrm>
        </p:grpSpPr>
        <p:grpSp>
          <p:nvGrpSpPr>
            <p:cNvPr id="379" name="Google Shape;379;p18"/>
            <p:cNvGrpSpPr/>
            <p:nvPr/>
          </p:nvGrpSpPr>
          <p:grpSpPr>
            <a:xfrm>
              <a:off x="3090900" y="85725"/>
              <a:ext cx="2962200" cy="4960075"/>
              <a:chOff x="3228975" y="314325"/>
              <a:chExt cx="2962200" cy="4960075"/>
            </a:xfrm>
          </p:grpSpPr>
          <p:cxnSp>
            <p:nvCxnSpPr>
              <p:cNvPr id="380" name="Google Shape;380;p18"/>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1" name="Google Shape;381;p18"/>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2" name="Google Shape;382;p18"/>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3" name="Google Shape;383;p18"/>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4" name="Google Shape;384;p18"/>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5" name="Google Shape;385;p18"/>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6" name="Google Shape;386;p18"/>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7" name="Google Shape;387;p18"/>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8" name="Google Shape;388;p18"/>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89" name="Google Shape;389;p18"/>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90" name="Google Shape;390;p18"/>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91" name="Google Shape;391;p18"/>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392" name="Google Shape;392;p18"/>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393" name="Google Shape;393;p18"/>
            <p:cNvGrpSpPr/>
            <p:nvPr/>
          </p:nvGrpSpPr>
          <p:grpSpPr>
            <a:xfrm>
              <a:off x="3329025" y="-19050"/>
              <a:ext cx="2462200" cy="5181600"/>
              <a:chOff x="3467100" y="209550"/>
              <a:chExt cx="2462200" cy="5181600"/>
            </a:xfrm>
          </p:grpSpPr>
          <p:cxnSp>
            <p:nvCxnSpPr>
              <p:cNvPr id="394" name="Google Shape;394;p18"/>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5" name="Google Shape;395;p18"/>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6" name="Google Shape;396;p18"/>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7" name="Google Shape;397;p18"/>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8" name="Google Shape;398;p18"/>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399" name="Google Shape;399;p18"/>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400" name="Google Shape;400;p18"/>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grpSp>
        <p:nvGrpSpPr>
          <p:cNvPr id="401" name="Google Shape;401;p18"/>
          <p:cNvGrpSpPr/>
          <p:nvPr/>
        </p:nvGrpSpPr>
        <p:grpSpPr>
          <a:xfrm>
            <a:off x="7737211" y="69040"/>
            <a:ext cx="1598924" cy="449994"/>
            <a:chOff x="-74625" y="3626650"/>
            <a:chExt cx="939825" cy="264500"/>
          </a:xfrm>
        </p:grpSpPr>
        <p:sp>
          <p:nvSpPr>
            <p:cNvPr id="402" name="Google Shape;402;p18"/>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3" name="Google Shape;403;p18"/>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4" name="Google Shape;404;p18"/>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05" name="Google Shape;405;p18"/>
          <p:cNvSpPr/>
          <p:nvPr/>
        </p:nvSpPr>
        <p:spPr>
          <a:xfrm>
            <a:off x="-495296" y="-1077291"/>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06" name="Google Shape;406;p18"/>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407" name="Google Shape;407;p18"/>
          <p:cNvSpPr txBox="1">
            <a:spLocks noGrp="1"/>
          </p:cNvSpPr>
          <p:nvPr>
            <p:ph type="subTitle" idx="1"/>
          </p:nvPr>
        </p:nvSpPr>
        <p:spPr>
          <a:xfrm>
            <a:off x="1509344" y="1665950"/>
            <a:ext cx="2934000" cy="12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08" name="Google Shape;408;p18"/>
          <p:cNvSpPr txBox="1">
            <a:spLocks noGrp="1"/>
          </p:cNvSpPr>
          <p:nvPr>
            <p:ph type="subTitle" idx="2"/>
          </p:nvPr>
        </p:nvSpPr>
        <p:spPr>
          <a:xfrm>
            <a:off x="5235870" y="1665950"/>
            <a:ext cx="2934000" cy="12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09" name="Google Shape;409;p18"/>
          <p:cNvSpPr txBox="1">
            <a:spLocks noGrp="1"/>
          </p:cNvSpPr>
          <p:nvPr>
            <p:ph type="subTitle" idx="3"/>
          </p:nvPr>
        </p:nvSpPr>
        <p:spPr>
          <a:xfrm>
            <a:off x="1509344" y="3336800"/>
            <a:ext cx="2934000" cy="12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10" name="Google Shape;410;p18"/>
          <p:cNvSpPr txBox="1">
            <a:spLocks noGrp="1"/>
          </p:cNvSpPr>
          <p:nvPr>
            <p:ph type="subTitle" idx="4"/>
          </p:nvPr>
        </p:nvSpPr>
        <p:spPr>
          <a:xfrm>
            <a:off x="5235870" y="3336800"/>
            <a:ext cx="2934000" cy="1203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11" name="Google Shape;411;p18"/>
          <p:cNvSpPr txBox="1">
            <a:spLocks noGrp="1"/>
          </p:cNvSpPr>
          <p:nvPr>
            <p:ph type="subTitle" idx="5"/>
          </p:nvPr>
        </p:nvSpPr>
        <p:spPr>
          <a:xfrm>
            <a:off x="1509345" y="1271900"/>
            <a:ext cx="2934000" cy="450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12" name="Google Shape;412;p18"/>
          <p:cNvSpPr txBox="1">
            <a:spLocks noGrp="1"/>
          </p:cNvSpPr>
          <p:nvPr>
            <p:ph type="subTitle" idx="6"/>
          </p:nvPr>
        </p:nvSpPr>
        <p:spPr>
          <a:xfrm>
            <a:off x="1509345" y="2942820"/>
            <a:ext cx="2934000" cy="450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13" name="Google Shape;413;p18"/>
          <p:cNvSpPr txBox="1">
            <a:spLocks noGrp="1"/>
          </p:cNvSpPr>
          <p:nvPr>
            <p:ph type="subTitle" idx="7"/>
          </p:nvPr>
        </p:nvSpPr>
        <p:spPr>
          <a:xfrm>
            <a:off x="5235844" y="1271900"/>
            <a:ext cx="2934000" cy="450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14" name="Google Shape;414;p18"/>
          <p:cNvSpPr txBox="1">
            <a:spLocks noGrp="1"/>
          </p:cNvSpPr>
          <p:nvPr>
            <p:ph type="subTitle" idx="8"/>
          </p:nvPr>
        </p:nvSpPr>
        <p:spPr>
          <a:xfrm>
            <a:off x="5235844" y="2942820"/>
            <a:ext cx="2934000" cy="450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415"/>
        <p:cNvGrpSpPr/>
        <p:nvPr/>
      </p:nvGrpSpPr>
      <p:grpSpPr>
        <a:xfrm>
          <a:off x="0" y="0"/>
          <a:ext cx="0" cy="0"/>
          <a:chOff x="0" y="0"/>
          <a:chExt cx="0" cy="0"/>
        </a:xfrm>
      </p:grpSpPr>
      <p:pic>
        <p:nvPicPr>
          <p:cNvPr id="416" name="Google Shape;416;p19"/>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417" name="Google Shape;417;p19"/>
          <p:cNvSpPr/>
          <p:nvPr/>
        </p:nvSpPr>
        <p:spPr>
          <a:xfrm>
            <a:off x="-1153996" y="219930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8" name="Google Shape;418;p19"/>
          <p:cNvSpPr/>
          <p:nvPr/>
        </p:nvSpPr>
        <p:spPr>
          <a:xfrm>
            <a:off x="8537875" y="2830825"/>
            <a:ext cx="1500014" cy="169348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9" name="Google Shape;419;p19"/>
          <p:cNvSpPr/>
          <p:nvPr/>
        </p:nvSpPr>
        <p:spPr>
          <a:xfrm>
            <a:off x="8742100" y="2656850"/>
            <a:ext cx="1500014" cy="169348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420" name="Google Shape;420;p19"/>
          <p:cNvGrpSpPr/>
          <p:nvPr/>
        </p:nvGrpSpPr>
        <p:grpSpPr>
          <a:xfrm rot="10800000">
            <a:off x="-909302" y="3188227"/>
            <a:ext cx="1515374" cy="1897795"/>
            <a:chOff x="-74625" y="2242625"/>
            <a:chExt cx="939825" cy="1177000"/>
          </a:xfrm>
        </p:grpSpPr>
        <p:sp>
          <p:nvSpPr>
            <p:cNvPr id="421" name="Google Shape;421;p19"/>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2" name="Google Shape;422;p19"/>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3" name="Google Shape;423;p19"/>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4" name="Google Shape;424;p19"/>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5" name="Google Shape;425;p19"/>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426" name="Google Shape;426;p19"/>
          <p:cNvSpPr/>
          <p:nvPr/>
        </p:nvSpPr>
        <p:spPr>
          <a:xfrm>
            <a:off x="8419754" y="-719191"/>
            <a:ext cx="1810800" cy="151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7" name="Google Shape;427;p19"/>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428" name="Google Shape;428;p19"/>
          <p:cNvSpPr txBox="1">
            <a:spLocks noGrp="1"/>
          </p:cNvSpPr>
          <p:nvPr>
            <p:ph type="subTitle" idx="1"/>
          </p:nvPr>
        </p:nvSpPr>
        <p:spPr>
          <a:xfrm>
            <a:off x="723900" y="1710151"/>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29" name="Google Shape;429;p19"/>
          <p:cNvSpPr txBox="1">
            <a:spLocks noGrp="1"/>
          </p:cNvSpPr>
          <p:nvPr>
            <p:ph type="subTitle" idx="2"/>
          </p:nvPr>
        </p:nvSpPr>
        <p:spPr>
          <a:xfrm>
            <a:off x="3510002" y="1710161"/>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0" name="Google Shape;430;p19"/>
          <p:cNvSpPr txBox="1">
            <a:spLocks noGrp="1"/>
          </p:cNvSpPr>
          <p:nvPr>
            <p:ph type="subTitle" idx="3"/>
          </p:nvPr>
        </p:nvSpPr>
        <p:spPr>
          <a:xfrm>
            <a:off x="723900" y="3498800"/>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1" name="Google Shape;431;p19"/>
          <p:cNvSpPr txBox="1">
            <a:spLocks noGrp="1"/>
          </p:cNvSpPr>
          <p:nvPr>
            <p:ph type="subTitle" idx="4"/>
          </p:nvPr>
        </p:nvSpPr>
        <p:spPr>
          <a:xfrm>
            <a:off x="3511944" y="3498800"/>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2" name="Google Shape;432;p19"/>
          <p:cNvSpPr txBox="1">
            <a:spLocks noGrp="1"/>
          </p:cNvSpPr>
          <p:nvPr>
            <p:ph type="subTitle" idx="5"/>
          </p:nvPr>
        </p:nvSpPr>
        <p:spPr>
          <a:xfrm>
            <a:off x="6299988" y="1710161"/>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3" name="Google Shape;433;p19"/>
          <p:cNvSpPr txBox="1">
            <a:spLocks noGrp="1"/>
          </p:cNvSpPr>
          <p:nvPr>
            <p:ph type="subTitle" idx="6"/>
          </p:nvPr>
        </p:nvSpPr>
        <p:spPr>
          <a:xfrm>
            <a:off x="6299988" y="3498800"/>
            <a:ext cx="2124000" cy="110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434" name="Google Shape;434;p19"/>
          <p:cNvSpPr txBox="1">
            <a:spLocks noGrp="1"/>
          </p:cNvSpPr>
          <p:nvPr>
            <p:ph type="subTitle" idx="7"/>
          </p:nvPr>
        </p:nvSpPr>
        <p:spPr>
          <a:xfrm>
            <a:off x="732250" y="1348253"/>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5" name="Google Shape;435;p19"/>
          <p:cNvSpPr txBox="1">
            <a:spLocks noGrp="1"/>
          </p:cNvSpPr>
          <p:nvPr>
            <p:ph type="subTitle" idx="8"/>
          </p:nvPr>
        </p:nvSpPr>
        <p:spPr>
          <a:xfrm>
            <a:off x="3514175" y="1348259"/>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6" name="Google Shape;436;p19"/>
          <p:cNvSpPr txBox="1">
            <a:spLocks noGrp="1"/>
          </p:cNvSpPr>
          <p:nvPr>
            <p:ph type="subTitle" idx="9"/>
          </p:nvPr>
        </p:nvSpPr>
        <p:spPr>
          <a:xfrm>
            <a:off x="6304155" y="1348259"/>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7" name="Google Shape;437;p19"/>
          <p:cNvSpPr txBox="1">
            <a:spLocks noGrp="1"/>
          </p:cNvSpPr>
          <p:nvPr>
            <p:ph type="subTitle" idx="13"/>
          </p:nvPr>
        </p:nvSpPr>
        <p:spPr>
          <a:xfrm>
            <a:off x="723900" y="3133725"/>
            <a:ext cx="21240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8" name="Google Shape;438;p19"/>
          <p:cNvSpPr txBox="1">
            <a:spLocks noGrp="1"/>
          </p:cNvSpPr>
          <p:nvPr>
            <p:ph type="subTitle" idx="14"/>
          </p:nvPr>
        </p:nvSpPr>
        <p:spPr>
          <a:xfrm>
            <a:off x="3514172" y="3133725"/>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439" name="Google Shape;439;p19"/>
          <p:cNvSpPr txBox="1">
            <a:spLocks noGrp="1"/>
          </p:cNvSpPr>
          <p:nvPr>
            <p:ph type="subTitle" idx="15"/>
          </p:nvPr>
        </p:nvSpPr>
        <p:spPr>
          <a:xfrm>
            <a:off x="6304151" y="3133725"/>
            <a:ext cx="2115600" cy="4413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509"/>
        <p:cNvGrpSpPr/>
        <p:nvPr/>
      </p:nvGrpSpPr>
      <p:grpSpPr>
        <a:xfrm>
          <a:off x="0" y="0"/>
          <a:ext cx="0" cy="0"/>
          <a:chOff x="0" y="0"/>
          <a:chExt cx="0" cy="0"/>
        </a:xfrm>
      </p:grpSpPr>
      <p:pic>
        <p:nvPicPr>
          <p:cNvPr id="510" name="Google Shape;510;p22"/>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511" name="Google Shape;511;p22"/>
          <p:cNvSpPr/>
          <p:nvPr/>
        </p:nvSpPr>
        <p:spPr>
          <a:xfrm>
            <a:off x="8543925" y="3802525"/>
            <a:ext cx="904200" cy="169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2" name="Google Shape;512;p22"/>
          <p:cNvSpPr/>
          <p:nvPr/>
        </p:nvSpPr>
        <p:spPr>
          <a:xfrm>
            <a:off x="-314325" y="1535575"/>
            <a:ext cx="904200" cy="1693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13" name="Google Shape;513;p22"/>
          <p:cNvGrpSpPr/>
          <p:nvPr/>
        </p:nvGrpSpPr>
        <p:grpSpPr>
          <a:xfrm rot="5400000">
            <a:off x="7280065" y="4470543"/>
            <a:ext cx="1462650" cy="1831765"/>
            <a:chOff x="-74625" y="2242625"/>
            <a:chExt cx="939825" cy="1177000"/>
          </a:xfrm>
        </p:grpSpPr>
        <p:sp>
          <p:nvSpPr>
            <p:cNvPr id="514" name="Google Shape;514;p22"/>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5" name="Google Shape;515;p22"/>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6" name="Google Shape;516;p22"/>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7" name="Google Shape;517;p22"/>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18" name="Google Shape;518;p22"/>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519" name="Google Shape;519;p22"/>
          <p:cNvGrpSpPr/>
          <p:nvPr/>
        </p:nvGrpSpPr>
        <p:grpSpPr>
          <a:xfrm rot="5400000">
            <a:off x="4457543" y="-1781609"/>
            <a:ext cx="1644021" cy="2875788"/>
            <a:chOff x="3090900" y="-19050"/>
            <a:chExt cx="2962200" cy="5181600"/>
          </a:xfrm>
        </p:grpSpPr>
        <p:grpSp>
          <p:nvGrpSpPr>
            <p:cNvPr id="520" name="Google Shape;520;p22"/>
            <p:cNvGrpSpPr/>
            <p:nvPr/>
          </p:nvGrpSpPr>
          <p:grpSpPr>
            <a:xfrm>
              <a:off x="3090900" y="85725"/>
              <a:ext cx="2962200" cy="4960075"/>
              <a:chOff x="3228975" y="314325"/>
              <a:chExt cx="2962200" cy="4960075"/>
            </a:xfrm>
          </p:grpSpPr>
          <p:cxnSp>
            <p:nvCxnSpPr>
              <p:cNvPr id="521" name="Google Shape;521;p22"/>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2" name="Google Shape;522;p22"/>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3" name="Google Shape;523;p22"/>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4" name="Google Shape;524;p22"/>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5" name="Google Shape;525;p22"/>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6" name="Google Shape;526;p22"/>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7" name="Google Shape;527;p22"/>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8" name="Google Shape;528;p22"/>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29" name="Google Shape;529;p22"/>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30" name="Google Shape;530;p22"/>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31" name="Google Shape;531;p22"/>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32" name="Google Shape;532;p22"/>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33" name="Google Shape;533;p22"/>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534" name="Google Shape;534;p22"/>
            <p:cNvGrpSpPr/>
            <p:nvPr/>
          </p:nvGrpSpPr>
          <p:grpSpPr>
            <a:xfrm>
              <a:off x="3329025" y="-19050"/>
              <a:ext cx="2462200" cy="5181600"/>
              <a:chOff x="3467100" y="209550"/>
              <a:chExt cx="2462200" cy="5181600"/>
            </a:xfrm>
          </p:grpSpPr>
          <p:cxnSp>
            <p:nvCxnSpPr>
              <p:cNvPr id="535" name="Google Shape;535;p22"/>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36" name="Google Shape;536;p22"/>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37" name="Google Shape;537;p22"/>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38" name="Google Shape;538;p22"/>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39" name="Google Shape;539;p22"/>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40" name="Google Shape;540;p22"/>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41" name="Google Shape;541;p22"/>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542" name="Google Shape;542;p22"/>
          <p:cNvSpPr/>
          <p:nvPr/>
        </p:nvSpPr>
        <p:spPr>
          <a:xfrm rot="10800000">
            <a:off x="-831650" y="2182570"/>
            <a:ext cx="1220639" cy="2124611"/>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543"/>
        <p:cNvGrpSpPr/>
        <p:nvPr/>
      </p:nvGrpSpPr>
      <p:grpSpPr>
        <a:xfrm>
          <a:off x="0" y="0"/>
          <a:ext cx="0" cy="0"/>
          <a:chOff x="0" y="0"/>
          <a:chExt cx="0" cy="0"/>
        </a:xfrm>
      </p:grpSpPr>
      <p:pic>
        <p:nvPicPr>
          <p:cNvPr id="544" name="Google Shape;544;p23"/>
          <p:cNvPicPr preferRelativeResize="0"/>
          <p:nvPr/>
        </p:nvPicPr>
        <p:blipFill>
          <a:blip r:embed="rId2">
            <a:alphaModFix amt="10000"/>
          </a:blip>
          <a:stretch>
            <a:fillRect/>
          </a:stretch>
        </p:blipFill>
        <p:spPr>
          <a:xfrm>
            <a:off x="-12" y="1"/>
            <a:ext cx="9144023" cy="5143499"/>
          </a:xfrm>
          <a:prstGeom prst="rect">
            <a:avLst/>
          </a:prstGeom>
          <a:noFill/>
          <a:ln>
            <a:noFill/>
          </a:ln>
        </p:spPr>
      </p:pic>
      <p:sp>
        <p:nvSpPr>
          <p:cNvPr id="545" name="Google Shape;545;p23"/>
          <p:cNvSpPr/>
          <p:nvPr/>
        </p:nvSpPr>
        <p:spPr>
          <a:xfrm>
            <a:off x="6853450" y="4905375"/>
            <a:ext cx="1719000" cy="623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6" name="Google Shape;546;p23"/>
          <p:cNvSpPr/>
          <p:nvPr/>
        </p:nvSpPr>
        <p:spPr>
          <a:xfrm>
            <a:off x="824125" y="-76200"/>
            <a:ext cx="2027100" cy="62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47" name="Google Shape;547;p23"/>
          <p:cNvGrpSpPr/>
          <p:nvPr/>
        </p:nvGrpSpPr>
        <p:grpSpPr>
          <a:xfrm rot="10800000">
            <a:off x="-7335" y="55371"/>
            <a:ext cx="1441128" cy="405611"/>
            <a:chOff x="-74625" y="3626650"/>
            <a:chExt cx="939825" cy="264500"/>
          </a:xfrm>
        </p:grpSpPr>
        <p:sp>
          <p:nvSpPr>
            <p:cNvPr id="548" name="Google Shape;548;p23"/>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49" name="Google Shape;549;p23"/>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0" name="Google Shape;550;p23"/>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551" name="Google Shape;551;p23"/>
          <p:cNvSpPr/>
          <p:nvPr/>
        </p:nvSpPr>
        <p:spPr>
          <a:xfrm rot="5400000">
            <a:off x="6330444" y="4445721"/>
            <a:ext cx="634025" cy="1160329"/>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52" name="Google Shape;552;p23"/>
          <p:cNvSpPr/>
          <p:nvPr/>
        </p:nvSpPr>
        <p:spPr>
          <a:xfrm rot="5400000">
            <a:off x="6449648" y="4532046"/>
            <a:ext cx="634025" cy="1160329"/>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53" name="Google Shape;553;p23"/>
          <p:cNvGrpSpPr/>
          <p:nvPr/>
        </p:nvGrpSpPr>
        <p:grpSpPr>
          <a:xfrm>
            <a:off x="-619273" y="3549801"/>
            <a:ext cx="1257454" cy="2199589"/>
            <a:chOff x="3090900" y="-19050"/>
            <a:chExt cx="2962200" cy="5181600"/>
          </a:xfrm>
        </p:grpSpPr>
        <p:grpSp>
          <p:nvGrpSpPr>
            <p:cNvPr id="554" name="Google Shape;554;p23"/>
            <p:cNvGrpSpPr/>
            <p:nvPr/>
          </p:nvGrpSpPr>
          <p:grpSpPr>
            <a:xfrm>
              <a:off x="3090900" y="85725"/>
              <a:ext cx="2962200" cy="4960075"/>
              <a:chOff x="3228975" y="314325"/>
              <a:chExt cx="2962200" cy="4960075"/>
            </a:xfrm>
          </p:grpSpPr>
          <p:cxnSp>
            <p:nvCxnSpPr>
              <p:cNvPr id="555" name="Google Shape;555;p23"/>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56" name="Google Shape;556;p23"/>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57" name="Google Shape;557;p23"/>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58" name="Google Shape;558;p23"/>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59" name="Google Shape;559;p23"/>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0" name="Google Shape;560;p23"/>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1" name="Google Shape;561;p23"/>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2" name="Google Shape;562;p23"/>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3" name="Google Shape;563;p23"/>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4" name="Google Shape;564;p23"/>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5" name="Google Shape;565;p23"/>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6" name="Google Shape;566;p23"/>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67" name="Google Shape;567;p23"/>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568" name="Google Shape;568;p23"/>
            <p:cNvGrpSpPr/>
            <p:nvPr/>
          </p:nvGrpSpPr>
          <p:grpSpPr>
            <a:xfrm>
              <a:off x="3329025" y="-19050"/>
              <a:ext cx="2462200" cy="5181600"/>
              <a:chOff x="3467100" y="209550"/>
              <a:chExt cx="2462200" cy="5181600"/>
            </a:xfrm>
          </p:grpSpPr>
          <p:cxnSp>
            <p:nvCxnSpPr>
              <p:cNvPr id="569" name="Google Shape;569;p23"/>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0" name="Google Shape;570;p23"/>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1" name="Google Shape;571;p23"/>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2" name="Google Shape;572;p23"/>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3" name="Google Shape;573;p23"/>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4" name="Google Shape;574;p23"/>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575" name="Google Shape;575;p23"/>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354"/>
        <p:cNvGrpSpPr/>
        <p:nvPr/>
      </p:nvGrpSpPr>
      <p:grpSpPr>
        <a:xfrm>
          <a:off x="0" y="0"/>
          <a:ext cx="0" cy="0"/>
          <a:chOff x="0" y="0"/>
          <a:chExt cx="0" cy="0"/>
        </a:xfrm>
      </p:grpSpPr>
      <p:pic>
        <p:nvPicPr>
          <p:cNvPr id="355" name="Google Shape;355;p17"/>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356" name="Google Shape;356;p17"/>
          <p:cNvSpPr/>
          <p:nvPr/>
        </p:nvSpPr>
        <p:spPr>
          <a:xfrm>
            <a:off x="8430777" y="1161400"/>
            <a:ext cx="846600" cy="1512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57" name="Google Shape;357;p17"/>
          <p:cNvSpPr/>
          <p:nvPr/>
        </p:nvSpPr>
        <p:spPr>
          <a:xfrm>
            <a:off x="-162350" y="4341900"/>
            <a:ext cx="2027100" cy="801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358" name="Google Shape;358;p17"/>
          <p:cNvGrpSpPr/>
          <p:nvPr/>
        </p:nvGrpSpPr>
        <p:grpSpPr>
          <a:xfrm>
            <a:off x="8531035" y="169139"/>
            <a:ext cx="1515374" cy="1897795"/>
            <a:chOff x="-74625" y="2242625"/>
            <a:chExt cx="939825" cy="1177000"/>
          </a:xfrm>
        </p:grpSpPr>
        <p:sp>
          <p:nvSpPr>
            <p:cNvPr id="359" name="Google Shape;359;p17"/>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0" name="Google Shape;360;p17"/>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1" name="Google Shape;361;p17"/>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2" name="Google Shape;362;p17"/>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3" name="Google Shape;363;p17"/>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364" name="Google Shape;364;p17"/>
          <p:cNvGrpSpPr/>
          <p:nvPr/>
        </p:nvGrpSpPr>
        <p:grpSpPr>
          <a:xfrm rot="5400000">
            <a:off x="-564737" y="4402631"/>
            <a:ext cx="1810667" cy="509586"/>
            <a:chOff x="-74625" y="3626650"/>
            <a:chExt cx="939825" cy="264500"/>
          </a:xfrm>
        </p:grpSpPr>
        <p:sp>
          <p:nvSpPr>
            <p:cNvPr id="365" name="Google Shape;365;p17"/>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6" name="Google Shape;366;p17"/>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7" name="Google Shape;367;p17"/>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368" name="Google Shape;368;p17"/>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369" name="Google Shape;369;p17"/>
          <p:cNvSpPr txBox="1">
            <a:spLocks noGrp="1"/>
          </p:cNvSpPr>
          <p:nvPr>
            <p:ph type="subTitle" idx="1"/>
          </p:nvPr>
        </p:nvSpPr>
        <p:spPr>
          <a:xfrm>
            <a:off x="720000" y="2134675"/>
            <a:ext cx="2252700" cy="17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370" name="Google Shape;370;p17"/>
          <p:cNvSpPr txBox="1">
            <a:spLocks noGrp="1"/>
          </p:cNvSpPr>
          <p:nvPr>
            <p:ph type="subTitle" idx="2"/>
          </p:nvPr>
        </p:nvSpPr>
        <p:spPr>
          <a:xfrm>
            <a:off x="3445700" y="2865200"/>
            <a:ext cx="2252700" cy="17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371" name="Google Shape;371;p17"/>
          <p:cNvSpPr txBox="1">
            <a:spLocks noGrp="1"/>
          </p:cNvSpPr>
          <p:nvPr>
            <p:ph type="subTitle" idx="3"/>
          </p:nvPr>
        </p:nvSpPr>
        <p:spPr>
          <a:xfrm>
            <a:off x="6171400" y="2134675"/>
            <a:ext cx="2252700" cy="1738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372" name="Google Shape;372;p17"/>
          <p:cNvSpPr txBox="1">
            <a:spLocks noGrp="1"/>
          </p:cNvSpPr>
          <p:nvPr>
            <p:ph type="subTitle" idx="4"/>
          </p:nvPr>
        </p:nvSpPr>
        <p:spPr>
          <a:xfrm>
            <a:off x="720000" y="1705915"/>
            <a:ext cx="2252700" cy="481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373" name="Google Shape;373;p17"/>
          <p:cNvSpPr txBox="1">
            <a:spLocks noGrp="1"/>
          </p:cNvSpPr>
          <p:nvPr>
            <p:ph type="subTitle" idx="5"/>
          </p:nvPr>
        </p:nvSpPr>
        <p:spPr>
          <a:xfrm>
            <a:off x="3445695" y="2437124"/>
            <a:ext cx="2252700" cy="481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374" name="Google Shape;374;p17"/>
          <p:cNvSpPr txBox="1">
            <a:spLocks noGrp="1"/>
          </p:cNvSpPr>
          <p:nvPr>
            <p:ph type="subTitle" idx="6"/>
          </p:nvPr>
        </p:nvSpPr>
        <p:spPr>
          <a:xfrm>
            <a:off x="6171389" y="1705915"/>
            <a:ext cx="2252700" cy="4812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spTree>
      <p:nvGrpSpPr>
        <p:cNvPr id="1" name="Shape 17"/>
        <p:cNvGrpSpPr/>
        <p:nvPr/>
      </p:nvGrpSpPr>
      <p:grpSpPr>
        <a:xfrm>
          <a:off x="0" y="0"/>
          <a:ext cx="0" cy="0"/>
          <a:chOff x="0" y="0"/>
          <a:chExt cx="0" cy="0"/>
        </a:xfrm>
      </p:grpSpPr>
      <p:pic>
        <p:nvPicPr>
          <p:cNvPr id="18" name="Google Shape;18;p3"/>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19" name="Google Shape;19;p3"/>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0" name="Google Shape;20;p3"/>
          <p:cNvSpPr txBox="1">
            <a:spLocks noGrp="1"/>
          </p:cNvSpPr>
          <p:nvPr>
            <p:ph type="title" idx="2" hasCustomPrompt="1"/>
          </p:nvPr>
        </p:nvSpPr>
        <p:spPr>
          <a:xfrm>
            <a:off x="3790000" y="1660350"/>
            <a:ext cx="1235700" cy="841800"/>
          </a:xfrm>
          <a:prstGeom prst="rect">
            <a:avLst/>
          </a:prstGeom>
          <a:noFill/>
        </p:spPr>
        <p:txBody>
          <a:bodyPr spcFirstLastPara="1" wrap="square" lIns="91425" tIns="91425" rIns="91425" bIns="91425" anchor="b" anchorCtr="0">
            <a:noAutofit/>
          </a:bodyPr>
          <a:lstStyle>
            <a:lvl1pPr lvl="0" rtl="0">
              <a:spcBef>
                <a:spcPts val="0"/>
              </a:spcBef>
              <a:spcAft>
                <a:spcPts val="0"/>
              </a:spcAft>
              <a:buClr>
                <a:schemeClr val="lt1"/>
              </a:buClr>
              <a:buSzPts val="6000"/>
              <a:buNone/>
              <a:defRPr sz="6000">
                <a:solidFill>
                  <a:schemeClr val="accent2"/>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21" name="Google Shape;21;p3"/>
          <p:cNvSpPr>
            <a:spLocks noGrp="1"/>
          </p:cNvSpPr>
          <p:nvPr>
            <p:ph type="pic" idx="3"/>
          </p:nvPr>
        </p:nvSpPr>
        <p:spPr>
          <a:xfrm>
            <a:off x="571600" y="0"/>
            <a:ext cx="2902200" cy="4848300"/>
          </a:xfrm>
          <a:prstGeom prst="rect">
            <a:avLst/>
          </a:prstGeom>
          <a:noFill/>
          <a:ln>
            <a:noFill/>
          </a:ln>
        </p:spPr>
      </p:sp>
      <p:sp>
        <p:nvSpPr>
          <p:cNvPr id="22" name="Google Shape;22;p3"/>
          <p:cNvSpPr/>
          <p:nvPr/>
        </p:nvSpPr>
        <p:spPr>
          <a:xfrm>
            <a:off x="7580399" y="-2"/>
            <a:ext cx="1792200" cy="1497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3" name="Google Shape;23;p3"/>
          <p:cNvGrpSpPr/>
          <p:nvPr/>
        </p:nvGrpSpPr>
        <p:grpSpPr>
          <a:xfrm>
            <a:off x="8169379" y="158489"/>
            <a:ext cx="1600804" cy="2004784"/>
            <a:chOff x="-74625" y="2242625"/>
            <a:chExt cx="939825" cy="1177000"/>
          </a:xfrm>
        </p:grpSpPr>
        <p:sp>
          <p:nvSpPr>
            <p:cNvPr id="24" name="Google Shape;24;p3"/>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5" name="Google Shape;25;p3"/>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26;p3"/>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7" name="Google Shape;27;p3"/>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8" name="Google Shape;28;p3"/>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spTree>
      <p:nvGrpSpPr>
        <p:cNvPr id="1" name="Shape 62"/>
        <p:cNvGrpSpPr/>
        <p:nvPr/>
      </p:nvGrpSpPr>
      <p:grpSpPr>
        <a:xfrm>
          <a:off x="0" y="0"/>
          <a:ext cx="0" cy="0"/>
          <a:chOff x="0" y="0"/>
          <a:chExt cx="0" cy="0"/>
        </a:xfrm>
      </p:grpSpPr>
      <p:pic>
        <p:nvPicPr>
          <p:cNvPr id="63" name="Google Shape;63;p5"/>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64" name="Google Shape;64;p5"/>
          <p:cNvSpPr/>
          <p:nvPr/>
        </p:nvSpPr>
        <p:spPr>
          <a:xfrm rot="5400000">
            <a:off x="-14508" y="4182923"/>
            <a:ext cx="1543467" cy="2393697"/>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5" name="Google Shape;65;p5"/>
          <p:cNvSpPr/>
          <p:nvPr/>
        </p:nvSpPr>
        <p:spPr>
          <a:xfrm rot="5400000">
            <a:off x="151277" y="4502657"/>
            <a:ext cx="1211916" cy="1879505"/>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6" name="Google Shape;66;p5"/>
          <p:cNvSpPr txBox="1">
            <a:spLocks noGrp="1"/>
          </p:cNvSpPr>
          <p:nvPr>
            <p:ph type="title"/>
          </p:nvPr>
        </p:nvSpPr>
        <p:spPr>
          <a:xfrm>
            <a:off x="720000" y="539496"/>
            <a:ext cx="59094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67" name="Google Shape;67;p5"/>
          <p:cNvSpPr txBox="1">
            <a:spLocks noGrp="1"/>
          </p:cNvSpPr>
          <p:nvPr>
            <p:ph type="subTitle" idx="1"/>
          </p:nvPr>
        </p:nvSpPr>
        <p:spPr>
          <a:xfrm>
            <a:off x="4006273" y="2864104"/>
            <a:ext cx="2623200" cy="161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68" name="Google Shape;68;p5"/>
          <p:cNvSpPr txBox="1">
            <a:spLocks noGrp="1"/>
          </p:cNvSpPr>
          <p:nvPr>
            <p:ph type="subTitle" idx="2"/>
          </p:nvPr>
        </p:nvSpPr>
        <p:spPr>
          <a:xfrm>
            <a:off x="720000" y="2065925"/>
            <a:ext cx="2623200" cy="161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b="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69" name="Google Shape;69;p5"/>
          <p:cNvSpPr txBox="1">
            <a:spLocks noGrp="1"/>
          </p:cNvSpPr>
          <p:nvPr>
            <p:ph type="subTitle" idx="3"/>
          </p:nvPr>
        </p:nvSpPr>
        <p:spPr>
          <a:xfrm>
            <a:off x="720000" y="1671310"/>
            <a:ext cx="2623200" cy="448200"/>
          </a:xfrm>
          <a:prstGeom prst="rect">
            <a:avLst/>
          </a:prstGeom>
          <a:noFill/>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70" name="Google Shape;70;p5"/>
          <p:cNvSpPr txBox="1">
            <a:spLocks noGrp="1"/>
          </p:cNvSpPr>
          <p:nvPr>
            <p:ph type="subTitle" idx="4"/>
          </p:nvPr>
        </p:nvSpPr>
        <p:spPr>
          <a:xfrm>
            <a:off x="4006271" y="2467772"/>
            <a:ext cx="2623200" cy="448200"/>
          </a:xfrm>
          <a:prstGeom prst="rect">
            <a:avLst/>
          </a:prstGeom>
          <a:noFill/>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algn="ctr"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71" name="Google Shape;71;p5"/>
          <p:cNvSpPr>
            <a:spLocks noGrp="1"/>
          </p:cNvSpPr>
          <p:nvPr>
            <p:ph type="pic" idx="5"/>
          </p:nvPr>
        </p:nvSpPr>
        <p:spPr>
          <a:xfrm>
            <a:off x="7124700" y="832300"/>
            <a:ext cx="2085900" cy="38922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4"/>
        <p:cNvGrpSpPr/>
        <p:nvPr/>
      </p:nvGrpSpPr>
      <p:grpSpPr>
        <a:xfrm>
          <a:off x="0" y="0"/>
          <a:ext cx="0" cy="0"/>
          <a:chOff x="0" y="0"/>
          <a:chExt cx="0" cy="0"/>
        </a:xfrm>
      </p:grpSpPr>
      <p:pic>
        <p:nvPicPr>
          <p:cNvPr id="95" name="Google Shape;95;p8"/>
          <p:cNvPicPr preferRelativeResize="0"/>
          <p:nvPr/>
        </p:nvPicPr>
        <p:blipFill>
          <a:blip r:embed="rId2">
            <a:alphaModFix amt="10000"/>
          </a:blip>
          <a:stretch>
            <a:fillRect/>
          </a:stretch>
        </p:blipFill>
        <p:spPr>
          <a:xfrm>
            <a:off x="-12" y="0"/>
            <a:ext cx="9144023" cy="5143499"/>
          </a:xfrm>
          <a:prstGeom prst="rect">
            <a:avLst/>
          </a:prstGeom>
          <a:noFill/>
          <a:ln>
            <a:noFill/>
          </a:ln>
        </p:spPr>
      </p:pic>
      <p:grpSp>
        <p:nvGrpSpPr>
          <p:cNvPr id="96" name="Google Shape;96;p8"/>
          <p:cNvGrpSpPr/>
          <p:nvPr/>
        </p:nvGrpSpPr>
        <p:grpSpPr>
          <a:xfrm>
            <a:off x="-114300" y="-19050"/>
            <a:ext cx="2962200" cy="5181600"/>
            <a:chOff x="3090900" y="-19050"/>
            <a:chExt cx="2962200" cy="5181600"/>
          </a:xfrm>
        </p:grpSpPr>
        <p:grpSp>
          <p:nvGrpSpPr>
            <p:cNvPr id="97" name="Google Shape;97;p8"/>
            <p:cNvGrpSpPr/>
            <p:nvPr/>
          </p:nvGrpSpPr>
          <p:grpSpPr>
            <a:xfrm>
              <a:off x="3090900" y="85725"/>
              <a:ext cx="2962200" cy="4960075"/>
              <a:chOff x="3228975" y="314325"/>
              <a:chExt cx="2962200" cy="4960075"/>
            </a:xfrm>
          </p:grpSpPr>
          <p:cxnSp>
            <p:nvCxnSpPr>
              <p:cNvPr id="98" name="Google Shape;98;p8"/>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99" name="Google Shape;99;p8"/>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0" name="Google Shape;100;p8"/>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1" name="Google Shape;101;p8"/>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2" name="Google Shape;102;p8"/>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3" name="Google Shape;103;p8"/>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4" name="Google Shape;104;p8"/>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5" name="Google Shape;105;p8"/>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6" name="Google Shape;106;p8"/>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7" name="Google Shape;107;p8"/>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8" name="Google Shape;108;p8"/>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09" name="Google Shape;109;p8"/>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10" name="Google Shape;110;p8"/>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111" name="Google Shape;111;p8"/>
            <p:cNvGrpSpPr/>
            <p:nvPr/>
          </p:nvGrpSpPr>
          <p:grpSpPr>
            <a:xfrm>
              <a:off x="3329025" y="-19050"/>
              <a:ext cx="2462200" cy="5181600"/>
              <a:chOff x="3467100" y="209550"/>
              <a:chExt cx="2462200" cy="5181600"/>
            </a:xfrm>
          </p:grpSpPr>
          <p:cxnSp>
            <p:nvCxnSpPr>
              <p:cNvPr id="112" name="Google Shape;112;p8"/>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3" name="Google Shape;113;p8"/>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4" name="Google Shape;114;p8"/>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5" name="Google Shape;115;p8"/>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6" name="Google Shape;116;p8"/>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7" name="Google Shape;117;p8"/>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8" name="Google Shape;118;p8"/>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119" name="Google Shape;119;p8"/>
          <p:cNvSpPr txBox="1">
            <a:spLocks noGrp="1"/>
          </p:cNvSpPr>
          <p:nvPr>
            <p:ph type="title"/>
          </p:nvPr>
        </p:nvSpPr>
        <p:spPr>
          <a:xfrm>
            <a:off x="3922675" y="1307100"/>
            <a:ext cx="4508100" cy="25293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5000"/>
              <a:buNone/>
              <a:defRPr sz="5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20" name="Google Shape;120;p8"/>
          <p:cNvSpPr>
            <a:spLocks noGrp="1"/>
          </p:cNvSpPr>
          <p:nvPr>
            <p:ph type="pic" idx="2"/>
          </p:nvPr>
        </p:nvSpPr>
        <p:spPr>
          <a:xfrm>
            <a:off x="-114300" y="542925"/>
            <a:ext cx="3724200" cy="4061100"/>
          </a:xfrm>
          <a:prstGeom prst="rect">
            <a:avLst/>
          </a:prstGeom>
          <a:noFill/>
          <a:ln>
            <a:noFill/>
          </a:ln>
        </p:spPr>
      </p:sp>
      <p:sp>
        <p:nvSpPr>
          <p:cNvPr id="121" name="Google Shape;121;p8"/>
          <p:cNvSpPr/>
          <p:nvPr/>
        </p:nvSpPr>
        <p:spPr>
          <a:xfrm>
            <a:off x="8537100" y="2933700"/>
            <a:ext cx="974700" cy="1841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22" name="Google Shape;122;p8"/>
          <p:cNvGrpSpPr/>
          <p:nvPr/>
        </p:nvGrpSpPr>
        <p:grpSpPr>
          <a:xfrm rot="10800000">
            <a:off x="-177983" y="43497"/>
            <a:ext cx="1553813" cy="437324"/>
            <a:chOff x="-74625" y="3626650"/>
            <a:chExt cx="939825" cy="264500"/>
          </a:xfrm>
        </p:grpSpPr>
        <p:sp>
          <p:nvSpPr>
            <p:cNvPr id="123" name="Google Shape;123;p8"/>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4" name="Google Shape;124;p8"/>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5" name="Google Shape;125;p8"/>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126" name="Google Shape;126;p8"/>
          <p:cNvGrpSpPr/>
          <p:nvPr/>
        </p:nvGrpSpPr>
        <p:grpSpPr>
          <a:xfrm rot="5400000">
            <a:off x="9312978" y="2988330"/>
            <a:ext cx="1643132" cy="2874234"/>
            <a:chOff x="3090900" y="-19050"/>
            <a:chExt cx="2962200" cy="5181600"/>
          </a:xfrm>
        </p:grpSpPr>
        <p:grpSp>
          <p:nvGrpSpPr>
            <p:cNvPr id="127" name="Google Shape;127;p8"/>
            <p:cNvGrpSpPr/>
            <p:nvPr/>
          </p:nvGrpSpPr>
          <p:grpSpPr>
            <a:xfrm>
              <a:off x="3090900" y="85725"/>
              <a:ext cx="2962200" cy="4960075"/>
              <a:chOff x="3228975" y="314325"/>
              <a:chExt cx="2962200" cy="4960075"/>
            </a:xfrm>
          </p:grpSpPr>
          <p:cxnSp>
            <p:nvCxnSpPr>
              <p:cNvPr id="128" name="Google Shape;128;p8"/>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29" name="Google Shape;129;p8"/>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0" name="Google Shape;130;p8"/>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1" name="Google Shape;131;p8"/>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2" name="Google Shape;132;p8"/>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3" name="Google Shape;133;p8"/>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4" name="Google Shape;134;p8"/>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5" name="Google Shape;135;p8"/>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6" name="Google Shape;136;p8"/>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7" name="Google Shape;137;p8"/>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8" name="Google Shape;138;p8"/>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39" name="Google Shape;139;p8"/>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40" name="Google Shape;140;p8"/>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141" name="Google Shape;141;p8"/>
            <p:cNvGrpSpPr/>
            <p:nvPr/>
          </p:nvGrpSpPr>
          <p:grpSpPr>
            <a:xfrm>
              <a:off x="3329025" y="-19050"/>
              <a:ext cx="2462200" cy="5181600"/>
              <a:chOff x="3467100" y="209550"/>
              <a:chExt cx="2462200" cy="5181600"/>
            </a:xfrm>
          </p:grpSpPr>
          <p:cxnSp>
            <p:nvCxnSpPr>
              <p:cNvPr id="142" name="Google Shape;142;p8"/>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3" name="Google Shape;143;p8"/>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4" name="Google Shape;144;p8"/>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5" name="Google Shape;145;p8"/>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6" name="Google Shape;146;p8"/>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7" name="Google Shape;147;p8"/>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48" name="Google Shape;148;p8"/>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grpSp>
        <p:nvGrpSpPr>
          <p:cNvPr id="149" name="Google Shape;149;p8"/>
          <p:cNvGrpSpPr/>
          <p:nvPr/>
        </p:nvGrpSpPr>
        <p:grpSpPr>
          <a:xfrm>
            <a:off x="8697434" y="3050092"/>
            <a:ext cx="1543475" cy="434388"/>
            <a:chOff x="-74625" y="3626650"/>
            <a:chExt cx="939825" cy="264500"/>
          </a:xfrm>
        </p:grpSpPr>
        <p:sp>
          <p:nvSpPr>
            <p:cNvPr id="150" name="Google Shape;150;p8"/>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51;p8"/>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 name="Google Shape;152;p8"/>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3"/>
        <p:cNvGrpSpPr/>
        <p:nvPr/>
      </p:nvGrpSpPr>
      <p:grpSpPr>
        <a:xfrm>
          <a:off x="0" y="0"/>
          <a:ext cx="0" cy="0"/>
          <a:chOff x="0" y="0"/>
          <a:chExt cx="0" cy="0"/>
        </a:xfrm>
      </p:grpSpPr>
      <p:pic>
        <p:nvPicPr>
          <p:cNvPr id="154" name="Google Shape;154;p9"/>
          <p:cNvPicPr preferRelativeResize="0"/>
          <p:nvPr/>
        </p:nvPicPr>
        <p:blipFill>
          <a:blip r:embed="rId2">
            <a:alphaModFix amt="10000"/>
          </a:blip>
          <a:stretch>
            <a:fillRect/>
          </a:stretch>
        </p:blipFill>
        <p:spPr>
          <a:xfrm>
            <a:off x="-12" y="0"/>
            <a:ext cx="9144023" cy="5143499"/>
          </a:xfrm>
          <a:prstGeom prst="rect">
            <a:avLst/>
          </a:prstGeom>
          <a:noFill/>
          <a:ln>
            <a:noFill/>
          </a:ln>
        </p:spPr>
      </p:pic>
      <p:grpSp>
        <p:nvGrpSpPr>
          <p:cNvPr id="155" name="Google Shape;155;p9"/>
          <p:cNvGrpSpPr/>
          <p:nvPr/>
        </p:nvGrpSpPr>
        <p:grpSpPr>
          <a:xfrm>
            <a:off x="5753106" y="-327425"/>
            <a:ext cx="3390830" cy="5489905"/>
            <a:chOff x="3090900" y="-19050"/>
            <a:chExt cx="2962200" cy="5181600"/>
          </a:xfrm>
        </p:grpSpPr>
        <p:grpSp>
          <p:nvGrpSpPr>
            <p:cNvPr id="156" name="Google Shape;156;p9"/>
            <p:cNvGrpSpPr/>
            <p:nvPr/>
          </p:nvGrpSpPr>
          <p:grpSpPr>
            <a:xfrm>
              <a:off x="3090900" y="85725"/>
              <a:ext cx="2962200" cy="4960075"/>
              <a:chOff x="3228975" y="314325"/>
              <a:chExt cx="2962200" cy="4960075"/>
            </a:xfrm>
          </p:grpSpPr>
          <p:cxnSp>
            <p:nvCxnSpPr>
              <p:cNvPr id="157" name="Google Shape;157;p9"/>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58" name="Google Shape;158;p9"/>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59" name="Google Shape;159;p9"/>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0" name="Google Shape;160;p9"/>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1" name="Google Shape;161;p9"/>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2" name="Google Shape;162;p9"/>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3" name="Google Shape;163;p9"/>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4" name="Google Shape;164;p9"/>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5" name="Google Shape;165;p9"/>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6" name="Google Shape;166;p9"/>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7" name="Google Shape;167;p9"/>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8" name="Google Shape;168;p9"/>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9" name="Google Shape;169;p9"/>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170" name="Google Shape;170;p9"/>
            <p:cNvGrpSpPr/>
            <p:nvPr/>
          </p:nvGrpSpPr>
          <p:grpSpPr>
            <a:xfrm>
              <a:off x="3329025" y="-19050"/>
              <a:ext cx="2462200" cy="5181600"/>
              <a:chOff x="3467100" y="209550"/>
              <a:chExt cx="2462200" cy="5181600"/>
            </a:xfrm>
          </p:grpSpPr>
          <p:cxnSp>
            <p:nvCxnSpPr>
              <p:cNvPr id="171" name="Google Shape;171;p9"/>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2" name="Google Shape;172;p9"/>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3" name="Google Shape;173;p9"/>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4" name="Google Shape;174;p9"/>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5" name="Google Shape;175;p9"/>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6" name="Google Shape;176;p9"/>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77" name="Google Shape;177;p9"/>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178" name="Google Shape;178;p9"/>
          <p:cNvSpPr txBox="1">
            <a:spLocks noGrp="1"/>
          </p:cNvSpPr>
          <p:nvPr>
            <p:ph type="title"/>
          </p:nvPr>
        </p:nvSpPr>
        <p:spPr>
          <a:xfrm>
            <a:off x="713225" y="1189100"/>
            <a:ext cx="4677900" cy="1964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5000"/>
              <a:buNone/>
              <a:defRPr sz="5000"/>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p:txBody>
      </p:sp>
      <p:sp>
        <p:nvSpPr>
          <p:cNvPr id="179" name="Google Shape;179;p9"/>
          <p:cNvSpPr txBox="1">
            <a:spLocks noGrp="1"/>
          </p:cNvSpPr>
          <p:nvPr>
            <p:ph type="subTitle" idx="1"/>
          </p:nvPr>
        </p:nvSpPr>
        <p:spPr>
          <a:xfrm>
            <a:off x="713225" y="3153500"/>
            <a:ext cx="4677900" cy="418500"/>
          </a:xfrm>
          <a:prstGeom prst="rect">
            <a:avLst/>
          </a:prstGeom>
          <a:solidFill>
            <a:schemeClr val="dk2"/>
          </a:solidFill>
        </p:spPr>
        <p:txBody>
          <a:bodyPr spcFirstLastPara="1" wrap="square" lIns="91425" tIns="91425" rIns="91425" bIns="91425" anchor="t" anchorCtr="0">
            <a:noAutofit/>
          </a:bodyPr>
          <a:lstStyle>
            <a:lvl1pPr lvl="0" algn="r" rtl="0">
              <a:lnSpc>
                <a:spcPct val="100000"/>
              </a:lnSpc>
              <a:spcBef>
                <a:spcPts val="0"/>
              </a:spcBef>
              <a:spcAft>
                <a:spcPts val="0"/>
              </a:spcAft>
              <a:buSzPts val="1000"/>
              <a:buNone/>
              <a:defRPr sz="14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p:txBody>
      </p:sp>
      <p:sp>
        <p:nvSpPr>
          <p:cNvPr id="180" name="Google Shape;180;p9"/>
          <p:cNvSpPr>
            <a:spLocks noGrp="1"/>
          </p:cNvSpPr>
          <p:nvPr>
            <p:ph type="pic" idx="2"/>
          </p:nvPr>
        </p:nvSpPr>
        <p:spPr>
          <a:xfrm>
            <a:off x="5943600" y="-38100"/>
            <a:ext cx="2895600" cy="4705200"/>
          </a:xfrm>
          <a:prstGeom prst="rect">
            <a:avLst/>
          </a:prstGeom>
          <a:noFill/>
          <a:ln>
            <a:noFill/>
          </a:ln>
        </p:spPr>
      </p:sp>
      <p:sp>
        <p:nvSpPr>
          <p:cNvPr id="181" name="Google Shape;181;p9"/>
          <p:cNvSpPr/>
          <p:nvPr/>
        </p:nvSpPr>
        <p:spPr>
          <a:xfrm rot="10800000">
            <a:off x="-1005108" y="-122377"/>
            <a:ext cx="1543467" cy="2393697"/>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2" name="Google Shape;182;p9"/>
          <p:cNvSpPr/>
          <p:nvPr/>
        </p:nvSpPr>
        <p:spPr>
          <a:xfrm rot="10800000">
            <a:off x="-901972" y="134729"/>
            <a:ext cx="1211916" cy="1879505"/>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3" name="Google Shape;183;p9"/>
          <p:cNvSpPr/>
          <p:nvPr/>
        </p:nvSpPr>
        <p:spPr>
          <a:xfrm>
            <a:off x="2098200" y="3939400"/>
            <a:ext cx="974700" cy="1841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184" name="Google Shape;184;p9"/>
          <p:cNvGrpSpPr/>
          <p:nvPr/>
        </p:nvGrpSpPr>
        <p:grpSpPr>
          <a:xfrm rot="5400000">
            <a:off x="1016104" y="3978014"/>
            <a:ext cx="1600804" cy="2004784"/>
            <a:chOff x="-74625" y="2242625"/>
            <a:chExt cx="939825" cy="1177000"/>
          </a:xfrm>
        </p:grpSpPr>
        <p:sp>
          <p:nvSpPr>
            <p:cNvPr id="185" name="Google Shape;185;p9"/>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6" name="Google Shape;186;p9"/>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7" name="Google Shape;187;p9"/>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8" name="Google Shape;188;p9"/>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89" name="Google Shape;189;p9"/>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90"/>
        <p:cNvGrpSpPr/>
        <p:nvPr/>
      </p:nvGrpSpPr>
      <p:grpSpPr>
        <a:xfrm>
          <a:off x="0" y="0"/>
          <a:ext cx="0" cy="0"/>
          <a:chOff x="0" y="0"/>
          <a:chExt cx="0" cy="0"/>
        </a:xfrm>
      </p:grpSpPr>
      <p:sp>
        <p:nvSpPr>
          <p:cNvPr id="191" name="Google Shape;191;p10"/>
          <p:cNvSpPr>
            <a:spLocks noGrp="1"/>
          </p:cNvSpPr>
          <p:nvPr>
            <p:ph type="pic" idx="2"/>
          </p:nvPr>
        </p:nvSpPr>
        <p:spPr>
          <a:xfrm>
            <a:off x="0" y="0"/>
            <a:ext cx="9144000" cy="5143500"/>
          </a:xfrm>
          <a:prstGeom prst="rect">
            <a:avLst/>
          </a:prstGeom>
          <a:noFill/>
          <a:ln>
            <a:noFill/>
          </a:ln>
        </p:spPr>
      </p:sp>
      <p:sp>
        <p:nvSpPr>
          <p:cNvPr id="192" name="Google Shape;192;p10"/>
          <p:cNvSpPr txBox="1">
            <a:spLocks noGrp="1"/>
          </p:cNvSpPr>
          <p:nvPr>
            <p:ph type="title"/>
          </p:nvPr>
        </p:nvSpPr>
        <p:spPr>
          <a:xfrm>
            <a:off x="720000" y="4014450"/>
            <a:ext cx="7704000" cy="572700"/>
          </a:xfrm>
          <a:prstGeom prst="rect">
            <a:avLst/>
          </a:prstGeom>
          <a:solidFill>
            <a:schemeClr val="accent2"/>
          </a:solidFill>
        </p:spPr>
        <p:txBody>
          <a:bodyPr spcFirstLastPara="1" wrap="square" lIns="91425" tIns="91425" rIns="91425" bIns="91425" anchor="t" anchorCtr="0">
            <a:noAutofit/>
          </a:bodyPr>
          <a:lstStyle>
            <a:lvl1pPr lvl="0" algn="ctr" rtl="0">
              <a:spcBef>
                <a:spcPts val="0"/>
              </a:spcBef>
              <a:spcAft>
                <a:spcPts val="0"/>
              </a:spcAft>
              <a:buSzPts val="3200"/>
              <a:buNone/>
              <a:defRPr>
                <a:solidFill>
                  <a:schemeClr val="lt1"/>
                </a:solidFill>
              </a:defRPr>
            </a:lvl1pPr>
            <a:lvl2pPr lvl="1" algn="ctr" rtl="0">
              <a:spcBef>
                <a:spcPts val="0"/>
              </a:spcBef>
              <a:spcAft>
                <a:spcPts val="0"/>
              </a:spcAft>
              <a:buSzPts val="3200"/>
              <a:buNone/>
              <a:defRPr/>
            </a:lvl2pPr>
            <a:lvl3pPr lvl="2" algn="ctr" rtl="0">
              <a:spcBef>
                <a:spcPts val="0"/>
              </a:spcBef>
              <a:spcAft>
                <a:spcPts val="0"/>
              </a:spcAft>
              <a:buSzPts val="3200"/>
              <a:buNone/>
              <a:defRPr/>
            </a:lvl3pPr>
            <a:lvl4pPr lvl="3" algn="ctr" rtl="0">
              <a:spcBef>
                <a:spcPts val="0"/>
              </a:spcBef>
              <a:spcAft>
                <a:spcPts val="0"/>
              </a:spcAft>
              <a:buSzPts val="3200"/>
              <a:buNone/>
              <a:defRPr/>
            </a:lvl4pPr>
            <a:lvl5pPr lvl="4" algn="ctr" rtl="0">
              <a:spcBef>
                <a:spcPts val="0"/>
              </a:spcBef>
              <a:spcAft>
                <a:spcPts val="0"/>
              </a:spcAft>
              <a:buSzPts val="3200"/>
              <a:buNone/>
              <a:defRPr/>
            </a:lvl5pPr>
            <a:lvl6pPr lvl="5" algn="ctr" rtl="0">
              <a:spcBef>
                <a:spcPts val="0"/>
              </a:spcBef>
              <a:spcAft>
                <a:spcPts val="0"/>
              </a:spcAft>
              <a:buSzPts val="3200"/>
              <a:buNone/>
              <a:defRPr/>
            </a:lvl6pPr>
            <a:lvl7pPr lvl="6" algn="ctr" rtl="0">
              <a:spcBef>
                <a:spcPts val="0"/>
              </a:spcBef>
              <a:spcAft>
                <a:spcPts val="0"/>
              </a:spcAft>
              <a:buSzPts val="3200"/>
              <a:buNone/>
              <a:defRPr/>
            </a:lvl7pPr>
            <a:lvl8pPr lvl="7" algn="ctr" rtl="0">
              <a:spcBef>
                <a:spcPts val="0"/>
              </a:spcBef>
              <a:spcAft>
                <a:spcPts val="0"/>
              </a:spcAft>
              <a:buSzPts val="3200"/>
              <a:buNone/>
              <a:defRPr/>
            </a:lvl8pPr>
            <a:lvl9pPr lvl="8" algn="ctr" rtl="0">
              <a:spcBef>
                <a:spcPts val="0"/>
              </a:spcBef>
              <a:spcAft>
                <a:spcPts val="0"/>
              </a:spcAft>
              <a:buSzPts val="32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Blank">
  <p:cSld name="BLANK">
    <p:bg>
      <p:bgPr>
        <a:noFill/>
        <a:effectLst/>
      </p:bgPr>
    </p:bg>
    <p:spTree>
      <p:nvGrpSpPr>
        <p:cNvPr id="1" name="Shape 20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203"/>
        <p:cNvGrpSpPr/>
        <p:nvPr/>
      </p:nvGrpSpPr>
      <p:grpSpPr>
        <a:xfrm>
          <a:off x="0" y="0"/>
          <a:ext cx="0" cy="0"/>
          <a:chOff x="0" y="0"/>
          <a:chExt cx="0" cy="0"/>
        </a:xfrm>
      </p:grpSpPr>
      <p:pic>
        <p:nvPicPr>
          <p:cNvPr id="204" name="Google Shape;204;p13"/>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205" name="Google Shape;205;p13"/>
          <p:cNvSpPr txBox="1">
            <a:spLocks noGrp="1"/>
          </p:cNvSpPr>
          <p:nvPr>
            <p:ph type="title"/>
          </p:nvPr>
        </p:nvSpPr>
        <p:spPr>
          <a:xfrm>
            <a:off x="2997475" y="541600"/>
            <a:ext cx="54333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
        <p:nvSpPr>
          <p:cNvPr id="206" name="Google Shape;206;p13"/>
          <p:cNvSpPr txBox="1">
            <a:spLocks noGrp="1"/>
          </p:cNvSpPr>
          <p:nvPr>
            <p:ph type="title" idx="2" hasCustomPrompt="1"/>
          </p:nvPr>
        </p:nvSpPr>
        <p:spPr>
          <a:xfrm>
            <a:off x="2997475" y="1495623"/>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7" name="Google Shape;207;p13"/>
          <p:cNvSpPr txBox="1">
            <a:spLocks noGrp="1"/>
          </p:cNvSpPr>
          <p:nvPr>
            <p:ph type="title" idx="3" hasCustomPrompt="1"/>
          </p:nvPr>
        </p:nvSpPr>
        <p:spPr>
          <a:xfrm>
            <a:off x="5854975" y="1495620"/>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8" name="Google Shape;208;p13"/>
          <p:cNvSpPr txBox="1">
            <a:spLocks noGrp="1"/>
          </p:cNvSpPr>
          <p:nvPr>
            <p:ph type="title" idx="4" hasCustomPrompt="1"/>
          </p:nvPr>
        </p:nvSpPr>
        <p:spPr>
          <a:xfrm>
            <a:off x="2997475" y="2640598"/>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09" name="Google Shape;209;p13"/>
          <p:cNvSpPr txBox="1">
            <a:spLocks noGrp="1"/>
          </p:cNvSpPr>
          <p:nvPr>
            <p:ph type="title" idx="5" hasCustomPrompt="1"/>
          </p:nvPr>
        </p:nvSpPr>
        <p:spPr>
          <a:xfrm>
            <a:off x="5854975" y="2640595"/>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10" name="Google Shape;210;p13"/>
          <p:cNvSpPr txBox="1">
            <a:spLocks noGrp="1"/>
          </p:cNvSpPr>
          <p:nvPr>
            <p:ph type="title" idx="6" hasCustomPrompt="1"/>
          </p:nvPr>
        </p:nvSpPr>
        <p:spPr>
          <a:xfrm>
            <a:off x="2997475" y="3785573"/>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11" name="Google Shape;211;p13"/>
          <p:cNvSpPr txBox="1">
            <a:spLocks noGrp="1"/>
          </p:cNvSpPr>
          <p:nvPr>
            <p:ph type="title" idx="7" hasCustomPrompt="1"/>
          </p:nvPr>
        </p:nvSpPr>
        <p:spPr>
          <a:xfrm>
            <a:off x="5854975" y="3785570"/>
            <a:ext cx="623100" cy="4476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3000">
                <a:solidFill>
                  <a:schemeClr val="accen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12" name="Google Shape;212;p13"/>
          <p:cNvSpPr txBox="1">
            <a:spLocks noGrp="1"/>
          </p:cNvSpPr>
          <p:nvPr>
            <p:ph type="subTitle" idx="1"/>
          </p:nvPr>
        </p:nvSpPr>
        <p:spPr>
          <a:xfrm>
            <a:off x="2997475" y="1807700"/>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3" name="Google Shape;213;p13"/>
          <p:cNvSpPr txBox="1">
            <a:spLocks noGrp="1"/>
          </p:cNvSpPr>
          <p:nvPr>
            <p:ph type="subTitle" idx="8"/>
          </p:nvPr>
        </p:nvSpPr>
        <p:spPr>
          <a:xfrm>
            <a:off x="2997475" y="2952675"/>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4" name="Google Shape;214;p13"/>
          <p:cNvSpPr txBox="1">
            <a:spLocks noGrp="1"/>
          </p:cNvSpPr>
          <p:nvPr>
            <p:ph type="subTitle" idx="9"/>
          </p:nvPr>
        </p:nvSpPr>
        <p:spPr>
          <a:xfrm>
            <a:off x="2997475" y="4097650"/>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5" name="Google Shape;215;p13"/>
          <p:cNvSpPr txBox="1">
            <a:spLocks noGrp="1"/>
          </p:cNvSpPr>
          <p:nvPr>
            <p:ph type="subTitle" idx="13"/>
          </p:nvPr>
        </p:nvSpPr>
        <p:spPr>
          <a:xfrm>
            <a:off x="5854975" y="1807750"/>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6" name="Google Shape;216;p13"/>
          <p:cNvSpPr txBox="1">
            <a:spLocks noGrp="1"/>
          </p:cNvSpPr>
          <p:nvPr>
            <p:ph type="subTitle" idx="14"/>
          </p:nvPr>
        </p:nvSpPr>
        <p:spPr>
          <a:xfrm>
            <a:off x="5854975" y="2952725"/>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7" name="Google Shape;217;p13"/>
          <p:cNvSpPr txBox="1">
            <a:spLocks noGrp="1"/>
          </p:cNvSpPr>
          <p:nvPr>
            <p:ph type="subTitle" idx="15"/>
          </p:nvPr>
        </p:nvSpPr>
        <p:spPr>
          <a:xfrm>
            <a:off x="5854975" y="4097700"/>
            <a:ext cx="2575800" cy="44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Bebas Neue" panose="020B0606020202050201"/>
              <a:buNone/>
              <a:defRPr sz="2000">
                <a:solidFill>
                  <a:schemeClr val="dk1"/>
                </a:solidFill>
                <a:latin typeface="DM Serif Display"/>
                <a:ea typeface="DM Serif Display"/>
                <a:cs typeface="DM Serif Display"/>
                <a:sym typeface="DM Serif Display"/>
              </a:defRPr>
            </a:lvl1pPr>
            <a:lvl2pPr lvl="1"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2pPr>
            <a:lvl3pPr lvl="2"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3pPr>
            <a:lvl4pPr lvl="3"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4pPr>
            <a:lvl5pPr lvl="4"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5pPr>
            <a:lvl6pPr lvl="5"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6pPr>
            <a:lvl7pPr lvl="6"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7pPr>
            <a:lvl8pPr lvl="7"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8pPr>
            <a:lvl9pPr lvl="8" rtl="0">
              <a:lnSpc>
                <a:spcPct val="100000"/>
              </a:lnSpc>
              <a:spcBef>
                <a:spcPts val="0"/>
              </a:spcBef>
              <a:spcAft>
                <a:spcPts val="0"/>
              </a:spcAft>
              <a:buSzPts val="2400"/>
              <a:buFont typeface="Bebas Neue" panose="020B0606020202050201"/>
              <a:buNone/>
              <a:defRPr sz="2400">
                <a:latin typeface="Bebas Neue" panose="020B0606020202050201"/>
                <a:ea typeface="Bebas Neue" panose="020B0606020202050201"/>
                <a:cs typeface="Bebas Neue" panose="020B0606020202050201"/>
                <a:sym typeface="Bebas Neue" panose="020B0606020202050201"/>
              </a:defRPr>
            </a:lvl9pPr>
          </a:lstStyle>
          <a:p/>
        </p:txBody>
      </p:sp>
      <p:sp>
        <p:nvSpPr>
          <p:cNvPr id="218" name="Google Shape;218;p13"/>
          <p:cNvSpPr>
            <a:spLocks noGrp="1"/>
          </p:cNvSpPr>
          <p:nvPr>
            <p:ph type="pic" idx="16"/>
          </p:nvPr>
        </p:nvSpPr>
        <p:spPr>
          <a:xfrm flipH="1">
            <a:off x="200025" y="1357050"/>
            <a:ext cx="2543100" cy="3786300"/>
          </a:xfrm>
          <a:prstGeom prst="rect">
            <a:avLst/>
          </a:prstGeom>
          <a:noFill/>
          <a:ln>
            <a:noFill/>
          </a:ln>
        </p:spPr>
      </p:sp>
      <p:sp>
        <p:nvSpPr>
          <p:cNvPr id="219" name="Google Shape;219;p13"/>
          <p:cNvSpPr/>
          <p:nvPr/>
        </p:nvSpPr>
        <p:spPr>
          <a:xfrm>
            <a:off x="8584725" y="3302100"/>
            <a:ext cx="974700" cy="1841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20" name="Google Shape;220;p13"/>
          <p:cNvGrpSpPr/>
          <p:nvPr/>
        </p:nvGrpSpPr>
        <p:grpSpPr>
          <a:xfrm rot="5400000">
            <a:off x="7950292" y="4196397"/>
            <a:ext cx="1553813" cy="437324"/>
            <a:chOff x="-74625" y="3626650"/>
            <a:chExt cx="939825" cy="264500"/>
          </a:xfrm>
        </p:grpSpPr>
        <p:sp>
          <p:nvSpPr>
            <p:cNvPr id="221" name="Google Shape;221;p13"/>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2" name="Google Shape;222;p13"/>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3" name="Google Shape;223;p13"/>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224"/>
        <p:cNvGrpSpPr/>
        <p:nvPr/>
      </p:nvGrpSpPr>
      <p:grpSpPr>
        <a:xfrm>
          <a:off x="0" y="0"/>
          <a:ext cx="0" cy="0"/>
          <a:chOff x="0" y="0"/>
          <a:chExt cx="0" cy="0"/>
        </a:xfrm>
      </p:grpSpPr>
      <p:pic>
        <p:nvPicPr>
          <p:cNvPr id="225" name="Google Shape;225;p14"/>
          <p:cNvPicPr preferRelativeResize="0"/>
          <p:nvPr/>
        </p:nvPicPr>
        <p:blipFill>
          <a:blip r:embed="rId2">
            <a:alphaModFix amt="10000"/>
          </a:blip>
          <a:stretch>
            <a:fillRect/>
          </a:stretch>
        </p:blipFill>
        <p:spPr>
          <a:xfrm>
            <a:off x="-12" y="0"/>
            <a:ext cx="9144023" cy="5143499"/>
          </a:xfrm>
          <a:prstGeom prst="rect">
            <a:avLst/>
          </a:prstGeom>
          <a:noFill/>
          <a:ln>
            <a:noFill/>
          </a:ln>
        </p:spPr>
      </p:pic>
      <p:sp>
        <p:nvSpPr>
          <p:cNvPr id="226" name="Google Shape;226;p14"/>
          <p:cNvSpPr/>
          <p:nvPr/>
        </p:nvSpPr>
        <p:spPr>
          <a:xfrm>
            <a:off x="436550" y="4900763"/>
            <a:ext cx="1968000" cy="573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7" name="Google Shape;227;p14"/>
          <p:cNvSpPr/>
          <p:nvPr/>
        </p:nvSpPr>
        <p:spPr>
          <a:xfrm>
            <a:off x="4046525" y="-182425"/>
            <a:ext cx="1968000" cy="573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8" name="Google Shape;228;p14"/>
          <p:cNvSpPr/>
          <p:nvPr/>
        </p:nvSpPr>
        <p:spPr>
          <a:xfrm rot="5400000">
            <a:off x="127225" y="4366276"/>
            <a:ext cx="949422" cy="164196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9" name="Google Shape;229;p14"/>
          <p:cNvSpPr/>
          <p:nvPr/>
        </p:nvSpPr>
        <p:spPr>
          <a:xfrm rot="5400000">
            <a:off x="295900" y="4495531"/>
            <a:ext cx="949422" cy="1641968"/>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30" name="Google Shape;230;p14"/>
          <p:cNvGrpSpPr/>
          <p:nvPr/>
        </p:nvGrpSpPr>
        <p:grpSpPr>
          <a:xfrm>
            <a:off x="8571035" y="-922911"/>
            <a:ext cx="1515374" cy="1897795"/>
            <a:chOff x="-74625" y="2242625"/>
            <a:chExt cx="939825" cy="1177000"/>
          </a:xfrm>
        </p:grpSpPr>
        <p:sp>
          <p:nvSpPr>
            <p:cNvPr id="231" name="Google Shape;231;p14"/>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2" name="Google Shape;232;p14"/>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3" name="Google Shape;233;p14"/>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4" name="Google Shape;234;p14"/>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35" name="Google Shape;235;p14"/>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36" name="Google Shape;236;p14"/>
          <p:cNvGrpSpPr/>
          <p:nvPr/>
        </p:nvGrpSpPr>
        <p:grpSpPr>
          <a:xfrm rot="5400000">
            <a:off x="3307768" y="-1780784"/>
            <a:ext cx="1644021" cy="2875788"/>
            <a:chOff x="3090900" y="-19050"/>
            <a:chExt cx="2962200" cy="5181600"/>
          </a:xfrm>
        </p:grpSpPr>
        <p:grpSp>
          <p:nvGrpSpPr>
            <p:cNvPr id="237" name="Google Shape;237;p14"/>
            <p:cNvGrpSpPr/>
            <p:nvPr/>
          </p:nvGrpSpPr>
          <p:grpSpPr>
            <a:xfrm>
              <a:off x="3090900" y="85725"/>
              <a:ext cx="2962200" cy="4960075"/>
              <a:chOff x="3228975" y="314325"/>
              <a:chExt cx="2962200" cy="4960075"/>
            </a:xfrm>
          </p:grpSpPr>
          <p:cxnSp>
            <p:nvCxnSpPr>
              <p:cNvPr id="238" name="Google Shape;238;p14"/>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39" name="Google Shape;239;p14"/>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0" name="Google Shape;240;p14"/>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1" name="Google Shape;241;p14"/>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2" name="Google Shape;242;p14"/>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3" name="Google Shape;243;p14"/>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4" name="Google Shape;244;p14"/>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5" name="Google Shape;245;p14"/>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6" name="Google Shape;246;p14"/>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7" name="Google Shape;247;p14"/>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8" name="Google Shape;248;p14"/>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9" name="Google Shape;249;p14"/>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50" name="Google Shape;250;p14"/>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251" name="Google Shape;251;p14"/>
            <p:cNvGrpSpPr/>
            <p:nvPr/>
          </p:nvGrpSpPr>
          <p:grpSpPr>
            <a:xfrm>
              <a:off x="3329025" y="-19050"/>
              <a:ext cx="2462200" cy="5181600"/>
              <a:chOff x="3467100" y="209550"/>
              <a:chExt cx="2462200" cy="5181600"/>
            </a:xfrm>
          </p:grpSpPr>
          <p:cxnSp>
            <p:nvCxnSpPr>
              <p:cNvPr id="252" name="Google Shape;252;p14"/>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3" name="Google Shape;253;p14"/>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4" name="Google Shape;254;p14"/>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5" name="Google Shape;255;p14"/>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6" name="Google Shape;256;p14"/>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7" name="Google Shape;257;p14"/>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258" name="Google Shape;258;p14"/>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259" name="Google Shape;259;p1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5" Type="http://schemas.openxmlformats.org/officeDocument/2006/relationships/theme" Target="../theme/theme1.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1pPr>
            <a:lvl2pPr lvl="1"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2pPr>
            <a:lvl3pPr lvl="2"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3pPr>
            <a:lvl4pPr lvl="3"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4pPr>
            <a:lvl5pPr lvl="4"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5pPr>
            <a:lvl6pPr lvl="5"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6pPr>
            <a:lvl7pPr lvl="6"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7pPr>
            <a:lvl8pPr lvl="7"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8pPr>
            <a:lvl9pPr lvl="8" rtl="0">
              <a:spcBef>
                <a:spcPts val="0"/>
              </a:spcBef>
              <a:spcAft>
                <a:spcPts val="0"/>
              </a:spcAft>
              <a:buClr>
                <a:schemeClr val="dk1"/>
              </a:buClr>
              <a:buSzPts val="3200"/>
              <a:buFont typeface="DM Serif Display"/>
              <a:buNone/>
              <a:defRPr sz="3200">
                <a:solidFill>
                  <a:schemeClr val="dk1"/>
                </a:solidFill>
                <a:latin typeface="DM Serif Display"/>
                <a:ea typeface="DM Serif Display"/>
                <a:cs typeface="DM Serif Display"/>
                <a:sym typeface="DM Serif Display"/>
              </a:defRPr>
            </a:lvl9pPr>
          </a:lstStyle>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1pPr>
            <a:lvl2pPr marL="914400" lvl="1"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2pPr>
            <a:lvl3pPr marL="1371600" lvl="2"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3pPr>
            <a:lvl4pPr marL="1828800" lvl="3"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4pPr>
            <a:lvl5pPr marL="2286000" lvl="4"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5pPr>
            <a:lvl6pPr marL="2743200" lvl="5"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6pPr>
            <a:lvl7pPr marL="3200400" lvl="6"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7pPr>
            <a:lvl8pPr marL="3657600" lvl="7"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8pPr>
            <a:lvl9pPr marL="4114800" lvl="8" indent="-304800">
              <a:lnSpc>
                <a:spcPct val="100000"/>
              </a:lnSpc>
              <a:spcBef>
                <a:spcPts val="0"/>
              </a:spcBef>
              <a:spcAft>
                <a:spcPts val="0"/>
              </a:spcAft>
              <a:buClr>
                <a:schemeClr val="dk1"/>
              </a:buClr>
              <a:buSzPts val="1200"/>
              <a:buFont typeface="Poppins" panose="00000500000000000000"/>
              <a:buChar char="■"/>
              <a:defRPr sz="1200">
                <a:solidFill>
                  <a:schemeClr val="dk1"/>
                </a:solidFill>
                <a:latin typeface="Poppins" panose="00000500000000000000"/>
                <a:ea typeface="Poppins" panose="00000500000000000000"/>
                <a:cs typeface="Poppins" panose="00000500000000000000"/>
                <a:sym typeface="Poppins" panose="00000500000000000000"/>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8.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11.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5"/>
        <p:cNvGrpSpPr/>
        <p:nvPr/>
      </p:nvGrpSpPr>
      <p:grpSpPr>
        <a:xfrm>
          <a:off x="0" y="0"/>
          <a:ext cx="0" cy="0"/>
          <a:chOff x="0" y="0"/>
          <a:chExt cx="0" cy="0"/>
        </a:xfrm>
      </p:grpSpPr>
      <p:grpSp>
        <p:nvGrpSpPr>
          <p:cNvPr id="586" name="Google Shape;586;p27"/>
          <p:cNvGrpSpPr/>
          <p:nvPr/>
        </p:nvGrpSpPr>
        <p:grpSpPr>
          <a:xfrm>
            <a:off x="6503200" y="-19050"/>
            <a:ext cx="2962200" cy="5181600"/>
            <a:chOff x="3090900" y="-19050"/>
            <a:chExt cx="2962200" cy="5181600"/>
          </a:xfrm>
        </p:grpSpPr>
        <p:grpSp>
          <p:nvGrpSpPr>
            <p:cNvPr id="587" name="Google Shape;587;p27"/>
            <p:cNvGrpSpPr/>
            <p:nvPr/>
          </p:nvGrpSpPr>
          <p:grpSpPr>
            <a:xfrm>
              <a:off x="3090900" y="85725"/>
              <a:ext cx="2962200" cy="4960075"/>
              <a:chOff x="3228975" y="314325"/>
              <a:chExt cx="2962200" cy="4960075"/>
            </a:xfrm>
          </p:grpSpPr>
          <p:cxnSp>
            <p:nvCxnSpPr>
              <p:cNvPr id="588" name="Google Shape;588;p27"/>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89" name="Google Shape;589;p27"/>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0" name="Google Shape;590;p27"/>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1" name="Google Shape;591;p27"/>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2" name="Google Shape;592;p27"/>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3" name="Google Shape;593;p27"/>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4" name="Google Shape;594;p27"/>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5" name="Google Shape;595;p27"/>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6" name="Google Shape;596;p27"/>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7" name="Google Shape;597;p27"/>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8" name="Google Shape;598;p27"/>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599" name="Google Shape;599;p27"/>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00" name="Google Shape;600;p27"/>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601" name="Google Shape;601;p27"/>
            <p:cNvGrpSpPr/>
            <p:nvPr/>
          </p:nvGrpSpPr>
          <p:grpSpPr>
            <a:xfrm>
              <a:off x="3329025" y="-19050"/>
              <a:ext cx="2462200" cy="5181600"/>
              <a:chOff x="3467100" y="209550"/>
              <a:chExt cx="2462200" cy="5181600"/>
            </a:xfrm>
          </p:grpSpPr>
          <p:cxnSp>
            <p:nvCxnSpPr>
              <p:cNvPr id="602" name="Google Shape;602;p27"/>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3" name="Google Shape;603;p27"/>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4" name="Google Shape;604;p27"/>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5" name="Google Shape;605;p27"/>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6" name="Google Shape;606;p27"/>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7" name="Google Shape;607;p27"/>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08" name="Google Shape;608;p27"/>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610" name="Google Shape;610;p27"/>
          <p:cNvSpPr txBox="1">
            <a:spLocks noGrp="1"/>
          </p:cNvSpPr>
          <p:nvPr>
            <p:ph type="ctrTitle"/>
          </p:nvPr>
        </p:nvSpPr>
        <p:spPr>
          <a:xfrm>
            <a:off x="242710" y="725149"/>
            <a:ext cx="4872915" cy="2226378"/>
          </a:xfrm>
          <a:prstGeom prst="rect">
            <a:avLst/>
          </a:prstGeom>
        </p:spPr>
        <p:txBody>
          <a:bodyPr spcFirstLastPara="1" wrap="square" lIns="91425" tIns="91425" rIns="91425" bIns="91425" anchor="b" anchorCtr="0">
            <a:noAutofit/>
          </a:bodyPr>
          <a:lstStyle/>
          <a:p>
            <a:pPr algn="ctr"/>
            <a:br>
              <a:rPr lang="en-US" sz="3200" b="1" dirty="0" smtClean="0"/>
            </a:br>
            <a:r>
              <a:rPr lang="en-US" sz="3200" b="1" dirty="0" smtClean="0"/>
              <a:t>Smart Table</a:t>
            </a:r>
            <a:br>
              <a:rPr lang="en-US" sz="3200" dirty="0"/>
            </a:br>
            <a:endParaRPr lang="en-US" sz="3200" dirty="0"/>
          </a:p>
        </p:txBody>
      </p:sp>
      <p:grpSp>
        <p:nvGrpSpPr>
          <p:cNvPr id="612" name="Google Shape;612;p27"/>
          <p:cNvGrpSpPr/>
          <p:nvPr/>
        </p:nvGrpSpPr>
        <p:grpSpPr>
          <a:xfrm>
            <a:off x="6857575" y="-408655"/>
            <a:ext cx="2607819" cy="2571955"/>
            <a:chOff x="6857575" y="-408655"/>
            <a:chExt cx="2607819" cy="2571955"/>
          </a:xfrm>
        </p:grpSpPr>
        <p:sp>
          <p:nvSpPr>
            <p:cNvPr id="613" name="Google Shape;613;p27"/>
            <p:cNvSpPr/>
            <p:nvPr/>
          </p:nvSpPr>
          <p:spPr>
            <a:xfrm>
              <a:off x="6857575" y="469800"/>
              <a:ext cx="2027100" cy="169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614" name="Google Shape;614;p27"/>
            <p:cNvGrpSpPr/>
            <p:nvPr/>
          </p:nvGrpSpPr>
          <p:grpSpPr>
            <a:xfrm>
              <a:off x="7654728" y="-408655"/>
              <a:ext cx="1810667" cy="2267608"/>
              <a:chOff x="-74625" y="2242625"/>
              <a:chExt cx="939825" cy="1177000"/>
            </a:xfrm>
          </p:grpSpPr>
          <p:sp>
            <p:nvSpPr>
              <p:cNvPr id="615" name="Google Shape;615;p27"/>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6" name="Google Shape;616;p27"/>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7" name="Google Shape;617;p27"/>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8" name="Google Shape;618;p27"/>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19" name="Google Shape;619;p27"/>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36" name="Google Shape;185;p37"/>
          <p:cNvSpPr txBox="1"/>
          <p:nvPr/>
        </p:nvSpPr>
        <p:spPr>
          <a:xfrm>
            <a:off x="687001" y="2979102"/>
            <a:ext cx="3856450" cy="1780388"/>
          </a:xfrm>
          <a:prstGeom prst="rect">
            <a:avLst/>
          </a:prstGeom>
          <a:solidFill>
            <a:schemeClr val="dk2"/>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r" rtl="0">
              <a:lnSpc>
                <a:spcPct val="100000"/>
              </a:lnSpc>
              <a:spcBef>
                <a:spcPts val="0"/>
              </a:spcBef>
              <a:spcAft>
                <a:spcPts val="0"/>
              </a:spcAft>
              <a:buClr>
                <a:schemeClr val="dk1"/>
              </a:buClr>
              <a:buSzPts val="1200"/>
              <a:buFont typeface="Poppins" panose="00000500000000000000"/>
              <a:buNone/>
              <a:defRPr sz="14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1pPr>
            <a:lvl2pPr marL="914400" marR="0" lvl="1"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2pPr>
            <a:lvl3pPr marL="1371600" marR="0" lvl="2"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3pPr>
            <a:lvl4pPr marL="1828800" marR="0" lvl="3"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4pPr>
            <a:lvl5pPr marL="2286000" marR="0" lvl="4"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5pPr>
            <a:lvl6pPr marL="2743200" marR="0" lvl="5"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6pPr>
            <a:lvl7pPr marL="3200400" marR="0" lvl="6"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7pPr>
            <a:lvl8pPr marL="3657600" marR="0" lvl="7"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8pPr>
            <a:lvl9pPr marL="4114800" marR="0" lvl="8" indent="-304800" algn="ctr" rtl="0">
              <a:lnSpc>
                <a:spcPct val="100000"/>
              </a:lnSpc>
              <a:spcBef>
                <a:spcPts val="0"/>
              </a:spcBef>
              <a:spcAft>
                <a:spcPts val="0"/>
              </a:spcAft>
              <a:buClr>
                <a:schemeClr val="dk1"/>
              </a:buClr>
              <a:buSzPts val="1800"/>
              <a:buFont typeface="Poppins" panose="00000500000000000000"/>
              <a:buNone/>
              <a:defRPr sz="1800" b="0" i="0" u="none" strike="noStrike" cap="none">
                <a:solidFill>
                  <a:schemeClr val="dk1"/>
                </a:solidFill>
                <a:latin typeface="Poppins" panose="00000500000000000000"/>
                <a:ea typeface="Poppins" panose="00000500000000000000"/>
                <a:cs typeface="Poppins" panose="00000500000000000000"/>
                <a:sym typeface="Poppins" panose="00000500000000000000"/>
              </a:defRPr>
            </a:lvl9pPr>
          </a:lstStyle>
          <a:p>
            <a:pPr algn="ctr"/>
            <a:r>
              <a:rPr lang="en-GB" b="1" dirty="0" smtClean="0">
                <a:solidFill>
                  <a:schemeClr val="tx1"/>
                </a:solidFill>
                <a:cs typeface="+mj-cs"/>
              </a:rPr>
              <a:t>By</a:t>
            </a:r>
            <a:endParaRPr lang="en-GB" dirty="0" smtClean="0">
              <a:solidFill>
                <a:schemeClr val="tx1"/>
              </a:solidFill>
              <a:cs typeface="+mj-cs"/>
            </a:endParaRPr>
          </a:p>
          <a:p>
            <a:pPr algn="ctr"/>
            <a:r>
              <a:rPr lang="en-GB" b="1" dirty="0" err="1" smtClean="0">
                <a:solidFill>
                  <a:schemeClr val="tx1"/>
                </a:solidFill>
                <a:cs typeface="+mj-cs"/>
              </a:rPr>
              <a:t>Firas</a:t>
            </a:r>
            <a:r>
              <a:rPr lang="en-GB" b="1" dirty="0" smtClean="0">
                <a:solidFill>
                  <a:schemeClr val="tx1"/>
                </a:solidFill>
                <a:cs typeface="+mj-cs"/>
              </a:rPr>
              <a:t> </a:t>
            </a:r>
            <a:r>
              <a:rPr lang="en-GB" b="1" dirty="0" err="1" smtClean="0">
                <a:solidFill>
                  <a:schemeClr val="tx1"/>
                </a:solidFill>
                <a:cs typeface="+mj-cs"/>
              </a:rPr>
              <a:t>Aref</a:t>
            </a:r>
            <a:r>
              <a:rPr lang="en-GB" b="1" dirty="0" smtClean="0">
                <a:solidFill>
                  <a:schemeClr val="tx1"/>
                </a:solidFill>
                <a:cs typeface="+mj-cs"/>
              </a:rPr>
              <a:t> Kayed </a:t>
            </a:r>
            <a:endParaRPr lang="en-GB" b="1" dirty="0" smtClean="0">
              <a:solidFill>
                <a:schemeClr val="tx1"/>
              </a:solidFill>
              <a:cs typeface="+mj-cs"/>
            </a:endParaRPr>
          </a:p>
          <a:p>
            <a:pPr algn="ctr"/>
            <a:r>
              <a:rPr lang="en-US" b="1" dirty="0" err="1" smtClean="0">
                <a:solidFill>
                  <a:schemeClr val="tx1"/>
                </a:solidFill>
                <a:cs typeface="+mj-cs"/>
              </a:rPr>
              <a:t>Yazan</a:t>
            </a:r>
            <a:r>
              <a:rPr lang="en-US" b="1" dirty="0" smtClean="0">
                <a:solidFill>
                  <a:schemeClr val="tx1"/>
                </a:solidFill>
                <a:cs typeface="+mj-cs"/>
              </a:rPr>
              <a:t> Jamal </a:t>
            </a:r>
            <a:r>
              <a:rPr lang="en-US" b="1" dirty="0" err="1" smtClean="0">
                <a:solidFill>
                  <a:schemeClr val="tx1"/>
                </a:solidFill>
                <a:cs typeface="+mj-cs"/>
              </a:rPr>
              <a:t>Aliahmad</a:t>
            </a:r>
            <a:endParaRPr lang="en-GB" b="1" dirty="0">
              <a:solidFill>
                <a:schemeClr val="tx1"/>
              </a:solidFill>
              <a:cs typeface="+mj-cs"/>
            </a:endParaRPr>
          </a:p>
          <a:p>
            <a:pPr algn="ctr"/>
            <a:r>
              <a:rPr lang="en-GB" b="1" dirty="0" smtClean="0">
                <a:solidFill>
                  <a:schemeClr val="tx1"/>
                </a:solidFill>
                <a:cs typeface="+mj-cs"/>
              </a:rPr>
              <a:t>  </a:t>
            </a:r>
            <a:endParaRPr lang="en-GB" dirty="0" smtClean="0">
              <a:solidFill>
                <a:schemeClr val="tx1"/>
              </a:solidFill>
              <a:cs typeface="+mj-cs"/>
            </a:endParaRPr>
          </a:p>
          <a:p>
            <a:pPr algn="ctr"/>
            <a:r>
              <a:rPr lang="en-GB" b="1" dirty="0" smtClean="0">
                <a:solidFill>
                  <a:schemeClr val="tx1"/>
                </a:solidFill>
                <a:cs typeface="+mj-cs"/>
              </a:rPr>
              <a:t>Supervisor</a:t>
            </a:r>
            <a:endParaRPr lang="en-GB" dirty="0" smtClean="0">
              <a:solidFill>
                <a:schemeClr val="tx1"/>
              </a:solidFill>
              <a:cs typeface="+mj-cs"/>
            </a:endParaRPr>
          </a:p>
          <a:p>
            <a:pPr algn="ctr"/>
            <a:r>
              <a:rPr lang="en-US" b="1" dirty="0">
                <a:solidFill>
                  <a:schemeClr val="tx1"/>
                </a:solidFill>
                <a:cs typeface="+mj-cs"/>
              </a:rPr>
              <a:t>Dr. </a:t>
            </a:r>
            <a:r>
              <a:rPr lang="en-US" b="1" dirty="0" err="1" smtClean="0">
                <a:solidFill>
                  <a:schemeClr val="tx1"/>
                </a:solidFill>
                <a:cs typeface="+mj-cs"/>
              </a:rPr>
              <a:t>Hanaal</a:t>
            </a:r>
            <a:r>
              <a:rPr lang="en-US" b="1" dirty="0" smtClean="0">
                <a:solidFill>
                  <a:schemeClr val="tx1"/>
                </a:solidFill>
                <a:cs typeface="+mj-cs"/>
              </a:rPr>
              <a:t> Abu </a:t>
            </a:r>
            <a:r>
              <a:rPr lang="en-US" b="1" dirty="0" err="1" smtClean="0">
                <a:solidFill>
                  <a:schemeClr val="tx1"/>
                </a:solidFill>
                <a:cs typeface="+mj-cs"/>
              </a:rPr>
              <a:t>Zanat</a:t>
            </a:r>
            <a:br>
              <a:rPr lang="en-US" b="1" dirty="0" err="1" smtClean="0">
                <a:solidFill>
                  <a:schemeClr val="tx1"/>
                </a:solidFill>
                <a:cs typeface="+mj-cs"/>
              </a:rPr>
            </a:br>
            <a:r>
              <a:rPr lang="en-US" b="1" dirty="0" err="1" smtClean="0">
                <a:solidFill>
                  <a:schemeClr val="tx1"/>
                </a:solidFill>
                <a:cs typeface="+mj-cs"/>
              </a:rPr>
              <a:t>Dr. saed tarapiah    </a:t>
            </a:r>
            <a:endParaRPr lang="en-US" b="1" dirty="0" err="1" smtClean="0">
              <a:solidFill>
                <a:schemeClr val="tx1"/>
              </a:solidFill>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0"/>
                                        </p:tgtEl>
                                        <p:attrNameLst>
                                          <p:attrName>style.visibility</p:attrName>
                                        </p:attrNameLst>
                                      </p:cBhvr>
                                      <p:to>
                                        <p:strVal val="visible"/>
                                      </p:to>
                                    </p:set>
                                    <p:anim calcmode="lin" valueType="num">
                                      <p:cBhvr additive="base">
                                        <p:cTn id="7" dur="500" fill="hold"/>
                                        <p:tgtEl>
                                          <p:spTgt spid="610"/>
                                        </p:tgtEl>
                                        <p:attrNameLst>
                                          <p:attrName>ppt_x</p:attrName>
                                        </p:attrNameLst>
                                      </p:cBhvr>
                                      <p:tavLst>
                                        <p:tav tm="0">
                                          <p:val>
                                            <p:strVal val="#ppt_x"/>
                                          </p:val>
                                        </p:tav>
                                        <p:tav tm="100000">
                                          <p:val>
                                            <p:strVal val="#ppt_x"/>
                                          </p:val>
                                        </p:tav>
                                      </p:tavLst>
                                    </p:anim>
                                    <p:anim calcmode="lin" valueType="num">
                                      <p:cBhvr additive="base">
                                        <p:cTn id="8" dur="500" fill="hold"/>
                                        <p:tgtEl>
                                          <p:spTgt spid="6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 grpId="0"/>
      <p:bldP spid="3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Research Objectives </a:t>
            </a:r>
            <a:endParaRPr dirty="0"/>
          </a:p>
        </p:txBody>
      </p:sp>
      <p:sp>
        <p:nvSpPr>
          <p:cNvPr id="831" name="Google Shape;831;p34"/>
          <p:cNvSpPr txBox="1">
            <a:spLocks noGrp="1"/>
          </p:cNvSpPr>
          <p:nvPr>
            <p:ph type="subTitle" idx="5"/>
          </p:nvPr>
        </p:nvSpPr>
        <p:spPr>
          <a:xfrm>
            <a:off x="797869" y="1620477"/>
            <a:ext cx="8176010" cy="3085062"/>
          </a:xfrm>
          <a:prstGeom prst="rect">
            <a:avLst/>
          </a:prstGeom>
        </p:spPr>
        <p:txBody>
          <a:bodyPr spcFirstLastPara="1" wrap="square" lIns="91425" tIns="91425" rIns="91425" bIns="91425" anchor="b" anchorCtr="0">
            <a:noAutofit/>
          </a:bodyPr>
          <a:lstStyle/>
          <a:p>
            <a:pPr marL="609600" indent="-457200" algn="just">
              <a:lnSpc>
                <a:spcPct val="107000"/>
              </a:lnSpc>
              <a:spcAft>
                <a:spcPts val="800"/>
              </a:spcAft>
              <a:buFont typeface="Arial" panose="020B0604020202020204" pitchFamily="34" charset="0"/>
              <a:buChar char="•"/>
            </a:pPr>
            <a:r>
              <a:rPr lang="en-US" altLang="en-US" sz="1800" dirty="0"/>
              <a:t>To design and develop a smart table capable of measuring the temperature and moisture of food in real time using embedded sensors.</a:t>
            </a:r>
            <a:endParaRPr lang="en-US" altLang="en-US" sz="1800" dirty="0"/>
          </a:p>
          <a:p>
            <a:pPr marL="609600" indent="-457200" algn="just">
              <a:lnSpc>
                <a:spcPct val="107000"/>
              </a:lnSpc>
              <a:spcAft>
                <a:spcPts val="800"/>
              </a:spcAft>
              <a:buFont typeface="Arial" panose="020B0604020202020204" pitchFamily="34" charset="0"/>
              <a:buChar char="•"/>
            </a:pPr>
            <a:r>
              <a:rPr lang="en-US" altLang="en-US" sz="1800" dirty="0" smtClean="0"/>
              <a:t>To implement an AI-based camera system that can automatically detect and identify the type of food placed on the table</a:t>
            </a:r>
            <a:r>
              <a:rPr lang="en-GB" sz="1800" dirty="0" smtClean="0"/>
              <a:t>.</a:t>
            </a:r>
            <a:endParaRPr lang="en-GB" sz="1800" dirty="0" smtClean="0"/>
          </a:p>
          <a:p>
            <a:pPr marL="495300" indent="-342900" algn="just">
              <a:lnSpc>
                <a:spcPct val="107000"/>
              </a:lnSpc>
              <a:spcAft>
                <a:spcPts val="800"/>
              </a:spcAft>
              <a:buFont typeface="Arial" panose="020B0604020202020204" pitchFamily="34" charset="0"/>
              <a:buChar char="•"/>
            </a:pPr>
            <a:r>
              <a:rPr lang="en-US" altLang="en-US" sz="1800" dirty="0" smtClean="0"/>
              <a:t>To create an intelligent decision-making algorithm that determines whether food needs to be heated or cooled based on its type and current condition</a:t>
            </a:r>
            <a:r>
              <a:rPr lang="en-GB" sz="1800" dirty="0" smtClean="0"/>
              <a:t>.</a:t>
            </a:r>
            <a:endParaRPr lang="en-GB" sz="1800" dirty="0" smtClean="0"/>
          </a:p>
          <a:p>
            <a:pPr marL="495300" indent="-342900" algn="just">
              <a:lnSpc>
                <a:spcPct val="107000"/>
              </a:lnSpc>
              <a:spcAft>
                <a:spcPts val="800"/>
              </a:spcAft>
              <a:buFont typeface="Arial" panose="020B0604020202020204" pitchFamily="34" charset="0"/>
              <a:buChar char="•"/>
            </a:pPr>
            <a:r>
              <a:rPr lang="en-US" altLang="en-US" sz="1800" dirty="0" smtClean="0"/>
              <a:t>To automatically heat or cool food to maintain its optimal serving temperature without manual user intervention</a:t>
            </a:r>
            <a:r>
              <a:rPr lang="en-GB" sz="1800" dirty="0" smtClean="0"/>
              <a:t>.</a:t>
            </a:r>
            <a:endParaRPr lang="en-GB" sz="1800" dirty="0" smtClean="0"/>
          </a:p>
          <a:p>
            <a:pPr marL="495300" indent="-342900" algn="just">
              <a:lnSpc>
                <a:spcPct val="107000"/>
              </a:lnSpc>
              <a:spcAft>
                <a:spcPts val="800"/>
              </a:spcAft>
              <a:buFont typeface="Arial" panose="020B0604020202020204" pitchFamily="34" charset="0"/>
              <a:buChar char="•"/>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34" name="Google Shape;834;p34"/>
          <p:cNvGrpSpPr/>
          <p:nvPr/>
        </p:nvGrpSpPr>
        <p:grpSpPr>
          <a:xfrm>
            <a:off x="433247" y="2794989"/>
            <a:ext cx="445200" cy="389350"/>
            <a:chOff x="7411800" y="4065400"/>
            <a:chExt cx="445200" cy="389350"/>
          </a:xfrm>
        </p:grpSpPr>
        <p:sp>
          <p:nvSpPr>
            <p:cNvPr id="835" name="Google Shape;835;p34"/>
            <p:cNvSpPr/>
            <p:nvPr/>
          </p:nvSpPr>
          <p:spPr>
            <a:xfrm>
              <a:off x="7411800" y="4065400"/>
              <a:ext cx="445200" cy="389350"/>
            </a:xfrm>
            <a:custGeom>
              <a:avLst/>
              <a:gdLst/>
              <a:ahLst/>
              <a:cxnLst/>
              <a:rect l="l" t="t" r="r" b="b"/>
              <a:pathLst>
                <a:path w="17808" h="15574" extrusionOk="0">
                  <a:moveTo>
                    <a:pt x="1931" y="521"/>
                  </a:moveTo>
                  <a:cubicBezTo>
                    <a:pt x="2713" y="521"/>
                    <a:pt x="3347" y="1155"/>
                    <a:pt x="3347" y="1932"/>
                  </a:cubicBezTo>
                  <a:lnTo>
                    <a:pt x="3347" y="12322"/>
                  </a:lnTo>
                  <a:cubicBezTo>
                    <a:pt x="2991" y="11943"/>
                    <a:pt x="2490" y="11706"/>
                    <a:pt x="1931" y="11706"/>
                  </a:cubicBezTo>
                  <a:cubicBezTo>
                    <a:pt x="1378" y="11706"/>
                    <a:pt x="876" y="11943"/>
                    <a:pt x="520" y="12322"/>
                  </a:cubicBezTo>
                  <a:lnTo>
                    <a:pt x="520" y="1932"/>
                  </a:lnTo>
                  <a:cubicBezTo>
                    <a:pt x="520" y="1155"/>
                    <a:pt x="1156" y="521"/>
                    <a:pt x="1931" y="521"/>
                  </a:cubicBezTo>
                  <a:close/>
                  <a:moveTo>
                    <a:pt x="1931" y="1"/>
                  </a:moveTo>
                  <a:cubicBezTo>
                    <a:pt x="867" y="1"/>
                    <a:pt x="0" y="867"/>
                    <a:pt x="0" y="1932"/>
                  </a:cubicBezTo>
                  <a:lnTo>
                    <a:pt x="0" y="13642"/>
                  </a:lnTo>
                  <a:cubicBezTo>
                    <a:pt x="0" y="14708"/>
                    <a:pt x="867" y="15574"/>
                    <a:pt x="1931" y="15574"/>
                  </a:cubicBezTo>
                  <a:lnTo>
                    <a:pt x="17543" y="15574"/>
                  </a:lnTo>
                  <a:cubicBezTo>
                    <a:pt x="17689" y="15574"/>
                    <a:pt x="17808" y="15460"/>
                    <a:pt x="17808" y="15313"/>
                  </a:cubicBezTo>
                  <a:lnTo>
                    <a:pt x="17808" y="1932"/>
                  </a:lnTo>
                  <a:cubicBezTo>
                    <a:pt x="17808" y="1790"/>
                    <a:pt x="17689" y="1672"/>
                    <a:pt x="17543" y="1672"/>
                  </a:cubicBezTo>
                  <a:lnTo>
                    <a:pt x="8904" y="1672"/>
                  </a:lnTo>
                  <a:cubicBezTo>
                    <a:pt x="8757" y="1672"/>
                    <a:pt x="8643" y="1790"/>
                    <a:pt x="8643" y="1932"/>
                  </a:cubicBezTo>
                  <a:cubicBezTo>
                    <a:pt x="8643" y="2079"/>
                    <a:pt x="8757" y="2197"/>
                    <a:pt x="8904" y="2197"/>
                  </a:cubicBezTo>
                  <a:lnTo>
                    <a:pt x="17283" y="2197"/>
                  </a:lnTo>
                  <a:lnTo>
                    <a:pt x="17283" y="15053"/>
                  </a:lnTo>
                  <a:lnTo>
                    <a:pt x="1931" y="15053"/>
                  </a:lnTo>
                  <a:cubicBezTo>
                    <a:pt x="1156" y="15053"/>
                    <a:pt x="520" y="14418"/>
                    <a:pt x="520" y="13642"/>
                  </a:cubicBezTo>
                  <a:cubicBezTo>
                    <a:pt x="520" y="12862"/>
                    <a:pt x="1156" y="12231"/>
                    <a:pt x="1931" y="12231"/>
                  </a:cubicBezTo>
                  <a:cubicBezTo>
                    <a:pt x="2713" y="12231"/>
                    <a:pt x="3347" y="12862"/>
                    <a:pt x="3347" y="13642"/>
                  </a:cubicBezTo>
                  <a:cubicBezTo>
                    <a:pt x="3347" y="13784"/>
                    <a:pt x="3461" y="13902"/>
                    <a:pt x="3607" y="13902"/>
                  </a:cubicBezTo>
                  <a:cubicBezTo>
                    <a:pt x="3749" y="13902"/>
                    <a:pt x="3867" y="13784"/>
                    <a:pt x="3867" y="13642"/>
                  </a:cubicBezTo>
                  <a:lnTo>
                    <a:pt x="3867" y="2197"/>
                  </a:lnTo>
                  <a:lnTo>
                    <a:pt x="7649" y="2197"/>
                  </a:lnTo>
                  <a:cubicBezTo>
                    <a:pt x="7791" y="2197"/>
                    <a:pt x="7910" y="2079"/>
                    <a:pt x="7910" y="1932"/>
                  </a:cubicBezTo>
                  <a:cubicBezTo>
                    <a:pt x="7910" y="1790"/>
                    <a:pt x="7791" y="1672"/>
                    <a:pt x="7649" y="1672"/>
                  </a:cubicBezTo>
                  <a:lnTo>
                    <a:pt x="3849" y="1672"/>
                  </a:lnTo>
                  <a:cubicBezTo>
                    <a:pt x="3721" y="729"/>
                    <a:pt x="2912" y="1"/>
                    <a:pt x="1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6" name="Google Shape;836;p34"/>
            <p:cNvSpPr/>
            <p:nvPr/>
          </p:nvSpPr>
          <p:spPr>
            <a:xfrm>
              <a:off x="7523275" y="4169900"/>
              <a:ext cx="222150" cy="222150"/>
            </a:xfrm>
            <a:custGeom>
              <a:avLst/>
              <a:gdLst/>
              <a:ahLst/>
              <a:cxnLst/>
              <a:rect l="l" t="t" r="r" b="b"/>
              <a:pathLst>
                <a:path w="8886" h="8886" extrusionOk="0">
                  <a:moveTo>
                    <a:pt x="7247" y="3063"/>
                  </a:moveTo>
                  <a:lnTo>
                    <a:pt x="7247" y="3905"/>
                  </a:lnTo>
                  <a:lnTo>
                    <a:pt x="6410" y="3905"/>
                  </a:lnTo>
                  <a:cubicBezTo>
                    <a:pt x="6508" y="3489"/>
                    <a:pt x="6836" y="3162"/>
                    <a:pt x="7247" y="3063"/>
                  </a:cubicBezTo>
                  <a:close/>
                  <a:moveTo>
                    <a:pt x="8365" y="525"/>
                  </a:moveTo>
                  <a:lnTo>
                    <a:pt x="8365" y="3905"/>
                  </a:lnTo>
                  <a:lnTo>
                    <a:pt x="7773" y="3905"/>
                  </a:lnTo>
                  <a:lnTo>
                    <a:pt x="7773" y="2769"/>
                  </a:lnTo>
                  <a:cubicBezTo>
                    <a:pt x="7773" y="2627"/>
                    <a:pt x="7655" y="2509"/>
                    <a:pt x="7513" y="2509"/>
                  </a:cubicBezTo>
                  <a:cubicBezTo>
                    <a:pt x="6683" y="2509"/>
                    <a:pt x="6002" y="3115"/>
                    <a:pt x="5875" y="3905"/>
                  </a:cubicBezTo>
                  <a:lnTo>
                    <a:pt x="4147" y="3905"/>
                  </a:lnTo>
                  <a:lnTo>
                    <a:pt x="4147" y="525"/>
                  </a:lnTo>
                  <a:close/>
                  <a:moveTo>
                    <a:pt x="3626" y="525"/>
                  </a:moveTo>
                  <a:lnTo>
                    <a:pt x="3626" y="3924"/>
                  </a:lnTo>
                  <a:cubicBezTo>
                    <a:pt x="2921" y="4038"/>
                    <a:pt x="2362" y="4592"/>
                    <a:pt x="2253" y="5296"/>
                  </a:cubicBezTo>
                  <a:lnTo>
                    <a:pt x="526" y="5296"/>
                  </a:lnTo>
                  <a:lnTo>
                    <a:pt x="526" y="525"/>
                  </a:lnTo>
                  <a:close/>
                  <a:moveTo>
                    <a:pt x="3626" y="4459"/>
                  </a:moveTo>
                  <a:lnTo>
                    <a:pt x="3626" y="5296"/>
                  </a:lnTo>
                  <a:lnTo>
                    <a:pt x="2783" y="5296"/>
                  </a:lnTo>
                  <a:cubicBezTo>
                    <a:pt x="2883" y="4881"/>
                    <a:pt x="3209" y="4554"/>
                    <a:pt x="3626" y="4459"/>
                  </a:cubicBezTo>
                  <a:close/>
                  <a:moveTo>
                    <a:pt x="3626" y="6688"/>
                  </a:moveTo>
                  <a:lnTo>
                    <a:pt x="3626" y="7526"/>
                  </a:lnTo>
                  <a:lnTo>
                    <a:pt x="2783" y="7526"/>
                  </a:lnTo>
                  <a:cubicBezTo>
                    <a:pt x="2883" y="7114"/>
                    <a:pt x="3209" y="6784"/>
                    <a:pt x="3626" y="6688"/>
                  </a:cubicBezTo>
                  <a:close/>
                  <a:moveTo>
                    <a:pt x="3626" y="5822"/>
                  </a:moveTo>
                  <a:lnTo>
                    <a:pt x="3626" y="6154"/>
                  </a:lnTo>
                  <a:cubicBezTo>
                    <a:pt x="2836" y="6281"/>
                    <a:pt x="2230" y="6963"/>
                    <a:pt x="2230" y="7787"/>
                  </a:cubicBezTo>
                  <a:cubicBezTo>
                    <a:pt x="2230" y="7933"/>
                    <a:pt x="2348" y="8051"/>
                    <a:pt x="2490" y="8051"/>
                  </a:cubicBezTo>
                  <a:lnTo>
                    <a:pt x="3626" y="8051"/>
                  </a:lnTo>
                  <a:lnTo>
                    <a:pt x="3626" y="8364"/>
                  </a:lnTo>
                  <a:lnTo>
                    <a:pt x="526" y="8364"/>
                  </a:lnTo>
                  <a:lnTo>
                    <a:pt x="526" y="5822"/>
                  </a:lnTo>
                  <a:close/>
                  <a:moveTo>
                    <a:pt x="8365" y="4426"/>
                  </a:moveTo>
                  <a:lnTo>
                    <a:pt x="8365" y="8364"/>
                  </a:lnTo>
                  <a:lnTo>
                    <a:pt x="4147" y="8364"/>
                  </a:lnTo>
                  <a:lnTo>
                    <a:pt x="4147" y="4426"/>
                  </a:lnTo>
                  <a:close/>
                  <a:moveTo>
                    <a:pt x="260" y="0"/>
                  </a:moveTo>
                  <a:cubicBezTo>
                    <a:pt x="118" y="0"/>
                    <a:pt x="0" y="118"/>
                    <a:pt x="0" y="260"/>
                  </a:cubicBezTo>
                  <a:lnTo>
                    <a:pt x="0" y="8625"/>
                  </a:lnTo>
                  <a:cubicBezTo>
                    <a:pt x="0" y="8772"/>
                    <a:pt x="118" y="8885"/>
                    <a:pt x="260" y="8885"/>
                  </a:cubicBezTo>
                  <a:lnTo>
                    <a:pt x="8625" y="8885"/>
                  </a:lnTo>
                  <a:cubicBezTo>
                    <a:pt x="8771" y="8885"/>
                    <a:pt x="8885" y="8772"/>
                    <a:pt x="8885" y="8625"/>
                  </a:cubicBezTo>
                  <a:lnTo>
                    <a:pt x="8885" y="260"/>
                  </a:lnTo>
                  <a:cubicBezTo>
                    <a:pt x="8885" y="118"/>
                    <a:pt x="8771" y="0"/>
                    <a:pt x="8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7" name="Google Shape;837;p34"/>
            <p:cNvSpPr/>
            <p:nvPr/>
          </p:nvSpPr>
          <p:spPr>
            <a:xfrm>
              <a:off x="7759825" y="4239725"/>
              <a:ext cx="70775" cy="68725"/>
            </a:xfrm>
            <a:custGeom>
              <a:avLst/>
              <a:gdLst/>
              <a:ahLst/>
              <a:cxnLst/>
              <a:rect l="l" t="t" r="r" b="b"/>
              <a:pathLst>
                <a:path w="2831" h="2749" extrusionOk="0">
                  <a:moveTo>
                    <a:pt x="1392" y="843"/>
                  </a:moveTo>
                  <a:lnTo>
                    <a:pt x="2021" y="2097"/>
                  </a:lnTo>
                  <a:lnTo>
                    <a:pt x="1459" y="1955"/>
                  </a:lnTo>
                  <a:cubicBezTo>
                    <a:pt x="1435" y="1950"/>
                    <a:pt x="1416" y="1946"/>
                    <a:pt x="1392" y="1946"/>
                  </a:cubicBezTo>
                  <a:cubicBezTo>
                    <a:pt x="1374" y="1946"/>
                    <a:pt x="1350" y="1950"/>
                    <a:pt x="1330" y="1955"/>
                  </a:cubicBezTo>
                  <a:lnTo>
                    <a:pt x="767" y="2097"/>
                  </a:lnTo>
                  <a:lnTo>
                    <a:pt x="1392" y="843"/>
                  </a:lnTo>
                  <a:close/>
                  <a:moveTo>
                    <a:pt x="1394" y="0"/>
                  </a:moveTo>
                  <a:cubicBezTo>
                    <a:pt x="1301" y="0"/>
                    <a:pt x="1207" y="47"/>
                    <a:pt x="1160" y="142"/>
                  </a:cubicBezTo>
                  <a:lnTo>
                    <a:pt x="43" y="2372"/>
                  </a:lnTo>
                  <a:cubicBezTo>
                    <a:pt x="0" y="2461"/>
                    <a:pt x="10" y="2571"/>
                    <a:pt x="76" y="2651"/>
                  </a:cubicBezTo>
                  <a:cubicBezTo>
                    <a:pt x="125" y="2714"/>
                    <a:pt x="200" y="2748"/>
                    <a:pt x="278" y="2748"/>
                  </a:cubicBezTo>
                  <a:cubicBezTo>
                    <a:pt x="299" y="2748"/>
                    <a:pt x="320" y="2746"/>
                    <a:pt x="341" y="2741"/>
                  </a:cubicBezTo>
                  <a:lnTo>
                    <a:pt x="1392" y="2475"/>
                  </a:lnTo>
                  <a:lnTo>
                    <a:pt x="2443" y="2741"/>
                  </a:lnTo>
                  <a:cubicBezTo>
                    <a:pt x="2464" y="2746"/>
                    <a:pt x="2485" y="2749"/>
                    <a:pt x="2505" y="2749"/>
                  </a:cubicBezTo>
                  <a:cubicBezTo>
                    <a:pt x="2690" y="2749"/>
                    <a:pt x="2830" y="2547"/>
                    <a:pt x="2741" y="2372"/>
                  </a:cubicBezTo>
                  <a:lnTo>
                    <a:pt x="1629" y="142"/>
                  </a:lnTo>
                  <a:cubicBezTo>
                    <a:pt x="1582" y="47"/>
                    <a:pt x="1488" y="0"/>
                    <a:pt x="1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8" name="Google Shape;838;p34"/>
            <p:cNvSpPr/>
            <p:nvPr/>
          </p:nvSpPr>
          <p:spPr>
            <a:xfrm>
              <a:off x="7774125" y="4169900"/>
              <a:ext cx="40975" cy="54925"/>
            </a:xfrm>
            <a:custGeom>
              <a:avLst/>
              <a:gdLst/>
              <a:ahLst/>
              <a:cxnLst/>
              <a:rect l="l" t="t" r="r" b="b"/>
              <a:pathLst>
                <a:path w="1639" h="2197" extrusionOk="0">
                  <a:moveTo>
                    <a:pt x="1379" y="0"/>
                  </a:moveTo>
                  <a:cubicBezTo>
                    <a:pt x="1237" y="0"/>
                    <a:pt x="1119" y="118"/>
                    <a:pt x="1119" y="260"/>
                  </a:cubicBezTo>
                  <a:lnTo>
                    <a:pt x="1119" y="1070"/>
                  </a:lnTo>
                  <a:lnTo>
                    <a:pt x="479" y="118"/>
                  </a:lnTo>
                  <a:cubicBezTo>
                    <a:pt x="432" y="43"/>
                    <a:pt x="348" y="1"/>
                    <a:pt x="260" y="1"/>
                  </a:cubicBezTo>
                  <a:cubicBezTo>
                    <a:pt x="232" y="1"/>
                    <a:pt x="204" y="5"/>
                    <a:pt x="177" y="14"/>
                  </a:cubicBezTo>
                  <a:cubicBezTo>
                    <a:pt x="72" y="53"/>
                    <a:pt x="1" y="151"/>
                    <a:pt x="1" y="260"/>
                  </a:cubicBezTo>
                  <a:lnTo>
                    <a:pt x="1" y="1936"/>
                  </a:lnTo>
                  <a:cubicBezTo>
                    <a:pt x="1" y="2078"/>
                    <a:pt x="120" y="2196"/>
                    <a:pt x="262" y="2196"/>
                  </a:cubicBezTo>
                  <a:cubicBezTo>
                    <a:pt x="409" y="2196"/>
                    <a:pt x="527" y="2078"/>
                    <a:pt x="527" y="1936"/>
                  </a:cubicBezTo>
                  <a:lnTo>
                    <a:pt x="527" y="1127"/>
                  </a:lnTo>
                  <a:lnTo>
                    <a:pt x="1161" y="2078"/>
                  </a:lnTo>
                  <a:cubicBezTo>
                    <a:pt x="1210" y="2154"/>
                    <a:pt x="1293" y="2195"/>
                    <a:pt x="1379" y="2195"/>
                  </a:cubicBezTo>
                  <a:cubicBezTo>
                    <a:pt x="1410" y="2195"/>
                    <a:pt x="1442" y="2189"/>
                    <a:pt x="1473" y="2178"/>
                  </a:cubicBezTo>
                  <a:cubicBezTo>
                    <a:pt x="1573" y="2139"/>
                    <a:pt x="1639" y="2041"/>
                    <a:pt x="1639" y="1936"/>
                  </a:cubicBezTo>
                  <a:lnTo>
                    <a:pt x="1639" y="260"/>
                  </a:lnTo>
                  <a:cubicBezTo>
                    <a:pt x="1639" y="118"/>
                    <a:pt x="1525"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39" name="Google Shape;839;p34"/>
          <p:cNvGrpSpPr/>
          <p:nvPr/>
        </p:nvGrpSpPr>
        <p:grpSpPr>
          <a:xfrm>
            <a:off x="373294" y="2009172"/>
            <a:ext cx="445200" cy="445075"/>
            <a:chOff x="7411800" y="3300475"/>
            <a:chExt cx="445200" cy="445075"/>
          </a:xfrm>
        </p:grpSpPr>
        <p:sp>
          <p:nvSpPr>
            <p:cNvPr id="840" name="Google Shape;840;p34"/>
            <p:cNvSpPr/>
            <p:nvPr/>
          </p:nvSpPr>
          <p:spPr>
            <a:xfrm>
              <a:off x="7411800" y="3300475"/>
              <a:ext cx="445200" cy="445075"/>
            </a:xfrm>
            <a:custGeom>
              <a:avLst/>
              <a:gdLst/>
              <a:ahLst/>
              <a:cxnLst/>
              <a:rect l="l" t="t" r="r" b="b"/>
              <a:pathLst>
                <a:path w="17808" h="17803" extrusionOk="0">
                  <a:moveTo>
                    <a:pt x="7172" y="6812"/>
                  </a:moveTo>
                  <a:lnTo>
                    <a:pt x="9429" y="8507"/>
                  </a:lnTo>
                  <a:lnTo>
                    <a:pt x="8071" y="10320"/>
                  </a:lnTo>
                  <a:lnTo>
                    <a:pt x="5813" y="8625"/>
                  </a:lnTo>
                  <a:lnTo>
                    <a:pt x="7172" y="6812"/>
                  </a:lnTo>
                  <a:close/>
                  <a:moveTo>
                    <a:pt x="5538" y="10816"/>
                  </a:moveTo>
                  <a:lnTo>
                    <a:pt x="6921" y="11853"/>
                  </a:lnTo>
                  <a:lnTo>
                    <a:pt x="5562" y="13667"/>
                  </a:lnTo>
                  <a:lnTo>
                    <a:pt x="5538" y="13647"/>
                  </a:lnTo>
                  <a:lnTo>
                    <a:pt x="5538" y="10816"/>
                  </a:lnTo>
                  <a:close/>
                  <a:moveTo>
                    <a:pt x="9680" y="2073"/>
                  </a:moveTo>
                  <a:lnTo>
                    <a:pt x="13278" y="4771"/>
                  </a:lnTo>
                  <a:lnTo>
                    <a:pt x="5538" y="15091"/>
                  </a:lnTo>
                  <a:lnTo>
                    <a:pt x="5538" y="15034"/>
                  </a:lnTo>
                  <a:lnTo>
                    <a:pt x="5538" y="14281"/>
                  </a:lnTo>
                  <a:cubicBezTo>
                    <a:pt x="5562" y="14286"/>
                    <a:pt x="5591" y="14291"/>
                    <a:pt x="5614" y="14291"/>
                  </a:cubicBezTo>
                  <a:lnTo>
                    <a:pt x="5652" y="14291"/>
                  </a:lnTo>
                  <a:cubicBezTo>
                    <a:pt x="5718" y="14281"/>
                    <a:pt x="5780" y="14244"/>
                    <a:pt x="5822" y="14187"/>
                  </a:cubicBezTo>
                  <a:lnTo>
                    <a:pt x="7493" y="11957"/>
                  </a:lnTo>
                  <a:cubicBezTo>
                    <a:pt x="7583" y="11843"/>
                    <a:pt x="7559" y="11679"/>
                    <a:pt x="7441" y="11593"/>
                  </a:cubicBezTo>
                  <a:lnTo>
                    <a:pt x="5538" y="10163"/>
                  </a:lnTo>
                  <a:lnTo>
                    <a:pt x="5538" y="9075"/>
                  </a:lnTo>
                  <a:lnTo>
                    <a:pt x="7967" y="10897"/>
                  </a:lnTo>
                  <a:cubicBezTo>
                    <a:pt x="8009" y="10930"/>
                    <a:pt x="8066" y="10949"/>
                    <a:pt x="8123" y="10949"/>
                  </a:cubicBezTo>
                  <a:cubicBezTo>
                    <a:pt x="8132" y="10949"/>
                    <a:pt x="8147" y="10945"/>
                    <a:pt x="8160" y="10945"/>
                  </a:cubicBezTo>
                  <a:cubicBezTo>
                    <a:pt x="8227" y="10934"/>
                    <a:pt x="8289" y="10897"/>
                    <a:pt x="8331" y="10840"/>
                  </a:cubicBezTo>
                  <a:lnTo>
                    <a:pt x="10002" y="8611"/>
                  </a:lnTo>
                  <a:cubicBezTo>
                    <a:pt x="10092" y="8498"/>
                    <a:pt x="10069" y="8332"/>
                    <a:pt x="9950" y="8247"/>
                  </a:cubicBezTo>
                  <a:lnTo>
                    <a:pt x="7275" y="6239"/>
                  </a:lnTo>
                  <a:cubicBezTo>
                    <a:pt x="7231" y="6206"/>
                    <a:pt x="7178" y="6187"/>
                    <a:pt x="7124" y="6187"/>
                  </a:cubicBezTo>
                  <a:cubicBezTo>
                    <a:pt x="7110" y="6187"/>
                    <a:pt x="7095" y="6189"/>
                    <a:pt x="7081" y="6192"/>
                  </a:cubicBezTo>
                  <a:cubicBezTo>
                    <a:pt x="7011" y="6202"/>
                    <a:pt x="6949" y="6235"/>
                    <a:pt x="6911" y="6291"/>
                  </a:cubicBezTo>
                  <a:lnTo>
                    <a:pt x="5538" y="8118"/>
                  </a:lnTo>
                  <a:lnTo>
                    <a:pt x="5538" y="7589"/>
                  </a:lnTo>
                  <a:cubicBezTo>
                    <a:pt x="5553" y="7574"/>
                    <a:pt x="5562" y="7565"/>
                    <a:pt x="5571" y="7550"/>
                  </a:cubicBezTo>
                  <a:lnTo>
                    <a:pt x="9680" y="2073"/>
                  </a:lnTo>
                  <a:close/>
                  <a:moveTo>
                    <a:pt x="7806" y="13623"/>
                  </a:moveTo>
                  <a:lnTo>
                    <a:pt x="7806" y="16444"/>
                  </a:lnTo>
                  <a:lnTo>
                    <a:pt x="5538" y="16444"/>
                  </a:lnTo>
                  <a:lnTo>
                    <a:pt x="5538" y="15943"/>
                  </a:lnTo>
                  <a:cubicBezTo>
                    <a:pt x="5558" y="15928"/>
                    <a:pt x="5571" y="15915"/>
                    <a:pt x="5586" y="15895"/>
                  </a:cubicBezTo>
                  <a:lnTo>
                    <a:pt x="7290" y="13623"/>
                  </a:lnTo>
                  <a:close/>
                  <a:moveTo>
                    <a:pt x="17283" y="12786"/>
                  </a:moveTo>
                  <a:lnTo>
                    <a:pt x="17283" y="17283"/>
                  </a:lnTo>
                  <a:lnTo>
                    <a:pt x="4389" y="17283"/>
                  </a:lnTo>
                  <a:cubicBezTo>
                    <a:pt x="4630" y="17108"/>
                    <a:pt x="4843" y="16894"/>
                    <a:pt x="5018" y="16653"/>
                  </a:cubicBezTo>
                  <a:lnTo>
                    <a:pt x="5018" y="16705"/>
                  </a:lnTo>
                  <a:cubicBezTo>
                    <a:pt x="5018" y="16852"/>
                    <a:pt x="5136" y="16970"/>
                    <a:pt x="5278" y="16970"/>
                  </a:cubicBezTo>
                  <a:lnTo>
                    <a:pt x="8066" y="16970"/>
                  </a:lnTo>
                  <a:cubicBezTo>
                    <a:pt x="8213" y="16970"/>
                    <a:pt x="8326" y="16852"/>
                    <a:pt x="8326" y="16705"/>
                  </a:cubicBezTo>
                  <a:lnTo>
                    <a:pt x="8326" y="13363"/>
                  </a:lnTo>
                  <a:cubicBezTo>
                    <a:pt x="8326" y="13217"/>
                    <a:pt x="8213" y="13099"/>
                    <a:pt x="8066" y="13099"/>
                  </a:cubicBezTo>
                  <a:lnTo>
                    <a:pt x="7683" y="13099"/>
                  </a:lnTo>
                  <a:lnTo>
                    <a:pt x="7919" y="12786"/>
                  </a:lnTo>
                  <a:close/>
                  <a:moveTo>
                    <a:pt x="260" y="0"/>
                  </a:moveTo>
                  <a:cubicBezTo>
                    <a:pt x="118" y="0"/>
                    <a:pt x="0" y="114"/>
                    <a:pt x="0" y="261"/>
                  </a:cubicBezTo>
                  <a:lnTo>
                    <a:pt x="0" y="15034"/>
                  </a:lnTo>
                  <a:cubicBezTo>
                    <a:pt x="0" y="16563"/>
                    <a:pt x="1241" y="17803"/>
                    <a:pt x="2770" y="17803"/>
                  </a:cubicBezTo>
                  <a:lnTo>
                    <a:pt x="17543" y="17803"/>
                  </a:lnTo>
                  <a:cubicBezTo>
                    <a:pt x="17689" y="17803"/>
                    <a:pt x="17808" y="17689"/>
                    <a:pt x="17808" y="17543"/>
                  </a:cubicBezTo>
                  <a:lnTo>
                    <a:pt x="17808" y="12525"/>
                  </a:lnTo>
                  <a:cubicBezTo>
                    <a:pt x="17808" y="12383"/>
                    <a:pt x="17689" y="12265"/>
                    <a:pt x="17543" y="12265"/>
                  </a:cubicBezTo>
                  <a:lnTo>
                    <a:pt x="8313" y="12265"/>
                  </a:lnTo>
                  <a:lnTo>
                    <a:pt x="13851" y="4876"/>
                  </a:lnTo>
                  <a:cubicBezTo>
                    <a:pt x="13893" y="4819"/>
                    <a:pt x="13912" y="4753"/>
                    <a:pt x="13903" y="4682"/>
                  </a:cubicBezTo>
                  <a:cubicBezTo>
                    <a:pt x="13888" y="4616"/>
                    <a:pt x="13855" y="4554"/>
                    <a:pt x="13798" y="4511"/>
                  </a:cubicBezTo>
                  <a:lnTo>
                    <a:pt x="9785" y="1501"/>
                  </a:lnTo>
                  <a:cubicBezTo>
                    <a:pt x="9739" y="1466"/>
                    <a:pt x="9684" y="1450"/>
                    <a:pt x="9630" y="1450"/>
                  </a:cubicBezTo>
                  <a:cubicBezTo>
                    <a:pt x="9550" y="1450"/>
                    <a:pt x="9471" y="1486"/>
                    <a:pt x="9420" y="1553"/>
                  </a:cubicBezTo>
                  <a:lnTo>
                    <a:pt x="5538" y="6722"/>
                  </a:lnTo>
                  <a:lnTo>
                    <a:pt x="5538" y="3465"/>
                  </a:lnTo>
                  <a:cubicBezTo>
                    <a:pt x="5538" y="3323"/>
                    <a:pt x="5425" y="3205"/>
                    <a:pt x="5278" y="3205"/>
                  </a:cubicBezTo>
                  <a:cubicBezTo>
                    <a:pt x="5136" y="3205"/>
                    <a:pt x="5018" y="3323"/>
                    <a:pt x="5018" y="3465"/>
                  </a:cubicBezTo>
                  <a:lnTo>
                    <a:pt x="5018" y="15034"/>
                  </a:lnTo>
                  <a:cubicBezTo>
                    <a:pt x="5018" y="16274"/>
                    <a:pt x="4009" y="17283"/>
                    <a:pt x="2770" y="17283"/>
                  </a:cubicBezTo>
                  <a:cubicBezTo>
                    <a:pt x="1529" y="17283"/>
                    <a:pt x="520" y="16274"/>
                    <a:pt x="520" y="15034"/>
                  </a:cubicBezTo>
                  <a:lnTo>
                    <a:pt x="520" y="522"/>
                  </a:lnTo>
                  <a:lnTo>
                    <a:pt x="5018" y="522"/>
                  </a:lnTo>
                  <a:lnTo>
                    <a:pt x="5018" y="2226"/>
                  </a:lnTo>
                  <a:cubicBezTo>
                    <a:pt x="5018" y="2372"/>
                    <a:pt x="5136" y="2486"/>
                    <a:pt x="5278" y="2486"/>
                  </a:cubicBezTo>
                  <a:cubicBezTo>
                    <a:pt x="5425" y="2486"/>
                    <a:pt x="5538" y="2372"/>
                    <a:pt x="5538" y="2226"/>
                  </a:cubicBezTo>
                  <a:lnTo>
                    <a:pt x="5538" y="261"/>
                  </a:lnTo>
                  <a:cubicBezTo>
                    <a:pt x="5538" y="114"/>
                    <a:pt x="5425" y="0"/>
                    <a:pt x="5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1" name="Google Shape;841;p34"/>
            <p:cNvSpPr/>
            <p:nvPr/>
          </p:nvSpPr>
          <p:spPr>
            <a:xfrm>
              <a:off x="7746325" y="3627925"/>
              <a:ext cx="82750" cy="96825"/>
            </a:xfrm>
            <a:custGeom>
              <a:avLst/>
              <a:gdLst/>
              <a:ahLst/>
              <a:cxnLst/>
              <a:rect l="l" t="t" r="r" b="b"/>
              <a:pathLst>
                <a:path w="3310" h="3873" extrusionOk="0">
                  <a:moveTo>
                    <a:pt x="2788" y="525"/>
                  </a:moveTo>
                  <a:lnTo>
                    <a:pt x="2788" y="3346"/>
                  </a:lnTo>
                  <a:lnTo>
                    <a:pt x="522" y="3346"/>
                  </a:lnTo>
                  <a:lnTo>
                    <a:pt x="522" y="525"/>
                  </a:lnTo>
                  <a:close/>
                  <a:moveTo>
                    <a:pt x="261" y="1"/>
                  </a:moveTo>
                  <a:cubicBezTo>
                    <a:pt x="114" y="1"/>
                    <a:pt x="1" y="119"/>
                    <a:pt x="1" y="265"/>
                  </a:cubicBezTo>
                  <a:lnTo>
                    <a:pt x="1" y="3607"/>
                  </a:lnTo>
                  <a:cubicBezTo>
                    <a:pt x="1" y="3754"/>
                    <a:pt x="114" y="3872"/>
                    <a:pt x="261" y="3872"/>
                  </a:cubicBezTo>
                  <a:lnTo>
                    <a:pt x="3050" y="3872"/>
                  </a:lnTo>
                  <a:cubicBezTo>
                    <a:pt x="3192" y="3872"/>
                    <a:pt x="3310" y="3754"/>
                    <a:pt x="3310" y="3607"/>
                  </a:cubicBezTo>
                  <a:lnTo>
                    <a:pt x="3310" y="265"/>
                  </a:lnTo>
                  <a:cubicBezTo>
                    <a:pt x="3310" y="119"/>
                    <a:pt x="3192" y="1"/>
                    <a:pt x="30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2" name="Google Shape;842;p34"/>
            <p:cNvSpPr/>
            <p:nvPr/>
          </p:nvSpPr>
          <p:spPr>
            <a:xfrm>
              <a:off x="7641725" y="3627925"/>
              <a:ext cx="82875" cy="96825"/>
            </a:xfrm>
            <a:custGeom>
              <a:avLst/>
              <a:gdLst/>
              <a:ahLst/>
              <a:cxnLst/>
              <a:rect l="l" t="t" r="r" b="b"/>
              <a:pathLst>
                <a:path w="3315" h="3873" extrusionOk="0">
                  <a:moveTo>
                    <a:pt x="2788" y="525"/>
                  </a:moveTo>
                  <a:lnTo>
                    <a:pt x="2788" y="3346"/>
                  </a:lnTo>
                  <a:lnTo>
                    <a:pt x="525" y="3346"/>
                  </a:lnTo>
                  <a:lnTo>
                    <a:pt x="525" y="525"/>
                  </a:lnTo>
                  <a:close/>
                  <a:moveTo>
                    <a:pt x="265" y="1"/>
                  </a:moveTo>
                  <a:cubicBezTo>
                    <a:pt x="119" y="1"/>
                    <a:pt x="1" y="119"/>
                    <a:pt x="1" y="265"/>
                  </a:cubicBezTo>
                  <a:lnTo>
                    <a:pt x="1" y="3607"/>
                  </a:lnTo>
                  <a:cubicBezTo>
                    <a:pt x="1" y="3754"/>
                    <a:pt x="119" y="3872"/>
                    <a:pt x="265" y="3872"/>
                  </a:cubicBezTo>
                  <a:lnTo>
                    <a:pt x="3049" y="3872"/>
                  </a:lnTo>
                  <a:cubicBezTo>
                    <a:pt x="3195" y="3872"/>
                    <a:pt x="3314" y="3754"/>
                    <a:pt x="3314" y="3607"/>
                  </a:cubicBezTo>
                  <a:lnTo>
                    <a:pt x="3314" y="265"/>
                  </a:lnTo>
                  <a:cubicBezTo>
                    <a:pt x="3314" y="119"/>
                    <a:pt x="3195" y="1"/>
                    <a:pt x="3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3" name="Google Shape;843;p34"/>
            <p:cNvSpPr/>
            <p:nvPr/>
          </p:nvSpPr>
          <p:spPr>
            <a:xfrm>
              <a:off x="7603275" y="3371550"/>
              <a:ext cx="123575" cy="119000"/>
            </a:xfrm>
            <a:custGeom>
              <a:avLst/>
              <a:gdLst/>
              <a:ahLst/>
              <a:cxnLst/>
              <a:rect l="l" t="t" r="r" b="b"/>
              <a:pathLst>
                <a:path w="4943" h="4760" extrusionOk="0">
                  <a:moveTo>
                    <a:pt x="2021" y="628"/>
                  </a:moveTo>
                  <a:lnTo>
                    <a:pt x="4279" y="2322"/>
                  </a:lnTo>
                  <a:lnTo>
                    <a:pt x="2921" y="4130"/>
                  </a:lnTo>
                  <a:lnTo>
                    <a:pt x="663" y="2440"/>
                  </a:lnTo>
                  <a:lnTo>
                    <a:pt x="2021" y="628"/>
                  </a:lnTo>
                  <a:close/>
                  <a:moveTo>
                    <a:pt x="1969" y="0"/>
                  </a:moveTo>
                  <a:cubicBezTo>
                    <a:pt x="1957" y="0"/>
                    <a:pt x="1944" y="1"/>
                    <a:pt x="1932" y="3"/>
                  </a:cubicBezTo>
                  <a:cubicBezTo>
                    <a:pt x="1865" y="12"/>
                    <a:pt x="1799" y="49"/>
                    <a:pt x="1761" y="102"/>
                  </a:cubicBezTo>
                  <a:lnTo>
                    <a:pt x="86" y="2332"/>
                  </a:lnTo>
                  <a:cubicBezTo>
                    <a:pt x="0" y="2450"/>
                    <a:pt x="24" y="2610"/>
                    <a:pt x="138" y="2701"/>
                  </a:cubicBezTo>
                  <a:lnTo>
                    <a:pt x="2817" y="4707"/>
                  </a:lnTo>
                  <a:cubicBezTo>
                    <a:pt x="2859" y="4740"/>
                    <a:pt x="2915" y="4759"/>
                    <a:pt x="2972" y="4759"/>
                  </a:cubicBezTo>
                  <a:cubicBezTo>
                    <a:pt x="2982" y="4759"/>
                    <a:pt x="2996" y="4759"/>
                    <a:pt x="3011" y="4755"/>
                  </a:cubicBezTo>
                  <a:cubicBezTo>
                    <a:pt x="3077" y="4746"/>
                    <a:pt x="3138" y="4712"/>
                    <a:pt x="3181" y="4655"/>
                  </a:cubicBezTo>
                  <a:lnTo>
                    <a:pt x="4852" y="2426"/>
                  </a:lnTo>
                  <a:cubicBezTo>
                    <a:pt x="4942" y="2308"/>
                    <a:pt x="4918" y="2147"/>
                    <a:pt x="4800" y="2057"/>
                  </a:cubicBezTo>
                  <a:lnTo>
                    <a:pt x="2126" y="49"/>
                  </a:lnTo>
                  <a:cubicBezTo>
                    <a:pt x="2079" y="19"/>
                    <a:pt x="2026"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4" name="Google Shape;844;p34"/>
            <p:cNvSpPr/>
            <p:nvPr/>
          </p:nvSpPr>
          <p:spPr>
            <a:xfrm>
              <a:off x="7444125" y="3641900"/>
              <a:ext cx="74075" cy="68775"/>
            </a:xfrm>
            <a:custGeom>
              <a:avLst/>
              <a:gdLst/>
              <a:ahLst/>
              <a:cxnLst/>
              <a:rect l="l" t="t" r="r" b="b"/>
              <a:pathLst>
                <a:path w="2963" h="2751" extrusionOk="0">
                  <a:moveTo>
                    <a:pt x="1485" y="524"/>
                  </a:moveTo>
                  <a:cubicBezTo>
                    <a:pt x="1596" y="524"/>
                    <a:pt x="1708" y="546"/>
                    <a:pt x="1812" y="591"/>
                  </a:cubicBezTo>
                  <a:cubicBezTo>
                    <a:pt x="2191" y="757"/>
                    <a:pt x="2404" y="1183"/>
                    <a:pt x="2305" y="1585"/>
                  </a:cubicBezTo>
                  <a:cubicBezTo>
                    <a:pt x="2220" y="1921"/>
                    <a:pt x="1931" y="2177"/>
                    <a:pt x="1590" y="2225"/>
                  </a:cubicBezTo>
                  <a:cubicBezTo>
                    <a:pt x="1556" y="2229"/>
                    <a:pt x="1521" y="2231"/>
                    <a:pt x="1487" y="2231"/>
                  </a:cubicBezTo>
                  <a:cubicBezTo>
                    <a:pt x="1172" y="2231"/>
                    <a:pt x="873" y="2061"/>
                    <a:pt x="724" y="1779"/>
                  </a:cubicBezTo>
                  <a:cubicBezTo>
                    <a:pt x="553" y="1463"/>
                    <a:pt x="606" y="1065"/>
                    <a:pt x="846" y="799"/>
                  </a:cubicBezTo>
                  <a:cubicBezTo>
                    <a:pt x="1011" y="622"/>
                    <a:pt x="1247" y="524"/>
                    <a:pt x="1485" y="524"/>
                  </a:cubicBezTo>
                  <a:close/>
                  <a:moveTo>
                    <a:pt x="1467" y="0"/>
                  </a:moveTo>
                  <a:cubicBezTo>
                    <a:pt x="1434" y="0"/>
                    <a:pt x="1401" y="1"/>
                    <a:pt x="1368" y="4"/>
                  </a:cubicBezTo>
                  <a:cubicBezTo>
                    <a:pt x="804" y="52"/>
                    <a:pt x="307" y="454"/>
                    <a:pt x="156" y="998"/>
                  </a:cubicBezTo>
                  <a:cubicBezTo>
                    <a:pt x="0" y="1552"/>
                    <a:pt x="203" y="2158"/>
                    <a:pt x="671" y="2494"/>
                  </a:cubicBezTo>
                  <a:cubicBezTo>
                    <a:pt x="908" y="2665"/>
                    <a:pt x="1191" y="2750"/>
                    <a:pt x="1474" y="2750"/>
                  </a:cubicBezTo>
                  <a:cubicBezTo>
                    <a:pt x="1747" y="2750"/>
                    <a:pt x="2020" y="2671"/>
                    <a:pt x="2253" y="2513"/>
                  </a:cubicBezTo>
                  <a:cubicBezTo>
                    <a:pt x="2736" y="2186"/>
                    <a:pt x="2963" y="1566"/>
                    <a:pt x="2801" y="1004"/>
                  </a:cubicBezTo>
                  <a:cubicBezTo>
                    <a:pt x="2783" y="937"/>
                    <a:pt x="2759" y="875"/>
                    <a:pt x="2731" y="814"/>
                  </a:cubicBezTo>
                  <a:cubicBezTo>
                    <a:pt x="2513" y="318"/>
                    <a:pt x="2004" y="0"/>
                    <a:pt x="1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5" name="Google Shape;845;p34"/>
            <p:cNvSpPr/>
            <p:nvPr/>
          </p:nvSpPr>
          <p:spPr>
            <a:xfrm>
              <a:off x="7432750" y="3328300"/>
              <a:ext cx="96700" cy="82725"/>
            </a:xfrm>
            <a:custGeom>
              <a:avLst/>
              <a:gdLst/>
              <a:ahLst/>
              <a:cxnLst/>
              <a:rect l="l" t="t" r="r" b="b"/>
              <a:pathLst>
                <a:path w="3868" h="3309" extrusionOk="0">
                  <a:moveTo>
                    <a:pt x="3342" y="525"/>
                  </a:moveTo>
                  <a:lnTo>
                    <a:pt x="3342" y="2788"/>
                  </a:lnTo>
                  <a:lnTo>
                    <a:pt x="521" y="2788"/>
                  </a:lnTo>
                  <a:lnTo>
                    <a:pt x="521" y="525"/>
                  </a:lnTo>
                  <a:close/>
                  <a:moveTo>
                    <a:pt x="261" y="0"/>
                  </a:moveTo>
                  <a:cubicBezTo>
                    <a:pt x="114" y="0"/>
                    <a:pt x="1" y="119"/>
                    <a:pt x="1" y="261"/>
                  </a:cubicBezTo>
                  <a:lnTo>
                    <a:pt x="1" y="3048"/>
                  </a:lnTo>
                  <a:cubicBezTo>
                    <a:pt x="1" y="3195"/>
                    <a:pt x="114" y="3309"/>
                    <a:pt x="261" y="3309"/>
                  </a:cubicBezTo>
                  <a:lnTo>
                    <a:pt x="3602" y="3309"/>
                  </a:lnTo>
                  <a:cubicBezTo>
                    <a:pt x="3750" y="3309"/>
                    <a:pt x="3868" y="3195"/>
                    <a:pt x="3868" y="3048"/>
                  </a:cubicBezTo>
                  <a:lnTo>
                    <a:pt x="3868" y="261"/>
                  </a:lnTo>
                  <a:cubicBezTo>
                    <a:pt x="3868" y="119"/>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6" name="Google Shape;846;p34"/>
            <p:cNvSpPr/>
            <p:nvPr/>
          </p:nvSpPr>
          <p:spPr>
            <a:xfrm>
              <a:off x="7432750" y="3432900"/>
              <a:ext cx="96700" cy="82725"/>
            </a:xfrm>
            <a:custGeom>
              <a:avLst/>
              <a:gdLst/>
              <a:ahLst/>
              <a:cxnLst/>
              <a:rect l="l" t="t" r="r" b="b"/>
              <a:pathLst>
                <a:path w="3868" h="3309" extrusionOk="0">
                  <a:moveTo>
                    <a:pt x="3342" y="521"/>
                  </a:moveTo>
                  <a:lnTo>
                    <a:pt x="3342" y="2784"/>
                  </a:lnTo>
                  <a:lnTo>
                    <a:pt x="521" y="2784"/>
                  </a:lnTo>
                  <a:lnTo>
                    <a:pt x="521" y="521"/>
                  </a:lnTo>
                  <a:close/>
                  <a:moveTo>
                    <a:pt x="261" y="0"/>
                  </a:moveTo>
                  <a:cubicBezTo>
                    <a:pt x="114" y="0"/>
                    <a:pt x="1" y="114"/>
                    <a:pt x="1" y="261"/>
                  </a:cubicBezTo>
                  <a:lnTo>
                    <a:pt x="1" y="3048"/>
                  </a:lnTo>
                  <a:cubicBezTo>
                    <a:pt x="1" y="3190"/>
                    <a:pt x="114" y="3309"/>
                    <a:pt x="261" y="3309"/>
                  </a:cubicBezTo>
                  <a:lnTo>
                    <a:pt x="3602" y="3309"/>
                  </a:lnTo>
                  <a:cubicBezTo>
                    <a:pt x="3750" y="3309"/>
                    <a:pt x="3868" y="3190"/>
                    <a:pt x="3868" y="3048"/>
                  </a:cubicBezTo>
                  <a:lnTo>
                    <a:pt x="3868" y="261"/>
                  </a:lnTo>
                  <a:cubicBezTo>
                    <a:pt x="3868" y="114"/>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7" name="Google Shape;847;p34"/>
            <p:cNvSpPr/>
            <p:nvPr/>
          </p:nvSpPr>
          <p:spPr>
            <a:xfrm>
              <a:off x="7432750" y="3537375"/>
              <a:ext cx="96700" cy="82775"/>
            </a:xfrm>
            <a:custGeom>
              <a:avLst/>
              <a:gdLst/>
              <a:ahLst/>
              <a:cxnLst/>
              <a:rect l="l" t="t" r="r" b="b"/>
              <a:pathLst>
                <a:path w="3868" h="3311" extrusionOk="0">
                  <a:moveTo>
                    <a:pt x="3342" y="521"/>
                  </a:moveTo>
                  <a:lnTo>
                    <a:pt x="3342" y="2789"/>
                  </a:lnTo>
                  <a:lnTo>
                    <a:pt x="521" y="2789"/>
                  </a:lnTo>
                  <a:lnTo>
                    <a:pt x="521" y="521"/>
                  </a:lnTo>
                  <a:close/>
                  <a:moveTo>
                    <a:pt x="261" y="1"/>
                  </a:moveTo>
                  <a:cubicBezTo>
                    <a:pt x="114" y="1"/>
                    <a:pt x="1" y="119"/>
                    <a:pt x="1" y="261"/>
                  </a:cubicBezTo>
                  <a:lnTo>
                    <a:pt x="1" y="3049"/>
                  </a:lnTo>
                  <a:cubicBezTo>
                    <a:pt x="1" y="3197"/>
                    <a:pt x="114" y="3310"/>
                    <a:pt x="261" y="3310"/>
                  </a:cubicBezTo>
                  <a:lnTo>
                    <a:pt x="3602" y="3310"/>
                  </a:lnTo>
                  <a:cubicBezTo>
                    <a:pt x="3750" y="3310"/>
                    <a:pt x="3868" y="3197"/>
                    <a:pt x="3868" y="3049"/>
                  </a:cubicBezTo>
                  <a:lnTo>
                    <a:pt x="3868" y="261"/>
                  </a:lnTo>
                  <a:cubicBezTo>
                    <a:pt x="3868" y="119"/>
                    <a:pt x="3750" y="1"/>
                    <a:pt x="3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48" name="Google Shape;848;p34"/>
          <p:cNvGrpSpPr/>
          <p:nvPr/>
        </p:nvGrpSpPr>
        <p:grpSpPr>
          <a:xfrm>
            <a:off x="405347" y="3559389"/>
            <a:ext cx="445200" cy="354575"/>
            <a:chOff x="2975475" y="4082800"/>
            <a:chExt cx="445200" cy="354575"/>
          </a:xfrm>
        </p:grpSpPr>
        <p:sp>
          <p:nvSpPr>
            <p:cNvPr id="849" name="Google Shape;849;p34"/>
            <p:cNvSpPr/>
            <p:nvPr/>
          </p:nvSpPr>
          <p:spPr>
            <a:xfrm>
              <a:off x="2975475" y="4082800"/>
              <a:ext cx="445200" cy="291825"/>
            </a:xfrm>
            <a:custGeom>
              <a:avLst/>
              <a:gdLst/>
              <a:ahLst/>
              <a:cxnLst/>
              <a:rect l="l" t="t" r="r" b="b"/>
              <a:pathLst>
                <a:path w="17808" h="11673" extrusionOk="0">
                  <a:moveTo>
                    <a:pt x="17287" y="522"/>
                  </a:moveTo>
                  <a:lnTo>
                    <a:pt x="17287" y="11152"/>
                  </a:lnTo>
                  <a:lnTo>
                    <a:pt x="525" y="11152"/>
                  </a:lnTo>
                  <a:lnTo>
                    <a:pt x="525" y="522"/>
                  </a:lnTo>
                  <a:close/>
                  <a:moveTo>
                    <a:pt x="265" y="0"/>
                  </a:moveTo>
                  <a:cubicBezTo>
                    <a:pt x="118" y="0"/>
                    <a:pt x="0" y="118"/>
                    <a:pt x="0" y="260"/>
                  </a:cubicBezTo>
                  <a:lnTo>
                    <a:pt x="0" y="11413"/>
                  </a:lnTo>
                  <a:cubicBezTo>
                    <a:pt x="0" y="11555"/>
                    <a:pt x="118" y="11673"/>
                    <a:pt x="265" y="11673"/>
                  </a:cubicBezTo>
                  <a:lnTo>
                    <a:pt x="17547" y="11673"/>
                  </a:lnTo>
                  <a:cubicBezTo>
                    <a:pt x="17689" y="11673"/>
                    <a:pt x="17807" y="11555"/>
                    <a:pt x="17807" y="11413"/>
                  </a:cubicBezTo>
                  <a:lnTo>
                    <a:pt x="17807" y="260"/>
                  </a:lnTo>
                  <a:cubicBezTo>
                    <a:pt x="17807" y="118"/>
                    <a:pt x="17689" y="0"/>
                    <a:pt x="1754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0" name="Google Shape;850;p34"/>
            <p:cNvSpPr/>
            <p:nvPr/>
          </p:nvSpPr>
          <p:spPr>
            <a:xfrm>
              <a:off x="3003375" y="4110725"/>
              <a:ext cx="333625" cy="236100"/>
            </a:xfrm>
            <a:custGeom>
              <a:avLst/>
              <a:gdLst/>
              <a:ahLst/>
              <a:cxnLst/>
              <a:rect l="l" t="t" r="r" b="b"/>
              <a:pathLst>
                <a:path w="13345" h="9444" extrusionOk="0">
                  <a:moveTo>
                    <a:pt x="261" y="1"/>
                  </a:moveTo>
                  <a:cubicBezTo>
                    <a:pt x="119" y="1"/>
                    <a:pt x="1" y="115"/>
                    <a:pt x="1" y="261"/>
                  </a:cubicBezTo>
                  <a:lnTo>
                    <a:pt x="1" y="9179"/>
                  </a:lnTo>
                  <a:cubicBezTo>
                    <a:pt x="1" y="9325"/>
                    <a:pt x="119" y="9444"/>
                    <a:pt x="261" y="9444"/>
                  </a:cubicBezTo>
                  <a:lnTo>
                    <a:pt x="13085" y="9444"/>
                  </a:lnTo>
                  <a:cubicBezTo>
                    <a:pt x="13231" y="9444"/>
                    <a:pt x="13345" y="9325"/>
                    <a:pt x="13345" y="9179"/>
                  </a:cubicBezTo>
                  <a:lnTo>
                    <a:pt x="13345" y="261"/>
                  </a:lnTo>
                  <a:cubicBezTo>
                    <a:pt x="13345" y="115"/>
                    <a:pt x="13231" y="1"/>
                    <a:pt x="13085" y="1"/>
                  </a:cubicBezTo>
                  <a:lnTo>
                    <a:pt x="11129" y="1"/>
                  </a:lnTo>
                  <a:cubicBezTo>
                    <a:pt x="10987" y="1"/>
                    <a:pt x="10869" y="115"/>
                    <a:pt x="10869" y="261"/>
                  </a:cubicBezTo>
                  <a:cubicBezTo>
                    <a:pt x="10869" y="403"/>
                    <a:pt x="10987" y="521"/>
                    <a:pt x="11129" y="521"/>
                  </a:cubicBezTo>
                  <a:lnTo>
                    <a:pt x="12824" y="521"/>
                  </a:lnTo>
                  <a:lnTo>
                    <a:pt x="12824" y="8919"/>
                  </a:lnTo>
                  <a:lnTo>
                    <a:pt x="522" y="8919"/>
                  </a:lnTo>
                  <a:lnTo>
                    <a:pt x="522" y="521"/>
                  </a:lnTo>
                  <a:lnTo>
                    <a:pt x="9928" y="521"/>
                  </a:lnTo>
                  <a:cubicBezTo>
                    <a:pt x="10070" y="521"/>
                    <a:pt x="10188" y="403"/>
                    <a:pt x="10188" y="261"/>
                  </a:cubicBezTo>
                  <a:cubicBezTo>
                    <a:pt x="10188" y="115"/>
                    <a:pt x="10070" y="1"/>
                    <a:pt x="992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1" name="Google Shape;851;p34"/>
            <p:cNvSpPr/>
            <p:nvPr/>
          </p:nvSpPr>
          <p:spPr>
            <a:xfrm>
              <a:off x="3351900" y="4305850"/>
              <a:ext cx="40975" cy="40975"/>
            </a:xfrm>
            <a:custGeom>
              <a:avLst/>
              <a:gdLst/>
              <a:ahLst/>
              <a:cxnLst/>
              <a:rect l="l" t="t" r="r" b="b"/>
              <a:pathLst>
                <a:path w="1639" h="1639" extrusionOk="0">
                  <a:moveTo>
                    <a:pt x="819" y="522"/>
                  </a:moveTo>
                  <a:cubicBezTo>
                    <a:pt x="981" y="522"/>
                    <a:pt x="1112" y="654"/>
                    <a:pt x="1112" y="820"/>
                  </a:cubicBezTo>
                  <a:cubicBezTo>
                    <a:pt x="1112" y="981"/>
                    <a:pt x="981" y="1114"/>
                    <a:pt x="819" y="1114"/>
                  </a:cubicBezTo>
                  <a:cubicBezTo>
                    <a:pt x="653" y="1114"/>
                    <a:pt x="520" y="981"/>
                    <a:pt x="520" y="820"/>
                  </a:cubicBezTo>
                  <a:cubicBezTo>
                    <a:pt x="520" y="654"/>
                    <a:pt x="653" y="522"/>
                    <a:pt x="819" y="522"/>
                  </a:cubicBezTo>
                  <a:close/>
                  <a:moveTo>
                    <a:pt x="819" y="0"/>
                  </a:moveTo>
                  <a:cubicBezTo>
                    <a:pt x="365" y="0"/>
                    <a:pt x="0" y="365"/>
                    <a:pt x="0" y="820"/>
                  </a:cubicBezTo>
                  <a:cubicBezTo>
                    <a:pt x="0" y="1269"/>
                    <a:pt x="365" y="1639"/>
                    <a:pt x="819" y="1639"/>
                  </a:cubicBezTo>
                  <a:cubicBezTo>
                    <a:pt x="1269" y="1639"/>
                    <a:pt x="1638" y="1269"/>
                    <a:pt x="1638" y="820"/>
                  </a:cubicBezTo>
                  <a:cubicBezTo>
                    <a:pt x="1638" y="365"/>
                    <a:pt x="1269" y="0"/>
                    <a:pt x="81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2" name="Google Shape;852;p34"/>
            <p:cNvSpPr/>
            <p:nvPr/>
          </p:nvSpPr>
          <p:spPr>
            <a:xfrm>
              <a:off x="3351900" y="4110725"/>
              <a:ext cx="40975" cy="40950"/>
            </a:xfrm>
            <a:custGeom>
              <a:avLst/>
              <a:gdLst/>
              <a:ahLst/>
              <a:cxnLst/>
              <a:rect l="l" t="t" r="r" b="b"/>
              <a:pathLst>
                <a:path w="1639" h="1638" extrusionOk="0">
                  <a:moveTo>
                    <a:pt x="1112" y="521"/>
                  </a:moveTo>
                  <a:lnTo>
                    <a:pt x="1112" y="1113"/>
                  </a:lnTo>
                  <a:lnTo>
                    <a:pt x="520" y="1113"/>
                  </a:lnTo>
                  <a:lnTo>
                    <a:pt x="520" y="521"/>
                  </a:lnTo>
                  <a:close/>
                  <a:moveTo>
                    <a:pt x="260" y="1"/>
                  </a:moveTo>
                  <a:cubicBezTo>
                    <a:pt x="114" y="1"/>
                    <a:pt x="0" y="115"/>
                    <a:pt x="0" y="261"/>
                  </a:cubicBezTo>
                  <a:lnTo>
                    <a:pt x="0" y="1373"/>
                  </a:lnTo>
                  <a:cubicBezTo>
                    <a:pt x="0" y="1520"/>
                    <a:pt x="114" y="1638"/>
                    <a:pt x="260" y="1638"/>
                  </a:cubicBezTo>
                  <a:lnTo>
                    <a:pt x="1372" y="1638"/>
                  </a:lnTo>
                  <a:cubicBezTo>
                    <a:pt x="1520" y="1638"/>
                    <a:pt x="1638" y="1520"/>
                    <a:pt x="1638" y="1373"/>
                  </a:cubicBezTo>
                  <a:lnTo>
                    <a:pt x="1638" y="261"/>
                  </a:lnTo>
                  <a:cubicBezTo>
                    <a:pt x="1638" y="115"/>
                    <a:pt x="1520" y="1"/>
                    <a:pt x="1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3" name="Google Shape;853;p34"/>
            <p:cNvSpPr/>
            <p:nvPr/>
          </p:nvSpPr>
          <p:spPr>
            <a:xfrm>
              <a:off x="3351900" y="4166450"/>
              <a:ext cx="40975" cy="40975"/>
            </a:xfrm>
            <a:custGeom>
              <a:avLst/>
              <a:gdLst/>
              <a:ahLst/>
              <a:cxnLst/>
              <a:rect l="l" t="t" r="r" b="b"/>
              <a:pathLst>
                <a:path w="1639" h="1639" extrusionOk="0">
                  <a:moveTo>
                    <a:pt x="1112" y="521"/>
                  </a:moveTo>
                  <a:lnTo>
                    <a:pt x="1112" y="1113"/>
                  </a:lnTo>
                  <a:lnTo>
                    <a:pt x="520" y="1113"/>
                  </a:lnTo>
                  <a:lnTo>
                    <a:pt x="520" y="521"/>
                  </a:lnTo>
                  <a:close/>
                  <a:moveTo>
                    <a:pt x="260" y="1"/>
                  </a:moveTo>
                  <a:cubicBezTo>
                    <a:pt x="114" y="1"/>
                    <a:pt x="0" y="114"/>
                    <a:pt x="0" y="261"/>
                  </a:cubicBezTo>
                  <a:lnTo>
                    <a:pt x="0" y="1373"/>
                  </a:lnTo>
                  <a:cubicBezTo>
                    <a:pt x="0" y="1521"/>
                    <a:pt x="114" y="1639"/>
                    <a:pt x="260" y="1639"/>
                  </a:cubicBezTo>
                  <a:lnTo>
                    <a:pt x="1372" y="1639"/>
                  </a:lnTo>
                  <a:cubicBezTo>
                    <a:pt x="1520" y="1639"/>
                    <a:pt x="1638" y="1521"/>
                    <a:pt x="1638" y="1373"/>
                  </a:cubicBezTo>
                  <a:lnTo>
                    <a:pt x="1638" y="261"/>
                  </a:lnTo>
                  <a:cubicBezTo>
                    <a:pt x="1638" y="114"/>
                    <a:pt x="1520" y="1"/>
                    <a:pt x="1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4" name="Google Shape;854;p34"/>
            <p:cNvSpPr/>
            <p:nvPr/>
          </p:nvSpPr>
          <p:spPr>
            <a:xfrm>
              <a:off x="3351900" y="4222200"/>
              <a:ext cx="40975" cy="13050"/>
            </a:xfrm>
            <a:custGeom>
              <a:avLst/>
              <a:gdLst/>
              <a:ahLst/>
              <a:cxnLst/>
              <a:rect l="l" t="t" r="r" b="b"/>
              <a:pathLst>
                <a:path w="1639" h="522" extrusionOk="0">
                  <a:moveTo>
                    <a:pt x="260" y="1"/>
                  </a:moveTo>
                  <a:cubicBezTo>
                    <a:pt x="114" y="1"/>
                    <a:pt x="0" y="119"/>
                    <a:pt x="0" y="261"/>
                  </a:cubicBezTo>
                  <a:cubicBezTo>
                    <a:pt x="0" y="408"/>
                    <a:pt x="114" y="521"/>
                    <a:pt x="260" y="521"/>
                  </a:cubicBezTo>
                  <a:lnTo>
                    <a:pt x="1372" y="521"/>
                  </a:lnTo>
                  <a:cubicBezTo>
                    <a:pt x="1520" y="521"/>
                    <a:pt x="1638" y="408"/>
                    <a:pt x="1638" y="261"/>
                  </a:cubicBezTo>
                  <a:cubicBezTo>
                    <a:pt x="1638" y="119"/>
                    <a:pt x="1520" y="1"/>
                    <a:pt x="1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5" name="Google Shape;855;p34"/>
            <p:cNvSpPr/>
            <p:nvPr/>
          </p:nvSpPr>
          <p:spPr>
            <a:xfrm>
              <a:off x="3351900" y="4250025"/>
              <a:ext cx="40975" cy="13125"/>
            </a:xfrm>
            <a:custGeom>
              <a:avLst/>
              <a:gdLst/>
              <a:ahLst/>
              <a:cxnLst/>
              <a:rect l="l" t="t" r="r" b="b"/>
              <a:pathLst>
                <a:path w="1639" h="525" extrusionOk="0">
                  <a:moveTo>
                    <a:pt x="260" y="0"/>
                  </a:moveTo>
                  <a:cubicBezTo>
                    <a:pt x="114" y="0"/>
                    <a:pt x="0" y="118"/>
                    <a:pt x="0" y="265"/>
                  </a:cubicBezTo>
                  <a:cubicBezTo>
                    <a:pt x="0" y="407"/>
                    <a:pt x="114" y="525"/>
                    <a:pt x="260" y="525"/>
                  </a:cubicBezTo>
                  <a:lnTo>
                    <a:pt x="1372" y="525"/>
                  </a:lnTo>
                  <a:cubicBezTo>
                    <a:pt x="1520" y="525"/>
                    <a:pt x="1638" y="407"/>
                    <a:pt x="1638" y="265"/>
                  </a:cubicBezTo>
                  <a:cubicBezTo>
                    <a:pt x="1638" y="118"/>
                    <a:pt x="1520" y="0"/>
                    <a:pt x="137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6" name="Google Shape;856;p34"/>
            <p:cNvSpPr/>
            <p:nvPr/>
          </p:nvSpPr>
          <p:spPr>
            <a:xfrm>
              <a:off x="3351900" y="4277925"/>
              <a:ext cx="40975" cy="13050"/>
            </a:xfrm>
            <a:custGeom>
              <a:avLst/>
              <a:gdLst/>
              <a:ahLst/>
              <a:cxnLst/>
              <a:rect l="l" t="t" r="r" b="b"/>
              <a:pathLst>
                <a:path w="1639" h="522" extrusionOk="0">
                  <a:moveTo>
                    <a:pt x="260" y="1"/>
                  </a:moveTo>
                  <a:cubicBezTo>
                    <a:pt x="114" y="1"/>
                    <a:pt x="0" y="119"/>
                    <a:pt x="0" y="261"/>
                  </a:cubicBezTo>
                  <a:cubicBezTo>
                    <a:pt x="0" y="407"/>
                    <a:pt x="114" y="521"/>
                    <a:pt x="260" y="521"/>
                  </a:cubicBezTo>
                  <a:lnTo>
                    <a:pt x="1372" y="521"/>
                  </a:lnTo>
                  <a:cubicBezTo>
                    <a:pt x="1520" y="521"/>
                    <a:pt x="1638" y="407"/>
                    <a:pt x="1638" y="261"/>
                  </a:cubicBezTo>
                  <a:cubicBezTo>
                    <a:pt x="1638" y="119"/>
                    <a:pt x="1520" y="1"/>
                    <a:pt x="13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7" name="Google Shape;857;p34"/>
            <p:cNvSpPr/>
            <p:nvPr/>
          </p:nvSpPr>
          <p:spPr>
            <a:xfrm>
              <a:off x="3031200" y="4389400"/>
              <a:ext cx="333725" cy="47975"/>
            </a:xfrm>
            <a:custGeom>
              <a:avLst/>
              <a:gdLst/>
              <a:ahLst/>
              <a:cxnLst/>
              <a:rect l="l" t="t" r="r" b="b"/>
              <a:pathLst>
                <a:path w="13349" h="1919" extrusionOk="0">
                  <a:moveTo>
                    <a:pt x="1397" y="929"/>
                  </a:moveTo>
                  <a:lnTo>
                    <a:pt x="1397" y="1270"/>
                  </a:lnTo>
                  <a:lnTo>
                    <a:pt x="966" y="1099"/>
                  </a:lnTo>
                  <a:lnTo>
                    <a:pt x="1397" y="929"/>
                  </a:lnTo>
                  <a:close/>
                  <a:moveTo>
                    <a:pt x="10873" y="805"/>
                  </a:moveTo>
                  <a:lnTo>
                    <a:pt x="10873" y="1397"/>
                  </a:lnTo>
                  <a:lnTo>
                    <a:pt x="1918" y="1397"/>
                  </a:lnTo>
                  <a:lnTo>
                    <a:pt x="1918" y="805"/>
                  </a:lnTo>
                  <a:close/>
                  <a:moveTo>
                    <a:pt x="12531" y="805"/>
                  </a:moveTo>
                  <a:cubicBezTo>
                    <a:pt x="12691" y="805"/>
                    <a:pt x="12828" y="938"/>
                    <a:pt x="12828" y="1099"/>
                  </a:cubicBezTo>
                  <a:cubicBezTo>
                    <a:pt x="12828" y="1265"/>
                    <a:pt x="12691" y="1397"/>
                    <a:pt x="12531" y="1397"/>
                  </a:cubicBezTo>
                  <a:lnTo>
                    <a:pt x="11399" y="1397"/>
                  </a:lnTo>
                  <a:lnTo>
                    <a:pt x="11399" y="805"/>
                  </a:lnTo>
                  <a:close/>
                  <a:moveTo>
                    <a:pt x="4445" y="1"/>
                  </a:moveTo>
                  <a:cubicBezTo>
                    <a:pt x="4303" y="1"/>
                    <a:pt x="4185" y="119"/>
                    <a:pt x="4185" y="261"/>
                  </a:cubicBezTo>
                  <a:lnTo>
                    <a:pt x="4185" y="280"/>
                  </a:lnTo>
                  <a:lnTo>
                    <a:pt x="1658" y="280"/>
                  </a:lnTo>
                  <a:cubicBezTo>
                    <a:pt x="1625" y="280"/>
                    <a:pt x="1586" y="289"/>
                    <a:pt x="1558" y="299"/>
                  </a:cubicBezTo>
                  <a:lnTo>
                    <a:pt x="166" y="857"/>
                  </a:lnTo>
                  <a:cubicBezTo>
                    <a:pt x="67" y="896"/>
                    <a:pt x="0" y="995"/>
                    <a:pt x="0" y="1099"/>
                  </a:cubicBezTo>
                  <a:cubicBezTo>
                    <a:pt x="0" y="1208"/>
                    <a:pt x="67" y="1303"/>
                    <a:pt x="166" y="1340"/>
                  </a:cubicBezTo>
                  <a:lnTo>
                    <a:pt x="1558" y="1899"/>
                  </a:lnTo>
                  <a:cubicBezTo>
                    <a:pt x="1586" y="1913"/>
                    <a:pt x="1625" y="1918"/>
                    <a:pt x="1658" y="1918"/>
                  </a:cubicBezTo>
                  <a:lnTo>
                    <a:pt x="12531" y="1918"/>
                  </a:lnTo>
                  <a:cubicBezTo>
                    <a:pt x="12979" y="1918"/>
                    <a:pt x="13348" y="1549"/>
                    <a:pt x="13348" y="1099"/>
                  </a:cubicBezTo>
                  <a:cubicBezTo>
                    <a:pt x="13348" y="649"/>
                    <a:pt x="12979" y="280"/>
                    <a:pt x="12531" y="280"/>
                  </a:cubicBezTo>
                  <a:lnTo>
                    <a:pt x="5822" y="280"/>
                  </a:lnTo>
                  <a:lnTo>
                    <a:pt x="5822" y="261"/>
                  </a:lnTo>
                  <a:cubicBezTo>
                    <a:pt x="5822" y="119"/>
                    <a:pt x="5704" y="1"/>
                    <a:pt x="5562" y="1"/>
                  </a:cubicBezTo>
                  <a:cubicBezTo>
                    <a:pt x="5416" y="1"/>
                    <a:pt x="5297" y="119"/>
                    <a:pt x="5297" y="261"/>
                  </a:cubicBezTo>
                  <a:lnTo>
                    <a:pt x="5297" y="280"/>
                  </a:lnTo>
                  <a:lnTo>
                    <a:pt x="4706" y="280"/>
                  </a:lnTo>
                  <a:lnTo>
                    <a:pt x="4706" y="261"/>
                  </a:lnTo>
                  <a:cubicBezTo>
                    <a:pt x="4706" y="119"/>
                    <a:pt x="4592" y="1"/>
                    <a:pt x="44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58" name="Google Shape;858;p34"/>
            <p:cNvSpPr/>
            <p:nvPr/>
          </p:nvSpPr>
          <p:spPr>
            <a:xfrm>
              <a:off x="3080075" y="4166400"/>
              <a:ext cx="180350" cy="117600"/>
            </a:xfrm>
            <a:custGeom>
              <a:avLst/>
              <a:gdLst/>
              <a:ahLst/>
              <a:cxnLst/>
              <a:rect l="l" t="t" r="r" b="b"/>
              <a:pathLst>
                <a:path w="7214" h="4704" extrusionOk="0">
                  <a:moveTo>
                    <a:pt x="3901" y="3033"/>
                  </a:moveTo>
                  <a:lnTo>
                    <a:pt x="3901" y="4182"/>
                  </a:lnTo>
                  <a:lnTo>
                    <a:pt x="3309" y="4182"/>
                  </a:lnTo>
                  <a:lnTo>
                    <a:pt x="3309" y="3033"/>
                  </a:lnTo>
                  <a:close/>
                  <a:moveTo>
                    <a:pt x="3607" y="586"/>
                  </a:moveTo>
                  <a:lnTo>
                    <a:pt x="5297" y="1792"/>
                  </a:lnTo>
                  <a:lnTo>
                    <a:pt x="5297" y="4182"/>
                  </a:lnTo>
                  <a:lnTo>
                    <a:pt x="4426" y="4182"/>
                  </a:lnTo>
                  <a:lnTo>
                    <a:pt x="4426" y="2772"/>
                  </a:lnTo>
                  <a:cubicBezTo>
                    <a:pt x="4426" y="2625"/>
                    <a:pt x="4308" y="2511"/>
                    <a:pt x="4161" y="2511"/>
                  </a:cubicBezTo>
                  <a:lnTo>
                    <a:pt x="3049" y="2511"/>
                  </a:lnTo>
                  <a:cubicBezTo>
                    <a:pt x="2902" y="2511"/>
                    <a:pt x="2788" y="2625"/>
                    <a:pt x="2788" y="2772"/>
                  </a:cubicBezTo>
                  <a:lnTo>
                    <a:pt x="2788" y="4182"/>
                  </a:lnTo>
                  <a:lnTo>
                    <a:pt x="1918" y="4182"/>
                  </a:lnTo>
                  <a:lnTo>
                    <a:pt x="1918" y="1792"/>
                  </a:lnTo>
                  <a:lnTo>
                    <a:pt x="3607" y="586"/>
                  </a:lnTo>
                  <a:close/>
                  <a:moveTo>
                    <a:pt x="3607" y="0"/>
                  </a:moveTo>
                  <a:cubicBezTo>
                    <a:pt x="3554" y="0"/>
                    <a:pt x="3501" y="17"/>
                    <a:pt x="3456" y="51"/>
                  </a:cubicBezTo>
                  <a:lnTo>
                    <a:pt x="1501" y="1442"/>
                  </a:lnTo>
                  <a:cubicBezTo>
                    <a:pt x="1435" y="1494"/>
                    <a:pt x="1392" y="1574"/>
                    <a:pt x="1392" y="1655"/>
                  </a:cubicBezTo>
                  <a:lnTo>
                    <a:pt x="1392" y="4182"/>
                  </a:lnTo>
                  <a:lnTo>
                    <a:pt x="260" y="4182"/>
                  </a:lnTo>
                  <a:cubicBezTo>
                    <a:pt x="114" y="4182"/>
                    <a:pt x="0" y="4300"/>
                    <a:pt x="0" y="4442"/>
                  </a:cubicBezTo>
                  <a:cubicBezTo>
                    <a:pt x="0" y="4590"/>
                    <a:pt x="114" y="4704"/>
                    <a:pt x="260" y="4704"/>
                  </a:cubicBezTo>
                  <a:lnTo>
                    <a:pt x="6949" y="4704"/>
                  </a:lnTo>
                  <a:cubicBezTo>
                    <a:pt x="7096" y="4704"/>
                    <a:pt x="7214" y="4590"/>
                    <a:pt x="7214" y="4442"/>
                  </a:cubicBezTo>
                  <a:cubicBezTo>
                    <a:pt x="7214" y="4300"/>
                    <a:pt x="7096" y="4182"/>
                    <a:pt x="6949" y="4182"/>
                  </a:cubicBezTo>
                  <a:lnTo>
                    <a:pt x="5818" y="4182"/>
                  </a:lnTo>
                  <a:lnTo>
                    <a:pt x="5818" y="1655"/>
                  </a:lnTo>
                  <a:cubicBezTo>
                    <a:pt x="5818" y="1574"/>
                    <a:pt x="5780" y="1494"/>
                    <a:pt x="5709" y="1442"/>
                  </a:cubicBezTo>
                  <a:lnTo>
                    <a:pt x="3759" y="51"/>
                  </a:lnTo>
                  <a:cubicBezTo>
                    <a:pt x="3714" y="17"/>
                    <a:pt x="3660" y="0"/>
                    <a:pt x="36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59" name="Google Shape;859;p34"/>
          <p:cNvGrpSpPr/>
          <p:nvPr/>
        </p:nvGrpSpPr>
        <p:grpSpPr>
          <a:xfrm>
            <a:off x="384368" y="1410132"/>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1" end="1"/>
                                            </p:txEl>
                                          </p:spTgt>
                                        </p:tgtEl>
                                        <p:attrNameLst>
                                          <p:attrName>style.visibility</p:attrName>
                                        </p:attrNameLst>
                                      </p:cBhvr>
                                      <p:to>
                                        <p:strVal val="visible"/>
                                      </p:to>
                                    </p:set>
                                    <p:anim calcmode="lin" valueType="num">
                                      <p:cBhvr additive="base">
                                        <p:cTn id="13" dur="500" fill="hold"/>
                                        <p:tgtEl>
                                          <p:spTgt spid="8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2" end="2"/>
                                            </p:txEl>
                                          </p:spTgt>
                                        </p:tgtEl>
                                        <p:attrNameLst>
                                          <p:attrName>style.visibility</p:attrName>
                                        </p:attrNameLst>
                                      </p:cBhvr>
                                      <p:to>
                                        <p:strVal val="visible"/>
                                      </p:to>
                                    </p:set>
                                    <p:anim calcmode="lin" valueType="num">
                                      <p:cBhvr additive="base">
                                        <p:cTn id="19" dur="500" fill="hold"/>
                                        <p:tgtEl>
                                          <p:spTgt spid="8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31">
                                            <p:txEl>
                                              <p:pRg st="3" end="3"/>
                                            </p:txEl>
                                          </p:spTgt>
                                        </p:tgtEl>
                                        <p:attrNameLst>
                                          <p:attrName>style.visibility</p:attrName>
                                        </p:attrNameLst>
                                      </p:cBhvr>
                                      <p:to>
                                        <p:strVal val="visible"/>
                                      </p:to>
                                    </p:set>
                                    <p:anim calcmode="lin" valueType="num">
                                      <p:cBhvr additive="base">
                                        <p:cTn id="25" dur="500" fill="hold"/>
                                        <p:tgtEl>
                                          <p:spTgt spid="8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1">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59"/>
                                        </p:tgtEl>
                                        <p:attrNameLst>
                                          <p:attrName>style.visibility</p:attrName>
                                        </p:attrNameLst>
                                      </p:cBhvr>
                                      <p:to>
                                        <p:strVal val="visible"/>
                                      </p:to>
                                    </p:set>
                                    <p:anim calcmode="lin" valueType="num">
                                      <p:cBhvr additive="base">
                                        <p:cTn id="29" dur="500" fill="hold"/>
                                        <p:tgtEl>
                                          <p:spTgt spid="859"/>
                                        </p:tgtEl>
                                        <p:attrNameLst>
                                          <p:attrName>ppt_x</p:attrName>
                                        </p:attrNameLst>
                                      </p:cBhvr>
                                      <p:tavLst>
                                        <p:tav tm="0">
                                          <p:val>
                                            <p:strVal val="#ppt_x"/>
                                          </p:val>
                                        </p:tav>
                                        <p:tav tm="100000">
                                          <p:val>
                                            <p:strVal val="#ppt_x"/>
                                          </p:val>
                                        </p:tav>
                                      </p:tavLst>
                                    </p:anim>
                                    <p:anim calcmode="lin" valueType="num">
                                      <p:cBhvr additive="base">
                                        <p:cTn id="30"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39"/>
                                        </p:tgtEl>
                                        <p:attrNameLst>
                                          <p:attrName>style.visibility</p:attrName>
                                        </p:attrNameLst>
                                      </p:cBhvr>
                                      <p:to>
                                        <p:strVal val="visible"/>
                                      </p:to>
                                    </p:set>
                                    <p:anim calcmode="lin" valueType="num">
                                      <p:cBhvr additive="base">
                                        <p:cTn id="35" dur="500" fill="hold"/>
                                        <p:tgtEl>
                                          <p:spTgt spid="839"/>
                                        </p:tgtEl>
                                        <p:attrNameLst>
                                          <p:attrName>ppt_x</p:attrName>
                                        </p:attrNameLst>
                                      </p:cBhvr>
                                      <p:tavLst>
                                        <p:tav tm="0">
                                          <p:val>
                                            <p:strVal val="#ppt_x"/>
                                          </p:val>
                                        </p:tav>
                                        <p:tav tm="100000">
                                          <p:val>
                                            <p:strVal val="#ppt_x"/>
                                          </p:val>
                                        </p:tav>
                                      </p:tavLst>
                                    </p:anim>
                                    <p:anim calcmode="lin" valueType="num">
                                      <p:cBhvr additive="base">
                                        <p:cTn id="36" dur="500" fill="hold"/>
                                        <p:tgtEl>
                                          <p:spTgt spid="83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834"/>
                                        </p:tgtEl>
                                        <p:attrNameLst>
                                          <p:attrName>style.visibility</p:attrName>
                                        </p:attrNameLst>
                                      </p:cBhvr>
                                      <p:to>
                                        <p:strVal val="visible"/>
                                      </p:to>
                                    </p:set>
                                    <p:anim calcmode="lin" valueType="num">
                                      <p:cBhvr additive="base">
                                        <p:cTn id="39" dur="500" fill="hold"/>
                                        <p:tgtEl>
                                          <p:spTgt spid="834"/>
                                        </p:tgtEl>
                                        <p:attrNameLst>
                                          <p:attrName>ppt_x</p:attrName>
                                        </p:attrNameLst>
                                      </p:cBhvr>
                                      <p:tavLst>
                                        <p:tav tm="0">
                                          <p:val>
                                            <p:strVal val="#ppt_x"/>
                                          </p:val>
                                        </p:tav>
                                        <p:tav tm="100000">
                                          <p:val>
                                            <p:strVal val="#ppt_x"/>
                                          </p:val>
                                        </p:tav>
                                      </p:tavLst>
                                    </p:anim>
                                    <p:anim calcmode="lin" valueType="num">
                                      <p:cBhvr additive="base">
                                        <p:cTn id="40" dur="500" fill="hold"/>
                                        <p:tgtEl>
                                          <p:spTgt spid="834"/>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48"/>
                                        </p:tgtEl>
                                        <p:attrNameLst>
                                          <p:attrName>style.visibility</p:attrName>
                                        </p:attrNameLst>
                                      </p:cBhvr>
                                      <p:to>
                                        <p:strVal val="visible"/>
                                      </p:to>
                                    </p:set>
                                    <p:anim calcmode="lin" valueType="num">
                                      <p:cBhvr additive="base">
                                        <p:cTn id="43" dur="500" fill="hold"/>
                                        <p:tgtEl>
                                          <p:spTgt spid="848"/>
                                        </p:tgtEl>
                                        <p:attrNameLst>
                                          <p:attrName>ppt_x</p:attrName>
                                        </p:attrNameLst>
                                      </p:cBhvr>
                                      <p:tavLst>
                                        <p:tav tm="0">
                                          <p:val>
                                            <p:strVal val="#ppt_x"/>
                                          </p:val>
                                        </p:tav>
                                        <p:tav tm="100000">
                                          <p:val>
                                            <p:strVal val="#ppt_x"/>
                                          </p:val>
                                        </p:tav>
                                      </p:tavLst>
                                    </p:anim>
                                    <p:anim calcmode="lin" valueType="num">
                                      <p:cBhvr additive="base">
                                        <p:cTn id="44" dur="500" fill="hold"/>
                                        <p:tgtEl>
                                          <p:spTgt spid="8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Research Objectives </a:t>
            </a:r>
            <a:endParaRPr dirty="0"/>
          </a:p>
        </p:txBody>
      </p:sp>
      <p:sp>
        <p:nvSpPr>
          <p:cNvPr id="831" name="Google Shape;831;p34"/>
          <p:cNvSpPr txBox="1">
            <a:spLocks noGrp="1"/>
          </p:cNvSpPr>
          <p:nvPr>
            <p:ph type="subTitle" idx="5"/>
          </p:nvPr>
        </p:nvSpPr>
        <p:spPr>
          <a:xfrm>
            <a:off x="836993" y="1695007"/>
            <a:ext cx="8176010" cy="3085062"/>
          </a:xfrm>
          <a:prstGeom prst="rect">
            <a:avLst/>
          </a:prstGeom>
        </p:spPr>
        <p:txBody>
          <a:bodyPr spcFirstLastPara="1" wrap="square" lIns="91425" tIns="91425" rIns="91425" bIns="91425" anchor="b" anchorCtr="0">
            <a:noAutofit/>
          </a:bodyPr>
          <a:lstStyle/>
          <a:p>
            <a:pPr marL="495300" indent="-342900" algn="just">
              <a:lnSpc>
                <a:spcPct val="107000"/>
              </a:lnSpc>
              <a:spcAft>
                <a:spcPts val="800"/>
              </a:spcAft>
              <a:buFont typeface="Arial" panose="020B0604020202020204" pitchFamily="34" charset="0"/>
              <a:buChar char="•"/>
            </a:pPr>
            <a:r>
              <a:rPr lang="en-US" altLang="en-US" sz="1800" dirty="0" smtClean="0"/>
              <a:t>To provide users with real-time nutritional information about the detected food, vitamins, and essential nutrients</a:t>
            </a:r>
            <a:r>
              <a:rPr lang="en-GB" sz="1800" dirty="0" smtClean="0"/>
              <a:t>.</a:t>
            </a:r>
            <a:endParaRPr lang="en-GB" sz="1800" dirty="0" smtClean="0"/>
          </a:p>
          <a:p>
            <a:pPr marL="495300" indent="-342900" algn="just">
              <a:lnSpc>
                <a:spcPct val="107000"/>
              </a:lnSpc>
              <a:spcAft>
                <a:spcPts val="800"/>
              </a:spcAft>
              <a:buAutoNum type="arabicPeriod"/>
            </a:pPr>
            <a:endParaRPr lang="en-GB" sz="1800" dirty="0" smtClean="0"/>
          </a:p>
          <a:p>
            <a:pPr marL="495300" indent="-342900" algn="just">
              <a:lnSpc>
                <a:spcPct val="107000"/>
              </a:lnSpc>
              <a:spcAft>
                <a:spcPts val="800"/>
              </a:spcAft>
              <a:buFont typeface="Arial" panose="020B0604020202020204" pitchFamily="34" charset="0"/>
              <a:buChar char="•"/>
            </a:pPr>
            <a:r>
              <a:rPr lang="en-US" altLang="en-US" sz="1800" dirty="0" smtClean="0"/>
              <a:t>To create a user-friendly display interface that clearly presents food status, temperature, and nutritional data in an easy-to-understand manner</a:t>
            </a:r>
            <a:r>
              <a:rPr lang="en-GB" sz="1800" dirty="0" smtClean="0"/>
              <a:t>.</a:t>
            </a:r>
            <a:endParaRPr lang="en-GB" sz="1800" dirty="0" smtClean="0"/>
          </a:p>
          <a:p>
            <a:pPr marL="495300" indent="-342900" algn="just">
              <a:lnSpc>
                <a:spcPct val="107000"/>
              </a:lnSpc>
              <a:spcAft>
                <a:spcPts val="800"/>
              </a:spcAft>
              <a:buAutoNum type="arabicPeriod"/>
            </a:pPr>
            <a:endParaRPr lang="en-GB" sz="1800" dirty="0" smtClean="0"/>
          </a:p>
          <a:p>
            <a:pPr marL="495300" indent="-342900" algn="just">
              <a:lnSpc>
                <a:spcPct val="107000"/>
              </a:lnSpc>
              <a:spcAft>
                <a:spcPts val="800"/>
              </a:spcAft>
              <a:buFont typeface="Arial" panose="020B0604020202020204" pitchFamily="34" charset="0"/>
              <a:buChar char="•"/>
            </a:pPr>
            <a:r>
              <a:rPr lang="en-US" altLang="en-US" sz="1800" dirty="0" smtClean="0"/>
              <a:t>To ensure the system operates in a safe, energy-efficient, and reliable way suitable for use in homes, restaurants, and smart environments</a:t>
            </a:r>
            <a:r>
              <a:rPr lang="en-GB" sz="1800" dirty="0" smtClean="0"/>
              <a:t>.</a:t>
            </a:r>
            <a:endParaRPr lang="en-GB" sz="1800" dirty="0" smtClean="0"/>
          </a:p>
          <a:p>
            <a:pPr marL="495300" indent="-342900" algn="just">
              <a:lnSpc>
                <a:spcPct val="107000"/>
              </a:lnSpc>
              <a:spcAft>
                <a:spcPts val="800"/>
              </a:spcAft>
              <a:buAutoNum type="arabicPeriod"/>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34" name="Google Shape;834;p34"/>
          <p:cNvGrpSpPr/>
          <p:nvPr/>
        </p:nvGrpSpPr>
        <p:grpSpPr>
          <a:xfrm>
            <a:off x="463494" y="3507305"/>
            <a:ext cx="445200" cy="389350"/>
            <a:chOff x="7411800" y="4065400"/>
            <a:chExt cx="445200" cy="389350"/>
          </a:xfrm>
        </p:grpSpPr>
        <p:sp>
          <p:nvSpPr>
            <p:cNvPr id="835" name="Google Shape;835;p34"/>
            <p:cNvSpPr/>
            <p:nvPr/>
          </p:nvSpPr>
          <p:spPr>
            <a:xfrm>
              <a:off x="7411800" y="4065400"/>
              <a:ext cx="445200" cy="389350"/>
            </a:xfrm>
            <a:custGeom>
              <a:avLst/>
              <a:gdLst/>
              <a:ahLst/>
              <a:cxnLst/>
              <a:rect l="l" t="t" r="r" b="b"/>
              <a:pathLst>
                <a:path w="17808" h="15574" extrusionOk="0">
                  <a:moveTo>
                    <a:pt x="1931" y="521"/>
                  </a:moveTo>
                  <a:cubicBezTo>
                    <a:pt x="2713" y="521"/>
                    <a:pt x="3347" y="1155"/>
                    <a:pt x="3347" y="1932"/>
                  </a:cubicBezTo>
                  <a:lnTo>
                    <a:pt x="3347" y="12322"/>
                  </a:lnTo>
                  <a:cubicBezTo>
                    <a:pt x="2991" y="11943"/>
                    <a:pt x="2490" y="11706"/>
                    <a:pt x="1931" y="11706"/>
                  </a:cubicBezTo>
                  <a:cubicBezTo>
                    <a:pt x="1378" y="11706"/>
                    <a:pt x="876" y="11943"/>
                    <a:pt x="520" y="12322"/>
                  </a:cubicBezTo>
                  <a:lnTo>
                    <a:pt x="520" y="1932"/>
                  </a:lnTo>
                  <a:cubicBezTo>
                    <a:pt x="520" y="1155"/>
                    <a:pt x="1156" y="521"/>
                    <a:pt x="1931" y="521"/>
                  </a:cubicBezTo>
                  <a:close/>
                  <a:moveTo>
                    <a:pt x="1931" y="1"/>
                  </a:moveTo>
                  <a:cubicBezTo>
                    <a:pt x="867" y="1"/>
                    <a:pt x="0" y="867"/>
                    <a:pt x="0" y="1932"/>
                  </a:cubicBezTo>
                  <a:lnTo>
                    <a:pt x="0" y="13642"/>
                  </a:lnTo>
                  <a:cubicBezTo>
                    <a:pt x="0" y="14708"/>
                    <a:pt x="867" y="15574"/>
                    <a:pt x="1931" y="15574"/>
                  </a:cubicBezTo>
                  <a:lnTo>
                    <a:pt x="17543" y="15574"/>
                  </a:lnTo>
                  <a:cubicBezTo>
                    <a:pt x="17689" y="15574"/>
                    <a:pt x="17808" y="15460"/>
                    <a:pt x="17808" y="15313"/>
                  </a:cubicBezTo>
                  <a:lnTo>
                    <a:pt x="17808" y="1932"/>
                  </a:lnTo>
                  <a:cubicBezTo>
                    <a:pt x="17808" y="1790"/>
                    <a:pt x="17689" y="1672"/>
                    <a:pt x="17543" y="1672"/>
                  </a:cubicBezTo>
                  <a:lnTo>
                    <a:pt x="8904" y="1672"/>
                  </a:lnTo>
                  <a:cubicBezTo>
                    <a:pt x="8757" y="1672"/>
                    <a:pt x="8643" y="1790"/>
                    <a:pt x="8643" y="1932"/>
                  </a:cubicBezTo>
                  <a:cubicBezTo>
                    <a:pt x="8643" y="2079"/>
                    <a:pt x="8757" y="2197"/>
                    <a:pt x="8904" y="2197"/>
                  </a:cubicBezTo>
                  <a:lnTo>
                    <a:pt x="17283" y="2197"/>
                  </a:lnTo>
                  <a:lnTo>
                    <a:pt x="17283" y="15053"/>
                  </a:lnTo>
                  <a:lnTo>
                    <a:pt x="1931" y="15053"/>
                  </a:lnTo>
                  <a:cubicBezTo>
                    <a:pt x="1156" y="15053"/>
                    <a:pt x="520" y="14418"/>
                    <a:pt x="520" y="13642"/>
                  </a:cubicBezTo>
                  <a:cubicBezTo>
                    <a:pt x="520" y="12862"/>
                    <a:pt x="1156" y="12231"/>
                    <a:pt x="1931" y="12231"/>
                  </a:cubicBezTo>
                  <a:cubicBezTo>
                    <a:pt x="2713" y="12231"/>
                    <a:pt x="3347" y="12862"/>
                    <a:pt x="3347" y="13642"/>
                  </a:cubicBezTo>
                  <a:cubicBezTo>
                    <a:pt x="3347" y="13784"/>
                    <a:pt x="3461" y="13902"/>
                    <a:pt x="3607" y="13902"/>
                  </a:cubicBezTo>
                  <a:cubicBezTo>
                    <a:pt x="3749" y="13902"/>
                    <a:pt x="3867" y="13784"/>
                    <a:pt x="3867" y="13642"/>
                  </a:cubicBezTo>
                  <a:lnTo>
                    <a:pt x="3867" y="2197"/>
                  </a:lnTo>
                  <a:lnTo>
                    <a:pt x="7649" y="2197"/>
                  </a:lnTo>
                  <a:cubicBezTo>
                    <a:pt x="7791" y="2197"/>
                    <a:pt x="7910" y="2079"/>
                    <a:pt x="7910" y="1932"/>
                  </a:cubicBezTo>
                  <a:cubicBezTo>
                    <a:pt x="7910" y="1790"/>
                    <a:pt x="7791" y="1672"/>
                    <a:pt x="7649" y="1672"/>
                  </a:cubicBezTo>
                  <a:lnTo>
                    <a:pt x="3849" y="1672"/>
                  </a:lnTo>
                  <a:cubicBezTo>
                    <a:pt x="3721" y="729"/>
                    <a:pt x="2912" y="1"/>
                    <a:pt x="1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6" name="Google Shape;836;p34"/>
            <p:cNvSpPr/>
            <p:nvPr/>
          </p:nvSpPr>
          <p:spPr>
            <a:xfrm>
              <a:off x="7523275" y="4169900"/>
              <a:ext cx="222150" cy="222150"/>
            </a:xfrm>
            <a:custGeom>
              <a:avLst/>
              <a:gdLst/>
              <a:ahLst/>
              <a:cxnLst/>
              <a:rect l="l" t="t" r="r" b="b"/>
              <a:pathLst>
                <a:path w="8886" h="8886" extrusionOk="0">
                  <a:moveTo>
                    <a:pt x="7247" y="3063"/>
                  </a:moveTo>
                  <a:lnTo>
                    <a:pt x="7247" y="3905"/>
                  </a:lnTo>
                  <a:lnTo>
                    <a:pt x="6410" y="3905"/>
                  </a:lnTo>
                  <a:cubicBezTo>
                    <a:pt x="6508" y="3489"/>
                    <a:pt x="6836" y="3162"/>
                    <a:pt x="7247" y="3063"/>
                  </a:cubicBezTo>
                  <a:close/>
                  <a:moveTo>
                    <a:pt x="8365" y="525"/>
                  </a:moveTo>
                  <a:lnTo>
                    <a:pt x="8365" y="3905"/>
                  </a:lnTo>
                  <a:lnTo>
                    <a:pt x="7773" y="3905"/>
                  </a:lnTo>
                  <a:lnTo>
                    <a:pt x="7773" y="2769"/>
                  </a:lnTo>
                  <a:cubicBezTo>
                    <a:pt x="7773" y="2627"/>
                    <a:pt x="7655" y="2509"/>
                    <a:pt x="7513" y="2509"/>
                  </a:cubicBezTo>
                  <a:cubicBezTo>
                    <a:pt x="6683" y="2509"/>
                    <a:pt x="6002" y="3115"/>
                    <a:pt x="5875" y="3905"/>
                  </a:cubicBezTo>
                  <a:lnTo>
                    <a:pt x="4147" y="3905"/>
                  </a:lnTo>
                  <a:lnTo>
                    <a:pt x="4147" y="525"/>
                  </a:lnTo>
                  <a:close/>
                  <a:moveTo>
                    <a:pt x="3626" y="525"/>
                  </a:moveTo>
                  <a:lnTo>
                    <a:pt x="3626" y="3924"/>
                  </a:lnTo>
                  <a:cubicBezTo>
                    <a:pt x="2921" y="4038"/>
                    <a:pt x="2362" y="4592"/>
                    <a:pt x="2253" y="5296"/>
                  </a:cubicBezTo>
                  <a:lnTo>
                    <a:pt x="526" y="5296"/>
                  </a:lnTo>
                  <a:lnTo>
                    <a:pt x="526" y="525"/>
                  </a:lnTo>
                  <a:close/>
                  <a:moveTo>
                    <a:pt x="3626" y="4459"/>
                  </a:moveTo>
                  <a:lnTo>
                    <a:pt x="3626" y="5296"/>
                  </a:lnTo>
                  <a:lnTo>
                    <a:pt x="2783" y="5296"/>
                  </a:lnTo>
                  <a:cubicBezTo>
                    <a:pt x="2883" y="4881"/>
                    <a:pt x="3209" y="4554"/>
                    <a:pt x="3626" y="4459"/>
                  </a:cubicBezTo>
                  <a:close/>
                  <a:moveTo>
                    <a:pt x="3626" y="6688"/>
                  </a:moveTo>
                  <a:lnTo>
                    <a:pt x="3626" y="7526"/>
                  </a:lnTo>
                  <a:lnTo>
                    <a:pt x="2783" y="7526"/>
                  </a:lnTo>
                  <a:cubicBezTo>
                    <a:pt x="2883" y="7114"/>
                    <a:pt x="3209" y="6784"/>
                    <a:pt x="3626" y="6688"/>
                  </a:cubicBezTo>
                  <a:close/>
                  <a:moveTo>
                    <a:pt x="3626" y="5822"/>
                  </a:moveTo>
                  <a:lnTo>
                    <a:pt x="3626" y="6154"/>
                  </a:lnTo>
                  <a:cubicBezTo>
                    <a:pt x="2836" y="6281"/>
                    <a:pt x="2230" y="6963"/>
                    <a:pt x="2230" y="7787"/>
                  </a:cubicBezTo>
                  <a:cubicBezTo>
                    <a:pt x="2230" y="7933"/>
                    <a:pt x="2348" y="8051"/>
                    <a:pt x="2490" y="8051"/>
                  </a:cubicBezTo>
                  <a:lnTo>
                    <a:pt x="3626" y="8051"/>
                  </a:lnTo>
                  <a:lnTo>
                    <a:pt x="3626" y="8364"/>
                  </a:lnTo>
                  <a:lnTo>
                    <a:pt x="526" y="8364"/>
                  </a:lnTo>
                  <a:lnTo>
                    <a:pt x="526" y="5822"/>
                  </a:lnTo>
                  <a:close/>
                  <a:moveTo>
                    <a:pt x="8365" y="4426"/>
                  </a:moveTo>
                  <a:lnTo>
                    <a:pt x="8365" y="8364"/>
                  </a:lnTo>
                  <a:lnTo>
                    <a:pt x="4147" y="8364"/>
                  </a:lnTo>
                  <a:lnTo>
                    <a:pt x="4147" y="4426"/>
                  </a:lnTo>
                  <a:close/>
                  <a:moveTo>
                    <a:pt x="260" y="0"/>
                  </a:moveTo>
                  <a:cubicBezTo>
                    <a:pt x="118" y="0"/>
                    <a:pt x="0" y="118"/>
                    <a:pt x="0" y="260"/>
                  </a:cubicBezTo>
                  <a:lnTo>
                    <a:pt x="0" y="8625"/>
                  </a:lnTo>
                  <a:cubicBezTo>
                    <a:pt x="0" y="8772"/>
                    <a:pt x="118" y="8885"/>
                    <a:pt x="260" y="8885"/>
                  </a:cubicBezTo>
                  <a:lnTo>
                    <a:pt x="8625" y="8885"/>
                  </a:lnTo>
                  <a:cubicBezTo>
                    <a:pt x="8771" y="8885"/>
                    <a:pt x="8885" y="8772"/>
                    <a:pt x="8885" y="8625"/>
                  </a:cubicBezTo>
                  <a:lnTo>
                    <a:pt x="8885" y="260"/>
                  </a:lnTo>
                  <a:cubicBezTo>
                    <a:pt x="8885" y="118"/>
                    <a:pt x="8771" y="0"/>
                    <a:pt x="8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7" name="Google Shape;837;p34"/>
            <p:cNvSpPr/>
            <p:nvPr/>
          </p:nvSpPr>
          <p:spPr>
            <a:xfrm>
              <a:off x="7759825" y="4239725"/>
              <a:ext cx="70775" cy="68725"/>
            </a:xfrm>
            <a:custGeom>
              <a:avLst/>
              <a:gdLst/>
              <a:ahLst/>
              <a:cxnLst/>
              <a:rect l="l" t="t" r="r" b="b"/>
              <a:pathLst>
                <a:path w="2831" h="2749" extrusionOk="0">
                  <a:moveTo>
                    <a:pt x="1392" y="843"/>
                  </a:moveTo>
                  <a:lnTo>
                    <a:pt x="2021" y="2097"/>
                  </a:lnTo>
                  <a:lnTo>
                    <a:pt x="1459" y="1955"/>
                  </a:lnTo>
                  <a:cubicBezTo>
                    <a:pt x="1435" y="1950"/>
                    <a:pt x="1416" y="1946"/>
                    <a:pt x="1392" y="1946"/>
                  </a:cubicBezTo>
                  <a:cubicBezTo>
                    <a:pt x="1374" y="1946"/>
                    <a:pt x="1350" y="1950"/>
                    <a:pt x="1330" y="1955"/>
                  </a:cubicBezTo>
                  <a:lnTo>
                    <a:pt x="767" y="2097"/>
                  </a:lnTo>
                  <a:lnTo>
                    <a:pt x="1392" y="843"/>
                  </a:lnTo>
                  <a:close/>
                  <a:moveTo>
                    <a:pt x="1394" y="0"/>
                  </a:moveTo>
                  <a:cubicBezTo>
                    <a:pt x="1301" y="0"/>
                    <a:pt x="1207" y="47"/>
                    <a:pt x="1160" y="142"/>
                  </a:cubicBezTo>
                  <a:lnTo>
                    <a:pt x="43" y="2372"/>
                  </a:lnTo>
                  <a:cubicBezTo>
                    <a:pt x="0" y="2461"/>
                    <a:pt x="10" y="2571"/>
                    <a:pt x="76" y="2651"/>
                  </a:cubicBezTo>
                  <a:cubicBezTo>
                    <a:pt x="125" y="2714"/>
                    <a:pt x="200" y="2748"/>
                    <a:pt x="278" y="2748"/>
                  </a:cubicBezTo>
                  <a:cubicBezTo>
                    <a:pt x="299" y="2748"/>
                    <a:pt x="320" y="2746"/>
                    <a:pt x="341" y="2741"/>
                  </a:cubicBezTo>
                  <a:lnTo>
                    <a:pt x="1392" y="2475"/>
                  </a:lnTo>
                  <a:lnTo>
                    <a:pt x="2443" y="2741"/>
                  </a:lnTo>
                  <a:cubicBezTo>
                    <a:pt x="2464" y="2746"/>
                    <a:pt x="2485" y="2749"/>
                    <a:pt x="2505" y="2749"/>
                  </a:cubicBezTo>
                  <a:cubicBezTo>
                    <a:pt x="2690" y="2749"/>
                    <a:pt x="2830" y="2547"/>
                    <a:pt x="2741" y="2372"/>
                  </a:cubicBezTo>
                  <a:lnTo>
                    <a:pt x="1629" y="142"/>
                  </a:lnTo>
                  <a:cubicBezTo>
                    <a:pt x="1582" y="47"/>
                    <a:pt x="1488" y="0"/>
                    <a:pt x="1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8" name="Google Shape;838;p34"/>
            <p:cNvSpPr/>
            <p:nvPr/>
          </p:nvSpPr>
          <p:spPr>
            <a:xfrm>
              <a:off x="7774125" y="4169900"/>
              <a:ext cx="40975" cy="54925"/>
            </a:xfrm>
            <a:custGeom>
              <a:avLst/>
              <a:gdLst/>
              <a:ahLst/>
              <a:cxnLst/>
              <a:rect l="l" t="t" r="r" b="b"/>
              <a:pathLst>
                <a:path w="1639" h="2197" extrusionOk="0">
                  <a:moveTo>
                    <a:pt x="1379" y="0"/>
                  </a:moveTo>
                  <a:cubicBezTo>
                    <a:pt x="1237" y="0"/>
                    <a:pt x="1119" y="118"/>
                    <a:pt x="1119" y="260"/>
                  </a:cubicBezTo>
                  <a:lnTo>
                    <a:pt x="1119" y="1070"/>
                  </a:lnTo>
                  <a:lnTo>
                    <a:pt x="479" y="118"/>
                  </a:lnTo>
                  <a:cubicBezTo>
                    <a:pt x="432" y="43"/>
                    <a:pt x="348" y="1"/>
                    <a:pt x="260" y="1"/>
                  </a:cubicBezTo>
                  <a:cubicBezTo>
                    <a:pt x="232" y="1"/>
                    <a:pt x="204" y="5"/>
                    <a:pt x="177" y="14"/>
                  </a:cubicBezTo>
                  <a:cubicBezTo>
                    <a:pt x="72" y="53"/>
                    <a:pt x="1" y="151"/>
                    <a:pt x="1" y="260"/>
                  </a:cubicBezTo>
                  <a:lnTo>
                    <a:pt x="1" y="1936"/>
                  </a:lnTo>
                  <a:cubicBezTo>
                    <a:pt x="1" y="2078"/>
                    <a:pt x="120" y="2196"/>
                    <a:pt x="262" y="2196"/>
                  </a:cubicBezTo>
                  <a:cubicBezTo>
                    <a:pt x="409" y="2196"/>
                    <a:pt x="527" y="2078"/>
                    <a:pt x="527" y="1936"/>
                  </a:cubicBezTo>
                  <a:lnTo>
                    <a:pt x="527" y="1127"/>
                  </a:lnTo>
                  <a:lnTo>
                    <a:pt x="1161" y="2078"/>
                  </a:lnTo>
                  <a:cubicBezTo>
                    <a:pt x="1210" y="2154"/>
                    <a:pt x="1293" y="2195"/>
                    <a:pt x="1379" y="2195"/>
                  </a:cubicBezTo>
                  <a:cubicBezTo>
                    <a:pt x="1410" y="2195"/>
                    <a:pt x="1442" y="2189"/>
                    <a:pt x="1473" y="2178"/>
                  </a:cubicBezTo>
                  <a:cubicBezTo>
                    <a:pt x="1573" y="2139"/>
                    <a:pt x="1639" y="2041"/>
                    <a:pt x="1639" y="1936"/>
                  </a:cubicBezTo>
                  <a:lnTo>
                    <a:pt x="1639" y="260"/>
                  </a:lnTo>
                  <a:cubicBezTo>
                    <a:pt x="1639" y="118"/>
                    <a:pt x="1525"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39" name="Google Shape;839;p34"/>
          <p:cNvGrpSpPr/>
          <p:nvPr/>
        </p:nvGrpSpPr>
        <p:grpSpPr>
          <a:xfrm>
            <a:off x="426205" y="2377306"/>
            <a:ext cx="445200" cy="445075"/>
            <a:chOff x="7411800" y="3300475"/>
            <a:chExt cx="445200" cy="445075"/>
          </a:xfrm>
        </p:grpSpPr>
        <p:sp>
          <p:nvSpPr>
            <p:cNvPr id="840" name="Google Shape;840;p34"/>
            <p:cNvSpPr/>
            <p:nvPr/>
          </p:nvSpPr>
          <p:spPr>
            <a:xfrm>
              <a:off x="7411800" y="3300475"/>
              <a:ext cx="445200" cy="445075"/>
            </a:xfrm>
            <a:custGeom>
              <a:avLst/>
              <a:gdLst/>
              <a:ahLst/>
              <a:cxnLst/>
              <a:rect l="l" t="t" r="r" b="b"/>
              <a:pathLst>
                <a:path w="17808" h="17803" extrusionOk="0">
                  <a:moveTo>
                    <a:pt x="7172" y="6812"/>
                  </a:moveTo>
                  <a:lnTo>
                    <a:pt x="9429" y="8507"/>
                  </a:lnTo>
                  <a:lnTo>
                    <a:pt x="8071" y="10320"/>
                  </a:lnTo>
                  <a:lnTo>
                    <a:pt x="5813" y="8625"/>
                  </a:lnTo>
                  <a:lnTo>
                    <a:pt x="7172" y="6812"/>
                  </a:lnTo>
                  <a:close/>
                  <a:moveTo>
                    <a:pt x="5538" y="10816"/>
                  </a:moveTo>
                  <a:lnTo>
                    <a:pt x="6921" y="11853"/>
                  </a:lnTo>
                  <a:lnTo>
                    <a:pt x="5562" y="13667"/>
                  </a:lnTo>
                  <a:lnTo>
                    <a:pt x="5538" y="13647"/>
                  </a:lnTo>
                  <a:lnTo>
                    <a:pt x="5538" y="10816"/>
                  </a:lnTo>
                  <a:close/>
                  <a:moveTo>
                    <a:pt x="9680" y="2073"/>
                  </a:moveTo>
                  <a:lnTo>
                    <a:pt x="13278" y="4771"/>
                  </a:lnTo>
                  <a:lnTo>
                    <a:pt x="5538" y="15091"/>
                  </a:lnTo>
                  <a:lnTo>
                    <a:pt x="5538" y="15034"/>
                  </a:lnTo>
                  <a:lnTo>
                    <a:pt x="5538" y="14281"/>
                  </a:lnTo>
                  <a:cubicBezTo>
                    <a:pt x="5562" y="14286"/>
                    <a:pt x="5591" y="14291"/>
                    <a:pt x="5614" y="14291"/>
                  </a:cubicBezTo>
                  <a:lnTo>
                    <a:pt x="5652" y="14291"/>
                  </a:lnTo>
                  <a:cubicBezTo>
                    <a:pt x="5718" y="14281"/>
                    <a:pt x="5780" y="14244"/>
                    <a:pt x="5822" y="14187"/>
                  </a:cubicBezTo>
                  <a:lnTo>
                    <a:pt x="7493" y="11957"/>
                  </a:lnTo>
                  <a:cubicBezTo>
                    <a:pt x="7583" y="11843"/>
                    <a:pt x="7559" y="11679"/>
                    <a:pt x="7441" y="11593"/>
                  </a:cubicBezTo>
                  <a:lnTo>
                    <a:pt x="5538" y="10163"/>
                  </a:lnTo>
                  <a:lnTo>
                    <a:pt x="5538" y="9075"/>
                  </a:lnTo>
                  <a:lnTo>
                    <a:pt x="7967" y="10897"/>
                  </a:lnTo>
                  <a:cubicBezTo>
                    <a:pt x="8009" y="10930"/>
                    <a:pt x="8066" y="10949"/>
                    <a:pt x="8123" y="10949"/>
                  </a:cubicBezTo>
                  <a:cubicBezTo>
                    <a:pt x="8132" y="10949"/>
                    <a:pt x="8147" y="10945"/>
                    <a:pt x="8160" y="10945"/>
                  </a:cubicBezTo>
                  <a:cubicBezTo>
                    <a:pt x="8227" y="10934"/>
                    <a:pt x="8289" y="10897"/>
                    <a:pt x="8331" y="10840"/>
                  </a:cubicBezTo>
                  <a:lnTo>
                    <a:pt x="10002" y="8611"/>
                  </a:lnTo>
                  <a:cubicBezTo>
                    <a:pt x="10092" y="8498"/>
                    <a:pt x="10069" y="8332"/>
                    <a:pt x="9950" y="8247"/>
                  </a:cubicBezTo>
                  <a:lnTo>
                    <a:pt x="7275" y="6239"/>
                  </a:lnTo>
                  <a:cubicBezTo>
                    <a:pt x="7231" y="6206"/>
                    <a:pt x="7178" y="6187"/>
                    <a:pt x="7124" y="6187"/>
                  </a:cubicBezTo>
                  <a:cubicBezTo>
                    <a:pt x="7110" y="6187"/>
                    <a:pt x="7095" y="6189"/>
                    <a:pt x="7081" y="6192"/>
                  </a:cubicBezTo>
                  <a:cubicBezTo>
                    <a:pt x="7011" y="6202"/>
                    <a:pt x="6949" y="6235"/>
                    <a:pt x="6911" y="6291"/>
                  </a:cubicBezTo>
                  <a:lnTo>
                    <a:pt x="5538" y="8118"/>
                  </a:lnTo>
                  <a:lnTo>
                    <a:pt x="5538" y="7589"/>
                  </a:lnTo>
                  <a:cubicBezTo>
                    <a:pt x="5553" y="7574"/>
                    <a:pt x="5562" y="7565"/>
                    <a:pt x="5571" y="7550"/>
                  </a:cubicBezTo>
                  <a:lnTo>
                    <a:pt x="9680" y="2073"/>
                  </a:lnTo>
                  <a:close/>
                  <a:moveTo>
                    <a:pt x="7806" y="13623"/>
                  </a:moveTo>
                  <a:lnTo>
                    <a:pt x="7806" y="16444"/>
                  </a:lnTo>
                  <a:lnTo>
                    <a:pt x="5538" y="16444"/>
                  </a:lnTo>
                  <a:lnTo>
                    <a:pt x="5538" y="15943"/>
                  </a:lnTo>
                  <a:cubicBezTo>
                    <a:pt x="5558" y="15928"/>
                    <a:pt x="5571" y="15915"/>
                    <a:pt x="5586" y="15895"/>
                  </a:cubicBezTo>
                  <a:lnTo>
                    <a:pt x="7290" y="13623"/>
                  </a:lnTo>
                  <a:close/>
                  <a:moveTo>
                    <a:pt x="17283" y="12786"/>
                  </a:moveTo>
                  <a:lnTo>
                    <a:pt x="17283" y="17283"/>
                  </a:lnTo>
                  <a:lnTo>
                    <a:pt x="4389" y="17283"/>
                  </a:lnTo>
                  <a:cubicBezTo>
                    <a:pt x="4630" y="17108"/>
                    <a:pt x="4843" y="16894"/>
                    <a:pt x="5018" y="16653"/>
                  </a:cubicBezTo>
                  <a:lnTo>
                    <a:pt x="5018" y="16705"/>
                  </a:lnTo>
                  <a:cubicBezTo>
                    <a:pt x="5018" y="16852"/>
                    <a:pt x="5136" y="16970"/>
                    <a:pt x="5278" y="16970"/>
                  </a:cubicBezTo>
                  <a:lnTo>
                    <a:pt x="8066" y="16970"/>
                  </a:lnTo>
                  <a:cubicBezTo>
                    <a:pt x="8213" y="16970"/>
                    <a:pt x="8326" y="16852"/>
                    <a:pt x="8326" y="16705"/>
                  </a:cubicBezTo>
                  <a:lnTo>
                    <a:pt x="8326" y="13363"/>
                  </a:lnTo>
                  <a:cubicBezTo>
                    <a:pt x="8326" y="13217"/>
                    <a:pt x="8213" y="13099"/>
                    <a:pt x="8066" y="13099"/>
                  </a:cubicBezTo>
                  <a:lnTo>
                    <a:pt x="7683" y="13099"/>
                  </a:lnTo>
                  <a:lnTo>
                    <a:pt x="7919" y="12786"/>
                  </a:lnTo>
                  <a:close/>
                  <a:moveTo>
                    <a:pt x="260" y="0"/>
                  </a:moveTo>
                  <a:cubicBezTo>
                    <a:pt x="118" y="0"/>
                    <a:pt x="0" y="114"/>
                    <a:pt x="0" y="261"/>
                  </a:cubicBezTo>
                  <a:lnTo>
                    <a:pt x="0" y="15034"/>
                  </a:lnTo>
                  <a:cubicBezTo>
                    <a:pt x="0" y="16563"/>
                    <a:pt x="1241" y="17803"/>
                    <a:pt x="2770" y="17803"/>
                  </a:cubicBezTo>
                  <a:lnTo>
                    <a:pt x="17543" y="17803"/>
                  </a:lnTo>
                  <a:cubicBezTo>
                    <a:pt x="17689" y="17803"/>
                    <a:pt x="17808" y="17689"/>
                    <a:pt x="17808" y="17543"/>
                  </a:cubicBezTo>
                  <a:lnTo>
                    <a:pt x="17808" y="12525"/>
                  </a:lnTo>
                  <a:cubicBezTo>
                    <a:pt x="17808" y="12383"/>
                    <a:pt x="17689" y="12265"/>
                    <a:pt x="17543" y="12265"/>
                  </a:cubicBezTo>
                  <a:lnTo>
                    <a:pt x="8313" y="12265"/>
                  </a:lnTo>
                  <a:lnTo>
                    <a:pt x="13851" y="4876"/>
                  </a:lnTo>
                  <a:cubicBezTo>
                    <a:pt x="13893" y="4819"/>
                    <a:pt x="13912" y="4753"/>
                    <a:pt x="13903" y="4682"/>
                  </a:cubicBezTo>
                  <a:cubicBezTo>
                    <a:pt x="13888" y="4616"/>
                    <a:pt x="13855" y="4554"/>
                    <a:pt x="13798" y="4511"/>
                  </a:cubicBezTo>
                  <a:lnTo>
                    <a:pt x="9785" y="1501"/>
                  </a:lnTo>
                  <a:cubicBezTo>
                    <a:pt x="9739" y="1466"/>
                    <a:pt x="9684" y="1450"/>
                    <a:pt x="9630" y="1450"/>
                  </a:cubicBezTo>
                  <a:cubicBezTo>
                    <a:pt x="9550" y="1450"/>
                    <a:pt x="9471" y="1486"/>
                    <a:pt x="9420" y="1553"/>
                  </a:cubicBezTo>
                  <a:lnTo>
                    <a:pt x="5538" y="6722"/>
                  </a:lnTo>
                  <a:lnTo>
                    <a:pt x="5538" y="3465"/>
                  </a:lnTo>
                  <a:cubicBezTo>
                    <a:pt x="5538" y="3323"/>
                    <a:pt x="5425" y="3205"/>
                    <a:pt x="5278" y="3205"/>
                  </a:cubicBezTo>
                  <a:cubicBezTo>
                    <a:pt x="5136" y="3205"/>
                    <a:pt x="5018" y="3323"/>
                    <a:pt x="5018" y="3465"/>
                  </a:cubicBezTo>
                  <a:lnTo>
                    <a:pt x="5018" y="15034"/>
                  </a:lnTo>
                  <a:cubicBezTo>
                    <a:pt x="5018" y="16274"/>
                    <a:pt x="4009" y="17283"/>
                    <a:pt x="2770" y="17283"/>
                  </a:cubicBezTo>
                  <a:cubicBezTo>
                    <a:pt x="1529" y="17283"/>
                    <a:pt x="520" y="16274"/>
                    <a:pt x="520" y="15034"/>
                  </a:cubicBezTo>
                  <a:lnTo>
                    <a:pt x="520" y="522"/>
                  </a:lnTo>
                  <a:lnTo>
                    <a:pt x="5018" y="522"/>
                  </a:lnTo>
                  <a:lnTo>
                    <a:pt x="5018" y="2226"/>
                  </a:lnTo>
                  <a:cubicBezTo>
                    <a:pt x="5018" y="2372"/>
                    <a:pt x="5136" y="2486"/>
                    <a:pt x="5278" y="2486"/>
                  </a:cubicBezTo>
                  <a:cubicBezTo>
                    <a:pt x="5425" y="2486"/>
                    <a:pt x="5538" y="2372"/>
                    <a:pt x="5538" y="2226"/>
                  </a:cubicBezTo>
                  <a:lnTo>
                    <a:pt x="5538" y="261"/>
                  </a:lnTo>
                  <a:cubicBezTo>
                    <a:pt x="5538" y="114"/>
                    <a:pt x="5425" y="0"/>
                    <a:pt x="5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1" name="Google Shape;841;p34"/>
            <p:cNvSpPr/>
            <p:nvPr/>
          </p:nvSpPr>
          <p:spPr>
            <a:xfrm>
              <a:off x="7746325" y="3627925"/>
              <a:ext cx="82750" cy="96825"/>
            </a:xfrm>
            <a:custGeom>
              <a:avLst/>
              <a:gdLst/>
              <a:ahLst/>
              <a:cxnLst/>
              <a:rect l="l" t="t" r="r" b="b"/>
              <a:pathLst>
                <a:path w="3310" h="3873" extrusionOk="0">
                  <a:moveTo>
                    <a:pt x="2788" y="525"/>
                  </a:moveTo>
                  <a:lnTo>
                    <a:pt x="2788" y="3346"/>
                  </a:lnTo>
                  <a:lnTo>
                    <a:pt x="522" y="3346"/>
                  </a:lnTo>
                  <a:lnTo>
                    <a:pt x="522" y="525"/>
                  </a:lnTo>
                  <a:close/>
                  <a:moveTo>
                    <a:pt x="261" y="1"/>
                  </a:moveTo>
                  <a:cubicBezTo>
                    <a:pt x="114" y="1"/>
                    <a:pt x="1" y="119"/>
                    <a:pt x="1" y="265"/>
                  </a:cubicBezTo>
                  <a:lnTo>
                    <a:pt x="1" y="3607"/>
                  </a:lnTo>
                  <a:cubicBezTo>
                    <a:pt x="1" y="3754"/>
                    <a:pt x="114" y="3872"/>
                    <a:pt x="261" y="3872"/>
                  </a:cubicBezTo>
                  <a:lnTo>
                    <a:pt x="3050" y="3872"/>
                  </a:lnTo>
                  <a:cubicBezTo>
                    <a:pt x="3192" y="3872"/>
                    <a:pt x="3310" y="3754"/>
                    <a:pt x="3310" y="3607"/>
                  </a:cubicBezTo>
                  <a:lnTo>
                    <a:pt x="3310" y="265"/>
                  </a:lnTo>
                  <a:cubicBezTo>
                    <a:pt x="3310" y="119"/>
                    <a:pt x="3192" y="1"/>
                    <a:pt x="30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2" name="Google Shape;842;p34"/>
            <p:cNvSpPr/>
            <p:nvPr/>
          </p:nvSpPr>
          <p:spPr>
            <a:xfrm>
              <a:off x="7641725" y="3627925"/>
              <a:ext cx="82875" cy="96825"/>
            </a:xfrm>
            <a:custGeom>
              <a:avLst/>
              <a:gdLst/>
              <a:ahLst/>
              <a:cxnLst/>
              <a:rect l="l" t="t" r="r" b="b"/>
              <a:pathLst>
                <a:path w="3315" h="3873" extrusionOk="0">
                  <a:moveTo>
                    <a:pt x="2788" y="525"/>
                  </a:moveTo>
                  <a:lnTo>
                    <a:pt x="2788" y="3346"/>
                  </a:lnTo>
                  <a:lnTo>
                    <a:pt x="525" y="3346"/>
                  </a:lnTo>
                  <a:lnTo>
                    <a:pt x="525" y="525"/>
                  </a:lnTo>
                  <a:close/>
                  <a:moveTo>
                    <a:pt x="265" y="1"/>
                  </a:moveTo>
                  <a:cubicBezTo>
                    <a:pt x="119" y="1"/>
                    <a:pt x="1" y="119"/>
                    <a:pt x="1" y="265"/>
                  </a:cubicBezTo>
                  <a:lnTo>
                    <a:pt x="1" y="3607"/>
                  </a:lnTo>
                  <a:cubicBezTo>
                    <a:pt x="1" y="3754"/>
                    <a:pt x="119" y="3872"/>
                    <a:pt x="265" y="3872"/>
                  </a:cubicBezTo>
                  <a:lnTo>
                    <a:pt x="3049" y="3872"/>
                  </a:lnTo>
                  <a:cubicBezTo>
                    <a:pt x="3195" y="3872"/>
                    <a:pt x="3314" y="3754"/>
                    <a:pt x="3314" y="3607"/>
                  </a:cubicBezTo>
                  <a:lnTo>
                    <a:pt x="3314" y="265"/>
                  </a:lnTo>
                  <a:cubicBezTo>
                    <a:pt x="3314" y="119"/>
                    <a:pt x="3195" y="1"/>
                    <a:pt x="3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3" name="Google Shape;843;p34"/>
            <p:cNvSpPr/>
            <p:nvPr/>
          </p:nvSpPr>
          <p:spPr>
            <a:xfrm>
              <a:off x="7603275" y="3371550"/>
              <a:ext cx="123575" cy="119000"/>
            </a:xfrm>
            <a:custGeom>
              <a:avLst/>
              <a:gdLst/>
              <a:ahLst/>
              <a:cxnLst/>
              <a:rect l="l" t="t" r="r" b="b"/>
              <a:pathLst>
                <a:path w="4943" h="4760" extrusionOk="0">
                  <a:moveTo>
                    <a:pt x="2021" y="628"/>
                  </a:moveTo>
                  <a:lnTo>
                    <a:pt x="4279" y="2322"/>
                  </a:lnTo>
                  <a:lnTo>
                    <a:pt x="2921" y="4130"/>
                  </a:lnTo>
                  <a:lnTo>
                    <a:pt x="663" y="2440"/>
                  </a:lnTo>
                  <a:lnTo>
                    <a:pt x="2021" y="628"/>
                  </a:lnTo>
                  <a:close/>
                  <a:moveTo>
                    <a:pt x="1969" y="0"/>
                  </a:moveTo>
                  <a:cubicBezTo>
                    <a:pt x="1957" y="0"/>
                    <a:pt x="1944" y="1"/>
                    <a:pt x="1932" y="3"/>
                  </a:cubicBezTo>
                  <a:cubicBezTo>
                    <a:pt x="1865" y="12"/>
                    <a:pt x="1799" y="49"/>
                    <a:pt x="1761" y="102"/>
                  </a:cubicBezTo>
                  <a:lnTo>
                    <a:pt x="86" y="2332"/>
                  </a:lnTo>
                  <a:cubicBezTo>
                    <a:pt x="0" y="2450"/>
                    <a:pt x="24" y="2610"/>
                    <a:pt x="138" y="2701"/>
                  </a:cubicBezTo>
                  <a:lnTo>
                    <a:pt x="2817" y="4707"/>
                  </a:lnTo>
                  <a:cubicBezTo>
                    <a:pt x="2859" y="4740"/>
                    <a:pt x="2915" y="4759"/>
                    <a:pt x="2972" y="4759"/>
                  </a:cubicBezTo>
                  <a:cubicBezTo>
                    <a:pt x="2982" y="4759"/>
                    <a:pt x="2996" y="4759"/>
                    <a:pt x="3011" y="4755"/>
                  </a:cubicBezTo>
                  <a:cubicBezTo>
                    <a:pt x="3077" y="4746"/>
                    <a:pt x="3138" y="4712"/>
                    <a:pt x="3181" y="4655"/>
                  </a:cubicBezTo>
                  <a:lnTo>
                    <a:pt x="4852" y="2426"/>
                  </a:lnTo>
                  <a:cubicBezTo>
                    <a:pt x="4942" y="2308"/>
                    <a:pt x="4918" y="2147"/>
                    <a:pt x="4800" y="2057"/>
                  </a:cubicBezTo>
                  <a:lnTo>
                    <a:pt x="2126" y="49"/>
                  </a:lnTo>
                  <a:cubicBezTo>
                    <a:pt x="2079" y="19"/>
                    <a:pt x="2026"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4" name="Google Shape;844;p34"/>
            <p:cNvSpPr/>
            <p:nvPr/>
          </p:nvSpPr>
          <p:spPr>
            <a:xfrm>
              <a:off x="7444125" y="3641900"/>
              <a:ext cx="74075" cy="68775"/>
            </a:xfrm>
            <a:custGeom>
              <a:avLst/>
              <a:gdLst/>
              <a:ahLst/>
              <a:cxnLst/>
              <a:rect l="l" t="t" r="r" b="b"/>
              <a:pathLst>
                <a:path w="2963" h="2751" extrusionOk="0">
                  <a:moveTo>
                    <a:pt x="1485" y="524"/>
                  </a:moveTo>
                  <a:cubicBezTo>
                    <a:pt x="1596" y="524"/>
                    <a:pt x="1708" y="546"/>
                    <a:pt x="1812" y="591"/>
                  </a:cubicBezTo>
                  <a:cubicBezTo>
                    <a:pt x="2191" y="757"/>
                    <a:pt x="2404" y="1183"/>
                    <a:pt x="2305" y="1585"/>
                  </a:cubicBezTo>
                  <a:cubicBezTo>
                    <a:pt x="2220" y="1921"/>
                    <a:pt x="1931" y="2177"/>
                    <a:pt x="1590" y="2225"/>
                  </a:cubicBezTo>
                  <a:cubicBezTo>
                    <a:pt x="1556" y="2229"/>
                    <a:pt x="1521" y="2231"/>
                    <a:pt x="1487" y="2231"/>
                  </a:cubicBezTo>
                  <a:cubicBezTo>
                    <a:pt x="1172" y="2231"/>
                    <a:pt x="873" y="2061"/>
                    <a:pt x="724" y="1779"/>
                  </a:cubicBezTo>
                  <a:cubicBezTo>
                    <a:pt x="553" y="1463"/>
                    <a:pt x="606" y="1065"/>
                    <a:pt x="846" y="799"/>
                  </a:cubicBezTo>
                  <a:cubicBezTo>
                    <a:pt x="1011" y="622"/>
                    <a:pt x="1247" y="524"/>
                    <a:pt x="1485" y="524"/>
                  </a:cubicBezTo>
                  <a:close/>
                  <a:moveTo>
                    <a:pt x="1467" y="0"/>
                  </a:moveTo>
                  <a:cubicBezTo>
                    <a:pt x="1434" y="0"/>
                    <a:pt x="1401" y="1"/>
                    <a:pt x="1368" y="4"/>
                  </a:cubicBezTo>
                  <a:cubicBezTo>
                    <a:pt x="804" y="52"/>
                    <a:pt x="307" y="454"/>
                    <a:pt x="156" y="998"/>
                  </a:cubicBezTo>
                  <a:cubicBezTo>
                    <a:pt x="0" y="1552"/>
                    <a:pt x="203" y="2158"/>
                    <a:pt x="671" y="2494"/>
                  </a:cubicBezTo>
                  <a:cubicBezTo>
                    <a:pt x="908" y="2665"/>
                    <a:pt x="1191" y="2750"/>
                    <a:pt x="1474" y="2750"/>
                  </a:cubicBezTo>
                  <a:cubicBezTo>
                    <a:pt x="1747" y="2750"/>
                    <a:pt x="2020" y="2671"/>
                    <a:pt x="2253" y="2513"/>
                  </a:cubicBezTo>
                  <a:cubicBezTo>
                    <a:pt x="2736" y="2186"/>
                    <a:pt x="2963" y="1566"/>
                    <a:pt x="2801" y="1004"/>
                  </a:cubicBezTo>
                  <a:cubicBezTo>
                    <a:pt x="2783" y="937"/>
                    <a:pt x="2759" y="875"/>
                    <a:pt x="2731" y="814"/>
                  </a:cubicBezTo>
                  <a:cubicBezTo>
                    <a:pt x="2513" y="318"/>
                    <a:pt x="2004" y="0"/>
                    <a:pt x="1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5" name="Google Shape;845;p34"/>
            <p:cNvSpPr/>
            <p:nvPr/>
          </p:nvSpPr>
          <p:spPr>
            <a:xfrm>
              <a:off x="7432750" y="3328300"/>
              <a:ext cx="96700" cy="82725"/>
            </a:xfrm>
            <a:custGeom>
              <a:avLst/>
              <a:gdLst/>
              <a:ahLst/>
              <a:cxnLst/>
              <a:rect l="l" t="t" r="r" b="b"/>
              <a:pathLst>
                <a:path w="3868" h="3309" extrusionOk="0">
                  <a:moveTo>
                    <a:pt x="3342" y="525"/>
                  </a:moveTo>
                  <a:lnTo>
                    <a:pt x="3342" y="2788"/>
                  </a:lnTo>
                  <a:lnTo>
                    <a:pt x="521" y="2788"/>
                  </a:lnTo>
                  <a:lnTo>
                    <a:pt x="521" y="525"/>
                  </a:lnTo>
                  <a:close/>
                  <a:moveTo>
                    <a:pt x="261" y="0"/>
                  </a:moveTo>
                  <a:cubicBezTo>
                    <a:pt x="114" y="0"/>
                    <a:pt x="1" y="119"/>
                    <a:pt x="1" y="261"/>
                  </a:cubicBezTo>
                  <a:lnTo>
                    <a:pt x="1" y="3048"/>
                  </a:lnTo>
                  <a:cubicBezTo>
                    <a:pt x="1" y="3195"/>
                    <a:pt x="114" y="3309"/>
                    <a:pt x="261" y="3309"/>
                  </a:cubicBezTo>
                  <a:lnTo>
                    <a:pt x="3602" y="3309"/>
                  </a:lnTo>
                  <a:cubicBezTo>
                    <a:pt x="3750" y="3309"/>
                    <a:pt x="3868" y="3195"/>
                    <a:pt x="3868" y="3048"/>
                  </a:cubicBezTo>
                  <a:lnTo>
                    <a:pt x="3868" y="261"/>
                  </a:lnTo>
                  <a:cubicBezTo>
                    <a:pt x="3868" y="119"/>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6" name="Google Shape;846;p34"/>
            <p:cNvSpPr/>
            <p:nvPr/>
          </p:nvSpPr>
          <p:spPr>
            <a:xfrm>
              <a:off x="7432750" y="3432900"/>
              <a:ext cx="96700" cy="82725"/>
            </a:xfrm>
            <a:custGeom>
              <a:avLst/>
              <a:gdLst/>
              <a:ahLst/>
              <a:cxnLst/>
              <a:rect l="l" t="t" r="r" b="b"/>
              <a:pathLst>
                <a:path w="3868" h="3309" extrusionOk="0">
                  <a:moveTo>
                    <a:pt x="3342" y="521"/>
                  </a:moveTo>
                  <a:lnTo>
                    <a:pt x="3342" y="2784"/>
                  </a:lnTo>
                  <a:lnTo>
                    <a:pt x="521" y="2784"/>
                  </a:lnTo>
                  <a:lnTo>
                    <a:pt x="521" y="521"/>
                  </a:lnTo>
                  <a:close/>
                  <a:moveTo>
                    <a:pt x="261" y="0"/>
                  </a:moveTo>
                  <a:cubicBezTo>
                    <a:pt x="114" y="0"/>
                    <a:pt x="1" y="114"/>
                    <a:pt x="1" y="261"/>
                  </a:cubicBezTo>
                  <a:lnTo>
                    <a:pt x="1" y="3048"/>
                  </a:lnTo>
                  <a:cubicBezTo>
                    <a:pt x="1" y="3190"/>
                    <a:pt x="114" y="3309"/>
                    <a:pt x="261" y="3309"/>
                  </a:cubicBezTo>
                  <a:lnTo>
                    <a:pt x="3602" y="3309"/>
                  </a:lnTo>
                  <a:cubicBezTo>
                    <a:pt x="3750" y="3309"/>
                    <a:pt x="3868" y="3190"/>
                    <a:pt x="3868" y="3048"/>
                  </a:cubicBezTo>
                  <a:lnTo>
                    <a:pt x="3868" y="261"/>
                  </a:lnTo>
                  <a:cubicBezTo>
                    <a:pt x="3868" y="114"/>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7" name="Google Shape;847;p34"/>
            <p:cNvSpPr/>
            <p:nvPr/>
          </p:nvSpPr>
          <p:spPr>
            <a:xfrm>
              <a:off x="7432750" y="3537375"/>
              <a:ext cx="96700" cy="82775"/>
            </a:xfrm>
            <a:custGeom>
              <a:avLst/>
              <a:gdLst/>
              <a:ahLst/>
              <a:cxnLst/>
              <a:rect l="l" t="t" r="r" b="b"/>
              <a:pathLst>
                <a:path w="3868" h="3311" extrusionOk="0">
                  <a:moveTo>
                    <a:pt x="3342" y="521"/>
                  </a:moveTo>
                  <a:lnTo>
                    <a:pt x="3342" y="2789"/>
                  </a:lnTo>
                  <a:lnTo>
                    <a:pt x="521" y="2789"/>
                  </a:lnTo>
                  <a:lnTo>
                    <a:pt x="521" y="521"/>
                  </a:lnTo>
                  <a:close/>
                  <a:moveTo>
                    <a:pt x="261" y="1"/>
                  </a:moveTo>
                  <a:cubicBezTo>
                    <a:pt x="114" y="1"/>
                    <a:pt x="1" y="119"/>
                    <a:pt x="1" y="261"/>
                  </a:cubicBezTo>
                  <a:lnTo>
                    <a:pt x="1" y="3049"/>
                  </a:lnTo>
                  <a:cubicBezTo>
                    <a:pt x="1" y="3197"/>
                    <a:pt x="114" y="3310"/>
                    <a:pt x="261" y="3310"/>
                  </a:cubicBezTo>
                  <a:lnTo>
                    <a:pt x="3602" y="3310"/>
                  </a:lnTo>
                  <a:cubicBezTo>
                    <a:pt x="3750" y="3310"/>
                    <a:pt x="3868" y="3197"/>
                    <a:pt x="3868" y="3049"/>
                  </a:cubicBezTo>
                  <a:lnTo>
                    <a:pt x="3868" y="261"/>
                  </a:lnTo>
                  <a:cubicBezTo>
                    <a:pt x="3868" y="119"/>
                    <a:pt x="3750" y="1"/>
                    <a:pt x="3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59" name="Google Shape;859;p34"/>
          <p:cNvGrpSpPr/>
          <p:nvPr/>
        </p:nvGrpSpPr>
        <p:grpSpPr>
          <a:xfrm>
            <a:off x="384368" y="1410132"/>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2" end="2"/>
                                            </p:txEl>
                                          </p:spTgt>
                                        </p:tgtEl>
                                        <p:attrNameLst>
                                          <p:attrName>style.visibility</p:attrName>
                                        </p:attrNameLst>
                                      </p:cBhvr>
                                      <p:to>
                                        <p:strVal val="visible"/>
                                      </p:to>
                                    </p:set>
                                    <p:anim calcmode="lin" valueType="num">
                                      <p:cBhvr additive="base">
                                        <p:cTn id="13" dur="500" fill="hold"/>
                                        <p:tgtEl>
                                          <p:spTgt spid="831">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4" end="4"/>
                                            </p:txEl>
                                          </p:spTgt>
                                        </p:tgtEl>
                                        <p:attrNameLst>
                                          <p:attrName>style.visibility</p:attrName>
                                        </p:attrNameLst>
                                      </p:cBhvr>
                                      <p:to>
                                        <p:strVal val="visible"/>
                                      </p:to>
                                    </p:set>
                                    <p:anim calcmode="lin" valueType="num">
                                      <p:cBhvr additive="base">
                                        <p:cTn id="19" dur="500" fill="hold"/>
                                        <p:tgtEl>
                                          <p:spTgt spid="83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59"/>
                                        </p:tgtEl>
                                        <p:attrNameLst>
                                          <p:attrName>style.visibility</p:attrName>
                                        </p:attrNameLst>
                                      </p:cBhvr>
                                      <p:to>
                                        <p:strVal val="visible"/>
                                      </p:to>
                                    </p:set>
                                    <p:anim calcmode="lin" valueType="num">
                                      <p:cBhvr additive="base">
                                        <p:cTn id="23" dur="500" fill="hold"/>
                                        <p:tgtEl>
                                          <p:spTgt spid="859"/>
                                        </p:tgtEl>
                                        <p:attrNameLst>
                                          <p:attrName>ppt_x</p:attrName>
                                        </p:attrNameLst>
                                      </p:cBhvr>
                                      <p:tavLst>
                                        <p:tav tm="0">
                                          <p:val>
                                            <p:strVal val="#ppt_x"/>
                                          </p:val>
                                        </p:tav>
                                        <p:tav tm="100000">
                                          <p:val>
                                            <p:strVal val="#ppt_x"/>
                                          </p:val>
                                        </p:tav>
                                      </p:tavLst>
                                    </p:anim>
                                    <p:anim calcmode="lin" valueType="num">
                                      <p:cBhvr additive="base">
                                        <p:cTn id="24"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839"/>
                                        </p:tgtEl>
                                        <p:attrNameLst>
                                          <p:attrName>style.visibility</p:attrName>
                                        </p:attrNameLst>
                                      </p:cBhvr>
                                      <p:to>
                                        <p:strVal val="visible"/>
                                      </p:to>
                                    </p:set>
                                    <p:anim calcmode="lin" valueType="num">
                                      <p:cBhvr additive="base">
                                        <p:cTn id="29" dur="500" fill="hold"/>
                                        <p:tgtEl>
                                          <p:spTgt spid="839"/>
                                        </p:tgtEl>
                                        <p:attrNameLst>
                                          <p:attrName>ppt_x</p:attrName>
                                        </p:attrNameLst>
                                      </p:cBhvr>
                                      <p:tavLst>
                                        <p:tav tm="0">
                                          <p:val>
                                            <p:strVal val="#ppt_x"/>
                                          </p:val>
                                        </p:tav>
                                        <p:tav tm="100000">
                                          <p:val>
                                            <p:strVal val="#ppt_x"/>
                                          </p:val>
                                        </p:tav>
                                      </p:tavLst>
                                    </p:anim>
                                    <p:anim calcmode="lin" valueType="num">
                                      <p:cBhvr additive="base">
                                        <p:cTn id="30" dur="500" fill="hold"/>
                                        <p:tgtEl>
                                          <p:spTgt spid="83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34"/>
                                        </p:tgtEl>
                                        <p:attrNameLst>
                                          <p:attrName>style.visibility</p:attrName>
                                        </p:attrNameLst>
                                      </p:cBhvr>
                                      <p:to>
                                        <p:strVal val="visible"/>
                                      </p:to>
                                    </p:set>
                                    <p:anim calcmode="lin" valueType="num">
                                      <p:cBhvr additive="base">
                                        <p:cTn id="33" dur="500" fill="hold"/>
                                        <p:tgtEl>
                                          <p:spTgt spid="834"/>
                                        </p:tgtEl>
                                        <p:attrNameLst>
                                          <p:attrName>ppt_x</p:attrName>
                                        </p:attrNameLst>
                                      </p:cBhvr>
                                      <p:tavLst>
                                        <p:tav tm="0">
                                          <p:val>
                                            <p:strVal val="#ppt_x"/>
                                          </p:val>
                                        </p:tav>
                                        <p:tav tm="100000">
                                          <p:val>
                                            <p:strVal val="#ppt_x"/>
                                          </p:val>
                                        </p:tav>
                                      </p:tavLst>
                                    </p:anim>
                                    <p:anim calcmode="lin" valueType="num">
                                      <p:cBhvr additive="base">
                                        <p:cTn id="34" dur="500" fill="hold"/>
                                        <p:tgtEl>
                                          <p:spTgt spid="8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1078902" y="450725"/>
            <a:ext cx="5069413" cy="981000"/>
          </a:xfrm>
          <a:prstGeom prst="rect">
            <a:avLst/>
          </a:prstGeom>
        </p:spPr>
        <p:txBody>
          <a:bodyPr spcFirstLastPara="1" wrap="square" lIns="91425" tIns="91425" rIns="91425" bIns="91425" anchor="t" anchorCtr="0">
            <a:noAutofit/>
          </a:bodyPr>
          <a:lstStyle/>
          <a:p>
            <a:r>
              <a:rPr lang="en-GB" sz="3600" b="1" dirty="0"/>
              <a:t>Measurable Outcomes</a:t>
            </a:r>
            <a:endParaRPr lang="en-GB" sz="3600" b="1" dirty="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2" name="TextBox 1"/>
          <p:cNvSpPr txBox="1"/>
          <p:nvPr/>
        </p:nvSpPr>
        <p:spPr>
          <a:xfrm>
            <a:off x="3193576" y="1562334"/>
            <a:ext cx="5097439" cy="3322955"/>
          </a:xfrm>
          <a:prstGeom prst="rect">
            <a:avLst/>
          </a:prstGeom>
          <a:noFill/>
        </p:spPr>
        <p:txBody>
          <a:bodyPr wrap="square" rtlCol="0">
            <a:spAutoFit/>
          </a:bodyPr>
          <a:lstStyle/>
          <a:p>
            <a:pPr marL="285750" indent="-285750">
              <a:buFont typeface="Arial" panose="020B0604020202020204" pitchFamily="34" charset="0"/>
              <a:buChar char="•"/>
            </a:pPr>
            <a:r>
              <a:rPr lang="en-US" altLang="en-US" b="1" dirty="0" smtClean="0"/>
              <a:t>Food recognition accuracy</a:t>
            </a:r>
            <a:r>
              <a:rPr lang="en-US" altLang="en-US" dirty="0" smtClean="0"/>
              <a:t>: Percentage of correctly identified food items using the AI camera system.</a:t>
            </a:r>
            <a:r>
              <a:rPr lang="en-GB" dirty="0" smtClean="0"/>
              <a:t>.</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US" altLang="en-US" b="1" dirty="0" smtClean="0"/>
              <a:t>Temperature control efficiency</a:t>
            </a:r>
            <a:r>
              <a:rPr lang="en-US" altLang="en-US" dirty="0" smtClean="0"/>
              <a:t>: Ability of the system to maintain food temperature within the optimal range for each food type.</a:t>
            </a:r>
            <a:r>
              <a:rPr lang="en-GB" dirty="0" smtClean="0"/>
              <a:t>.</a:t>
            </a:r>
            <a:endParaRPr lang="en-GB" dirty="0" smtClean="0"/>
          </a:p>
          <a:p>
            <a:pPr marL="285750" indent="-285750">
              <a:buFont typeface="Arial" panose="020B0604020202020204" pitchFamily="34" charset="0"/>
              <a:buChar char="•"/>
            </a:pPr>
            <a:r>
              <a:rPr lang="en-US" altLang="en-US" b="1" dirty="0" smtClean="0"/>
              <a:t>Moisture sensing accuracy</a:t>
            </a:r>
            <a:r>
              <a:rPr lang="en-US" altLang="en-US" dirty="0" smtClean="0"/>
              <a:t>: Precision of moisture level measurements compared to actual food moisture conditions.</a:t>
            </a:r>
            <a:r>
              <a:rPr lang="en-GB" dirty="0" smtClean="0"/>
              <a:t>.</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US" altLang="en-US" b="1" dirty="0"/>
              <a:t>Response time</a:t>
            </a:r>
            <a:r>
              <a:rPr lang="en-US" altLang="en-US" dirty="0"/>
              <a:t>: Time taken by the system to decide and activate heating or cooling after food detection.</a:t>
            </a:r>
            <a:endParaRPr lang="en-US" altLang="en-US" dirty="0"/>
          </a:p>
          <a:p>
            <a:pPr marL="285750" indent="-285750">
              <a:buFont typeface="Arial" panose="020B0604020202020204" pitchFamily="34" charset="0"/>
              <a:buChar char="•"/>
            </a:pPr>
            <a:r>
              <a:rPr lang="en-US" altLang="en-US" b="1" dirty="0"/>
              <a:t>Nutritional information accuracy:</a:t>
            </a:r>
            <a:r>
              <a:rPr lang="en-US" altLang="en-US" dirty="0"/>
              <a:t> Correctness and completeness of displayed nutritional data for detected food items.</a:t>
            </a:r>
            <a:endParaRPr lang="en-US" alt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lvl="0"/>
            <a:r>
              <a:rPr lang="en-US" sz="3600" dirty="0" smtClean="0"/>
              <a:t>S</a:t>
            </a:r>
            <a:r>
              <a:rPr lang="en-GB" sz="3600" dirty="0" smtClean="0"/>
              <a:t>ignificance of </a:t>
            </a:r>
            <a:r>
              <a:rPr lang="en-US" altLang="en-GB" sz="3600" dirty="0" smtClean="0"/>
              <a:t>Smart Table</a:t>
            </a:r>
            <a:r>
              <a:rPr lang="en-GB" sz="3600" dirty="0" smtClean="0"/>
              <a:t> </a:t>
            </a:r>
            <a:endParaRPr sz="3600"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a:t>
            </a:r>
            <a:r>
              <a:rPr lang="ar-JO" altLang="en-GB" dirty="0" smtClean="0"/>
              <a:t>4</a:t>
            </a:r>
            <a:endParaRPr lang="ar-JO" altLang="en-GB" dirty="0" smtClean="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a:t>S</a:t>
            </a:r>
            <a:r>
              <a:rPr lang="en-GB" dirty="0"/>
              <a:t>ignificance of </a:t>
            </a:r>
            <a:r>
              <a:rPr lang="en-US" altLang="en-GB" dirty="0"/>
              <a:t>Smart Table</a:t>
            </a:r>
            <a:r>
              <a:rPr lang="en-GB" dirty="0"/>
              <a:t> </a:t>
            </a:r>
            <a:endParaRPr dirty="0"/>
          </a:p>
        </p:txBody>
      </p:sp>
      <p:sp>
        <p:nvSpPr>
          <p:cNvPr id="831" name="Google Shape;831;p34"/>
          <p:cNvSpPr txBox="1">
            <a:spLocks noGrp="1"/>
          </p:cNvSpPr>
          <p:nvPr>
            <p:ph type="subTitle" idx="5"/>
          </p:nvPr>
        </p:nvSpPr>
        <p:spPr>
          <a:xfrm>
            <a:off x="1027044" y="1260007"/>
            <a:ext cx="8176010" cy="3744973"/>
          </a:xfrm>
          <a:prstGeom prst="rect">
            <a:avLst/>
          </a:prstGeom>
        </p:spPr>
        <p:txBody>
          <a:bodyPr spcFirstLastPara="1" wrap="square" lIns="91425" tIns="91425" rIns="91425" bIns="91425" anchor="b" anchorCtr="0">
            <a:noAutofit/>
          </a:bodyPr>
          <a:lstStyle/>
          <a:p>
            <a:pPr>
              <a:buFont typeface="Arial" panose="020B0604020202020204" pitchFamily="34" charset="0"/>
              <a:buChar char="•"/>
            </a:pPr>
            <a:r>
              <a:rPr lang="en-US" altLang="en-US" sz="1800" dirty="0" smtClean="0"/>
              <a:t>Improves food quality and safety</a:t>
            </a:r>
            <a:endParaRPr lang="en-US" altLang="en-US" sz="1800" dirty="0" smtClean="0"/>
          </a:p>
          <a:p>
            <a:pPr marL="152400" indent="0">
              <a:buFont typeface="Arial" panose="020B0604020202020204" pitchFamily="34" charset="0"/>
            </a:pPr>
            <a:r>
              <a:rPr lang="en-US" altLang="en-US" sz="1800" dirty="0" smtClean="0"/>
              <a:t>– Maintains optimal temperature and moisture levels to preserve freshness and prevent food spoilage.</a:t>
            </a:r>
            <a:endParaRPr lang="en-GB" sz="1800" dirty="0" smtClean="0"/>
          </a:p>
          <a:p>
            <a:endParaRPr lang="en-GB" sz="1800" dirty="0"/>
          </a:p>
          <a:p>
            <a:pPr>
              <a:buFont typeface="Arial" panose="020B0604020202020204" pitchFamily="34" charset="0"/>
              <a:buChar char="•"/>
            </a:pPr>
            <a:r>
              <a:rPr lang="en-US" altLang="en-US" sz="1800" dirty="0" smtClean="0"/>
              <a:t>Introduces intelligent automation in dining</a:t>
            </a:r>
            <a:endParaRPr lang="en-US" altLang="en-US" sz="1800" dirty="0" smtClean="0"/>
          </a:p>
          <a:p>
            <a:pPr marL="152400" indent="0">
              <a:buFont typeface="Arial" panose="020B0604020202020204" pitchFamily="34" charset="0"/>
            </a:pPr>
            <a:r>
              <a:rPr lang="en-US" altLang="en-US" sz="1800" dirty="0" smtClean="0"/>
              <a:t>– Uses AI-based food recognition combined with sensors to automatically decide heating or cooling actions</a:t>
            </a:r>
            <a:r>
              <a:rPr lang="en-GB" sz="1800" dirty="0" smtClean="0"/>
              <a:t>.</a:t>
            </a:r>
            <a:endParaRPr lang="en-GB" sz="1800" dirty="0" smtClean="0"/>
          </a:p>
          <a:p>
            <a:endParaRPr lang="en-GB" sz="1800" dirty="0"/>
          </a:p>
          <a:p>
            <a:pPr>
              <a:buFont typeface="Arial" panose="020B0604020202020204" pitchFamily="34" charset="0"/>
              <a:buChar char="•"/>
            </a:pPr>
            <a:r>
              <a:rPr lang="en-US" altLang="en-US" sz="1800" dirty="0" smtClean="0"/>
              <a:t>Enhances user convenience</a:t>
            </a:r>
            <a:endParaRPr lang="en-US" altLang="en-US" sz="1800" dirty="0" smtClean="0"/>
          </a:p>
          <a:p>
            <a:pPr marL="152400" indent="0">
              <a:buFont typeface="Arial" panose="020B0604020202020204" pitchFamily="34" charset="0"/>
            </a:pPr>
            <a:r>
              <a:rPr lang="en-US" altLang="en-US" sz="1800" dirty="0" smtClean="0"/>
              <a:t>– Eliminates the need for manual reheating or cooling by adjusting food conditions automatically</a:t>
            </a:r>
            <a:r>
              <a:rPr lang="en-GB" sz="1800" dirty="0" smtClean="0"/>
              <a:t>.</a:t>
            </a:r>
            <a:endParaRPr lang="en-GB" sz="1800" dirty="0" smtClean="0"/>
          </a:p>
          <a:p>
            <a:endParaRPr lang="en-GB" sz="1800" dirty="0"/>
          </a:p>
          <a:p>
            <a:pPr marL="495300" indent="-342900" algn="just">
              <a:lnSpc>
                <a:spcPct val="107000"/>
              </a:lnSpc>
              <a:spcAft>
                <a:spcPts val="800"/>
              </a:spcAft>
              <a:buAutoNum type="arabicPeriod"/>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34" name="Google Shape;834;p34"/>
          <p:cNvGrpSpPr/>
          <p:nvPr/>
        </p:nvGrpSpPr>
        <p:grpSpPr>
          <a:xfrm>
            <a:off x="464926" y="3253877"/>
            <a:ext cx="445200" cy="389350"/>
            <a:chOff x="7411800" y="4065400"/>
            <a:chExt cx="445200" cy="389350"/>
          </a:xfrm>
        </p:grpSpPr>
        <p:sp>
          <p:nvSpPr>
            <p:cNvPr id="835" name="Google Shape;835;p34"/>
            <p:cNvSpPr/>
            <p:nvPr/>
          </p:nvSpPr>
          <p:spPr>
            <a:xfrm>
              <a:off x="7411800" y="4065400"/>
              <a:ext cx="445200" cy="389350"/>
            </a:xfrm>
            <a:custGeom>
              <a:avLst/>
              <a:gdLst/>
              <a:ahLst/>
              <a:cxnLst/>
              <a:rect l="l" t="t" r="r" b="b"/>
              <a:pathLst>
                <a:path w="17808" h="15574" extrusionOk="0">
                  <a:moveTo>
                    <a:pt x="1931" y="521"/>
                  </a:moveTo>
                  <a:cubicBezTo>
                    <a:pt x="2713" y="521"/>
                    <a:pt x="3347" y="1155"/>
                    <a:pt x="3347" y="1932"/>
                  </a:cubicBezTo>
                  <a:lnTo>
                    <a:pt x="3347" y="12322"/>
                  </a:lnTo>
                  <a:cubicBezTo>
                    <a:pt x="2991" y="11943"/>
                    <a:pt x="2490" y="11706"/>
                    <a:pt x="1931" y="11706"/>
                  </a:cubicBezTo>
                  <a:cubicBezTo>
                    <a:pt x="1378" y="11706"/>
                    <a:pt x="876" y="11943"/>
                    <a:pt x="520" y="12322"/>
                  </a:cubicBezTo>
                  <a:lnTo>
                    <a:pt x="520" y="1932"/>
                  </a:lnTo>
                  <a:cubicBezTo>
                    <a:pt x="520" y="1155"/>
                    <a:pt x="1156" y="521"/>
                    <a:pt x="1931" y="521"/>
                  </a:cubicBezTo>
                  <a:close/>
                  <a:moveTo>
                    <a:pt x="1931" y="1"/>
                  </a:moveTo>
                  <a:cubicBezTo>
                    <a:pt x="867" y="1"/>
                    <a:pt x="0" y="867"/>
                    <a:pt x="0" y="1932"/>
                  </a:cubicBezTo>
                  <a:lnTo>
                    <a:pt x="0" y="13642"/>
                  </a:lnTo>
                  <a:cubicBezTo>
                    <a:pt x="0" y="14708"/>
                    <a:pt x="867" y="15574"/>
                    <a:pt x="1931" y="15574"/>
                  </a:cubicBezTo>
                  <a:lnTo>
                    <a:pt x="17543" y="15574"/>
                  </a:lnTo>
                  <a:cubicBezTo>
                    <a:pt x="17689" y="15574"/>
                    <a:pt x="17808" y="15460"/>
                    <a:pt x="17808" y="15313"/>
                  </a:cubicBezTo>
                  <a:lnTo>
                    <a:pt x="17808" y="1932"/>
                  </a:lnTo>
                  <a:cubicBezTo>
                    <a:pt x="17808" y="1790"/>
                    <a:pt x="17689" y="1672"/>
                    <a:pt x="17543" y="1672"/>
                  </a:cubicBezTo>
                  <a:lnTo>
                    <a:pt x="8904" y="1672"/>
                  </a:lnTo>
                  <a:cubicBezTo>
                    <a:pt x="8757" y="1672"/>
                    <a:pt x="8643" y="1790"/>
                    <a:pt x="8643" y="1932"/>
                  </a:cubicBezTo>
                  <a:cubicBezTo>
                    <a:pt x="8643" y="2079"/>
                    <a:pt x="8757" y="2197"/>
                    <a:pt x="8904" y="2197"/>
                  </a:cubicBezTo>
                  <a:lnTo>
                    <a:pt x="17283" y="2197"/>
                  </a:lnTo>
                  <a:lnTo>
                    <a:pt x="17283" y="15053"/>
                  </a:lnTo>
                  <a:lnTo>
                    <a:pt x="1931" y="15053"/>
                  </a:lnTo>
                  <a:cubicBezTo>
                    <a:pt x="1156" y="15053"/>
                    <a:pt x="520" y="14418"/>
                    <a:pt x="520" y="13642"/>
                  </a:cubicBezTo>
                  <a:cubicBezTo>
                    <a:pt x="520" y="12862"/>
                    <a:pt x="1156" y="12231"/>
                    <a:pt x="1931" y="12231"/>
                  </a:cubicBezTo>
                  <a:cubicBezTo>
                    <a:pt x="2713" y="12231"/>
                    <a:pt x="3347" y="12862"/>
                    <a:pt x="3347" y="13642"/>
                  </a:cubicBezTo>
                  <a:cubicBezTo>
                    <a:pt x="3347" y="13784"/>
                    <a:pt x="3461" y="13902"/>
                    <a:pt x="3607" y="13902"/>
                  </a:cubicBezTo>
                  <a:cubicBezTo>
                    <a:pt x="3749" y="13902"/>
                    <a:pt x="3867" y="13784"/>
                    <a:pt x="3867" y="13642"/>
                  </a:cubicBezTo>
                  <a:lnTo>
                    <a:pt x="3867" y="2197"/>
                  </a:lnTo>
                  <a:lnTo>
                    <a:pt x="7649" y="2197"/>
                  </a:lnTo>
                  <a:cubicBezTo>
                    <a:pt x="7791" y="2197"/>
                    <a:pt x="7910" y="2079"/>
                    <a:pt x="7910" y="1932"/>
                  </a:cubicBezTo>
                  <a:cubicBezTo>
                    <a:pt x="7910" y="1790"/>
                    <a:pt x="7791" y="1672"/>
                    <a:pt x="7649" y="1672"/>
                  </a:cubicBezTo>
                  <a:lnTo>
                    <a:pt x="3849" y="1672"/>
                  </a:lnTo>
                  <a:cubicBezTo>
                    <a:pt x="3721" y="729"/>
                    <a:pt x="2912" y="1"/>
                    <a:pt x="1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6" name="Google Shape;836;p34"/>
            <p:cNvSpPr/>
            <p:nvPr/>
          </p:nvSpPr>
          <p:spPr>
            <a:xfrm>
              <a:off x="7523275" y="4169900"/>
              <a:ext cx="222150" cy="222150"/>
            </a:xfrm>
            <a:custGeom>
              <a:avLst/>
              <a:gdLst/>
              <a:ahLst/>
              <a:cxnLst/>
              <a:rect l="l" t="t" r="r" b="b"/>
              <a:pathLst>
                <a:path w="8886" h="8886" extrusionOk="0">
                  <a:moveTo>
                    <a:pt x="7247" y="3063"/>
                  </a:moveTo>
                  <a:lnTo>
                    <a:pt x="7247" y="3905"/>
                  </a:lnTo>
                  <a:lnTo>
                    <a:pt x="6410" y="3905"/>
                  </a:lnTo>
                  <a:cubicBezTo>
                    <a:pt x="6508" y="3489"/>
                    <a:pt x="6836" y="3162"/>
                    <a:pt x="7247" y="3063"/>
                  </a:cubicBezTo>
                  <a:close/>
                  <a:moveTo>
                    <a:pt x="8365" y="525"/>
                  </a:moveTo>
                  <a:lnTo>
                    <a:pt x="8365" y="3905"/>
                  </a:lnTo>
                  <a:lnTo>
                    <a:pt x="7773" y="3905"/>
                  </a:lnTo>
                  <a:lnTo>
                    <a:pt x="7773" y="2769"/>
                  </a:lnTo>
                  <a:cubicBezTo>
                    <a:pt x="7773" y="2627"/>
                    <a:pt x="7655" y="2509"/>
                    <a:pt x="7513" y="2509"/>
                  </a:cubicBezTo>
                  <a:cubicBezTo>
                    <a:pt x="6683" y="2509"/>
                    <a:pt x="6002" y="3115"/>
                    <a:pt x="5875" y="3905"/>
                  </a:cubicBezTo>
                  <a:lnTo>
                    <a:pt x="4147" y="3905"/>
                  </a:lnTo>
                  <a:lnTo>
                    <a:pt x="4147" y="525"/>
                  </a:lnTo>
                  <a:close/>
                  <a:moveTo>
                    <a:pt x="3626" y="525"/>
                  </a:moveTo>
                  <a:lnTo>
                    <a:pt x="3626" y="3924"/>
                  </a:lnTo>
                  <a:cubicBezTo>
                    <a:pt x="2921" y="4038"/>
                    <a:pt x="2362" y="4592"/>
                    <a:pt x="2253" y="5296"/>
                  </a:cubicBezTo>
                  <a:lnTo>
                    <a:pt x="526" y="5296"/>
                  </a:lnTo>
                  <a:lnTo>
                    <a:pt x="526" y="525"/>
                  </a:lnTo>
                  <a:close/>
                  <a:moveTo>
                    <a:pt x="3626" y="4459"/>
                  </a:moveTo>
                  <a:lnTo>
                    <a:pt x="3626" y="5296"/>
                  </a:lnTo>
                  <a:lnTo>
                    <a:pt x="2783" y="5296"/>
                  </a:lnTo>
                  <a:cubicBezTo>
                    <a:pt x="2883" y="4881"/>
                    <a:pt x="3209" y="4554"/>
                    <a:pt x="3626" y="4459"/>
                  </a:cubicBezTo>
                  <a:close/>
                  <a:moveTo>
                    <a:pt x="3626" y="6688"/>
                  </a:moveTo>
                  <a:lnTo>
                    <a:pt x="3626" y="7526"/>
                  </a:lnTo>
                  <a:lnTo>
                    <a:pt x="2783" y="7526"/>
                  </a:lnTo>
                  <a:cubicBezTo>
                    <a:pt x="2883" y="7114"/>
                    <a:pt x="3209" y="6784"/>
                    <a:pt x="3626" y="6688"/>
                  </a:cubicBezTo>
                  <a:close/>
                  <a:moveTo>
                    <a:pt x="3626" y="5822"/>
                  </a:moveTo>
                  <a:lnTo>
                    <a:pt x="3626" y="6154"/>
                  </a:lnTo>
                  <a:cubicBezTo>
                    <a:pt x="2836" y="6281"/>
                    <a:pt x="2230" y="6963"/>
                    <a:pt x="2230" y="7787"/>
                  </a:cubicBezTo>
                  <a:cubicBezTo>
                    <a:pt x="2230" y="7933"/>
                    <a:pt x="2348" y="8051"/>
                    <a:pt x="2490" y="8051"/>
                  </a:cubicBezTo>
                  <a:lnTo>
                    <a:pt x="3626" y="8051"/>
                  </a:lnTo>
                  <a:lnTo>
                    <a:pt x="3626" y="8364"/>
                  </a:lnTo>
                  <a:lnTo>
                    <a:pt x="526" y="8364"/>
                  </a:lnTo>
                  <a:lnTo>
                    <a:pt x="526" y="5822"/>
                  </a:lnTo>
                  <a:close/>
                  <a:moveTo>
                    <a:pt x="8365" y="4426"/>
                  </a:moveTo>
                  <a:lnTo>
                    <a:pt x="8365" y="8364"/>
                  </a:lnTo>
                  <a:lnTo>
                    <a:pt x="4147" y="8364"/>
                  </a:lnTo>
                  <a:lnTo>
                    <a:pt x="4147" y="4426"/>
                  </a:lnTo>
                  <a:close/>
                  <a:moveTo>
                    <a:pt x="260" y="0"/>
                  </a:moveTo>
                  <a:cubicBezTo>
                    <a:pt x="118" y="0"/>
                    <a:pt x="0" y="118"/>
                    <a:pt x="0" y="260"/>
                  </a:cubicBezTo>
                  <a:lnTo>
                    <a:pt x="0" y="8625"/>
                  </a:lnTo>
                  <a:cubicBezTo>
                    <a:pt x="0" y="8772"/>
                    <a:pt x="118" y="8885"/>
                    <a:pt x="260" y="8885"/>
                  </a:cubicBezTo>
                  <a:lnTo>
                    <a:pt x="8625" y="8885"/>
                  </a:lnTo>
                  <a:cubicBezTo>
                    <a:pt x="8771" y="8885"/>
                    <a:pt x="8885" y="8772"/>
                    <a:pt x="8885" y="8625"/>
                  </a:cubicBezTo>
                  <a:lnTo>
                    <a:pt x="8885" y="260"/>
                  </a:lnTo>
                  <a:cubicBezTo>
                    <a:pt x="8885" y="118"/>
                    <a:pt x="8771" y="0"/>
                    <a:pt x="8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7" name="Google Shape;837;p34"/>
            <p:cNvSpPr/>
            <p:nvPr/>
          </p:nvSpPr>
          <p:spPr>
            <a:xfrm>
              <a:off x="7759825" y="4239725"/>
              <a:ext cx="70775" cy="68725"/>
            </a:xfrm>
            <a:custGeom>
              <a:avLst/>
              <a:gdLst/>
              <a:ahLst/>
              <a:cxnLst/>
              <a:rect l="l" t="t" r="r" b="b"/>
              <a:pathLst>
                <a:path w="2831" h="2749" extrusionOk="0">
                  <a:moveTo>
                    <a:pt x="1392" y="843"/>
                  </a:moveTo>
                  <a:lnTo>
                    <a:pt x="2021" y="2097"/>
                  </a:lnTo>
                  <a:lnTo>
                    <a:pt x="1459" y="1955"/>
                  </a:lnTo>
                  <a:cubicBezTo>
                    <a:pt x="1435" y="1950"/>
                    <a:pt x="1416" y="1946"/>
                    <a:pt x="1392" y="1946"/>
                  </a:cubicBezTo>
                  <a:cubicBezTo>
                    <a:pt x="1374" y="1946"/>
                    <a:pt x="1350" y="1950"/>
                    <a:pt x="1330" y="1955"/>
                  </a:cubicBezTo>
                  <a:lnTo>
                    <a:pt x="767" y="2097"/>
                  </a:lnTo>
                  <a:lnTo>
                    <a:pt x="1392" y="843"/>
                  </a:lnTo>
                  <a:close/>
                  <a:moveTo>
                    <a:pt x="1394" y="0"/>
                  </a:moveTo>
                  <a:cubicBezTo>
                    <a:pt x="1301" y="0"/>
                    <a:pt x="1207" y="47"/>
                    <a:pt x="1160" y="142"/>
                  </a:cubicBezTo>
                  <a:lnTo>
                    <a:pt x="43" y="2372"/>
                  </a:lnTo>
                  <a:cubicBezTo>
                    <a:pt x="0" y="2461"/>
                    <a:pt x="10" y="2571"/>
                    <a:pt x="76" y="2651"/>
                  </a:cubicBezTo>
                  <a:cubicBezTo>
                    <a:pt x="125" y="2714"/>
                    <a:pt x="200" y="2748"/>
                    <a:pt x="278" y="2748"/>
                  </a:cubicBezTo>
                  <a:cubicBezTo>
                    <a:pt x="299" y="2748"/>
                    <a:pt x="320" y="2746"/>
                    <a:pt x="341" y="2741"/>
                  </a:cubicBezTo>
                  <a:lnTo>
                    <a:pt x="1392" y="2475"/>
                  </a:lnTo>
                  <a:lnTo>
                    <a:pt x="2443" y="2741"/>
                  </a:lnTo>
                  <a:cubicBezTo>
                    <a:pt x="2464" y="2746"/>
                    <a:pt x="2485" y="2749"/>
                    <a:pt x="2505" y="2749"/>
                  </a:cubicBezTo>
                  <a:cubicBezTo>
                    <a:pt x="2690" y="2749"/>
                    <a:pt x="2830" y="2547"/>
                    <a:pt x="2741" y="2372"/>
                  </a:cubicBezTo>
                  <a:lnTo>
                    <a:pt x="1629" y="142"/>
                  </a:lnTo>
                  <a:cubicBezTo>
                    <a:pt x="1582" y="47"/>
                    <a:pt x="1488" y="0"/>
                    <a:pt x="1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8" name="Google Shape;838;p34"/>
            <p:cNvSpPr/>
            <p:nvPr/>
          </p:nvSpPr>
          <p:spPr>
            <a:xfrm>
              <a:off x="7774125" y="4169900"/>
              <a:ext cx="40975" cy="54925"/>
            </a:xfrm>
            <a:custGeom>
              <a:avLst/>
              <a:gdLst/>
              <a:ahLst/>
              <a:cxnLst/>
              <a:rect l="l" t="t" r="r" b="b"/>
              <a:pathLst>
                <a:path w="1639" h="2197" extrusionOk="0">
                  <a:moveTo>
                    <a:pt x="1379" y="0"/>
                  </a:moveTo>
                  <a:cubicBezTo>
                    <a:pt x="1237" y="0"/>
                    <a:pt x="1119" y="118"/>
                    <a:pt x="1119" y="260"/>
                  </a:cubicBezTo>
                  <a:lnTo>
                    <a:pt x="1119" y="1070"/>
                  </a:lnTo>
                  <a:lnTo>
                    <a:pt x="479" y="118"/>
                  </a:lnTo>
                  <a:cubicBezTo>
                    <a:pt x="432" y="43"/>
                    <a:pt x="348" y="1"/>
                    <a:pt x="260" y="1"/>
                  </a:cubicBezTo>
                  <a:cubicBezTo>
                    <a:pt x="232" y="1"/>
                    <a:pt x="204" y="5"/>
                    <a:pt x="177" y="14"/>
                  </a:cubicBezTo>
                  <a:cubicBezTo>
                    <a:pt x="72" y="53"/>
                    <a:pt x="1" y="151"/>
                    <a:pt x="1" y="260"/>
                  </a:cubicBezTo>
                  <a:lnTo>
                    <a:pt x="1" y="1936"/>
                  </a:lnTo>
                  <a:cubicBezTo>
                    <a:pt x="1" y="2078"/>
                    <a:pt x="120" y="2196"/>
                    <a:pt x="262" y="2196"/>
                  </a:cubicBezTo>
                  <a:cubicBezTo>
                    <a:pt x="409" y="2196"/>
                    <a:pt x="527" y="2078"/>
                    <a:pt x="527" y="1936"/>
                  </a:cubicBezTo>
                  <a:lnTo>
                    <a:pt x="527" y="1127"/>
                  </a:lnTo>
                  <a:lnTo>
                    <a:pt x="1161" y="2078"/>
                  </a:lnTo>
                  <a:cubicBezTo>
                    <a:pt x="1210" y="2154"/>
                    <a:pt x="1293" y="2195"/>
                    <a:pt x="1379" y="2195"/>
                  </a:cubicBezTo>
                  <a:cubicBezTo>
                    <a:pt x="1410" y="2195"/>
                    <a:pt x="1442" y="2189"/>
                    <a:pt x="1473" y="2178"/>
                  </a:cubicBezTo>
                  <a:cubicBezTo>
                    <a:pt x="1573" y="2139"/>
                    <a:pt x="1639" y="2041"/>
                    <a:pt x="1639" y="1936"/>
                  </a:cubicBezTo>
                  <a:lnTo>
                    <a:pt x="1639" y="260"/>
                  </a:lnTo>
                  <a:cubicBezTo>
                    <a:pt x="1639" y="118"/>
                    <a:pt x="1525"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39" name="Google Shape;839;p34"/>
          <p:cNvGrpSpPr/>
          <p:nvPr/>
        </p:nvGrpSpPr>
        <p:grpSpPr>
          <a:xfrm>
            <a:off x="398957" y="2179414"/>
            <a:ext cx="445200" cy="445075"/>
            <a:chOff x="7411800" y="3300475"/>
            <a:chExt cx="445200" cy="445075"/>
          </a:xfrm>
        </p:grpSpPr>
        <p:sp>
          <p:nvSpPr>
            <p:cNvPr id="840" name="Google Shape;840;p34"/>
            <p:cNvSpPr/>
            <p:nvPr/>
          </p:nvSpPr>
          <p:spPr>
            <a:xfrm>
              <a:off x="7411800" y="3300475"/>
              <a:ext cx="445200" cy="445075"/>
            </a:xfrm>
            <a:custGeom>
              <a:avLst/>
              <a:gdLst/>
              <a:ahLst/>
              <a:cxnLst/>
              <a:rect l="l" t="t" r="r" b="b"/>
              <a:pathLst>
                <a:path w="17808" h="17803" extrusionOk="0">
                  <a:moveTo>
                    <a:pt x="7172" y="6812"/>
                  </a:moveTo>
                  <a:lnTo>
                    <a:pt x="9429" y="8507"/>
                  </a:lnTo>
                  <a:lnTo>
                    <a:pt x="8071" y="10320"/>
                  </a:lnTo>
                  <a:lnTo>
                    <a:pt x="5813" y="8625"/>
                  </a:lnTo>
                  <a:lnTo>
                    <a:pt x="7172" y="6812"/>
                  </a:lnTo>
                  <a:close/>
                  <a:moveTo>
                    <a:pt x="5538" y="10816"/>
                  </a:moveTo>
                  <a:lnTo>
                    <a:pt x="6921" y="11853"/>
                  </a:lnTo>
                  <a:lnTo>
                    <a:pt x="5562" y="13667"/>
                  </a:lnTo>
                  <a:lnTo>
                    <a:pt x="5538" y="13647"/>
                  </a:lnTo>
                  <a:lnTo>
                    <a:pt x="5538" y="10816"/>
                  </a:lnTo>
                  <a:close/>
                  <a:moveTo>
                    <a:pt x="9680" y="2073"/>
                  </a:moveTo>
                  <a:lnTo>
                    <a:pt x="13278" y="4771"/>
                  </a:lnTo>
                  <a:lnTo>
                    <a:pt x="5538" y="15091"/>
                  </a:lnTo>
                  <a:lnTo>
                    <a:pt x="5538" y="15034"/>
                  </a:lnTo>
                  <a:lnTo>
                    <a:pt x="5538" y="14281"/>
                  </a:lnTo>
                  <a:cubicBezTo>
                    <a:pt x="5562" y="14286"/>
                    <a:pt x="5591" y="14291"/>
                    <a:pt x="5614" y="14291"/>
                  </a:cubicBezTo>
                  <a:lnTo>
                    <a:pt x="5652" y="14291"/>
                  </a:lnTo>
                  <a:cubicBezTo>
                    <a:pt x="5718" y="14281"/>
                    <a:pt x="5780" y="14244"/>
                    <a:pt x="5822" y="14187"/>
                  </a:cubicBezTo>
                  <a:lnTo>
                    <a:pt x="7493" y="11957"/>
                  </a:lnTo>
                  <a:cubicBezTo>
                    <a:pt x="7583" y="11843"/>
                    <a:pt x="7559" y="11679"/>
                    <a:pt x="7441" y="11593"/>
                  </a:cubicBezTo>
                  <a:lnTo>
                    <a:pt x="5538" y="10163"/>
                  </a:lnTo>
                  <a:lnTo>
                    <a:pt x="5538" y="9075"/>
                  </a:lnTo>
                  <a:lnTo>
                    <a:pt x="7967" y="10897"/>
                  </a:lnTo>
                  <a:cubicBezTo>
                    <a:pt x="8009" y="10930"/>
                    <a:pt x="8066" y="10949"/>
                    <a:pt x="8123" y="10949"/>
                  </a:cubicBezTo>
                  <a:cubicBezTo>
                    <a:pt x="8132" y="10949"/>
                    <a:pt x="8147" y="10945"/>
                    <a:pt x="8160" y="10945"/>
                  </a:cubicBezTo>
                  <a:cubicBezTo>
                    <a:pt x="8227" y="10934"/>
                    <a:pt x="8289" y="10897"/>
                    <a:pt x="8331" y="10840"/>
                  </a:cubicBezTo>
                  <a:lnTo>
                    <a:pt x="10002" y="8611"/>
                  </a:lnTo>
                  <a:cubicBezTo>
                    <a:pt x="10092" y="8498"/>
                    <a:pt x="10069" y="8332"/>
                    <a:pt x="9950" y="8247"/>
                  </a:cubicBezTo>
                  <a:lnTo>
                    <a:pt x="7275" y="6239"/>
                  </a:lnTo>
                  <a:cubicBezTo>
                    <a:pt x="7231" y="6206"/>
                    <a:pt x="7178" y="6187"/>
                    <a:pt x="7124" y="6187"/>
                  </a:cubicBezTo>
                  <a:cubicBezTo>
                    <a:pt x="7110" y="6187"/>
                    <a:pt x="7095" y="6189"/>
                    <a:pt x="7081" y="6192"/>
                  </a:cubicBezTo>
                  <a:cubicBezTo>
                    <a:pt x="7011" y="6202"/>
                    <a:pt x="6949" y="6235"/>
                    <a:pt x="6911" y="6291"/>
                  </a:cubicBezTo>
                  <a:lnTo>
                    <a:pt x="5538" y="8118"/>
                  </a:lnTo>
                  <a:lnTo>
                    <a:pt x="5538" y="7589"/>
                  </a:lnTo>
                  <a:cubicBezTo>
                    <a:pt x="5553" y="7574"/>
                    <a:pt x="5562" y="7565"/>
                    <a:pt x="5571" y="7550"/>
                  </a:cubicBezTo>
                  <a:lnTo>
                    <a:pt x="9680" y="2073"/>
                  </a:lnTo>
                  <a:close/>
                  <a:moveTo>
                    <a:pt x="7806" y="13623"/>
                  </a:moveTo>
                  <a:lnTo>
                    <a:pt x="7806" y="16444"/>
                  </a:lnTo>
                  <a:lnTo>
                    <a:pt x="5538" y="16444"/>
                  </a:lnTo>
                  <a:lnTo>
                    <a:pt x="5538" y="15943"/>
                  </a:lnTo>
                  <a:cubicBezTo>
                    <a:pt x="5558" y="15928"/>
                    <a:pt x="5571" y="15915"/>
                    <a:pt x="5586" y="15895"/>
                  </a:cubicBezTo>
                  <a:lnTo>
                    <a:pt x="7290" y="13623"/>
                  </a:lnTo>
                  <a:close/>
                  <a:moveTo>
                    <a:pt x="17283" y="12786"/>
                  </a:moveTo>
                  <a:lnTo>
                    <a:pt x="17283" y="17283"/>
                  </a:lnTo>
                  <a:lnTo>
                    <a:pt x="4389" y="17283"/>
                  </a:lnTo>
                  <a:cubicBezTo>
                    <a:pt x="4630" y="17108"/>
                    <a:pt x="4843" y="16894"/>
                    <a:pt x="5018" y="16653"/>
                  </a:cubicBezTo>
                  <a:lnTo>
                    <a:pt x="5018" y="16705"/>
                  </a:lnTo>
                  <a:cubicBezTo>
                    <a:pt x="5018" y="16852"/>
                    <a:pt x="5136" y="16970"/>
                    <a:pt x="5278" y="16970"/>
                  </a:cubicBezTo>
                  <a:lnTo>
                    <a:pt x="8066" y="16970"/>
                  </a:lnTo>
                  <a:cubicBezTo>
                    <a:pt x="8213" y="16970"/>
                    <a:pt x="8326" y="16852"/>
                    <a:pt x="8326" y="16705"/>
                  </a:cubicBezTo>
                  <a:lnTo>
                    <a:pt x="8326" y="13363"/>
                  </a:lnTo>
                  <a:cubicBezTo>
                    <a:pt x="8326" y="13217"/>
                    <a:pt x="8213" y="13099"/>
                    <a:pt x="8066" y="13099"/>
                  </a:cubicBezTo>
                  <a:lnTo>
                    <a:pt x="7683" y="13099"/>
                  </a:lnTo>
                  <a:lnTo>
                    <a:pt x="7919" y="12786"/>
                  </a:lnTo>
                  <a:close/>
                  <a:moveTo>
                    <a:pt x="260" y="0"/>
                  </a:moveTo>
                  <a:cubicBezTo>
                    <a:pt x="118" y="0"/>
                    <a:pt x="0" y="114"/>
                    <a:pt x="0" y="261"/>
                  </a:cubicBezTo>
                  <a:lnTo>
                    <a:pt x="0" y="15034"/>
                  </a:lnTo>
                  <a:cubicBezTo>
                    <a:pt x="0" y="16563"/>
                    <a:pt x="1241" y="17803"/>
                    <a:pt x="2770" y="17803"/>
                  </a:cubicBezTo>
                  <a:lnTo>
                    <a:pt x="17543" y="17803"/>
                  </a:lnTo>
                  <a:cubicBezTo>
                    <a:pt x="17689" y="17803"/>
                    <a:pt x="17808" y="17689"/>
                    <a:pt x="17808" y="17543"/>
                  </a:cubicBezTo>
                  <a:lnTo>
                    <a:pt x="17808" y="12525"/>
                  </a:lnTo>
                  <a:cubicBezTo>
                    <a:pt x="17808" y="12383"/>
                    <a:pt x="17689" y="12265"/>
                    <a:pt x="17543" y="12265"/>
                  </a:cubicBezTo>
                  <a:lnTo>
                    <a:pt x="8313" y="12265"/>
                  </a:lnTo>
                  <a:lnTo>
                    <a:pt x="13851" y="4876"/>
                  </a:lnTo>
                  <a:cubicBezTo>
                    <a:pt x="13893" y="4819"/>
                    <a:pt x="13912" y="4753"/>
                    <a:pt x="13903" y="4682"/>
                  </a:cubicBezTo>
                  <a:cubicBezTo>
                    <a:pt x="13888" y="4616"/>
                    <a:pt x="13855" y="4554"/>
                    <a:pt x="13798" y="4511"/>
                  </a:cubicBezTo>
                  <a:lnTo>
                    <a:pt x="9785" y="1501"/>
                  </a:lnTo>
                  <a:cubicBezTo>
                    <a:pt x="9739" y="1466"/>
                    <a:pt x="9684" y="1450"/>
                    <a:pt x="9630" y="1450"/>
                  </a:cubicBezTo>
                  <a:cubicBezTo>
                    <a:pt x="9550" y="1450"/>
                    <a:pt x="9471" y="1486"/>
                    <a:pt x="9420" y="1553"/>
                  </a:cubicBezTo>
                  <a:lnTo>
                    <a:pt x="5538" y="6722"/>
                  </a:lnTo>
                  <a:lnTo>
                    <a:pt x="5538" y="3465"/>
                  </a:lnTo>
                  <a:cubicBezTo>
                    <a:pt x="5538" y="3323"/>
                    <a:pt x="5425" y="3205"/>
                    <a:pt x="5278" y="3205"/>
                  </a:cubicBezTo>
                  <a:cubicBezTo>
                    <a:pt x="5136" y="3205"/>
                    <a:pt x="5018" y="3323"/>
                    <a:pt x="5018" y="3465"/>
                  </a:cubicBezTo>
                  <a:lnTo>
                    <a:pt x="5018" y="15034"/>
                  </a:lnTo>
                  <a:cubicBezTo>
                    <a:pt x="5018" y="16274"/>
                    <a:pt x="4009" y="17283"/>
                    <a:pt x="2770" y="17283"/>
                  </a:cubicBezTo>
                  <a:cubicBezTo>
                    <a:pt x="1529" y="17283"/>
                    <a:pt x="520" y="16274"/>
                    <a:pt x="520" y="15034"/>
                  </a:cubicBezTo>
                  <a:lnTo>
                    <a:pt x="520" y="522"/>
                  </a:lnTo>
                  <a:lnTo>
                    <a:pt x="5018" y="522"/>
                  </a:lnTo>
                  <a:lnTo>
                    <a:pt x="5018" y="2226"/>
                  </a:lnTo>
                  <a:cubicBezTo>
                    <a:pt x="5018" y="2372"/>
                    <a:pt x="5136" y="2486"/>
                    <a:pt x="5278" y="2486"/>
                  </a:cubicBezTo>
                  <a:cubicBezTo>
                    <a:pt x="5425" y="2486"/>
                    <a:pt x="5538" y="2372"/>
                    <a:pt x="5538" y="2226"/>
                  </a:cubicBezTo>
                  <a:lnTo>
                    <a:pt x="5538" y="261"/>
                  </a:lnTo>
                  <a:cubicBezTo>
                    <a:pt x="5538" y="114"/>
                    <a:pt x="5425" y="0"/>
                    <a:pt x="5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1" name="Google Shape;841;p34"/>
            <p:cNvSpPr/>
            <p:nvPr/>
          </p:nvSpPr>
          <p:spPr>
            <a:xfrm>
              <a:off x="7746325" y="3627925"/>
              <a:ext cx="82750" cy="96825"/>
            </a:xfrm>
            <a:custGeom>
              <a:avLst/>
              <a:gdLst/>
              <a:ahLst/>
              <a:cxnLst/>
              <a:rect l="l" t="t" r="r" b="b"/>
              <a:pathLst>
                <a:path w="3310" h="3873" extrusionOk="0">
                  <a:moveTo>
                    <a:pt x="2788" y="525"/>
                  </a:moveTo>
                  <a:lnTo>
                    <a:pt x="2788" y="3346"/>
                  </a:lnTo>
                  <a:lnTo>
                    <a:pt x="522" y="3346"/>
                  </a:lnTo>
                  <a:lnTo>
                    <a:pt x="522" y="525"/>
                  </a:lnTo>
                  <a:close/>
                  <a:moveTo>
                    <a:pt x="261" y="1"/>
                  </a:moveTo>
                  <a:cubicBezTo>
                    <a:pt x="114" y="1"/>
                    <a:pt x="1" y="119"/>
                    <a:pt x="1" y="265"/>
                  </a:cubicBezTo>
                  <a:lnTo>
                    <a:pt x="1" y="3607"/>
                  </a:lnTo>
                  <a:cubicBezTo>
                    <a:pt x="1" y="3754"/>
                    <a:pt x="114" y="3872"/>
                    <a:pt x="261" y="3872"/>
                  </a:cubicBezTo>
                  <a:lnTo>
                    <a:pt x="3050" y="3872"/>
                  </a:lnTo>
                  <a:cubicBezTo>
                    <a:pt x="3192" y="3872"/>
                    <a:pt x="3310" y="3754"/>
                    <a:pt x="3310" y="3607"/>
                  </a:cubicBezTo>
                  <a:lnTo>
                    <a:pt x="3310" y="265"/>
                  </a:lnTo>
                  <a:cubicBezTo>
                    <a:pt x="3310" y="119"/>
                    <a:pt x="3192" y="1"/>
                    <a:pt x="30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2" name="Google Shape;842;p34"/>
            <p:cNvSpPr/>
            <p:nvPr/>
          </p:nvSpPr>
          <p:spPr>
            <a:xfrm>
              <a:off x="7641725" y="3627925"/>
              <a:ext cx="82875" cy="96825"/>
            </a:xfrm>
            <a:custGeom>
              <a:avLst/>
              <a:gdLst/>
              <a:ahLst/>
              <a:cxnLst/>
              <a:rect l="l" t="t" r="r" b="b"/>
              <a:pathLst>
                <a:path w="3315" h="3873" extrusionOk="0">
                  <a:moveTo>
                    <a:pt x="2788" y="525"/>
                  </a:moveTo>
                  <a:lnTo>
                    <a:pt x="2788" y="3346"/>
                  </a:lnTo>
                  <a:lnTo>
                    <a:pt x="525" y="3346"/>
                  </a:lnTo>
                  <a:lnTo>
                    <a:pt x="525" y="525"/>
                  </a:lnTo>
                  <a:close/>
                  <a:moveTo>
                    <a:pt x="265" y="1"/>
                  </a:moveTo>
                  <a:cubicBezTo>
                    <a:pt x="119" y="1"/>
                    <a:pt x="1" y="119"/>
                    <a:pt x="1" y="265"/>
                  </a:cubicBezTo>
                  <a:lnTo>
                    <a:pt x="1" y="3607"/>
                  </a:lnTo>
                  <a:cubicBezTo>
                    <a:pt x="1" y="3754"/>
                    <a:pt x="119" y="3872"/>
                    <a:pt x="265" y="3872"/>
                  </a:cubicBezTo>
                  <a:lnTo>
                    <a:pt x="3049" y="3872"/>
                  </a:lnTo>
                  <a:cubicBezTo>
                    <a:pt x="3195" y="3872"/>
                    <a:pt x="3314" y="3754"/>
                    <a:pt x="3314" y="3607"/>
                  </a:cubicBezTo>
                  <a:lnTo>
                    <a:pt x="3314" y="265"/>
                  </a:lnTo>
                  <a:cubicBezTo>
                    <a:pt x="3314" y="119"/>
                    <a:pt x="3195" y="1"/>
                    <a:pt x="3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3" name="Google Shape;843;p34"/>
            <p:cNvSpPr/>
            <p:nvPr/>
          </p:nvSpPr>
          <p:spPr>
            <a:xfrm>
              <a:off x="7603275" y="3371550"/>
              <a:ext cx="123575" cy="119000"/>
            </a:xfrm>
            <a:custGeom>
              <a:avLst/>
              <a:gdLst/>
              <a:ahLst/>
              <a:cxnLst/>
              <a:rect l="l" t="t" r="r" b="b"/>
              <a:pathLst>
                <a:path w="4943" h="4760" extrusionOk="0">
                  <a:moveTo>
                    <a:pt x="2021" y="628"/>
                  </a:moveTo>
                  <a:lnTo>
                    <a:pt x="4279" y="2322"/>
                  </a:lnTo>
                  <a:lnTo>
                    <a:pt x="2921" y="4130"/>
                  </a:lnTo>
                  <a:lnTo>
                    <a:pt x="663" y="2440"/>
                  </a:lnTo>
                  <a:lnTo>
                    <a:pt x="2021" y="628"/>
                  </a:lnTo>
                  <a:close/>
                  <a:moveTo>
                    <a:pt x="1969" y="0"/>
                  </a:moveTo>
                  <a:cubicBezTo>
                    <a:pt x="1957" y="0"/>
                    <a:pt x="1944" y="1"/>
                    <a:pt x="1932" y="3"/>
                  </a:cubicBezTo>
                  <a:cubicBezTo>
                    <a:pt x="1865" y="12"/>
                    <a:pt x="1799" y="49"/>
                    <a:pt x="1761" y="102"/>
                  </a:cubicBezTo>
                  <a:lnTo>
                    <a:pt x="86" y="2332"/>
                  </a:lnTo>
                  <a:cubicBezTo>
                    <a:pt x="0" y="2450"/>
                    <a:pt x="24" y="2610"/>
                    <a:pt x="138" y="2701"/>
                  </a:cubicBezTo>
                  <a:lnTo>
                    <a:pt x="2817" y="4707"/>
                  </a:lnTo>
                  <a:cubicBezTo>
                    <a:pt x="2859" y="4740"/>
                    <a:pt x="2915" y="4759"/>
                    <a:pt x="2972" y="4759"/>
                  </a:cubicBezTo>
                  <a:cubicBezTo>
                    <a:pt x="2982" y="4759"/>
                    <a:pt x="2996" y="4759"/>
                    <a:pt x="3011" y="4755"/>
                  </a:cubicBezTo>
                  <a:cubicBezTo>
                    <a:pt x="3077" y="4746"/>
                    <a:pt x="3138" y="4712"/>
                    <a:pt x="3181" y="4655"/>
                  </a:cubicBezTo>
                  <a:lnTo>
                    <a:pt x="4852" y="2426"/>
                  </a:lnTo>
                  <a:cubicBezTo>
                    <a:pt x="4942" y="2308"/>
                    <a:pt x="4918" y="2147"/>
                    <a:pt x="4800" y="2057"/>
                  </a:cubicBezTo>
                  <a:lnTo>
                    <a:pt x="2126" y="49"/>
                  </a:lnTo>
                  <a:cubicBezTo>
                    <a:pt x="2079" y="19"/>
                    <a:pt x="2026"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4" name="Google Shape;844;p34"/>
            <p:cNvSpPr/>
            <p:nvPr/>
          </p:nvSpPr>
          <p:spPr>
            <a:xfrm>
              <a:off x="7444125" y="3641900"/>
              <a:ext cx="74075" cy="68775"/>
            </a:xfrm>
            <a:custGeom>
              <a:avLst/>
              <a:gdLst/>
              <a:ahLst/>
              <a:cxnLst/>
              <a:rect l="l" t="t" r="r" b="b"/>
              <a:pathLst>
                <a:path w="2963" h="2751" extrusionOk="0">
                  <a:moveTo>
                    <a:pt x="1485" y="524"/>
                  </a:moveTo>
                  <a:cubicBezTo>
                    <a:pt x="1596" y="524"/>
                    <a:pt x="1708" y="546"/>
                    <a:pt x="1812" y="591"/>
                  </a:cubicBezTo>
                  <a:cubicBezTo>
                    <a:pt x="2191" y="757"/>
                    <a:pt x="2404" y="1183"/>
                    <a:pt x="2305" y="1585"/>
                  </a:cubicBezTo>
                  <a:cubicBezTo>
                    <a:pt x="2220" y="1921"/>
                    <a:pt x="1931" y="2177"/>
                    <a:pt x="1590" y="2225"/>
                  </a:cubicBezTo>
                  <a:cubicBezTo>
                    <a:pt x="1556" y="2229"/>
                    <a:pt x="1521" y="2231"/>
                    <a:pt x="1487" y="2231"/>
                  </a:cubicBezTo>
                  <a:cubicBezTo>
                    <a:pt x="1172" y="2231"/>
                    <a:pt x="873" y="2061"/>
                    <a:pt x="724" y="1779"/>
                  </a:cubicBezTo>
                  <a:cubicBezTo>
                    <a:pt x="553" y="1463"/>
                    <a:pt x="606" y="1065"/>
                    <a:pt x="846" y="799"/>
                  </a:cubicBezTo>
                  <a:cubicBezTo>
                    <a:pt x="1011" y="622"/>
                    <a:pt x="1247" y="524"/>
                    <a:pt x="1485" y="524"/>
                  </a:cubicBezTo>
                  <a:close/>
                  <a:moveTo>
                    <a:pt x="1467" y="0"/>
                  </a:moveTo>
                  <a:cubicBezTo>
                    <a:pt x="1434" y="0"/>
                    <a:pt x="1401" y="1"/>
                    <a:pt x="1368" y="4"/>
                  </a:cubicBezTo>
                  <a:cubicBezTo>
                    <a:pt x="804" y="52"/>
                    <a:pt x="307" y="454"/>
                    <a:pt x="156" y="998"/>
                  </a:cubicBezTo>
                  <a:cubicBezTo>
                    <a:pt x="0" y="1552"/>
                    <a:pt x="203" y="2158"/>
                    <a:pt x="671" y="2494"/>
                  </a:cubicBezTo>
                  <a:cubicBezTo>
                    <a:pt x="908" y="2665"/>
                    <a:pt x="1191" y="2750"/>
                    <a:pt x="1474" y="2750"/>
                  </a:cubicBezTo>
                  <a:cubicBezTo>
                    <a:pt x="1747" y="2750"/>
                    <a:pt x="2020" y="2671"/>
                    <a:pt x="2253" y="2513"/>
                  </a:cubicBezTo>
                  <a:cubicBezTo>
                    <a:pt x="2736" y="2186"/>
                    <a:pt x="2963" y="1566"/>
                    <a:pt x="2801" y="1004"/>
                  </a:cubicBezTo>
                  <a:cubicBezTo>
                    <a:pt x="2783" y="937"/>
                    <a:pt x="2759" y="875"/>
                    <a:pt x="2731" y="814"/>
                  </a:cubicBezTo>
                  <a:cubicBezTo>
                    <a:pt x="2513" y="318"/>
                    <a:pt x="2004" y="0"/>
                    <a:pt x="1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5" name="Google Shape;845;p34"/>
            <p:cNvSpPr/>
            <p:nvPr/>
          </p:nvSpPr>
          <p:spPr>
            <a:xfrm>
              <a:off x="7432750" y="3328300"/>
              <a:ext cx="96700" cy="82725"/>
            </a:xfrm>
            <a:custGeom>
              <a:avLst/>
              <a:gdLst/>
              <a:ahLst/>
              <a:cxnLst/>
              <a:rect l="l" t="t" r="r" b="b"/>
              <a:pathLst>
                <a:path w="3868" h="3309" extrusionOk="0">
                  <a:moveTo>
                    <a:pt x="3342" y="525"/>
                  </a:moveTo>
                  <a:lnTo>
                    <a:pt x="3342" y="2788"/>
                  </a:lnTo>
                  <a:lnTo>
                    <a:pt x="521" y="2788"/>
                  </a:lnTo>
                  <a:lnTo>
                    <a:pt x="521" y="525"/>
                  </a:lnTo>
                  <a:close/>
                  <a:moveTo>
                    <a:pt x="261" y="0"/>
                  </a:moveTo>
                  <a:cubicBezTo>
                    <a:pt x="114" y="0"/>
                    <a:pt x="1" y="119"/>
                    <a:pt x="1" y="261"/>
                  </a:cubicBezTo>
                  <a:lnTo>
                    <a:pt x="1" y="3048"/>
                  </a:lnTo>
                  <a:cubicBezTo>
                    <a:pt x="1" y="3195"/>
                    <a:pt x="114" y="3309"/>
                    <a:pt x="261" y="3309"/>
                  </a:cubicBezTo>
                  <a:lnTo>
                    <a:pt x="3602" y="3309"/>
                  </a:lnTo>
                  <a:cubicBezTo>
                    <a:pt x="3750" y="3309"/>
                    <a:pt x="3868" y="3195"/>
                    <a:pt x="3868" y="3048"/>
                  </a:cubicBezTo>
                  <a:lnTo>
                    <a:pt x="3868" y="261"/>
                  </a:lnTo>
                  <a:cubicBezTo>
                    <a:pt x="3868" y="119"/>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6" name="Google Shape;846;p34"/>
            <p:cNvSpPr/>
            <p:nvPr/>
          </p:nvSpPr>
          <p:spPr>
            <a:xfrm>
              <a:off x="7432750" y="3432900"/>
              <a:ext cx="96700" cy="82725"/>
            </a:xfrm>
            <a:custGeom>
              <a:avLst/>
              <a:gdLst/>
              <a:ahLst/>
              <a:cxnLst/>
              <a:rect l="l" t="t" r="r" b="b"/>
              <a:pathLst>
                <a:path w="3868" h="3309" extrusionOk="0">
                  <a:moveTo>
                    <a:pt x="3342" y="521"/>
                  </a:moveTo>
                  <a:lnTo>
                    <a:pt x="3342" y="2784"/>
                  </a:lnTo>
                  <a:lnTo>
                    <a:pt x="521" y="2784"/>
                  </a:lnTo>
                  <a:lnTo>
                    <a:pt x="521" y="521"/>
                  </a:lnTo>
                  <a:close/>
                  <a:moveTo>
                    <a:pt x="261" y="0"/>
                  </a:moveTo>
                  <a:cubicBezTo>
                    <a:pt x="114" y="0"/>
                    <a:pt x="1" y="114"/>
                    <a:pt x="1" y="261"/>
                  </a:cubicBezTo>
                  <a:lnTo>
                    <a:pt x="1" y="3048"/>
                  </a:lnTo>
                  <a:cubicBezTo>
                    <a:pt x="1" y="3190"/>
                    <a:pt x="114" y="3309"/>
                    <a:pt x="261" y="3309"/>
                  </a:cubicBezTo>
                  <a:lnTo>
                    <a:pt x="3602" y="3309"/>
                  </a:lnTo>
                  <a:cubicBezTo>
                    <a:pt x="3750" y="3309"/>
                    <a:pt x="3868" y="3190"/>
                    <a:pt x="3868" y="3048"/>
                  </a:cubicBezTo>
                  <a:lnTo>
                    <a:pt x="3868" y="261"/>
                  </a:lnTo>
                  <a:cubicBezTo>
                    <a:pt x="3868" y="114"/>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7" name="Google Shape;847;p34"/>
            <p:cNvSpPr/>
            <p:nvPr/>
          </p:nvSpPr>
          <p:spPr>
            <a:xfrm>
              <a:off x="7432750" y="3537375"/>
              <a:ext cx="96700" cy="82775"/>
            </a:xfrm>
            <a:custGeom>
              <a:avLst/>
              <a:gdLst/>
              <a:ahLst/>
              <a:cxnLst/>
              <a:rect l="l" t="t" r="r" b="b"/>
              <a:pathLst>
                <a:path w="3868" h="3311" extrusionOk="0">
                  <a:moveTo>
                    <a:pt x="3342" y="521"/>
                  </a:moveTo>
                  <a:lnTo>
                    <a:pt x="3342" y="2789"/>
                  </a:lnTo>
                  <a:lnTo>
                    <a:pt x="521" y="2789"/>
                  </a:lnTo>
                  <a:lnTo>
                    <a:pt x="521" y="521"/>
                  </a:lnTo>
                  <a:close/>
                  <a:moveTo>
                    <a:pt x="261" y="1"/>
                  </a:moveTo>
                  <a:cubicBezTo>
                    <a:pt x="114" y="1"/>
                    <a:pt x="1" y="119"/>
                    <a:pt x="1" y="261"/>
                  </a:cubicBezTo>
                  <a:lnTo>
                    <a:pt x="1" y="3049"/>
                  </a:lnTo>
                  <a:cubicBezTo>
                    <a:pt x="1" y="3197"/>
                    <a:pt x="114" y="3310"/>
                    <a:pt x="261" y="3310"/>
                  </a:cubicBezTo>
                  <a:lnTo>
                    <a:pt x="3602" y="3310"/>
                  </a:lnTo>
                  <a:cubicBezTo>
                    <a:pt x="3750" y="3310"/>
                    <a:pt x="3868" y="3197"/>
                    <a:pt x="3868" y="3049"/>
                  </a:cubicBezTo>
                  <a:lnTo>
                    <a:pt x="3868" y="261"/>
                  </a:lnTo>
                  <a:cubicBezTo>
                    <a:pt x="3868" y="119"/>
                    <a:pt x="3750" y="1"/>
                    <a:pt x="3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59" name="Google Shape;859;p34"/>
          <p:cNvGrpSpPr/>
          <p:nvPr/>
        </p:nvGrpSpPr>
        <p:grpSpPr>
          <a:xfrm>
            <a:off x="384368" y="1410132"/>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1" end="1"/>
                                            </p:txEl>
                                          </p:spTgt>
                                        </p:tgtEl>
                                        <p:attrNameLst>
                                          <p:attrName>style.visibility</p:attrName>
                                        </p:attrNameLst>
                                      </p:cBhvr>
                                      <p:to>
                                        <p:strVal val="visible"/>
                                      </p:to>
                                    </p:set>
                                    <p:anim calcmode="lin" valueType="num">
                                      <p:cBhvr additive="base">
                                        <p:cTn id="13" dur="500" fill="hold"/>
                                        <p:tgtEl>
                                          <p:spTgt spid="8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3" end="3"/>
                                            </p:txEl>
                                          </p:spTgt>
                                        </p:tgtEl>
                                        <p:attrNameLst>
                                          <p:attrName>style.visibility</p:attrName>
                                        </p:attrNameLst>
                                      </p:cBhvr>
                                      <p:to>
                                        <p:strVal val="visible"/>
                                      </p:to>
                                    </p:set>
                                    <p:anim calcmode="lin" valueType="num">
                                      <p:cBhvr additive="base">
                                        <p:cTn id="19" dur="500" fill="hold"/>
                                        <p:tgtEl>
                                          <p:spTgt spid="831">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31">
                                            <p:txEl>
                                              <p:pRg st="4" end="4"/>
                                            </p:txEl>
                                          </p:spTgt>
                                        </p:tgtEl>
                                        <p:attrNameLst>
                                          <p:attrName>style.visibility</p:attrName>
                                        </p:attrNameLst>
                                      </p:cBhvr>
                                      <p:to>
                                        <p:strVal val="visible"/>
                                      </p:to>
                                    </p:set>
                                    <p:anim calcmode="lin" valueType="num">
                                      <p:cBhvr additive="base">
                                        <p:cTn id="25" dur="500" fill="hold"/>
                                        <p:tgtEl>
                                          <p:spTgt spid="831">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31">
                                            <p:txEl>
                                              <p:pRg st="6" end="6"/>
                                            </p:txEl>
                                          </p:spTgt>
                                        </p:tgtEl>
                                        <p:attrNameLst>
                                          <p:attrName>style.visibility</p:attrName>
                                        </p:attrNameLst>
                                      </p:cBhvr>
                                      <p:to>
                                        <p:strVal val="visible"/>
                                      </p:to>
                                    </p:set>
                                    <p:anim calcmode="lin" valueType="num">
                                      <p:cBhvr additive="base">
                                        <p:cTn id="31" dur="500" fill="hold"/>
                                        <p:tgtEl>
                                          <p:spTgt spid="831">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3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31">
                                            <p:txEl>
                                              <p:pRg st="7" end="7"/>
                                            </p:txEl>
                                          </p:spTgt>
                                        </p:tgtEl>
                                        <p:attrNameLst>
                                          <p:attrName>style.visibility</p:attrName>
                                        </p:attrNameLst>
                                      </p:cBhvr>
                                      <p:to>
                                        <p:strVal val="visible"/>
                                      </p:to>
                                    </p:set>
                                    <p:anim calcmode="lin" valueType="num">
                                      <p:cBhvr additive="base">
                                        <p:cTn id="37" dur="500" fill="hold"/>
                                        <p:tgtEl>
                                          <p:spTgt spid="831">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31">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859"/>
                                        </p:tgtEl>
                                        <p:attrNameLst>
                                          <p:attrName>style.visibility</p:attrName>
                                        </p:attrNameLst>
                                      </p:cBhvr>
                                      <p:to>
                                        <p:strVal val="visible"/>
                                      </p:to>
                                    </p:set>
                                    <p:anim calcmode="lin" valueType="num">
                                      <p:cBhvr additive="base">
                                        <p:cTn id="41" dur="500" fill="hold"/>
                                        <p:tgtEl>
                                          <p:spTgt spid="859"/>
                                        </p:tgtEl>
                                        <p:attrNameLst>
                                          <p:attrName>ppt_x</p:attrName>
                                        </p:attrNameLst>
                                      </p:cBhvr>
                                      <p:tavLst>
                                        <p:tav tm="0">
                                          <p:val>
                                            <p:strVal val="#ppt_x"/>
                                          </p:val>
                                        </p:tav>
                                        <p:tav tm="100000">
                                          <p:val>
                                            <p:strVal val="#ppt_x"/>
                                          </p:val>
                                        </p:tav>
                                      </p:tavLst>
                                    </p:anim>
                                    <p:anim calcmode="lin" valueType="num">
                                      <p:cBhvr additive="base">
                                        <p:cTn id="42"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839"/>
                                        </p:tgtEl>
                                        <p:attrNameLst>
                                          <p:attrName>style.visibility</p:attrName>
                                        </p:attrNameLst>
                                      </p:cBhvr>
                                      <p:to>
                                        <p:strVal val="visible"/>
                                      </p:to>
                                    </p:set>
                                    <p:anim calcmode="lin" valueType="num">
                                      <p:cBhvr additive="base">
                                        <p:cTn id="47" dur="500" fill="hold"/>
                                        <p:tgtEl>
                                          <p:spTgt spid="839"/>
                                        </p:tgtEl>
                                        <p:attrNameLst>
                                          <p:attrName>ppt_x</p:attrName>
                                        </p:attrNameLst>
                                      </p:cBhvr>
                                      <p:tavLst>
                                        <p:tav tm="0">
                                          <p:val>
                                            <p:strVal val="#ppt_x"/>
                                          </p:val>
                                        </p:tav>
                                        <p:tav tm="100000">
                                          <p:val>
                                            <p:strVal val="#ppt_x"/>
                                          </p:val>
                                        </p:tav>
                                      </p:tavLst>
                                    </p:anim>
                                    <p:anim calcmode="lin" valueType="num">
                                      <p:cBhvr additive="base">
                                        <p:cTn id="48" dur="500" fill="hold"/>
                                        <p:tgtEl>
                                          <p:spTgt spid="839"/>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834"/>
                                        </p:tgtEl>
                                        <p:attrNameLst>
                                          <p:attrName>style.visibility</p:attrName>
                                        </p:attrNameLst>
                                      </p:cBhvr>
                                      <p:to>
                                        <p:strVal val="visible"/>
                                      </p:to>
                                    </p:set>
                                    <p:anim calcmode="lin" valueType="num">
                                      <p:cBhvr additive="base">
                                        <p:cTn id="51" dur="500" fill="hold"/>
                                        <p:tgtEl>
                                          <p:spTgt spid="834"/>
                                        </p:tgtEl>
                                        <p:attrNameLst>
                                          <p:attrName>ppt_x</p:attrName>
                                        </p:attrNameLst>
                                      </p:cBhvr>
                                      <p:tavLst>
                                        <p:tav tm="0">
                                          <p:val>
                                            <p:strVal val="#ppt_x"/>
                                          </p:val>
                                        </p:tav>
                                        <p:tav tm="100000">
                                          <p:val>
                                            <p:strVal val="#ppt_x"/>
                                          </p:val>
                                        </p:tav>
                                      </p:tavLst>
                                    </p:anim>
                                    <p:anim calcmode="lin" valueType="num">
                                      <p:cBhvr additive="base">
                                        <p:cTn id="52" dur="500" fill="hold"/>
                                        <p:tgtEl>
                                          <p:spTgt spid="8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a:t>S</a:t>
            </a:r>
            <a:r>
              <a:rPr lang="en-GB" dirty="0"/>
              <a:t>ignificance of </a:t>
            </a:r>
            <a:r>
              <a:rPr lang="en-US" altLang="en-GB" dirty="0"/>
              <a:t>Smart Table</a:t>
            </a:r>
            <a:r>
              <a:rPr lang="en-GB" dirty="0"/>
              <a:t> </a:t>
            </a:r>
            <a:endParaRPr dirty="0"/>
          </a:p>
        </p:txBody>
      </p:sp>
      <p:sp>
        <p:nvSpPr>
          <p:cNvPr id="831" name="Google Shape;831;p34"/>
          <p:cNvSpPr txBox="1">
            <a:spLocks noGrp="1"/>
          </p:cNvSpPr>
          <p:nvPr>
            <p:ph type="subTitle" idx="5"/>
          </p:nvPr>
        </p:nvSpPr>
        <p:spPr>
          <a:xfrm>
            <a:off x="882015" y="1304290"/>
            <a:ext cx="8176260" cy="2952750"/>
          </a:xfrm>
          <a:prstGeom prst="rect">
            <a:avLst/>
          </a:prstGeom>
        </p:spPr>
        <p:txBody>
          <a:bodyPr spcFirstLastPara="1" wrap="square" lIns="91425" tIns="91425" rIns="91425" bIns="91425" anchor="b" anchorCtr="0">
            <a:noAutofit/>
          </a:bodyPr>
          <a:lstStyle/>
          <a:p>
            <a:r>
              <a:rPr lang="en-US" altLang="en-US" sz="1800" dirty="0" smtClean="0"/>
              <a:t>Promotes nutritional awareness</a:t>
            </a:r>
            <a:endParaRPr lang="en-US" altLang="en-US" sz="1800" dirty="0" smtClean="0"/>
          </a:p>
          <a:p>
            <a:r>
              <a:rPr lang="en-US" altLang="en-US" sz="1800" dirty="0" smtClean="0"/>
              <a:t>– Provides instant nutritional information to help users make healthier food choices</a:t>
            </a:r>
            <a:r>
              <a:rPr lang="en-GB" sz="1800" dirty="0" smtClean="0"/>
              <a:t>.</a:t>
            </a:r>
            <a:endParaRPr lang="en-GB" sz="1800" dirty="0" smtClean="0"/>
          </a:p>
          <a:p>
            <a:endParaRPr lang="en-GB" sz="1800" dirty="0" smtClean="0"/>
          </a:p>
          <a:p>
            <a:endParaRPr lang="en-GB" sz="1800" dirty="0"/>
          </a:p>
          <a:p>
            <a:r>
              <a:rPr lang="en-US" altLang="en-US" sz="1800" dirty="0"/>
              <a:t>Demonstrates advanced engineering concepts</a:t>
            </a:r>
            <a:endParaRPr lang="en-US" altLang="en-US" sz="1800" dirty="0"/>
          </a:p>
          <a:p>
            <a:r>
              <a:rPr lang="en-US" altLang="en-US" sz="1800" dirty="0"/>
              <a:t>– Showcases the practical integration of AI, sensors, embedded systems, and real-time control in a single smart solution</a:t>
            </a:r>
            <a:r>
              <a:rPr lang="en-GB" sz="1800" dirty="0"/>
              <a:t>.</a:t>
            </a:r>
            <a:endParaRPr lang="en-GB" sz="1800" dirty="0"/>
          </a:p>
          <a:p>
            <a:pPr marL="495300" indent="-342900" algn="just">
              <a:lnSpc>
                <a:spcPct val="107000"/>
              </a:lnSpc>
              <a:spcAft>
                <a:spcPts val="800"/>
              </a:spcAft>
              <a:buAutoNum type="arabicPeriod"/>
            </a:pPr>
            <a:endParaRPr lang="en-US" sz="1800" dirty="0">
              <a:latin typeface="Calibri" panose="020F0502020204030204" pitchFamily="34" charset="0"/>
              <a:ea typeface="Calibri" panose="020F0502020204030204" pitchFamily="34" charset="0"/>
              <a:cs typeface="Arial" panose="020B0604020202020204" pitchFamily="34" charset="0"/>
            </a:endParaRPr>
          </a:p>
        </p:txBody>
      </p:sp>
      <p:grpSp>
        <p:nvGrpSpPr>
          <p:cNvPr id="834" name="Google Shape;834;p34"/>
          <p:cNvGrpSpPr/>
          <p:nvPr/>
        </p:nvGrpSpPr>
        <p:grpSpPr>
          <a:xfrm>
            <a:off x="463494" y="3507305"/>
            <a:ext cx="445200" cy="389350"/>
            <a:chOff x="7411800" y="4065400"/>
            <a:chExt cx="445200" cy="389350"/>
          </a:xfrm>
        </p:grpSpPr>
        <p:sp>
          <p:nvSpPr>
            <p:cNvPr id="835" name="Google Shape;835;p34"/>
            <p:cNvSpPr/>
            <p:nvPr/>
          </p:nvSpPr>
          <p:spPr>
            <a:xfrm>
              <a:off x="7411800" y="4065400"/>
              <a:ext cx="445200" cy="389350"/>
            </a:xfrm>
            <a:custGeom>
              <a:avLst/>
              <a:gdLst/>
              <a:ahLst/>
              <a:cxnLst/>
              <a:rect l="l" t="t" r="r" b="b"/>
              <a:pathLst>
                <a:path w="17808" h="15574" extrusionOk="0">
                  <a:moveTo>
                    <a:pt x="1931" y="521"/>
                  </a:moveTo>
                  <a:cubicBezTo>
                    <a:pt x="2713" y="521"/>
                    <a:pt x="3347" y="1155"/>
                    <a:pt x="3347" y="1932"/>
                  </a:cubicBezTo>
                  <a:lnTo>
                    <a:pt x="3347" y="12322"/>
                  </a:lnTo>
                  <a:cubicBezTo>
                    <a:pt x="2991" y="11943"/>
                    <a:pt x="2490" y="11706"/>
                    <a:pt x="1931" y="11706"/>
                  </a:cubicBezTo>
                  <a:cubicBezTo>
                    <a:pt x="1378" y="11706"/>
                    <a:pt x="876" y="11943"/>
                    <a:pt x="520" y="12322"/>
                  </a:cubicBezTo>
                  <a:lnTo>
                    <a:pt x="520" y="1932"/>
                  </a:lnTo>
                  <a:cubicBezTo>
                    <a:pt x="520" y="1155"/>
                    <a:pt x="1156" y="521"/>
                    <a:pt x="1931" y="521"/>
                  </a:cubicBezTo>
                  <a:close/>
                  <a:moveTo>
                    <a:pt x="1931" y="1"/>
                  </a:moveTo>
                  <a:cubicBezTo>
                    <a:pt x="867" y="1"/>
                    <a:pt x="0" y="867"/>
                    <a:pt x="0" y="1932"/>
                  </a:cubicBezTo>
                  <a:lnTo>
                    <a:pt x="0" y="13642"/>
                  </a:lnTo>
                  <a:cubicBezTo>
                    <a:pt x="0" y="14708"/>
                    <a:pt x="867" y="15574"/>
                    <a:pt x="1931" y="15574"/>
                  </a:cubicBezTo>
                  <a:lnTo>
                    <a:pt x="17543" y="15574"/>
                  </a:lnTo>
                  <a:cubicBezTo>
                    <a:pt x="17689" y="15574"/>
                    <a:pt x="17808" y="15460"/>
                    <a:pt x="17808" y="15313"/>
                  </a:cubicBezTo>
                  <a:lnTo>
                    <a:pt x="17808" y="1932"/>
                  </a:lnTo>
                  <a:cubicBezTo>
                    <a:pt x="17808" y="1790"/>
                    <a:pt x="17689" y="1672"/>
                    <a:pt x="17543" y="1672"/>
                  </a:cubicBezTo>
                  <a:lnTo>
                    <a:pt x="8904" y="1672"/>
                  </a:lnTo>
                  <a:cubicBezTo>
                    <a:pt x="8757" y="1672"/>
                    <a:pt x="8643" y="1790"/>
                    <a:pt x="8643" y="1932"/>
                  </a:cubicBezTo>
                  <a:cubicBezTo>
                    <a:pt x="8643" y="2079"/>
                    <a:pt x="8757" y="2197"/>
                    <a:pt x="8904" y="2197"/>
                  </a:cubicBezTo>
                  <a:lnTo>
                    <a:pt x="17283" y="2197"/>
                  </a:lnTo>
                  <a:lnTo>
                    <a:pt x="17283" y="15053"/>
                  </a:lnTo>
                  <a:lnTo>
                    <a:pt x="1931" y="15053"/>
                  </a:lnTo>
                  <a:cubicBezTo>
                    <a:pt x="1156" y="15053"/>
                    <a:pt x="520" y="14418"/>
                    <a:pt x="520" y="13642"/>
                  </a:cubicBezTo>
                  <a:cubicBezTo>
                    <a:pt x="520" y="12862"/>
                    <a:pt x="1156" y="12231"/>
                    <a:pt x="1931" y="12231"/>
                  </a:cubicBezTo>
                  <a:cubicBezTo>
                    <a:pt x="2713" y="12231"/>
                    <a:pt x="3347" y="12862"/>
                    <a:pt x="3347" y="13642"/>
                  </a:cubicBezTo>
                  <a:cubicBezTo>
                    <a:pt x="3347" y="13784"/>
                    <a:pt x="3461" y="13902"/>
                    <a:pt x="3607" y="13902"/>
                  </a:cubicBezTo>
                  <a:cubicBezTo>
                    <a:pt x="3749" y="13902"/>
                    <a:pt x="3867" y="13784"/>
                    <a:pt x="3867" y="13642"/>
                  </a:cubicBezTo>
                  <a:lnTo>
                    <a:pt x="3867" y="2197"/>
                  </a:lnTo>
                  <a:lnTo>
                    <a:pt x="7649" y="2197"/>
                  </a:lnTo>
                  <a:cubicBezTo>
                    <a:pt x="7791" y="2197"/>
                    <a:pt x="7910" y="2079"/>
                    <a:pt x="7910" y="1932"/>
                  </a:cubicBezTo>
                  <a:cubicBezTo>
                    <a:pt x="7910" y="1790"/>
                    <a:pt x="7791" y="1672"/>
                    <a:pt x="7649" y="1672"/>
                  </a:cubicBezTo>
                  <a:lnTo>
                    <a:pt x="3849" y="1672"/>
                  </a:lnTo>
                  <a:cubicBezTo>
                    <a:pt x="3721" y="729"/>
                    <a:pt x="2912" y="1"/>
                    <a:pt x="19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6" name="Google Shape;836;p34"/>
            <p:cNvSpPr/>
            <p:nvPr/>
          </p:nvSpPr>
          <p:spPr>
            <a:xfrm>
              <a:off x="7523275" y="4169900"/>
              <a:ext cx="222150" cy="222150"/>
            </a:xfrm>
            <a:custGeom>
              <a:avLst/>
              <a:gdLst/>
              <a:ahLst/>
              <a:cxnLst/>
              <a:rect l="l" t="t" r="r" b="b"/>
              <a:pathLst>
                <a:path w="8886" h="8886" extrusionOk="0">
                  <a:moveTo>
                    <a:pt x="7247" y="3063"/>
                  </a:moveTo>
                  <a:lnTo>
                    <a:pt x="7247" y="3905"/>
                  </a:lnTo>
                  <a:lnTo>
                    <a:pt x="6410" y="3905"/>
                  </a:lnTo>
                  <a:cubicBezTo>
                    <a:pt x="6508" y="3489"/>
                    <a:pt x="6836" y="3162"/>
                    <a:pt x="7247" y="3063"/>
                  </a:cubicBezTo>
                  <a:close/>
                  <a:moveTo>
                    <a:pt x="8365" y="525"/>
                  </a:moveTo>
                  <a:lnTo>
                    <a:pt x="8365" y="3905"/>
                  </a:lnTo>
                  <a:lnTo>
                    <a:pt x="7773" y="3905"/>
                  </a:lnTo>
                  <a:lnTo>
                    <a:pt x="7773" y="2769"/>
                  </a:lnTo>
                  <a:cubicBezTo>
                    <a:pt x="7773" y="2627"/>
                    <a:pt x="7655" y="2509"/>
                    <a:pt x="7513" y="2509"/>
                  </a:cubicBezTo>
                  <a:cubicBezTo>
                    <a:pt x="6683" y="2509"/>
                    <a:pt x="6002" y="3115"/>
                    <a:pt x="5875" y="3905"/>
                  </a:cubicBezTo>
                  <a:lnTo>
                    <a:pt x="4147" y="3905"/>
                  </a:lnTo>
                  <a:lnTo>
                    <a:pt x="4147" y="525"/>
                  </a:lnTo>
                  <a:close/>
                  <a:moveTo>
                    <a:pt x="3626" y="525"/>
                  </a:moveTo>
                  <a:lnTo>
                    <a:pt x="3626" y="3924"/>
                  </a:lnTo>
                  <a:cubicBezTo>
                    <a:pt x="2921" y="4038"/>
                    <a:pt x="2362" y="4592"/>
                    <a:pt x="2253" y="5296"/>
                  </a:cubicBezTo>
                  <a:lnTo>
                    <a:pt x="526" y="5296"/>
                  </a:lnTo>
                  <a:lnTo>
                    <a:pt x="526" y="525"/>
                  </a:lnTo>
                  <a:close/>
                  <a:moveTo>
                    <a:pt x="3626" y="4459"/>
                  </a:moveTo>
                  <a:lnTo>
                    <a:pt x="3626" y="5296"/>
                  </a:lnTo>
                  <a:lnTo>
                    <a:pt x="2783" y="5296"/>
                  </a:lnTo>
                  <a:cubicBezTo>
                    <a:pt x="2883" y="4881"/>
                    <a:pt x="3209" y="4554"/>
                    <a:pt x="3626" y="4459"/>
                  </a:cubicBezTo>
                  <a:close/>
                  <a:moveTo>
                    <a:pt x="3626" y="6688"/>
                  </a:moveTo>
                  <a:lnTo>
                    <a:pt x="3626" y="7526"/>
                  </a:lnTo>
                  <a:lnTo>
                    <a:pt x="2783" y="7526"/>
                  </a:lnTo>
                  <a:cubicBezTo>
                    <a:pt x="2883" y="7114"/>
                    <a:pt x="3209" y="6784"/>
                    <a:pt x="3626" y="6688"/>
                  </a:cubicBezTo>
                  <a:close/>
                  <a:moveTo>
                    <a:pt x="3626" y="5822"/>
                  </a:moveTo>
                  <a:lnTo>
                    <a:pt x="3626" y="6154"/>
                  </a:lnTo>
                  <a:cubicBezTo>
                    <a:pt x="2836" y="6281"/>
                    <a:pt x="2230" y="6963"/>
                    <a:pt x="2230" y="7787"/>
                  </a:cubicBezTo>
                  <a:cubicBezTo>
                    <a:pt x="2230" y="7933"/>
                    <a:pt x="2348" y="8051"/>
                    <a:pt x="2490" y="8051"/>
                  </a:cubicBezTo>
                  <a:lnTo>
                    <a:pt x="3626" y="8051"/>
                  </a:lnTo>
                  <a:lnTo>
                    <a:pt x="3626" y="8364"/>
                  </a:lnTo>
                  <a:lnTo>
                    <a:pt x="526" y="8364"/>
                  </a:lnTo>
                  <a:lnTo>
                    <a:pt x="526" y="5822"/>
                  </a:lnTo>
                  <a:close/>
                  <a:moveTo>
                    <a:pt x="8365" y="4426"/>
                  </a:moveTo>
                  <a:lnTo>
                    <a:pt x="8365" y="8364"/>
                  </a:lnTo>
                  <a:lnTo>
                    <a:pt x="4147" y="8364"/>
                  </a:lnTo>
                  <a:lnTo>
                    <a:pt x="4147" y="4426"/>
                  </a:lnTo>
                  <a:close/>
                  <a:moveTo>
                    <a:pt x="260" y="0"/>
                  </a:moveTo>
                  <a:cubicBezTo>
                    <a:pt x="118" y="0"/>
                    <a:pt x="0" y="118"/>
                    <a:pt x="0" y="260"/>
                  </a:cubicBezTo>
                  <a:lnTo>
                    <a:pt x="0" y="8625"/>
                  </a:lnTo>
                  <a:cubicBezTo>
                    <a:pt x="0" y="8772"/>
                    <a:pt x="118" y="8885"/>
                    <a:pt x="260" y="8885"/>
                  </a:cubicBezTo>
                  <a:lnTo>
                    <a:pt x="8625" y="8885"/>
                  </a:lnTo>
                  <a:cubicBezTo>
                    <a:pt x="8771" y="8885"/>
                    <a:pt x="8885" y="8772"/>
                    <a:pt x="8885" y="8625"/>
                  </a:cubicBezTo>
                  <a:lnTo>
                    <a:pt x="8885" y="260"/>
                  </a:lnTo>
                  <a:cubicBezTo>
                    <a:pt x="8885" y="118"/>
                    <a:pt x="8771" y="0"/>
                    <a:pt x="86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7" name="Google Shape;837;p34"/>
            <p:cNvSpPr/>
            <p:nvPr/>
          </p:nvSpPr>
          <p:spPr>
            <a:xfrm>
              <a:off x="7759825" y="4239725"/>
              <a:ext cx="70775" cy="68725"/>
            </a:xfrm>
            <a:custGeom>
              <a:avLst/>
              <a:gdLst/>
              <a:ahLst/>
              <a:cxnLst/>
              <a:rect l="l" t="t" r="r" b="b"/>
              <a:pathLst>
                <a:path w="2831" h="2749" extrusionOk="0">
                  <a:moveTo>
                    <a:pt x="1392" y="843"/>
                  </a:moveTo>
                  <a:lnTo>
                    <a:pt x="2021" y="2097"/>
                  </a:lnTo>
                  <a:lnTo>
                    <a:pt x="1459" y="1955"/>
                  </a:lnTo>
                  <a:cubicBezTo>
                    <a:pt x="1435" y="1950"/>
                    <a:pt x="1416" y="1946"/>
                    <a:pt x="1392" y="1946"/>
                  </a:cubicBezTo>
                  <a:cubicBezTo>
                    <a:pt x="1374" y="1946"/>
                    <a:pt x="1350" y="1950"/>
                    <a:pt x="1330" y="1955"/>
                  </a:cubicBezTo>
                  <a:lnTo>
                    <a:pt x="767" y="2097"/>
                  </a:lnTo>
                  <a:lnTo>
                    <a:pt x="1392" y="843"/>
                  </a:lnTo>
                  <a:close/>
                  <a:moveTo>
                    <a:pt x="1394" y="0"/>
                  </a:moveTo>
                  <a:cubicBezTo>
                    <a:pt x="1301" y="0"/>
                    <a:pt x="1207" y="47"/>
                    <a:pt x="1160" y="142"/>
                  </a:cubicBezTo>
                  <a:lnTo>
                    <a:pt x="43" y="2372"/>
                  </a:lnTo>
                  <a:cubicBezTo>
                    <a:pt x="0" y="2461"/>
                    <a:pt x="10" y="2571"/>
                    <a:pt x="76" y="2651"/>
                  </a:cubicBezTo>
                  <a:cubicBezTo>
                    <a:pt x="125" y="2714"/>
                    <a:pt x="200" y="2748"/>
                    <a:pt x="278" y="2748"/>
                  </a:cubicBezTo>
                  <a:cubicBezTo>
                    <a:pt x="299" y="2748"/>
                    <a:pt x="320" y="2746"/>
                    <a:pt x="341" y="2741"/>
                  </a:cubicBezTo>
                  <a:lnTo>
                    <a:pt x="1392" y="2475"/>
                  </a:lnTo>
                  <a:lnTo>
                    <a:pt x="2443" y="2741"/>
                  </a:lnTo>
                  <a:cubicBezTo>
                    <a:pt x="2464" y="2746"/>
                    <a:pt x="2485" y="2749"/>
                    <a:pt x="2505" y="2749"/>
                  </a:cubicBezTo>
                  <a:cubicBezTo>
                    <a:pt x="2690" y="2749"/>
                    <a:pt x="2830" y="2547"/>
                    <a:pt x="2741" y="2372"/>
                  </a:cubicBezTo>
                  <a:lnTo>
                    <a:pt x="1629" y="142"/>
                  </a:lnTo>
                  <a:cubicBezTo>
                    <a:pt x="1582" y="47"/>
                    <a:pt x="1488" y="0"/>
                    <a:pt x="139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38" name="Google Shape;838;p34"/>
            <p:cNvSpPr/>
            <p:nvPr/>
          </p:nvSpPr>
          <p:spPr>
            <a:xfrm>
              <a:off x="7774125" y="4169900"/>
              <a:ext cx="40975" cy="54925"/>
            </a:xfrm>
            <a:custGeom>
              <a:avLst/>
              <a:gdLst/>
              <a:ahLst/>
              <a:cxnLst/>
              <a:rect l="l" t="t" r="r" b="b"/>
              <a:pathLst>
                <a:path w="1639" h="2197" extrusionOk="0">
                  <a:moveTo>
                    <a:pt x="1379" y="0"/>
                  </a:moveTo>
                  <a:cubicBezTo>
                    <a:pt x="1237" y="0"/>
                    <a:pt x="1119" y="118"/>
                    <a:pt x="1119" y="260"/>
                  </a:cubicBezTo>
                  <a:lnTo>
                    <a:pt x="1119" y="1070"/>
                  </a:lnTo>
                  <a:lnTo>
                    <a:pt x="479" y="118"/>
                  </a:lnTo>
                  <a:cubicBezTo>
                    <a:pt x="432" y="43"/>
                    <a:pt x="348" y="1"/>
                    <a:pt x="260" y="1"/>
                  </a:cubicBezTo>
                  <a:cubicBezTo>
                    <a:pt x="232" y="1"/>
                    <a:pt x="204" y="5"/>
                    <a:pt x="177" y="14"/>
                  </a:cubicBezTo>
                  <a:cubicBezTo>
                    <a:pt x="72" y="53"/>
                    <a:pt x="1" y="151"/>
                    <a:pt x="1" y="260"/>
                  </a:cubicBezTo>
                  <a:lnTo>
                    <a:pt x="1" y="1936"/>
                  </a:lnTo>
                  <a:cubicBezTo>
                    <a:pt x="1" y="2078"/>
                    <a:pt x="120" y="2196"/>
                    <a:pt x="262" y="2196"/>
                  </a:cubicBezTo>
                  <a:cubicBezTo>
                    <a:pt x="409" y="2196"/>
                    <a:pt x="527" y="2078"/>
                    <a:pt x="527" y="1936"/>
                  </a:cubicBezTo>
                  <a:lnTo>
                    <a:pt x="527" y="1127"/>
                  </a:lnTo>
                  <a:lnTo>
                    <a:pt x="1161" y="2078"/>
                  </a:lnTo>
                  <a:cubicBezTo>
                    <a:pt x="1210" y="2154"/>
                    <a:pt x="1293" y="2195"/>
                    <a:pt x="1379" y="2195"/>
                  </a:cubicBezTo>
                  <a:cubicBezTo>
                    <a:pt x="1410" y="2195"/>
                    <a:pt x="1442" y="2189"/>
                    <a:pt x="1473" y="2178"/>
                  </a:cubicBezTo>
                  <a:cubicBezTo>
                    <a:pt x="1573" y="2139"/>
                    <a:pt x="1639" y="2041"/>
                    <a:pt x="1639" y="1936"/>
                  </a:cubicBezTo>
                  <a:lnTo>
                    <a:pt x="1639" y="260"/>
                  </a:lnTo>
                  <a:cubicBezTo>
                    <a:pt x="1639" y="118"/>
                    <a:pt x="1525"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39" name="Google Shape;839;p34"/>
          <p:cNvGrpSpPr/>
          <p:nvPr/>
        </p:nvGrpSpPr>
        <p:grpSpPr>
          <a:xfrm>
            <a:off x="426205" y="2377306"/>
            <a:ext cx="445200" cy="445075"/>
            <a:chOff x="7411800" y="3300475"/>
            <a:chExt cx="445200" cy="445075"/>
          </a:xfrm>
        </p:grpSpPr>
        <p:sp>
          <p:nvSpPr>
            <p:cNvPr id="840" name="Google Shape;840;p34"/>
            <p:cNvSpPr/>
            <p:nvPr/>
          </p:nvSpPr>
          <p:spPr>
            <a:xfrm>
              <a:off x="7411800" y="3300475"/>
              <a:ext cx="445200" cy="445075"/>
            </a:xfrm>
            <a:custGeom>
              <a:avLst/>
              <a:gdLst/>
              <a:ahLst/>
              <a:cxnLst/>
              <a:rect l="l" t="t" r="r" b="b"/>
              <a:pathLst>
                <a:path w="17808" h="17803" extrusionOk="0">
                  <a:moveTo>
                    <a:pt x="7172" y="6812"/>
                  </a:moveTo>
                  <a:lnTo>
                    <a:pt x="9429" y="8507"/>
                  </a:lnTo>
                  <a:lnTo>
                    <a:pt x="8071" y="10320"/>
                  </a:lnTo>
                  <a:lnTo>
                    <a:pt x="5813" y="8625"/>
                  </a:lnTo>
                  <a:lnTo>
                    <a:pt x="7172" y="6812"/>
                  </a:lnTo>
                  <a:close/>
                  <a:moveTo>
                    <a:pt x="5538" y="10816"/>
                  </a:moveTo>
                  <a:lnTo>
                    <a:pt x="6921" y="11853"/>
                  </a:lnTo>
                  <a:lnTo>
                    <a:pt x="5562" y="13667"/>
                  </a:lnTo>
                  <a:lnTo>
                    <a:pt x="5538" y="13647"/>
                  </a:lnTo>
                  <a:lnTo>
                    <a:pt x="5538" y="10816"/>
                  </a:lnTo>
                  <a:close/>
                  <a:moveTo>
                    <a:pt x="9680" y="2073"/>
                  </a:moveTo>
                  <a:lnTo>
                    <a:pt x="13278" y="4771"/>
                  </a:lnTo>
                  <a:lnTo>
                    <a:pt x="5538" y="15091"/>
                  </a:lnTo>
                  <a:lnTo>
                    <a:pt x="5538" y="15034"/>
                  </a:lnTo>
                  <a:lnTo>
                    <a:pt x="5538" y="14281"/>
                  </a:lnTo>
                  <a:cubicBezTo>
                    <a:pt x="5562" y="14286"/>
                    <a:pt x="5591" y="14291"/>
                    <a:pt x="5614" y="14291"/>
                  </a:cubicBezTo>
                  <a:lnTo>
                    <a:pt x="5652" y="14291"/>
                  </a:lnTo>
                  <a:cubicBezTo>
                    <a:pt x="5718" y="14281"/>
                    <a:pt x="5780" y="14244"/>
                    <a:pt x="5822" y="14187"/>
                  </a:cubicBezTo>
                  <a:lnTo>
                    <a:pt x="7493" y="11957"/>
                  </a:lnTo>
                  <a:cubicBezTo>
                    <a:pt x="7583" y="11843"/>
                    <a:pt x="7559" y="11679"/>
                    <a:pt x="7441" y="11593"/>
                  </a:cubicBezTo>
                  <a:lnTo>
                    <a:pt x="5538" y="10163"/>
                  </a:lnTo>
                  <a:lnTo>
                    <a:pt x="5538" y="9075"/>
                  </a:lnTo>
                  <a:lnTo>
                    <a:pt x="7967" y="10897"/>
                  </a:lnTo>
                  <a:cubicBezTo>
                    <a:pt x="8009" y="10930"/>
                    <a:pt x="8066" y="10949"/>
                    <a:pt x="8123" y="10949"/>
                  </a:cubicBezTo>
                  <a:cubicBezTo>
                    <a:pt x="8132" y="10949"/>
                    <a:pt x="8147" y="10945"/>
                    <a:pt x="8160" y="10945"/>
                  </a:cubicBezTo>
                  <a:cubicBezTo>
                    <a:pt x="8227" y="10934"/>
                    <a:pt x="8289" y="10897"/>
                    <a:pt x="8331" y="10840"/>
                  </a:cubicBezTo>
                  <a:lnTo>
                    <a:pt x="10002" y="8611"/>
                  </a:lnTo>
                  <a:cubicBezTo>
                    <a:pt x="10092" y="8498"/>
                    <a:pt x="10069" y="8332"/>
                    <a:pt x="9950" y="8247"/>
                  </a:cubicBezTo>
                  <a:lnTo>
                    <a:pt x="7275" y="6239"/>
                  </a:lnTo>
                  <a:cubicBezTo>
                    <a:pt x="7231" y="6206"/>
                    <a:pt x="7178" y="6187"/>
                    <a:pt x="7124" y="6187"/>
                  </a:cubicBezTo>
                  <a:cubicBezTo>
                    <a:pt x="7110" y="6187"/>
                    <a:pt x="7095" y="6189"/>
                    <a:pt x="7081" y="6192"/>
                  </a:cubicBezTo>
                  <a:cubicBezTo>
                    <a:pt x="7011" y="6202"/>
                    <a:pt x="6949" y="6235"/>
                    <a:pt x="6911" y="6291"/>
                  </a:cubicBezTo>
                  <a:lnTo>
                    <a:pt x="5538" y="8118"/>
                  </a:lnTo>
                  <a:lnTo>
                    <a:pt x="5538" y="7589"/>
                  </a:lnTo>
                  <a:cubicBezTo>
                    <a:pt x="5553" y="7574"/>
                    <a:pt x="5562" y="7565"/>
                    <a:pt x="5571" y="7550"/>
                  </a:cubicBezTo>
                  <a:lnTo>
                    <a:pt x="9680" y="2073"/>
                  </a:lnTo>
                  <a:close/>
                  <a:moveTo>
                    <a:pt x="7806" y="13623"/>
                  </a:moveTo>
                  <a:lnTo>
                    <a:pt x="7806" y="16444"/>
                  </a:lnTo>
                  <a:lnTo>
                    <a:pt x="5538" y="16444"/>
                  </a:lnTo>
                  <a:lnTo>
                    <a:pt x="5538" y="15943"/>
                  </a:lnTo>
                  <a:cubicBezTo>
                    <a:pt x="5558" y="15928"/>
                    <a:pt x="5571" y="15915"/>
                    <a:pt x="5586" y="15895"/>
                  </a:cubicBezTo>
                  <a:lnTo>
                    <a:pt x="7290" y="13623"/>
                  </a:lnTo>
                  <a:close/>
                  <a:moveTo>
                    <a:pt x="17283" y="12786"/>
                  </a:moveTo>
                  <a:lnTo>
                    <a:pt x="17283" y="17283"/>
                  </a:lnTo>
                  <a:lnTo>
                    <a:pt x="4389" y="17283"/>
                  </a:lnTo>
                  <a:cubicBezTo>
                    <a:pt x="4630" y="17108"/>
                    <a:pt x="4843" y="16894"/>
                    <a:pt x="5018" y="16653"/>
                  </a:cubicBezTo>
                  <a:lnTo>
                    <a:pt x="5018" y="16705"/>
                  </a:lnTo>
                  <a:cubicBezTo>
                    <a:pt x="5018" y="16852"/>
                    <a:pt x="5136" y="16970"/>
                    <a:pt x="5278" y="16970"/>
                  </a:cubicBezTo>
                  <a:lnTo>
                    <a:pt x="8066" y="16970"/>
                  </a:lnTo>
                  <a:cubicBezTo>
                    <a:pt x="8213" y="16970"/>
                    <a:pt x="8326" y="16852"/>
                    <a:pt x="8326" y="16705"/>
                  </a:cubicBezTo>
                  <a:lnTo>
                    <a:pt x="8326" y="13363"/>
                  </a:lnTo>
                  <a:cubicBezTo>
                    <a:pt x="8326" y="13217"/>
                    <a:pt x="8213" y="13099"/>
                    <a:pt x="8066" y="13099"/>
                  </a:cubicBezTo>
                  <a:lnTo>
                    <a:pt x="7683" y="13099"/>
                  </a:lnTo>
                  <a:lnTo>
                    <a:pt x="7919" y="12786"/>
                  </a:lnTo>
                  <a:close/>
                  <a:moveTo>
                    <a:pt x="260" y="0"/>
                  </a:moveTo>
                  <a:cubicBezTo>
                    <a:pt x="118" y="0"/>
                    <a:pt x="0" y="114"/>
                    <a:pt x="0" y="261"/>
                  </a:cubicBezTo>
                  <a:lnTo>
                    <a:pt x="0" y="15034"/>
                  </a:lnTo>
                  <a:cubicBezTo>
                    <a:pt x="0" y="16563"/>
                    <a:pt x="1241" y="17803"/>
                    <a:pt x="2770" y="17803"/>
                  </a:cubicBezTo>
                  <a:lnTo>
                    <a:pt x="17543" y="17803"/>
                  </a:lnTo>
                  <a:cubicBezTo>
                    <a:pt x="17689" y="17803"/>
                    <a:pt x="17808" y="17689"/>
                    <a:pt x="17808" y="17543"/>
                  </a:cubicBezTo>
                  <a:lnTo>
                    <a:pt x="17808" y="12525"/>
                  </a:lnTo>
                  <a:cubicBezTo>
                    <a:pt x="17808" y="12383"/>
                    <a:pt x="17689" y="12265"/>
                    <a:pt x="17543" y="12265"/>
                  </a:cubicBezTo>
                  <a:lnTo>
                    <a:pt x="8313" y="12265"/>
                  </a:lnTo>
                  <a:lnTo>
                    <a:pt x="13851" y="4876"/>
                  </a:lnTo>
                  <a:cubicBezTo>
                    <a:pt x="13893" y="4819"/>
                    <a:pt x="13912" y="4753"/>
                    <a:pt x="13903" y="4682"/>
                  </a:cubicBezTo>
                  <a:cubicBezTo>
                    <a:pt x="13888" y="4616"/>
                    <a:pt x="13855" y="4554"/>
                    <a:pt x="13798" y="4511"/>
                  </a:cubicBezTo>
                  <a:lnTo>
                    <a:pt x="9785" y="1501"/>
                  </a:lnTo>
                  <a:cubicBezTo>
                    <a:pt x="9739" y="1466"/>
                    <a:pt x="9684" y="1450"/>
                    <a:pt x="9630" y="1450"/>
                  </a:cubicBezTo>
                  <a:cubicBezTo>
                    <a:pt x="9550" y="1450"/>
                    <a:pt x="9471" y="1486"/>
                    <a:pt x="9420" y="1553"/>
                  </a:cubicBezTo>
                  <a:lnTo>
                    <a:pt x="5538" y="6722"/>
                  </a:lnTo>
                  <a:lnTo>
                    <a:pt x="5538" y="3465"/>
                  </a:lnTo>
                  <a:cubicBezTo>
                    <a:pt x="5538" y="3323"/>
                    <a:pt x="5425" y="3205"/>
                    <a:pt x="5278" y="3205"/>
                  </a:cubicBezTo>
                  <a:cubicBezTo>
                    <a:pt x="5136" y="3205"/>
                    <a:pt x="5018" y="3323"/>
                    <a:pt x="5018" y="3465"/>
                  </a:cubicBezTo>
                  <a:lnTo>
                    <a:pt x="5018" y="15034"/>
                  </a:lnTo>
                  <a:cubicBezTo>
                    <a:pt x="5018" y="16274"/>
                    <a:pt x="4009" y="17283"/>
                    <a:pt x="2770" y="17283"/>
                  </a:cubicBezTo>
                  <a:cubicBezTo>
                    <a:pt x="1529" y="17283"/>
                    <a:pt x="520" y="16274"/>
                    <a:pt x="520" y="15034"/>
                  </a:cubicBezTo>
                  <a:lnTo>
                    <a:pt x="520" y="522"/>
                  </a:lnTo>
                  <a:lnTo>
                    <a:pt x="5018" y="522"/>
                  </a:lnTo>
                  <a:lnTo>
                    <a:pt x="5018" y="2226"/>
                  </a:lnTo>
                  <a:cubicBezTo>
                    <a:pt x="5018" y="2372"/>
                    <a:pt x="5136" y="2486"/>
                    <a:pt x="5278" y="2486"/>
                  </a:cubicBezTo>
                  <a:cubicBezTo>
                    <a:pt x="5425" y="2486"/>
                    <a:pt x="5538" y="2372"/>
                    <a:pt x="5538" y="2226"/>
                  </a:cubicBezTo>
                  <a:lnTo>
                    <a:pt x="5538" y="261"/>
                  </a:lnTo>
                  <a:cubicBezTo>
                    <a:pt x="5538" y="114"/>
                    <a:pt x="5425" y="0"/>
                    <a:pt x="527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1" name="Google Shape;841;p34"/>
            <p:cNvSpPr/>
            <p:nvPr/>
          </p:nvSpPr>
          <p:spPr>
            <a:xfrm>
              <a:off x="7746325" y="3627925"/>
              <a:ext cx="82750" cy="96825"/>
            </a:xfrm>
            <a:custGeom>
              <a:avLst/>
              <a:gdLst/>
              <a:ahLst/>
              <a:cxnLst/>
              <a:rect l="l" t="t" r="r" b="b"/>
              <a:pathLst>
                <a:path w="3310" h="3873" extrusionOk="0">
                  <a:moveTo>
                    <a:pt x="2788" y="525"/>
                  </a:moveTo>
                  <a:lnTo>
                    <a:pt x="2788" y="3346"/>
                  </a:lnTo>
                  <a:lnTo>
                    <a:pt x="522" y="3346"/>
                  </a:lnTo>
                  <a:lnTo>
                    <a:pt x="522" y="525"/>
                  </a:lnTo>
                  <a:close/>
                  <a:moveTo>
                    <a:pt x="261" y="1"/>
                  </a:moveTo>
                  <a:cubicBezTo>
                    <a:pt x="114" y="1"/>
                    <a:pt x="1" y="119"/>
                    <a:pt x="1" y="265"/>
                  </a:cubicBezTo>
                  <a:lnTo>
                    <a:pt x="1" y="3607"/>
                  </a:lnTo>
                  <a:cubicBezTo>
                    <a:pt x="1" y="3754"/>
                    <a:pt x="114" y="3872"/>
                    <a:pt x="261" y="3872"/>
                  </a:cubicBezTo>
                  <a:lnTo>
                    <a:pt x="3050" y="3872"/>
                  </a:lnTo>
                  <a:cubicBezTo>
                    <a:pt x="3192" y="3872"/>
                    <a:pt x="3310" y="3754"/>
                    <a:pt x="3310" y="3607"/>
                  </a:cubicBezTo>
                  <a:lnTo>
                    <a:pt x="3310" y="265"/>
                  </a:lnTo>
                  <a:cubicBezTo>
                    <a:pt x="3310" y="119"/>
                    <a:pt x="3192" y="1"/>
                    <a:pt x="30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2" name="Google Shape;842;p34"/>
            <p:cNvSpPr/>
            <p:nvPr/>
          </p:nvSpPr>
          <p:spPr>
            <a:xfrm>
              <a:off x="7641725" y="3627925"/>
              <a:ext cx="82875" cy="96825"/>
            </a:xfrm>
            <a:custGeom>
              <a:avLst/>
              <a:gdLst/>
              <a:ahLst/>
              <a:cxnLst/>
              <a:rect l="l" t="t" r="r" b="b"/>
              <a:pathLst>
                <a:path w="3315" h="3873" extrusionOk="0">
                  <a:moveTo>
                    <a:pt x="2788" y="525"/>
                  </a:moveTo>
                  <a:lnTo>
                    <a:pt x="2788" y="3346"/>
                  </a:lnTo>
                  <a:lnTo>
                    <a:pt x="525" y="3346"/>
                  </a:lnTo>
                  <a:lnTo>
                    <a:pt x="525" y="525"/>
                  </a:lnTo>
                  <a:close/>
                  <a:moveTo>
                    <a:pt x="265" y="1"/>
                  </a:moveTo>
                  <a:cubicBezTo>
                    <a:pt x="119" y="1"/>
                    <a:pt x="1" y="119"/>
                    <a:pt x="1" y="265"/>
                  </a:cubicBezTo>
                  <a:lnTo>
                    <a:pt x="1" y="3607"/>
                  </a:lnTo>
                  <a:cubicBezTo>
                    <a:pt x="1" y="3754"/>
                    <a:pt x="119" y="3872"/>
                    <a:pt x="265" y="3872"/>
                  </a:cubicBezTo>
                  <a:lnTo>
                    <a:pt x="3049" y="3872"/>
                  </a:lnTo>
                  <a:cubicBezTo>
                    <a:pt x="3195" y="3872"/>
                    <a:pt x="3314" y="3754"/>
                    <a:pt x="3314" y="3607"/>
                  </a:cubicBezTo>
                  <a:lnTo>
                    <a:pt x="3314" y="265"/>
                  </a:lnTo>
                  <a:cubicBezTo>
                    <a:pt x="3314" y="119"/>
                    <a:pt x="3195" y="1"/>
                    <a:pt x="304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3" name="Google Shape;843;p34"/>
            <p:cNvSpPr/>
            <p:nvPr/>
          </p:nvSpPr>
          <p:spPr>
            <a:xfrm>
              <a:off x="7603275" y="3371550"/>
              <a:ext cx="123575" cy="119000"/>
            </a:xfrm>
            <a:custGeom>
              <a:avLst/>
              <a:gdLst/>
              <a:ahLst/>
              <a:cxnLst/>
              <a:rect l="l" t="t" r="r" b="b"/>
              <a:pathLst>
                <a:path w="4943" h="4760" extrusionOk="0">
                  <a:moveTo>
                    <a:pt x="2021" y="628"/>
                  </a:moveTo>
                  <a:lnTo>
                    <a:pt x="4279" y="2322"/>
                  </a:lnTo>
                  <a:lnTo>
                    <a:pt x="2921" y="4130"/>
                  </a:lnTo>
                  <a:lnTo>
                    <a:pt x="663" y="2440"/>
                  </a:lnTo>
                  <a:lnTo>
                    <a:pt x="2021" y="628"/>
                  </a:lnTo>
                  <a:close/>
                  <a:moveTo>
                    <a:pt x="1969" y="0"/>
                  </a:moveTo>
                  <a:cubicBezTo>
                    <a:pt x="1957" y="0"/>
                    <a:pt x="1944" y="1"/>
                    <a:pt x="1932" y="3"/>
                  </a:cubicBezTo>
                  <a:cubicBezTo>
                    <a:pt x="1865" y="12"/>
                    <a:pt x="1799" y="49"/>
                    <a:pt x="1761" y="102"/>
                  </a:cubicBezTo>
                  <a:lnTo>
                    <a:pt x="86" y="2332"/>
                  </a:lnTo>
                  <a:cubicBezTo>
                    <a:pt x="0" y="2450"/>
                    <a:pt x="24" y="2610"/>
                    <a:pt x="138" y="2701"/>
                  </a:cubicBezTo>
                  <a:lnTo>
                    <a:pt x="2817" y="4707"/>
                  </a:lnTo>
                  <a:cubicBezTo>
                    <a:pt x="2859" y="4740"/>
                    <a:pt x="2915" y="4759"/>
                    <a:pt x="2972" y="4759"/>
                  </a:cubicBezTo>
                  <a:cubicBezTo>
                    <a:pt x="2982" y="4759"/>
                    <a:pt x="2996" y="4759"/>
                    <a:pt x="3011" y="4755"/>
                  </a:cubicBezTo>
                  <a:cubicBezTo>
                    <a:pt x="3077" y="4746"/>
                    <a:pt x="3138" y="4712"/>
                    <a:pt x="3181" y="4655"/>
                  </a:cubicBezTo>
                  <a:lnTo>
                    <a:pt x="4852" y="2426"/>
                  </a:lnTo>
                  <a:cubicBezTo>
                    <a:pt x="4942" y="2308"/>
                    <a:pt x="4918" y="2147"/>
                    <a:pt x="4800" y="2057"/>
                  </a:cubicBezTo>
                  <a:lnTo>
                    <a:pt x="2126" y="49"/>
                  </a:lnTo>
                  <a:cubicBezTo>
                    <a:pt x="2079" y="19"/>
                    <a:pt x="2026" y="0"/>
                    <a:pt x="19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4" name="Google Shape;844;p34"/>
            <p:cNvSpPr/>
            <p:nvPr/>
          </p:nvSpPr>
          <p:spPr>
            <a:xfrm>
              <a:off x="7444125" y="3641900"/>
              <a:ext cx="74075" cy="68775"/>
            </a:xfrm>
            <a:custGeom>
              <a:avLst/>
              <a:gdLst/>
              <a:ahLst/>
              <a:cxnLst/>
              <a:rect l="l" t="t" r="r" b="b"/>
              <a:pathLst>
                <a:path w="2963" h="2751" extrusionOk="0">
                  <a:moveTo>
                    <a:pt x="1485" y="524"/>
                  </a:moveTo>
                  <a:cubicBezTo>
                    <a:pt x="1596" y="524"/>
                    <a:pt x="1708" y="546"/>
                    <a:pt x="1812" y="591"/>
                  </a:cubicBezTo>
                  <a:cubicBezTo>
                    <a:pt x="2191" y="757"/>
                    <a:pt x="2404" y="1183"/>
                    <a:pt x="2305" y="1585"/>
                  </a:cubicBezTo>
                  <a:cubicBezTo>
                    <a:pt x="2220" y="1921"/>
                    <a:pt x="1931" y="2177"/>
                    <a:pt x="1590" y="2225"/>
                  </a:cubicBezTo>
                  <a:cubicBezTo>
                    <a:pt x="1556" y="2229"/>
                    <a:pt x="1521" y="2231"/>
                    <a:pt x="1487" y="2231"/>
                  </a:cubicBezTo>
                  <a:cubicBezTo>
                    <a:pt x="1172" y="2231"/>
                    <a:pt x="873" y="2061"/>
                    <a:pt x="724" y="1779"/>
                  </a:cubicBezTo>
                  <a:cubicBezTo>
                    <a:pt x="553" y="1463"/>
                    <a:pt x="606" y="1065"/>
                    <a:pt x="846" y="799"/>
                  </a:cubicBezTo>
                  <a:cubicBezTo>
                    <a:pt x="1011" y="622"/>
                    <a:pt x="1247" y="524"/>
                    <a:pt x="1485" y="524"/>
                  </a:cubicBezTo>
                  <a:close/>
                  <a:moveTo>
                    <a:pt x="1467" y="0"/>
                  </a:moveTo>
                  <a:cubicBezTo>
                    <a:pt x="1434" y="0"/>
                    <a:pt x="1401" y="1"/>
                    <a:pt x="1368" y="4"/>
                  </a:cubicBezTo>
                  <a:cubicBezTo>
                    <a:pt x="804" y="52"/>
                    <a:pt x="307" y="454"/>
                    <a:pt x="156" y="998"/>
                  </a:cubicBezTo>
                  <a:cubicBezTo>
                    <a:pt x="0" y="1552"/>
                    <a:pt x="203" y="2158"/>
                    <a:pt x="671" y="2494"/>
                  </a:cubicBezTo>
                  <a:cubicBezTo>
                    <a:pt x="908" y="2665"/>
                    <a:pt x="1191" y="2750"/>
                    <a:pt x="1474" y="2750"/>
                  </a:cubicBezTo>
                  <a:cubicBezTo>
                    <a:pt x="1747" y="2750"/>
                    <a:pt x="2020" y="2671"/>
                    <a:pt x="2253" y="2513"/>
                  </a:cubicBezTo>
                  <a:cubicBezTo>
                    <a:pt x="2736" y="2186"/>
                    <a:pt x="2963" y="1566"/>
                    <a:pt x="2801" y="1004"/>
                  </a:cubicBezTo>
                  <a:cubicBezTo>
                    <a:pt x="2783" y="937"/>
                    <a:pt x="2759" y="875"/>
                    <a:pt x="2731" y="814"/>
                  </a:cubicBezTo>
                  <a:cubicBezTo>
                    <a:pt x="2513" y="318"/>
                    <a:pt x="2004" y="0"/>
                    <a:pt x="1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5" name="Google Shape;845;p34"/>
            <p:cNvSpPr/>
            <p:nvPr/>
          </p:nvSpPr>
          <p:spPr>
            <a:xfrm>
              <a:off x="7432750" y="3328300"/>
              <a:ext cx="96700" cy="82725"/>
            </a:xfrm>
            <a:custGeom>
              <a:avLst/>
              <a:gdLst/>
              <a:ahLst/>
              <a:cxnLst/>
              <a:rect l="l" t="t" r="r" b="b"/>
              <a:pathLst>
                <a:path w="3868" h="3309" extrusionOk="0">
                  <a:moveTo>
                    <a:pt x="3342" y="525"/>
                  </a:moveTo>
                  <a:lnTo>
                    <a:pt x="3342" y="2788"/>
                  </a:lnTo>
                  <a:lnTo>
                    <a:pt x="521" y="2788"/>
                  </a:lnTo>
                  <a:lnTo>
                    <a:pt x="521" y="525"/>
                  </a:lnTo>
                  <a:close/>
                  <a:moveTo>
                    <a:pt x="261" y="0"/>
                  </a:moveTo>
                  <a:cubicBezTo>
                    <a:pt x="114" y="0"/>
                    <a:pt x="1" y="119"/>
                    <a:pt x="1" y="261"/>
                  </a:cubicBezTo>
                  <a:lnTo>
                    <a:pt x="1" y="3048"/>
                  </a:lnTo>
                  <a:cubicBezTo>
                    <a:pt x="1" y="3195"/>
                    <a:pt x="114" y="3309"/>
                    <a:pt x="261" y="3309"/>
                  </a:cubicBezTo>
                  <a:lnTo>
                    <a:pt x="3602" y="3309"/>
                  </a:lnTo>
                  <a:cubicBezTo>
                    <a:pt x="3750" y="3309"/>
                    <a:pt x="3868" y="3195"/>
                    <a:pt x="3868" y="3048"/>
                  </a:cubicBezTo>
                  <a:lnTo>
                    <a:pt x="3868" y="261"/>
                  </a:lnTo>
                  <a:cubicBezTo>
                    <a:pt x="3868" y="119"/>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6" name="Google Shape;846;p34"/>
            <p:cNvSpPr/>
            <p:nvPr/>
          </p:nvSpPr>
          <p:spPr>
            <a:xfrm>
              <a:off x="7432750" y="3432900"/>
              <a:ext cx="96700" cy="82725"/>
            </a:xfrm>
            <a:custGeom>
              <a:avLst/>
              <a:gdLst/>
              <a:ahLst/>
              <a:cxnLst/>
              <a:rect l="l" t="t" r="r" b="b"/>
              <a:pathLst>
                <a:path w="3868" h="3309" extrusionOk="0">
                  <a:moveTo>
                    <a:pt x="3342" y="521"/>
                  </a:moveTo>
                  <a:lnTo>
                    <a:pt x="3342" y="2784"/>
                  </a:lnTo>
                  <a:lnTo>
                    <a:pt x="521" y="2784"/>
                  </a:lnTo>
                  <a:lnTo>
                    <a:pt x="521" y="521"/>
                  </a:lnTo>
                  <a:close/>
                  <a:moveTo>
                    <a:pt x="261" y="0"/>
                  </a:moveTo>
                  <a:cubicBezTo>
                    <a:pt x="114" y="0"/>
                    <a:pt x="1" y="114"/>
                    <a:pt x="1" y="261"/>
                  </a:cubicBezTo>
                  <a:lnTo>
                    <a:pt x="1" y="3048"/>
                  </a:lnTo>
                  <a:cubicBezTo>
                    <a:pt x="1" y="3190"/>
                    <a:pt x="114" y="3309"/>
                    <a:pt x="261" y="3309"/>
                  </a:cubicBezTo>
                  <a:lnTo>
                    <a:pt x="3602" y="3309"/>
                  </a:lnTo>
                  <a:cubicBezTo>
                    <a:pt x="3750" y="3309"/>
                    <a:pt x="3868" y="3190"/>
                    <a:pt x="3868" y="3048"/>
                  </a:cubicBezTo>
                  <a:lnTo>
                    <a:pt x="3868" y="261"/>
                  </a:lnTo>
                  <a:cubicBezTo>
                    <a:pt x="3868" y="114"/>
                    <a:pt x="3750" y="0"/>
                    <a:pt x="36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47" name="Google Shape;847;p34"/>
            <p:cNvSpPr/>
            <p:nvPr/>
          </p:nvSpPr>
          <p:spPr>
            <a:xfrm>
              <a:off x="7432750" y="3537375"/>
              <a:ext cx="96700" cy="82775"/>
            </a:xfrm>
            <a:custGeom>
              <a:avLst/>
              <a:gdLst/>
              <a:ahLst/>
              <a:cxnLst/>
              <a:rect l="l" t="t" r="r" b="b"/>
              <a:pathLst>
                <a:path w="3868" h="3311" extrusionOk="0">
                  <a:moveTo>
                    <a:pt x="3342" y="521"/>
                  </a:moveTo>
                  <a:lnTo>
                    <a:pt x="3342" y="2789"/>
                  </a:lnTo>
                  <a:lnTo>
                    <a:pt x="521" y="2789"/>
                  </a:lnTo>
                  <a:lnTo>
                    <a:pt x="521" y="521"/>
                  </a:lnTo>
                  <a:close/>
                  <a:moveTo>
                    <a:pt x="261" y="1"/>
                  </a:moveTo>
                  <a:cubicBezTo>
                    <a:pt x="114" y="1"/>
                    <a:pt x="1" y="119"/>
                    <a:pt x="1" y="261"/>
                  </a:cubicBezTo>
                  <a:lnTo>
                    <a:pt x="1" y="3049"/>
                  </a:lnTo>
                  <a:cubicBezTo>
                    <a:pt x="1" y="3197"/>
                    <a:pt x="114" y="3310"/>
                    <a:pt x="261" y="3310"/>
                  </a:cubicBezTo>
                  <a:lnTo>
                    <a:pt x="3602" y="3310"/>
                  </a:lnTo>
                  <a:cubicBezTo>
                    <a:pt x="3750" y="3310"/>
                    <a:pt x="3868" y="3197"/>
                    <a:pt x="3868" y="3049"/>
                  </a:cubicBezTo>
                  <a:lnTo>
                    <a:pt x="3868" y="261"/>
                  </a:lnTo>
                  <a:cubicBezTo>
                    <a:pt x="3868" y="119"/>
                    <a:pt x="3750" y="1"/>
                    <a:pt x="36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59" name="Google Shape;859;p34"/>
          <p:cNvGrpSpPr/>
          <p:nvPr/>
        </p:nvGrpSpPr>
        <p:grpSpPr>
          <a:xfrm>
            <a:off x="384368" y="1410132"/>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1" end="1"/>
                                            </p:txEl>
                                          </p:spTgt>
                                        </p:tgtEl>
                                        <p:attrNameLst>
                                          <p:attrName>style.visibility</p:attrName>
                                        </p:attrNameLst>
                                      </p:cBhvr>
                                      <p:to>
                                        <p:strVal val="visible"/>
                                      </p:to>
                                    </p:set>
                                    <p:anim calcmode="lin" valueType="num">
                                      <p:cBhvr additive="base">
                                        <p:cTn id="13" dur="500" fill="hold"/>
                                        <p:tgtEl>
                                          <p:spTgt spid="8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4" end="4"/>
                                            </p:txEl>
                                          </p:spTgt>
                                        </p:tgtEl>
                                        <p:attrNameLst>
                                          <p:attrName>style.visibility</p:attrName>
                                        </p:attrNameLst>
                                      </p:cBhvr>
                                      <p:to>
                                        <p:strVal val="visible"/>
                                      </p:to>
                                    </p:set>
                                    <p:anim calcmode="lin" valueType="num">
                                      <p:cBhvr additive="base">
                                        <p:cTn id="19" dur="500" fill="hold"/>
                                        <p:tgtEl>
                                          <p:spTgt spid="831">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31">
                                            <p:txEl>
                                              <p:pRg st="5" end="5"/>
                                            </p:txEl>
                                          </p:spTgt>
                                        </p:tgtEl>
                                        <p:attrNameLst>
                                          <p:attrName>style.visibility</p:attrName>
                                        </p:attrNameLst>
                                      </p:cBhvr>
                                      <p:to>
                                        <p:strVal val="visible"/>
                                      </p:to>
                                    </p:set>
                                    <p:anim calcmode="lin" valueType="num">
                                      <p:cBhvr additive="base">
                                        <p:cTn id="25" dur="500" fill="hold"/>
                                        <p:tgtEl>
                                          <p:spTgt spid="831">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1">
                                            <p:txEl>
                                              <p:pRg st="5" end="5"/>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59"/>
                                        </p:tgtEl>
                                        <p:attrNameLst>
                                          <p:attrName>style.visibility</p:attrName>
                                        </p:attrNameLst>
                                      </p:cBhvr>
                                      <p:to>
                                        <p:strVal val="visible"/>
                                      </p:to>
                                    </p:set>
                                    <p:anim calcmode="lin" valueType="num">
                                      <p:cBhvr additive="base">
                                        <p:cTn id="29" dur="500" fill="hold"/>
                                        <p:tgtEl>
                                          <p:spTgt spid="859"/>
                                        </p:tgtEl>
                                        <p:attrNameLst>
                                          <p:attrName>ppt_x</p:attrName>
                                        </p:attrNameLst>
                                      </p:cBhvr>
                                      <p:tavLst>
                                        <p:tav tm="0">
                                          <p:val>
                                            <p:strVal val="#ppt_x"/>
                                          </p:val>
                                        </p:tav>
                                        <p:tav tm="100000">
                                          <p:val>
                                            <p:strVal val="#ppt_x"/>
                                          </p:val>
                                        </p:tav>
                                      </p:tavLst>
                                    </p:anim>
                                    <p:anim calcmode="lin" valueType="num">
                                      <p:cBhvr additive="base">
                                        <p:cTn id="30" dur="500" fill="hold"/>
                                        <p:tgtEl>
                                          <p:spTgt spid="859"/>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39"/>
                                        </p:tgtEl>
                                        <p:attrNameLst>
                                          <p:attrName>style.visibility</p:attrName>
                                        </p:attrNameLst>
                                      </p:cBhvr>
                                      <p:to>
                                        <p:strVal val="visible"/>
                                      </p:to>
                                    </p:set>
                                    <p:anim calcmode="lin" valueType="num">
                                      <p:cBhvr additive="base">
                                        <p:cTn id="35" dur="500" fill="hold"/>
                                        <p:tgtEl>
                                          <p:spTgt spid="839"/>
                                        </p:tgtEl>
                                        <p:attrNameLst>
                                          <p:attrName>ppt_x</p:attrName>
                                        </p:attrNameLst>
                                      </p:cBhvr>
                                      <p:tavLst>
                                        <p:tav tm="0">
                                          <p:val>
                                            <p:strVal val="#ppt_x"/>
                                          </p:val>
                                        </p:tav>
                                        <p:tav tm="100000">
                                          <p:val>
                                            <p:strVal val="#ppt_x"/>
                                          </p:val>
                                        </p:tav>
                                      </p:tavLst>
                                    </p:anim>
                                    <p:anim calcmode="lin" valueType="num">
                                      <p:cBhvr additive="base">
                                        <p:cTn id="36" dur="500" fill="hold"/>
                                        <p:tgtEl>
                                          <p:spTgt spid="839"/>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834"/>
                                        </p:tgtEl>
                                        <p:attrNameLst>
                                          <p:attrName>style.visibility</p:attrName>
                                        </p:attrNameLst>
                                      </p:cBhvr>
                                      <p:to>
                                        <p:strVal val="visible"/>
                                      </p:to>
                                    </p:set>
                                    <p:anim calcmode="lin" valueType="num">
                                      <p:cBhvr additive="base">
                                        <p:cTn id="39" dur="500" fill="hold"/>
                                        <p:tgtEl>
                                          <p:spTgt spid="834"/>
                                        </p:tgtEl>
                                        <p:attrNameLst>
                                          <p:attrName>ppt_x</p:attrName>
                                        </p:attrNameLst>
                                      </p:cBhvr>
                                      <p:tavLst>
                                        <p:tav tm="0">
                                          <p:val>
                                            <p:strVal val="#ppt_x"/>
                                          </p:val>
                                        </p:tav>
                                        <p:tav tm="100000">
                                          <p:val>
                                            <p:strVal val="#ppt_x"/>
                                          </p:val>
                                        </p:tav>
                                      </p:tavLst>
                                    </p:anim>
                                    <p:anim calcmode="lin" valueType="num">
                                      <p:cBhvr additive="base">
                                        <p:cTn id="40" dur="500" fill="hold"/>
                                        <p:tgtEl>
                                          <p:spTgt spid="8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6" name="Google Shape;826;p34"/>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r>
              <a:rPr lang="en-US" dirty="0"/>
              <a:t>Related work </a:t>
            </a:r>
            <a:endParaRPr lang="en-US" dirty="0"/>
          </a:p>
        </p:txBody>
      </p:sp>
      <p:sp>
        <p:nvSpPr>
          <p:cNvPr id="831" name="Google Shape;831;p34"/>
          <p:cNvSpPr txBox="1">
            <a:spLocks noGrp="1"/>
          </p:cNvSpPr>
          <p:nvPr>
            <p:ph type="subTitle" idx="5"/>
          </p:nvPr>
        </p:nvSpPr>
        <p:spPr>
          <a:xfrm>
            <a:off x="787013" y="1624085"/>
            <a:ext cx="8176010" cy="2273910"/>
          </a:xfrm>
          <a:prstGeom prst="rect">
            <a:avLst/>
          </a:prstGeom>
        </p:spPr>
        <p:txBody>
          <a:bodyPr spcFirstLastPara="1" wrap="square" lIns="91425" tIns="91425" rIns="91425" bIns="91425" anchor="b" anchorCtr="0">
            <a:noAutofit/>
          </a:bodyPr>
          <a:lstStyle/>
          <a:p>
            <a:pPr marL="495300" indent="-342900">
              <a:buFont typeface="Arial" panose="020B0604020202020204" pitchFamily="34" charset="0"/>
              <a:buChar char="•"/>
            </a:pPr>
            <a:r>
              <a:rPr lang="en-US" altLang="en-US" sz="1400" dirty="0"/>
              <a:t>Smart Dining Tables with Temperature Control</a:t>
            </a:r>
            <a:endParaRPr lang="en-US" altLang="en-US" sz="1400" dirty="0"/>
          </a:p>
          <a:p>
            <a:pPr marL="495300" indent="-342900">
              <a:buFont typeface="Arial" panose="020B0604020202020204" pitchFamily="34" charset="0"/>
              <a:buChar char="•"/>
            </a:pPr>
            <a:r>
              <a:rPr lang="en-US" altLang="en-US" sz="1400" dirty="0"/>
              <a:t>– Previous research has explored smart tables that use heating elements to keep food warm; however, these systems rely on manual control and do not adapt based on food type or condition.</a:t>
            </a:r>
            <a:endParaRPr lang="en-US" altLang="en-US" sz="1400" dirty="0"/>
          </a:p>
          <a:p>
            <a:pPr marL="495300" indent="-342900">
              <a:buFont typeface="Arial" panose="020B0604020202020204" pitchFamily="34" charset="0"/>
              <a:buChar char="•"/>
            </a:pPr>
            <a:r>
              <a:rPr lang="en-US" altLang="en-US" sz="1400" dirty="0">
                <a:latin typeface="DM Serif Display" charset="0"/>
                <a:ea typeface="Calibri" panose="020F0502020204030204" pitchFamily="34" charset="0"/>
                <a:cs typeface="DM Serif Display" charset="0"/>
              </a:rPr>
              <a:t>AI-Based Food Recognition Systems</a:t>
            </a:r>
            <a:endParaRPr lang="en-US" altLang="en-US" sz="1400" dirty="0">
              <a:latin typeface="DM Serif Display" charset="0"/>
              <a:ea typeface="Calibri" panose="020F0502020204030204" pitchFamily="34" charset="0"/>
              <a:cs typeface="DM Serif Display" charset="0"/>
            </a:endParaRPr>
          </a:p>
          <a:p>
            <a:pPr marL="495300" indent="-342900">
              <a:buFont typeface="Arial" panose="020B0604020202020204" pitchFamily="34" charset="0"/>
              <a:buChar char="•"/>
            </a:pPr>
            <a:r>
              <a:rPr lang="en-US" altLang="en-US" sz="1400" dirty="0">
                <a:latin typeface="DM Serif Display" charset="0"/>
                <a:ea typeface="Calibri" panose="020F0502020204030204" pitchFamily="34" charset="0"/>
                <a:cs typeface="DM Serif Display" charset="0"/>
              </a:rPr>
              <a:t>– Several studies have implemented computer vision and deep learning models to recognize food items from images, mainly for calorie estimation and diet tracking, without physical interaction or temperature control.</a:t>
            </a:r>
            <a:endParaRPr lang="en-US" altLang="en-US" sz="1400" dirty="0">
              <a:latin typeface="DM Serif Display" charset="0"/>
              <a:ea typeface="Calibri" panose="020F0502020204030204" pitchFamily="34" charset="0"/>
              <a:cs typeface="DM Serif Display" charset="0"/>
            </a:endParaRPr>
          </a:p>
        </p:txBody>
      </p:sp>
      <p:grpSp>
        <p:nvGrpSpPr>
          <p:cNvPr id="859" name="Google Shape;859;p34"/>
          <p:cNvGrpSpPr/>
          <p:nvPr/>
        </p:nvGrpSpPr>
        <p:grpSpPr>
          <a:xfrm>
            <a:off x="432136" y="1539786"/>
            <a:ext cx="445200" cy="445200"/>
            <a:chOff x="4438225" y="2582650"/>
            <a:chExt cx="445200" cy="445200"/>
          </a:xfrm>
        </p:grpSpPr>
        <p:sp>
          <p:nvSpPr>
            <p:cNvPr id="860"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1"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62"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 name="Google Shape;859;p34"/>
          <p:cNvGrpSpPr/>
          <p:nvPr/>
        </p:nvGrpSpPr>
        <p:grpSpPr>
          <a:xfrm>
            <a:off x="473973" y="2633881"/>
            <a:ext cx="445200" cy="445200"/>
            <a:chOff x="4438225" y="2582650"/>
            <a:chExt cx="445200" cy="445200"/>
          </a:xfrm>
        </p:grpSpPr>
        <p:sp>
          <p:nvSpPr>
            <p:cNvPr id="9" name="Google Shape;860;p34"/>
            <p:cNvSpPr/>
            <p:nvPr/>
          </p:nvSpPr>
          <p:spPr>
            <a:xfrm>
              <a:off x="4598575" y="2624425"/>
              <a:ext cx="208175" cy="243100"/>
            </a:xfrm>
            <a:custGeom>
              <a:avLst/>
              <a:gdLst/>
              <a:ahLst/>
              <a:cxnLst/>
              <a:rect l="l" t="t" r="r" b="b"/>
              <a:pathLst>
                <a:path w="8327" h="9724" extrusionOk="0">
                  <a:moveTo>
                    <a:pt x="5297" y="5265"/>
                  </a:moveTo>
                  <a:lnTo>
                    <a:pt x="5297" y="9202"/>
                  </a:lnTo>
                  <a:lnTo>
                    <a:pt x="3030" y="9202"/>
                  </a:lnTo>
                  <a:lnTo>
                    <a:pt x="3030" y="5265"/>
                  </a:lnTo>
                  <a:close/>
                  <a:moveTo>
                    <a:pt x="4161" y="597"/>
                  </a:moveTo>
                  <a:lnTo>
                    <a:pt x="7806" y="3456"/>
                  </a:lnTo>
                  <a:lnTo>
                    <a:pt x="7806" y="9202"/>
                  </a:lnTo>
                  <a:lnTo>
                    <a:pt x="5818" y="9202"/>
                  </a:lnTo>
                  <a:lnTo>
                    <a:pt x="5818" y="5003"/>
                  </a:lnTo>
                  <a:cubicBezTo>
                    <a:pt x="5818" y="4857"/>
                    <a:pt x="5700" y="4739"/>
                    <a:pt x="5558" y="4739"/>
                  </a:cubicBezTo>
                  <a:lnTo>
                    <a:pt x="2769" y="4739"/>
                  </a:lnTo>
                  <a:cubicBezTo>
                    <a:pt x="2622" y="4739"/>
                    <a:pt x="2509" y="4857"/>
                    <a:pt x="2509" y="5003"/>
                  </a:cubicBezTo>
                  <a:lnTo>
                    <a:pt x="2509" y="9202"/>
                  </a:lnTo>
                  <a:lnTo>
                    <a:pt x="521" y="9202"/>
                  </a:lnTo>
                  <a:lnTo>
                    <a:pt x="521" y="3456"/>
                  </a:lnTo>
                  <a:lnTo>
                    <a:pt x="4161" y="597"/>
                  </a:lnTo>
                  <a:close/>
                  <a:moveTo>
                    <a:pt x="4161" y="1"/>
                  </a:moveTo>
                  <a:cubicBezTo>
                    <a:pt x="4104" y="1"/>
                    <a:pt x="4048" y="20"/>
                    <a:pt x="4000" y="57"/>
                  </a:cubicBezTo>
                  <a:lnTo>
                    <a:pt x="99" y="3124"/>
                  </a:lnTo>
                  <a:cubicBezTo>
                    <a:pt x="33" y="3172"/>
                    <a:pt x="0" y="3248"/>
                    <a:pt x="0" y="3328"/>
                  </a:cubicBezTo>
                  <a:lnTo>
                    <a:pt x="0" y="9462"/>
                  </a:lnTo>
                  <a:cubicBezTo>
                    <a:pt x="0" y="9604"/>
                    <a:pt x="114" y="9723"/>
                    <a:pt x="261" y="9723"/>
                  </a:cubicBezTo>
                  <a:lnTo>
                    <a:pt x="8066" y="9723"/>
                  </a:lnTo>
                  <a:cubicBezTo>
                    <a:pt x="8208" y="9723"/>
                    <a:pt x="8326" y="9604"/>
                    <a:pt x="8326" y="9462"/>
                  </a:cubicBezTo>
                  <a:lnTo>
                    <a:pt x="8326" y="3328"/>
                  </a:lnTo>
                  <a:cubicBezTo>
                    <a:pt x="8326" y="3248"/>
                    <a:pt x="8289" y="3172"/>
                    <a:pt x="8228" y="3124"/>
                  </a:cubicBezTo>
                  <a:lnTo>
                    <a:pt x="4322" y="57"/>
                  </a:lnTo>
                  <a:cubicBezTo>
                    <a:pt x="4275" y="20"/>
                    <a:pt x="4218" y="1"/>
                    <a:pt x="41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10" name="Google Shape;861;p34"/>
            <p:cNvSpPr/>
            <p:nvPr/>
          </p:nvSpPr>
          <p:spPr>
            <a:xfrm>
              <a:off x="4835500" y="2624425"/>
              <a:ext cx="40950" cy="243100"/>
            </a:xfrm>
            <a:custGeom>
              <a:avLst/>
              <a:gdLst/>
              <a:ahLst/>
              <a:cxnLst/>
              <a:rect l="l" t="t" r="r" b="b"/>
              <a:pathLst>
                <a:path w="1638" h="9724" extrusionOk="0">
                  <a:moveTo>
                    <a:pt x="260" y="0"/>
                  </a:moveTo>
                  <a:cubicBezTo>
                    <a:pt x="118" y="0"/>
                    <a:pt x="0" y="118"/>
                    <a:pt x="0" y="260"/>
                  </a:cubicBezTo>
                  <a:cubicBezTo>
                    <a:pt x="0" y="408"/>
                    <a:pt x="118" y="526"/>
                    <a:pt x="260" y="526"/>
                  </a:cubicBezTo>
                  <a:lnTo>
                    <a:pt x="558" y="526"/>
                  </a:lnTo>
                  <a:lnTo>
                    <a:pt x="558" y="9202"/>
                  </a:lnTo>
                  <a:lnTo>
                    <a:pt x="260" y="9202"/>
                  </a:lnTo>
                  <a:cubicBezTo>
                    <a:pt x="118" y="9202"/>
                    <a:pt x="0" y="9316"/>
                    <a:pt x="0" y="9462"/>
                  </a:cubicBezTo>
                  <a:cubicBezTo>
                    <a:pt x="0" y="9604"/>
                    <a:pt x="118" y="9723"/>
                    <a:pt x="260" y="9723"/>
                  </a:cubicBezTo>
                  <a:lnTo>
                    <a:pt x="1377" y="9723"/>
                  </a:lnTo>
                  <a:cubicBezTo>
                    <a:pt x="1519" y="9723"/>
                    <a:pt x="1637" y="9604"/>
                    <a:pt x="1637" y="9462"/>
                  </a:cubicBezTo>
                  <a:cubicBezTo>
                    <a:pt x="1637" y="9316"/>
                    <a:pt x="1519" y="9202"/>
                    <a:pt x="1377" y="9202"/>
                  </a:cubicBezTo>
                  <a:lnTo>
                    <a:pt x="1080" y="9202"/>
                  </a:lnTo>
                  <a:lnTo>
                    <a:pt x="1080" y="526"/>
                  </a:lnTo>
                  <a:lnTo>
                    <a:pt x="1377" y="526"/>
                  </a:lnTo>
                  <a:cubicBezTo>
                    <a:pt x="1519" y="526"/>
                    <a:pt x="1637" y="408"/>
                    <a:pt x="1637" y="260"/>
                  </a:cubicBezTo>
                  <a:cubicBezTo>
                    <a:pt x="1637" y="118"/>
                    <a:pt x="1519" y="0"/>
                    <a:pt x="13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11" name="Google Shape;862;p34"/>
            <p:cNvSpPr/>
            <p:nvPr/>
          </p:nvSpPr>
          <p:spPr>
            <a:xfrm>
              <a:off x="4438225" y="2582650"/>
              <a:ext cx="445200" cy="445200"/>
            </a:xfrm>
            <a:custGeom>
              <a:avLst/>
              <a:gdLst/>
              <a:ahLst/>
              <a:cxnLst/>
              <a:rect l="l" t="t" r="r" b="b"/>
              <a:pathLst>
                <a:path w="17808" h="17808" extrusionOk="0">
                  <a:moveTo>
                    <a:pt x="261" y="0"/>
                  </a:moveTo>
                  <a:cubicBezTo>
                    <a:pt x="119" y="0"/>
                    <a:pt x="0" y="119"/>
                    <a:pt x="0" y="261"/>
                  </a:cubicBezTo>
                  <a:lnTo>
                    <a:pt x="0" y="17543"/>
                  </a:lnTo>
                  <a:cubicBezTo>
                    <a:pt x="0" y="17689"/>
                    <a:pt x="119" y="17807"/>
                    <a:pt x="261" y="17807"/>
                  </a:cubicBezTo>
                  <a:lnTo>
                    <a:pt x="17548" y="17807"/>
                  </a:lnTo>
                  <a:cubicBezTo>
                    <a:pt x="17690" y="17807"/>
                    <a:pt x="17808" y="17689"/>
                    <a:pt x="17808" y="17543"/>
                  </a:cubicBezTo>
                  <a:lnTo>
                    <a:pt x="17808" y="13643"/>
                  </a:lnTo>
                  <a:cubicBezTo>
                    <a:pt x="17808" y="13496"/>
                    <a:pt x="17690" y="13382"/>
                    <a:pt x="17548" y="13382"/>
                  </a:cubicBezTo>
                  <a:lnTo>
                    <a:pt x="14480" y="13382"/>
                  </a:lnTo>
                  <a:cubicBezTo>
                    <a:pt x="14334" y="13382"/>
                    <a:pt x="14220" y="13496"/>
                    <a:pt x="14220" y="13643"/>
                  </a:cubicBezTo>
                  <a:cubicBezTo>
                    <a:pt x="14220" y="13785"/>
                    <a:pt x="14334" y="13903"/>
                    <a:pt x="14480" y="13903"/>
                  </a:cubicBezTo>
                  <a:lnTo>
                    <a:pt x="17283" y="13903"/>
                  </a:lnTo>
                  <a:lnTo>
                    <a:pt x="17283" y="17282"/>
                  </a:lnTo>
                  <a:lnTo>
                    <a:pt x="15857" y="17282"/>
                  </a:lnTo>
                  <a:lnTo>
                    <a:pt x="15857" y="16430"/>
                  </a:lnTo>
                  <a:cubicBezTo>
                    <a:pt x="15857" y="16284"/>
                    <a:pt x="15739" y="16170"/>
                    <a:pt x="15593" y="16170"/>
                  </a:cubicBezTo>
                  <a:cubicBezTo>
                    <a:pt x="15451" y="16170"/>
                    <a:pt x="15332" y="16284"/>
                    <a:pt x="15332" y="16430"/>
                  </a:cubicBezTo>
                  <a:lnTo>
                    <a:pt x="15332" y="17282"/>
                  </a:lnTo>
                  <a:lnTo>
                    <a:pt x="13624" y="17282"/>
                  </a:lnTo>
                  <a:lnTo>
                    <a:pt x="13624" y="16151"/>
                  </a:lnTo>
                  <a:cubicBezTo>
                    <a:pt x="13624" y="16004"/>
                    <a:pt x="13510" y="15891"/>
                    <a:pt x="13364" y="15891"/>
                  </a:cubicBezTo>
                  <a:cubicBezTo>
                    <a:pt x="13222" y="15891"/>
                    <a:pt x="13102" y="16004"/>
                    <a:pt x="13102" y="16151"/>
                  </a:cubicBezTo>
                  <a:lnTo>
                    <a:pt x="13102" y="17282"/>
                  </a:lnTo>
                  <a:lnTo>
                    <a:pt x="11394" y="17282"/>
                  </a:lnTo>
                  <a:lnTo>
                    <a:pt x="11394" y="16430"/>
                  </a:lnTo>
                  <a:cubicBezTo>
                    <a:pt x="11394" y="16284"/>
                    <a:pt x="11280" y="16170"/>
                    <a:pt x="11134" y="16170"/>
                  </a:cubicBezTo>
                  <a:cubicBezTo>
                    <a:pt x="10992" y="16170"/>
                    <a:pt x="10873" y="16284"/>
                    <a:pt x="10873" y="16430"/>
                  </a:cubicBezTo>
                  <a:lnTo>
                    <a:pt x="10873" y="17282"/>
                  </a:lnTo>
                  <a:lnTo>
                    <a:pt x="9165" y="17282"/>
                  </a:lnTo>
                  <a:lnTo>
                    <a:pt x="9165" y="16151"/>
                  </a:lnTo>
                  <a:cubicBezTo>
                    <a:pt x="9165" y="16004"/>
                    <a:pt x="9047" y="15891"/>
                    <a:pt x="8905" y="15891"/>
                  </a:cubicBezTo>
                  <a:cubicBezTo>
                    <a:pt x="8757" y="15891"/>
                    <a:pt x="8643" y="16004"/>
                    <a:pt x="8643" y="16151"/>
                  </a:cubicBezTo>
                  <a:lnTo>
                    <a:pt x="8643" y="17282"/>
                  </a:lnTo>
                  <a:lnTo>
                    <a:pt x="6935" y="17282"/>
                  </a:lnTo>
                  <a:lnTo>
                    <a:pt x="6935" y="16430"/>
                  </a:lnTo>
                  <a:cubicBezTo>
                    <a:pt x="6935" y="16284"/>
                    <a:pt x="6817" y="16170"/>
                    <a:pt x="6675" y="16170"/>
                  </a:cubicBezTo>
                  <a:cubicBezTo>
                    <a:pt x="6528" y="16170"/>
                    <a:pt x="6414" y="16284"/>
                    <a:pt x="6414" y="16430"/>
                  </a:cubicBezTo>
                  <a:lnTo>
                    <a:pt x="6414" y="17282"/>
                  </a:lnTo>
                  <a:lnTo>
                    <a:pt x="4706" y="17282"/>
                  </a:lnTo>
                  <a:lnTo>
                    <a:pt x="4706" y="16151"/>
                  </a:lnTo>
                  <a:cubicBezTo>
                    <a:pt x="4706" y="16004"/>
                    <a:pt x="4588" y="15891"/>
                    <a:pt x="4446" y="15891"/>
                  </a:cubicBezTo>
                  <a:cubicBezTo>
                    <a:pt x="4298" y="15891"/>
                    <a:pt x="4180" y="16004"/>
                    <a:pt x="4180" y="16151"/>
                  </a:cubicBezTo>
                  <a:lnTo>
                    <a:pt x="4180" y="17282"/>
                  </a:lnTo>
                  <a:lnTo>
                    <a:pt x="2476" y="17282"/>
                  </a:lnTo>
                  <a:lnTo>
                    <a:pt x="2476" y="16430"/>
                  </a:lnTo>
                  <a:cubicBezTo>
                    <a:pt x="2476" y="16284"/>
                    <a:pt x="2358" y="16170"/>
                    <a:pt x="2211" y="16170"/>
                  </a:cubicBezTo>
                  <a:cubicBezTo>
                    <a:pt x="2069" y="16170"/>
                    <a:pt x="1951" y="16284"/>
                    <a:pt x="1951" y="16430"/>
                  </a:cubicBezTo>
                  <a:lnTo>
                    <a:pt x="1951" y="17282"/>
                  </a:lnTo>
                  <a:lnTo>
                    <a:pt x="521" y="17282"/>
                  </a:lnTo>
                  <a:lnTo>
                    <a:pt x="521" y="15853"/>
                  </a:lnTo>
                  <a:lnTo>
                    <a:pt x="1378" y="15853"/>
                  </a:lnTo>
                  <a:cubicBezTo>
                    <a:pt x="1520" y="15853"/>
                    <a:pt x="1639" y="15740"/>
                    <a:pt x="1639" y="15592"/>
                  </a:cubicBezTo>
                  <a:cubicBezTo>
                    <a:pt x="1639" y="15450"/>
                    <a:pt x="1520" y="15332"/>
                    <a:pt x="1378" y="15332"/>
                  </a:cubicBezTo>
                  <a:lnTo>
                    <a:pt x="521" y="15332"/>
                  </a:lnTo>
                  <a:lnTo>
                    <a:pt x="521" y="13623"/>
                  </a:lnTo>
                  <a:lnTo>
                    <a:pt x="1936" y="13623"/>
                  </a:lnTo>
                  <a:cubicBezTo>
                    <a:pt x="2078" y="13623"/>
                    <a:pt x="2196" y="13510"/>
                    <a:pt x="2196" y="13363"/>
                  </a:cubicBezTo>
                  <a:cubicBezTo>
                    <a:pt x="2196" y="13221"/>
                    <a:pt x="2078" y="13103"/>
                    <a:pt x="1936" y="13103"/>
                  </a:cubicBezTo>
                  <a:lnTo>
                    <a:pt x="521" y="13103"/>
                  </a:lnTo>
                  <a:lnTo>
                    <a:pt x="521" y="11394"/>
                  </a:lnTo>
                  <a:lnTo>
                    <a:pt x="1378" y="11394"/>
                  </a:lnTo>
                  <a:cubicBezTo>
                    <a:pt x="1520" y="11394"/>
                    <a:pt x="1639" y="11275"/>
                    <a:pt x="1639" y="11133"/>
                  </a:cubicBezTo>
                  <a:cubicBezTo>
                    <a:pt x="1639" y="10987"/>
                    <a:pt x="1520" y="10873"/>
                    <a:pt x="1378" y="10873"/>
                  </a:cubicBezTo>
                  <a:lnTo>
                    <a:pt x="521" y="10873"/>
                  </a:lnTo>
                  <a:lnTo>
                    <a:pt x="521" y="9164"/>
                  </a:lnTo>
                  <a:lnTo>
                    <a:pt x="1936" y="9164"/>
                  </a:lnTo>
                  <a:cubicBezTo>
                    <a:pt x="2078" y="9164"/>
                    <a:pt x="2196" y="9046"/>
                    <a:pt x="2196" y="8904"/>
                  </a:cubicBezTo>
                  <a:cubicBezTo>
                    <a:pt x="2196" y="8758"/>
                    <a:pt x="2078" y="8644"/>
                    <a:pt x="1936" y="8644"/>
                  </a:cubicBezTo>
                  <a:lnTo>
                    <a:pt x="521" y="8644"/>
                  </a:lnTo>
                  <a:lnTo>
                    <a:pt x="521" y="6936"/>
                  </a:lnTo>
                  <a:lnTo>
                    <a:pt x="1378" y="6936"/>
                  </a:lnTo>
                  <a:cubicBezTo>
                    <a:pt x="1520" y="6936"/>
                    <a:pt x="1639" y="6816"/>
                    <a:pt x="1639" y="6674"/>
                  </a:cubicBezTo>
                  <a:cubicBezTo>
                    <a:pt x="1639" y="6528"/>
                    <a:pt x="1520" y="6410"/>
                    <a:pt x="1378" y="6410"/>
                  </a:cubicBezTo>
                  <a:lnTo>
                    <a:pt x="540" y="6410"/>
                  </a:lnTo>
                  <a:cubicBezTo>
                    <a:pt x="536" y="6410"/>
                    <a:pt x="531" y="6414"/>
                    <a:pt x="521" y="6414"/>
                  </a:cubicBezTo>
                  <a:lnTo>
                    <a:pt x="521" y="4706"/>
                  </a:lnTo>
                  <a:lnTo>
                    <a:pt x="1936" y="4706"/>
                  </a:lnTo>
                  <a:cubicBezTo>
                    <a:pt x="2078" y="4706"/>
                    <a:pt x="2196" y="4587"/>
                    <a:pt x="2196" y="4441"/>
                  </a:cubicBezTo>
                  <a:cubicBezTo>
                    <a:pt x="2196" y="4299"/>
                    <a:pt x="2078" y="4181"/>
                    <a:pt x="1936" y="4181"/>
                  </a:cubicBezTo>
                  <a:lnTo>
                    <a:pt x="521" y="4181"/>
                  </a:lnTo>
                  <a:lnTo>
                    <a:pt x="521" y="2471"/>
                  </a:lnTo>
                  <a:cubicBezTo>
                    <a:pt x="531" y="2471"/>
                    <a:pt x="536" y="2477"/>
                    <a:pt x="540" y="2477"/>
                  </a:cubicBezTo>
                  <a:lnTo>
                    <a:pt x="1378" y="2477"/>
                  </a:lnTo>
                  <a:cubicBezTo>
                    <a:pt x="1520" y="2477"/>
                    <a:pt x="1639" y="2357"/>
                    <a:pt x="1639" y="2211"/>
                  </a:cubicBezTo>
                  <a:cubicBezTo>
                    <a:pt x="1639" y="2069"/>
                    <a:pt x="1520" y="1951"/>
                    <a:pt x="1378" y="1951"/>
                  </a:cubicBezTo>
                  <a:lnTo>
                    <a:pt x="521" y="1951"/>
                  </a:lnTo>
                  <a:lnTo>
                    <a:pt x="521" y="522"/>
                  </a:lnTo>
                  <a:lnTo>
                    <a:pt x="3906" y="522"/>
                  </a:lnTo>
                  <a:lnTo>
                    <a:pt x="3906" y="13643"/>
                  </a:lnTo>
                  <a:cubicBezTo>
                    <a:pt x="3906" y="13785"/>
                    <a:pt x="4020" y="13903"/>
                    <a:pt x="4166" y="13903"/>
                  </a:cubicBezTo>
                  <a:lnTo>
                    <a:pt x="13207" y="13903"/>
                  </a:lnTo>
                  <a:cubicBezTo>
                    <a:pt x="13349" y="13903"/>
                    <a:pt x="13467" y="13785"/>
                    <a:pt x="13467" y="13643"/>
                  </a:cubicBezTo>
                  <a:cubicBezTo>
                    <a:pt x="13467" y="13496"/>
                    <a:pt x="13349" y="13382"/>
                    <a:pt x="13207" y="13382"/>
                  </a:cubicBezTo>
                  <a:lnTo>
                    <a:pt x="4426" y="13382"/>
                  </a:lnTo>
                  <a:lnTo>
                    <a:pt x="4426" y="261"/>
                  </a:lnTo>
                  <a:cubicBezTo>
                    <a:pt x="4426" y="119"/>
                    <a:pt x="4308" y="0"/>
                    <a:pt x="41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31">
                                            <p:txEl>
                                              <p:pRg st="0" end="0"/>
                                            </p:txEl>
                                          </p:spTgt>
                                        </p:tgtEl>
                                        <p:attrNameLst>
                                          <p:attrName>style.visibility</p:attrName>
                                        </p:attrNameLst>
                                      </p:cBhvr>
                                      <p:to>
                                        <p:strVal val="visible"/>
                                      </p:to>
                                    </p:set>
                                    <p:anim calcmode="lin" valueType="num">
                                      <p:cBhvr additive="base">
                                        <p:cTn id="7" dur="500" fill="hold"/>
                                        <p:tgtEl>
                                          <p:spTgt spid="8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31">
                                            <p:txEl>
                                              <p:pRg st="1" end="1"/>
                                            </p:txEl>
                                          </p:spTgt>
                                        </p:tgtEl>
                                        <p:attrNameLst>
                                          <p:attrName>style.visibility</p:attrName>
                                        </p:attrNameLst>
                                      </p:cBhvr>
                                      <p:to>
                                        <p:strVal val="visible"/>
                                      </p:to>
                                    </p:set>
                                    <p:anim calcmode="lin" valueType="num">
                                      <p:cBhvr additive="base">
                                        <p:cTn id="13" dur="500" fill="hold"/>
                                        <p:tgtEl>
                                          <p:spTgt spid="8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31">
                                            <p:txEl>
                                              <p:pRg st="2" end="2"/>
                                            </p:txEl>
                                          </p:spTgt>
                                        </p:tgtEl>
                                        <p:attrNameLst>
                                          <p:attrName>style.visibility</p:attrName>
                                        </p:attrNameLst>
                                      </p:cBhvr>
                                      <p:to>
                                        <p:strVal val="visible"/>
                                      </p:to>
                                    </p:set>
                                    <p:anim calcmode="lin" valueType="num">
                                      <p:cBhvr additive="base">
                                        <p:cTn id="19" dur="500" fill="hold"/>
                                        <p:tgtEl>
                                          <p:spTgt spid="8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3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31">
                                            <p:txEl>
                                              <p:pRg st="3" end="3"/>
                                            </p:txEl>
                                          </p:spTgt>
                                        </p:tgtEl>
                                        <p:attrNameLst>
                                          <p:attrName>style.visibility</p:attrName>
                                        </p:attrNameLst>
                                      </p:cBhvr>
                                      <p:to>
                                        <p:strVal val="visible"/>
                                      </p:to>
                                    </p:set>
                                    <p:anim calcmode="lin" valueType="num">
                                      <p:cBhvr additive="base">
                                        <p:cTn id="25" dur="500" fill="hold"/>
                                        <p:tgtEl>
                                          <p:spTgt spid="83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31">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59"/>
                                        </p:tgtEl>
                                        <p:attrNameLst>
                                          <p:attrName>style.visibility</p:attrName>
                                        </p:attrNameLst>
                                      </p:cBhvr>
                                      <p:to>
                                        <p:strVal val="visible"/>
                                      </p:to>
                                    </p:set>
                                    <p:anim calcmode="lin" valueType="num">
                                      <p:cBhvr additive="base">
                                        <p:cTn id="29" dur="500" fill="hold"/>
                                        <p:tgtEl>
                                          <p:spTgt spid="859"/>
                                        </p:tgtEl>
                                        <p:attrNameLst>
                                          <p:attrName>ppt_x</p:attrName>
                                        </p:attrNameLst>
                                      </p:cBhvr>
                                      <p:tavLst>
                                        <p:tav tm="0">
                                          <p:val>
                                            <p:strVal val="#ppt_x"/>
                                          </p:val>
                                        </p:tav>
                                        <p:tav tm="100000">
                                          <p:val>
                                            <p:strVal val="#ppt_x"/>
                                          </p:val>
                                        </p:tav>
                                      </p:tavLst>
                                    </p:anim>
                                    <p:anim calcmode="lin" valueType="num">
                                      <p:cBhvr additive="base">
                                        <p:cTn id="30" dur="500" fill="hold"/>
                                        <p:tgtEl>
                                          <p:spTgt spid="85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lvl="0"/>
            <a:r>
              <a:rPr lang="en-US" altLang="en-GB" sz="3600" dirty="0" smtClean="0"/>
              <a:t>Tools and parts</a:t>
            </a:r>
            <a:r>
              <a:rPr lang="en-GB" sz="3600" dirty="0" smtClean="0"/>
              <a:t> </a:t>
            </a:r>
            <a:endParaRPr sz="3600"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a:t>
            </a:r>
            <a:r>
              <a:rPr lang="ar-JO" altLang="en-GB" dirty="0" smtClean="0"/>
              <a:t>5</a:t>
            </a:r>
            <a:endParaRPr lang="ar-JO" altLang="en-GB" dirty="0" smtClean="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35"/>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altLang="en-GB" dirty="0" smtClean="0">
                <a:sym typeface="+mn-ea"/>
              </a:rPr>
              <a:t>Tools and parts</a:t>
            </a:r>
            <a:endParaRPr dirty="0"/>
          </a:p>
        </p:txBody>
      </p:sp>
      <p:sp>
        <p:nvSpPr>
          <p:cNvPr id="2" name="Google Shape;867;p35"/>
          <p:cNvSpPr txBox="1">
            <a:spLocks noGrp="1"/>
          </p:cNvSpPr>
          <p:nvPr/>
        </p:nvSpPr>
        <p:spPr>
          <a:xfrm>
            <a:off x="847090" y="1328420"/>
            <a:ext cx="7703820" cy="3102610"/>
          </a:xfrm>
          <a:prstGeom prst="rect">
            <a:avLst/>
          </a:prstGeom>
          <a:noFill/>
          <a:ln>
            <a:noFill/>
          </a:ln>
        </p:spPr>
        <p:txBody>
          <a:bodyPr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200"/>
              <a:buFont typeface="DM Serif Display"/>
              <a:buNone/>
              <a:defRPr sz="3200" b="0" i="0" u="none" strike="noStrike" cap="none">
                <a:solidFill>
                  <a:schemeClr val="dk1"/>
                </a:solidFill>
                <a:latin typeface="DM Serif Display"/>
                <a:ea typeface="DM Serif Display"/>
                <a:cs typeface="DM Serif Display"/>
                <a:sym typeface="DM Serif Display"/>
              </a:defRPr>
            </a:lvl9pPr>
          </a:lstStyle>
          <a:p>
            <a:pPr lvl="0"/>
            <a:r>
              <a:rPr lang="en-US" altLang="en-US" sz="1200" dirty="0">
                <a:latin typeface="Poppins" panose="00000500000000000000" charset="0"/>
                <a:cs typeface="Poppins" panose="00000500000000000000" charset="0"/>
              </a:rPr>
              <a:t>1-Raspberry Pi: Acts as the main processing unit for computer vision, decision-making, and web interface hosting.</a:t>
            </a:r>
            <a:endParaRPr lang="en-US" altLang="en-US" sz="1200" dirty="0">
              <a:latin typeface="Poppins" panose="00000500000000000000" charset="0"/>
              <a:cs typeface="Poppins" panose="00000500000000000000" charset="0"/>
            </a:endParaRPr>
          </a:p>
          <a:p>
            <a:pPr lvl="0"/>
            <a:endParaRPr lang="en-US" altLang="en-US" sz="1200" dirty="0">
              <a:latin typeface="Poppins" panose="00000500000000000000" charset="0"/>
              <a:cs typeface="Poppins" panose="00000500000000000000" charset="0"/>
            </a:endParaRPr>
          </a:p>
          <a:p>
            <a:pPr lvl="0"/>
            <a:r>
              <a:rPr lang="en-US" altLang="en-US" sz="1200" dirty="0">
                <a:latin typeface="Poppins" panose="00000500000000000000" charset="0"/>
                <a:cs typeface="Poppins" panose="00000500000000000000" charset="0"/>
              </a:rPr>
              <a:t>2-ESP32 Microcontroller: Used for temperature sensing, actuator control, and wireless communication.</a:t>
            </a:r>
            <a:endParaRPr lang="en-US" altLang="en-US" sz="1200" dirty="0">
              <a:latin typeface="Poppins" panose="00000500000000000000" charset="0"/>
              <a:cs typeface="Poppins" panose="00000500000000000000" charset="0"/>
            </a:endParaRPr>
          </a:p>
          <a:p>
            <a:pPr lvl="0"/>
            <a:endParaRPr lang="en-US" altLang="en-US" sz="1200" dirty="0">
              <a:latin typeface="Poppins" panose="00000500000000000000" charset="0"/>
              <a:cs typeface="Poppins" panose="00000500000000000000" charset="0"/>
            </a:endParaRPr>
          </a:p>
          <a:p>
            <a:pPr lvl="0"/>
            <a:r>
              <a:rPr lang="en-US" altLang="en-US" sz="1200" dirty="0">
                <a:latin typeface="Poppins" panose="00000500000000000000" charset="0"/>
                <a:cs typeface="Poppins" panose="00000500000000000000" charset="0"/>
              </a:rPr>
              <a:t>3-DHT11 Sensor: Measures ambient temperature and humidity.</a:t>
            </a:r>
            <a:endParaRPr lang="en-US" altLang="en-US" sz="1200" dirty="0">
              <a:latin typeface="Poppins" panose="00000500000000000000" charset="0"/>
              <a:cs typeface="Poppins" panose="00000500000000000000" charset="0"/>
            </a:endParaRPr>
          </a:p>
          <a:p>
            <a:pPr lvl="0"/>
            <a:endParaRPr lang="en-US" altLang="en-US" sz="1200" dirty="0">
              <a:latin typeface="Poppins" panose="00000500000000000000" charset="0"/>
              <a:cs typeface="Poppins" panose="00000500000000000000" charset="0"/>
            </a:endParaRPr>
          </a:p>
          <a:p>
            <a:pPr lvl="0"/>
            <a:r>
              <a:rPr lang="en-US" altLang="en-US" sz="1200" dirty="0">
                <a:latin typeface="Poppins" panose="00000500000000000000" charset="0"/>
                <a:cs typeface="Poppins" panose="00000500000000000000" charset="0"/>
              </a:rPr>
              <a:t>4-Heating Element: Activated when the food temperature is below the desired range.</a:t>
            </a:r>
            <a:endParaRPr lang="en-US" altLang="en-US" sz="1200" dirty="0">
              <a:latin typeface="Poppins" panose="00000500000000000000" charset="0"/>
              <a:cs typeface="Poppins" panose="00000500000000000000" charset="0"/>
            </a:endParaRPr>
          </a:p>
          <a:p>
            <a:pPr lvl="0"/>
            <a:endParaRPr lang="en-US" altLang="en-US" sz="1200" dirty="0">
              <a:latin typeface="Poppins" panose="00000500000000000000" charset="0"/>
              <a:cs typeface="Poppins" panose="00000500000000000000" charset="0"/>
            </a:endParaRPr>
          </a:p>
          <a:p>
            <a:pPr lvl="0"/>
            <a:r>
              <a:rPr lang="en-US" altLang="en-US" sz="1200" dirty="0">
                <a:latin typeface="Poppins" panose="00000500000000000000" charset="0"/>
                <a:cs typeface="Poppins" panose="00000500000000000000" charset="0"/>
              </a:rPr>
              <a:t>5-Cooling Fan: Activated when the food temperature exceeds the desired range.</a:t>
            </a:r>
            <a:endParaRPr lang="en-US" altLang="en-US" sz="1200" dirty="0">
              <a:latin typeface="Poppins" panose="00000500000000000000" charset="0"/>
              <a:cs typeface="Poppins" panose="00000500000000000000" charset="0"/>
            </a:endParaRPr>
          </a:p>
          <a:p>
            <a:pPr lvl="0"/>
            <a:endParaRPr lang="en-US" altLang="en-US" sz="1200" dirty="0">
              <a:latin typeface="Poppins" panose="00000500000000000000" charset="0"/>
              <a:cs typeface="Poppins" panose="00000500000000000000" charset="0"/>
            </a:endParaRPr>
          </a:p>
          <a:p>
            <a:pPr lvl="0"/>
            <a:r>
              <a:rPr lang="en-US" altLang="en-US" sz="1200" dirty="0">
                <a:latin typeface="Poppins" panose="00000500000000000000" charset="0"/>
                <a:cs typeface="Poppins" panose="00000500000000000000" charset="0"/>
              </a:rPr>
              <a:t>6-Buzzer: Provides audible feedback during system operation.</a:t>
            </a:r>
            <a:endParaRPr lang="en-US" altLang="en-US" sz="1200" dirty="0">
              <a:latin typeface="Poppins" panose="00000500000000000000" charset="0"/>
              <a:cs typeface="Poppins" panose="00000500000000000000" charset="0"/>
            </a:endParaRPr>
          </a:p>
          <a:p>
            <a:pPr lvl="0"/>
            <a:endParaRPr lang="en-US" altLang="en-US" sz="1200" dirty="0">
              <a:latin typeface="Poppins" panose="00000500000000000000" charset="0"/>
              <a:cs typeface="Poppins" panose="00000500000000000000" charset="0"/>
            </a:endParaRPr>
          </a:p>
          <a:p>
            <a:pPr lvl="0"/>
            <a:r>
              <a:rPr lang="en-US" altLang="en-US" sz="1200" dirty="0">
                <a:latin typeface="Poppins" panose="00000500000000000000" charset="0"/>
                <a:cs typeface="Poppins" panose="00000500000000000000" charset="0"/>
              </a:rPr>
              <a:t>7-Camera Module: Captures images of the food placed on the table.</a:t>
            </a:r>
            <a:endParaRPr lang="en-US" altLang="en-US" sz="1200" dirty="0">
              <a:latin typeface="Poppins" panose="00000500000000000000" charset="0"/>
              <a:cs typeface="Poppins" panose="00000500000000000000"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35"/>
          <p:cNvSpPr txBox="1">
            <a:spLocks noGrp="1"/>
          </p:cNvSpPr>
          <p:nvPr>
            <p:ph type="title"/>
          </p:nvPr>
        </p:nvSpPr>
        <p:spPr>
          <a:xfrm>
            <a:off x="646975" y="488696"/>
            <a:ext cx="7704000" cy="621900"/>
          </a:xfrm>
          <a:prstGeom prst="rect">
            <a:avLst/>
          </a:prstGeom>
        </p:spPr>
        <p:txBody>
          <a:bodyPr spcFirstLastPara="1" wrap="square" lIns="91425" tIns="91425" rIns="91425" bIns="91425" anchor="t" anchorCtr="0">
            <a:noAutofit/>
          </a:bodyPr>
          <a:lstStyle/>
          <a:p>
            <a:pPr lvl="0"/>
            <a:r>
              <a:rPr lang="en-US" dirty="0" smtClean="0"/>
              <a:t>F</a:t>
            </a:r>
            <a:r>
              <a:rPr lang="en-GB" dirty="0" smtClean="0"/>
              <a:t>eatures </a:t>
            </a:r>
            <a:endParaRPr dirty="0"/>
          </a:p>
        </p:txBody>
      </p:sp>
      <p:pic>
        <p:nvPicPr>
          <p:cNvPr id="6" name="Picture 5" descr="111"/>
          <p:cNvPicPr>
            <a:picLocks noChangeAspect="1"/>
          </p:cNvPicPr>
          <p:nvPr/>
        </p:nvPicPr>
        <p:blipFill>
          <a:blip r:embed="rId1"/>
          <a:stretch>
            <a:fillRect/>
          </a:stretch>
        </p:blipFill>
        <p:spPr>
          <a:xfrm>
            <a:off x="1094105" y="1311275"/>
            <a:ext cx="6160135" cy="362077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grpSp>
        <p:nvGrpSpPr>
          <p:cNvPr id="633" name="Google Shape;633;p29"/>
          <p:cNvGrpSpPr/>
          <p:nvPr/>
        </p:nvGrpSpPr>
        <p:grpSpPr>
          <a:xfrm>
            <a:off x="-488150" y="-19050"/>
            <a:ext cx="2962200" cy="5181600"/>
            <a:chOff x="3090900" y="-19050"/>
            <a:chExt cx="2962200" cy="5181600"/>
          </a:xfrm>
        </p:grpSpPr>
        <p:grpSp>
          <p:nvGrpSpPr>
            <p:cNvPr id="634" name="Google Shape;634;p29"/>
            <p:cNvGrpSpPr/>
            <p:nvPr/>
          </p:nvGrpSpPr>
          <p:grpSpPr>
            <a:xfrm>
              <a:off x="3090900" y="85725"/>
              <a:ext cx="2962200" cy="4960075"/>
              <a:chOff x="3228975" y="314325"/>
              <a:chExt cx="2962200" cy="4960075"/>
            </a:xfrm>
          </p:grpSpPr>
          <p:cxnSp>
            <p:nvCxnSpPr>
              <p:cNvPr id="635" name="Google Shape;635;p29"/>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36" name="Google Shape;636;p29"/>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37" name="Google Shape;637;p29"/>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38" name="Google Shape;638;p29"/>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39" name="Google Shape;639;p29"/>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0" name="Google Shape;640;p29"/>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1" name="Google Shape;641;p29"/>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2" name="Google Shape;642;p29"/>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3" name="Google Shape;643;p29"/>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4" name="Google Shape;644;p29"/>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5" name="Google Shape;645;p29"/>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6" name="Google Shape;646;p29"/>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647" name="Google Shape;647;p29"/>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648" name="Google Shape;648;p29"/>
            <p:cNvGrpSpPr/>
            <p:nvPr/>
          </p:nvGrpSpPr>
          <p:grpSpPr>
            <a:xfrm>
              <a:off x="3329025" y="-19050"/>
              <a:ext cx="2462200" cy="5181600"/>
              <a:chOff x="3467100" y="209550"/>
              <a:chExt cx="2462200" cy="5181600"/>
            </a:xfrm>
          </p:grpSpPr>
          <p:cxnSp>
            <p:nvCxnSpPr>
              <p:cNvPr id="649" name="Google Shape;649;p29"/>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0" name="Google Shape;650;p29"/>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1" name="Google Shape;651;p29"/>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2" name="Google Shape;652;p29"/>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3" name="Google Shape;653;p29"/>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4" name="Google Shape;654;p29"/>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655" name="Google Shape;655;p29"/>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656" name="Google Shape;656;p29"/>
          <p:cNvSpPr txBox="1">
            <a:spLocks noGrp="1"/>
          </p:cNvSpPr>
          <p:nvPr>
            <p:ph type="title"/>
          </p:nvPr>
        </p:nvSpPr>
        <p:spPr>
          <a:xfrm>
            <a:off x="3670737" y="86395"/>
            <a:ext cx="54333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Table of contents</a:t>
            </a:r>
            <a:endParaRPr dirty="0"/>
          </a:p>
        </p:txBody>
      </p:sp>
      <p:sp>
        <p:nvSpPr>
          <p:cNvPr id="662" name="Google Shape;662;p29"/>
          <p:cNvSpPr txBox="1">
            <a:spLocks noGrp="1"/>
          </p:cNvSpPr>
          <p:nvPr>
            <p:ph type="title" idx="7"/>
          </p:nvPr>
        </p:nvSpPr>
        <p:spPr>
          <a:xfrm>
            <a:off x="2176949" y="3427146"/>
            <a:ext cx="623100" cy="44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2400" dirty="0"/>
              <a:t>06</a:t>
            </a:r>
            <a:endParaRPr sz="2400" dirty="0"/>
          </a:p>
        </p:txBody>
      </p:sp>
      <p:sp>
        <p:nvSpPr>
          <p:cNvPr id="663" name="Google Shape;663;p29"/>
          <p:cNvSpPr txBox="1">
            <a:spLocks noGrp="1"/>
          </p:cNvSpPr>
          <p:nvPr>
            <p:ph type="subTitle" idx="1"/>
          </p:nvPr>
        </p:nvSpPr>
        <p:spPr>
          <a:xfrm>
            <a:off x="2617141" y="538901"/>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a:t>Introduction</a:t>
            </a:r>
            <a:endParaRPr sz="1600" dirty="0"/>
          </a:p>
        </p:txBody>
      </p:sp>
      <p:sp>
        <p:nvSpPr>
          <p:cNvPr id="664" name="Google Shape;664;p29"/>
          <p:cNvSpPr txBox="1">
            <a:spLocks noGrp="1"/>
          </p:cNvSpPr>
          <p:nvPr>
            <p:ph type="subTitle" idx="8"/>
          </p:nvPr>
        </p:nvSpPr>
        <p:spPr>
          <a:xfrm>
            <a:off x="2602435" y="1127407"/>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Problem Statemnet </a:t>
            </a:r>
            <a:endParaRPr sz="1600" dirty="0"/>
          </a:p>
        </p:txBody>
      </p:sp>
      <p:pic>
        <p:nvPicPr>
          <p:cNvPr id="669" name="Google Shape;669;p29"/>
          <p:cNvPicPr preferRelativeResize="0">
            <a:picLocks noGrp="1"/>
          </p:cNvPicPr>
          <p:nvPr>
            <p:ph type="pic" idx="16"/>
          </p:nvPr>
        </p:nvPicPr>
        <p:blipFill rotWithShape="1">
          <a:blip r:embed="rId1"/>
          <a:srcRect l="6837" t="14324" r="6828"/>
          <a:stretch>
            <a:fillRect/>
          </a:stretch>
        </p:blipFill>
        <p:spPr>
          <a:xfrm flipH="1">
            <a:off x="200024" y="1357050"/>
            <a:ext cx="1999252" cy="3786450"/>
          </a:xfrm>
          <a:prstGeom prst="rect">
            <a:avLst/>
          </a:prstGeom>
        </p:spPr>
      </p:pic>
      <p:grpSp>
        <p:nvGrpSpPr>
          <p:cNvPr id="670" name="Google Shape;670;p29"/>
          <p:cNvGrpSpPr/>
          <p:nvPr/>
        </p:nvGrpSpPr>
        <p:grpSpPr>
          <a:xfrm>
            <a:off x="-312746" y="-293932"/>
            <a:ext cx="2537821" cy="1997166"/>
            <a:chOff x="-312746" y="-293932"/>
            <a:chExt cx="2537821" cy="1997166"/>
          </a:xfrm>
        </p:grpSpPr>
        <p:sp>
          <p:nvSpPr>
            <p:cNvPr id="671" name="Google Shape;671;p29"/>
            <p:cNvSpPr/>
            <p:nvPr/>
          </p:nvSpPr>
          <p:spPr>
            <a:xfrm>
              <a:off x="-312746" y="190634"/>
              <a:ext cx="1810800" cy="1512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672" name="Google Shape;672;p29"/>
            <p:cNvGrpSpPr/>
            <p:nvPr/>
          </p:nvGrpSpPr>
          <p:grpSpPr>
            <a:xfrm rot="-5400000">
              <a:off x="444295" y="-493455"/>
              <a:ext cx="1581256" cy="1980303"/>
              <a:chOff x="-74625" y="2242625"/>
              <a:chExt cx="939825" cy="1177000"/>
            </a:xfrm>
          </p:grpSpPr>
          <p:sp>
            <p:nvSpPr>
              <p:cNvPr id="673" name="Google Shape;673;p29"/>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4" name="Google Shape;674;p29"/>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5" name="Google Shape;675;p29"/>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6" name="Google Shape;676;p29"/>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77" name="Google Shape;677;p29"/>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47" name="Google Shape;657;p29"/>
          <p:cNvSpPr txBox="1"/>
          <p:nvPr/>
        </p:nvSpPr>
        <p:spPr>
          <a:xfrm>
            <a:off x="2177763" y="569126"/>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01</a:t>
            </a:r>
            <a:endParaRPr lang="en-GB" sz="2400" dirty="0"/>
          </a:p>
        </p:txBody>
      </p:sp>
      <p:sp>
        <p:nvSpPr>
          <p:cNvPr id="48" name="Google Shape;658;p29"/>
          <p:cNvSpPr txBox="1"/>
          <p:nvPr/>
        </p:nvSpPr>
        <p:spPr>
          <a:xfrm>
            <a:off x="2179841" y="2420057"/>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04</a:t>
            </a:r>
            <a:endParaRPr lang="en-GB" sz="2400" dirty="0"/>
          </a:p>
        </p:txBody>
      </p:sp>
      <p:sp>
        <p:nvSpPr>
          <p:cNvPr id="49" name="Google Shape;659;p29"/>
          <p:cNvSpPr txBox="1"/>
          <p:nvPr/>
        </p:nvSpPr>
        <p:spPr>
          <a:xfrm>
            <a:off x="2136155" y="1191695"/>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02</a:t>
            </a:r>
            <a:endParaRPr lang="en-GB" sz="2400" dirty="0"/>
          </a:p>
        </p:txBody>
      </p:sp>
      <p:sp>
        <p:nvSpPr>
          <p:cNvPr id="50" name="Google Shape;660;p29"/>
          <p:cNvSpPr txBox="1"/>
          <p:nvPr/>
        </p:nvSpPr>
        <p:spPr>
          <a:xfrm>
            <a:off x="2177763" y="2943064"/>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05</a:t>
            </a:r>
            <a:endParaRPr lang="en-GB" sz="2400" dirty="0"/>
          </a:p>
        </p:txBody>
      </p:sp>
      <p:sp>
        <p:nvSpPr>
          <p:cNvPr id="51" name="Google Shape;661;p29"/>
          <p:cNvSpPr txBox="1"/>
          <p:nvPr/>
        </p:nvSpPr>
        <p:spPr>
          <a:xfrm>
            <a:off x="2179987" y="1829978"/>
            <a:ext cx="623100" cy="4476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000"/>
              <a:buFont typeface="DM Serif Display"/>
              <a:buNone/>
              <a:defRPr sz="3000" b="0" i="0" u="none" strike="noStrike" cap="none">
                <a:solidFill>
                  <a:schemeClr val="accent2"/>
                </a:solidFill>
                <a:latin typeface="DM Serif Display"/>
                <a:ea typeface="DM Serif Display"/>
                <a:cs typeface="DM Serif Display"/>
                <a:sym typeface="DM Serif Display"/>
              </a:defRPr>
            </a:lvl1pPr>
            <a:lvl2pPr marR="0" lvl="1"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2pPr>
            <a:lvl3pPr marR="0" lvl="2"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3pPr>
            <a:lvl4pPr marR="0" lvl="3"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4pPr>
            <a:lvl5pPr marR="0" lvl="4"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5pPr>
            <a:lvl6pPr marR="0" lvl="5"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6pPr>
            <a:lvl7pPr marR="0" lvl="6"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7pPr>
            <a:lvl8pPr marR="0" lvl="7"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8pPr>
            <a:lvl9pPr marR="0" lvl="8" algn="l" rtl="0">
              <a:lnSpc>
                <a:spcPct val="100000"/>
              </a:lnSpc>
              <a:spcBef>
                <a:spcPts val="0"/>
              </a:spcBef>
              <a:spcAft>
                <a:spcPts val="0"/>
              </a:spcAft>
              <a:buClr>
                <a:schemeClr val="dk1"/>
              </a:buClr>
              <a:buSzPts val="3000"/>
              <a:buFont typeface="DM Serif Display"/>
              <a:buNone/>
              <a:defRPr sz="3000" b="0" i="0" u="none" strike="noStrike" cap="none">
                <a:solidFill>
                  <a:schemeClr val="dk1"/>
                </a:solidFill>
                <a:latin typeface="DM Serif Display"/>
                <a:ea typeface="DM Serif Display"/>
                <a:cs typeface="DM Serif Display"/>
                <a:sym typeface="DM Serif Display"/>
              </a:defRPr>
            </a:lvl9pPr>
          </a:lstStyle>
          <a:p>
            <a:r>
              <a:rPr lang="en-GB" sz="2400" dirty="0" smtClean="0"/>
              <a:t>03</a:t>
            </a:r>
            <a:endParaRPr lang="en-GB" sz="2400" dirty="0"/>
          </a:p>
        </p:txBody>
      </p:sp>
      <p:sp>
        <p:nvSpPr>
          <p:cNvPr id="63" name="Google Shape;662;p29"/>
          <p:cNvSpPr txBox="1">
            <a:spLocks noGrp="1"/>
          </p:cNvSpPr>
          <p:nvPr>
            <p:ph type="title" idx="7"/>
          </p:nvPr>
        </p:nvSpPr>
        <p:spPr>
          <a:xfrm>
            <a:off x="2180816" y="3931980"/>
            <a:ext cx="623100" cy="44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2400" dirty="0" smtClean="0"/>
              <a:t>07</a:t>
            </a:r>
            <a:endParaRPr sz="2400" dirty="0"/>
          </a:p>
        </p:txBody>
      </p:sp>
      <p:sp>
        <p:nvSpPr>
          <p:cNvPr id="65" name="Google Shape;662;p29"/>
          <p:cNvSpPr txBox="1">
            <a:spLocks noGrp="1"/>
          </p:cNvSpPr>
          <p:nvPr>
            <p:ph type="title" idx="7"/>
          </p:nvPr>
        </p:nvSpPr>
        <p:spPr>
          <a:xfrm>
            <a:off x="2157860" y="4450409"/>
            <a:ext cx="623100" cy="447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sz="2400" dirty="0" smtClean="0"/>
              <a:t>08</a:t>
            </a:r>
            <a:endParaRPr sz="2400" dirty="0"/>
          </a:p>
        </p:txBody>
      </p:sp>
      <p:sp>
        <p:nvSpPr>
          <p:cNvPr id="66" name="Google Shape;668;p29"/>
          <p:cNvSpPr txBox="1"/>
          <p:nvPr/>
        </p:nvSpPr>
        <p:spPr>
          <a:xfrm>
            <a:off x="2674917" y="4386651"/>
            <a:ext cx="2575800" cy="447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dk1"/>
              </a:buClr>
              <a:buSzPts val="2400"/>
              <a:buFont typeface="Bebas Neue" panose="020B0606020202050201"/>
              <a:buNone/>
              <a:defRPr sz="2000" b="0" i="0" u="none" strike="noStrike" cap="none">
                <a:solidFill>
                  <a:schemeClr val="dk1"/>
                </a:solidFill>
                <a:latin typeface="DM Serif Display"/>
                <a:ea typeface="DM Serif Display"/>
                <a:cs typeface="DM Serif Display"/>
                <a:sym typeface="DM Serif Display"/>
              </a:defRPr>
            </a:lvl1pPr>
            <a:lvl2pPr marL="914400" marR="0" lvl="1"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2pPr>
            <a:lvl3pPr marL="1371600" marR="0" lvl="2"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3pPr>
            <a:lvl4pPr marL="1828800" marR="0" lvl="3"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4pPr>
            <a:lvl5pPr marL="2286000" marR="0" lvl="4"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5pPr>
            <a:lvl6pPr marL="2743200" marR="0" lvl="5"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6pPr>
            <a:lvl7pPr marL="3200400" marR="0" lvl="6"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7pPr>
            <a:lvl8pPr marL="3657600" marR="0" lvl="7"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8pPr>
            <a:lvl9pPr marL="4114800" marR="0" lvl="8" indent="-304800" algn="l" rtl="0">
              <a:lnSpc>
                <a:spcPct val="100000"/>
              </a:lnSpc>
              <a:spcBef>
                <a:spcPts val="0"/>
              </a:spcBef>
              <a:spcAft>
                <a:spcPts val="0"/>
              </a:spcAft>
              <a:buClr>
                <a:schemeClr val="dk1"/>
              </a:buClr>
              <a:buSzPts val="2400"/>
              <a:buFont typeface="Bebas Neue" panose="020B0606020202050201"/>
              <a:buNone/>
              <a:defRPr sz="2400" b="0" i="0" u="none" strike="noStrike" cap="none">
                <a:solidFill>
                  <a:schemeClr val="dk1"/>
                </a:solidFill>
                <a:latin typeface="Bebas Neue" panose="020B0606020202050201"/>
                <a:ea typeface="Bebas Neue" panose="020B0606020202050201"/>
                <a:cs typeface="Bebas Neue" panose="020B0606020202050201"/>
                <a:sym typeface="Bebas Neue" panose="020B0606020202050201"/>
              </a:defRPr>
            </a:lvl9pPr>
          </a:lstStyle>
          <a:p>
            <a:pPr marL="0" indent="0"/>
            <a:r>
              <a:rPr lang="en-US" sz="1600" dirty="0" smtClean="0"/>
              <a:t>Results</a:t>
            </a:r>
            <a:endParaRPr lang="en-US" sz="1600" dirty="0"/>
          </a:p>
        </p:txBody>
      </p:sp>
      <p:sp>
        <p:nvSpPr>
          <p:cNvPr id="75" name="Google Shape;664;p29"/>
          <p:cNvSpPr txBox="1">
            <a:spLocks noGrp="1"/>
          </p:cNvSpPr>
          <p:nvPr>
            <p:ph type="subTitle" idx="8"/>
          </p:nvPr>
        </p:nvSpPr>
        <p:spPr>
          <a:xfrm>
            <a:off x="2653560" y="1792576"/>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Research Objectives </a:t>
            </a:r>
            <a:endParaRPr sz="1600" dirty="0"/>
          </a:p>
        </p:txBody>
      </p:sp>
      <p:sp>
        <p:nvSpPr>
          <p:cNvPr id="59" name="Google Shape;666;p29"/>
          <p:cNvSpPr txBox="1">
            <a:spLocks noGrp="1"/>
          </p:cNvSpPr>
          <p:nvPr>
            <p:ph type="subTitle" idx="13"/>
          </p:nvPr>
        </p:nvSpPr>
        <p:spPr>
          <a:xfrm>
            <a:off x="2635349" y="3421969"/>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Methodologies 									</a:t>
            </a:r>
            <a:endParaRPr sz="1600" dirty="0"/>
          </a:p>
        </p:txBody>
      </p:sp>
      <p:sp>
        <p:nvSpPr>
          <p:cNvPr id="73" name="Google Shape;664;p29"/>
          <p:cNvSpPr txBox="1">
            <a:spLocks noGrp="1"/>
          </p:cNvSpPr>
          <p:nvPr>
            <p:ph type="subTitle" idx="8"/>
          </p:nvPr>
        </p:nvSpPr>
        <p:spPr>
          <a:xfrm>
            <a:off x="2602435" y="3879923"/>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smtClean="0"/>
              <a:t>Q</a:t>
            </a:r>
            <a:r>
              <a:rPr lang="en-GB" sz="1600" dirty="0" smtClean="0"/>
              <a:t>uestionnaire process</a:t>
            </a:r>
            <a:endParaRPr sz="1600" dirty="0"/>
          </a:p>
        </p:txBody>
      </p:sp>
      <p:sp>
        <p:nvSpPr>
          <p:cNvPr id="60" name="Google Shape;666;p29"/>
          <p:cNvSpPr txBox="1">
            <a:spLocks noGrp="1"/>
          </p:cNvSpPr>
          <p:nvPr>
            <p:ph type="subTitle" idx="13"/>
          </p:nvPr>
        </p:nvSpPr>
        <p:spPr>
          <a:xfrm>
            <a:off x="2635349" y="2366359"/>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sz="1600" dirty="0" smtClean="0"/>
              <a:t>Significance of the work						</a:t>
            </a:r>
            <a:endParaRPr sz="1600" dirty="0"/>
          </a:p>
        </p:txBody>
      </p:sp>
      <p:sp>
        <p:nvSpPr>
          <p:cNvPr id="61" name="Google Shape;666;p29"/>
          <p:cNvSpPr txBox="1">
            <a:spLocks noGrp="1"/>
          </p:cNvSpPr>
          <p:nvPr>
            <p:ph type="subTitle" idx="13"/>
          </p:nvPr>
        </p:nvSpPr>
        <p:spPr>
          <a:xfrm>
            <a:off x="2610252" y="2932042"/>
            <a:ext cx="2575800" cy="44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600" dirty="0" smtClean="0"/>
              <a:t>T</a:t>
            </a:r>
            <a:r>
              <a:rPr lang="en-GB" sz="1600" dirty="0" smtClean="0"/>
              <a:t>heoratical background </a:t>
            </a:r>
            <a:endParaRPr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lvl="0"/>
            <a:r>
              <a:rPr lang="en-GB" sz="3600" dirty="0" smtClean="0"/>
              <a:t>Results</a:t>
            </a:r>
            <a:endParaRPr sz="3600"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a:t>
            </a:r>
            <a:r>
              <a:rPr lang="ar-JO" altLang="en-GB" dirty="0" smtClean="0"/>
              <a:t>6</a:t>
            </a:r>
            <a:endParaRPr lang="ar-JO" altLang="en-GB" dirty="0" smtClean="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35"/>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smtClean="0"/>
              <a:t>Results </a:t>
            </a:r>
            <a:endParaRPr dirty="0"/>
          </a:p>
        </p:txBody>
      </p:sp>
      <p:sp>
        <p:nvSpPr>
          <p:cNvPr id="4" name="Rectangle 2"/>
          <p:cNvSpPr>
            <a:spLocks noChangeArrowheads="1"/>
          </p:cNvSpPr>
          <p:nvPr/>
        </p:nvSpPr>
        <p:spPr bwMode="auto">
          <a:xfrm>
            <a:off x="814070" y="1542415"/>
            <a:ext cx="7655560" cy="31896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1800" b="1" i="0" u="none" strike="noStrike" cap="none" normalizeH="0" baseline="0" dirty="0" smtClean="0">
                <a:ln>
                  <a:noFill/>
                </a:ln>
                <a:solidFill>
                  <a:schemeClr val="tx1"/>
                </a:solidFill>
                <a:effectLst/>
                <a:latin typeface="Arial" panose="020B0604020202020204" pitchFamily="34" charset="0"/>
              </a:rPr>
              <a:t>Successful food recognition</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altLang="en-US" sz="1800" b="0" i="0" u="none" strike="noStrike" cap="none" normalizeH="0" baseline="0" dirty="0" smtClean="0">
                <a:ln>
                  <a:noFill/>
                </a:ln>
                <a:solidFill>
                  <a:schemeClr val="tx1"/>
                </a:solidFill>
                <a:effectLst/>
                <a:latin typeface="Arial" panose="020B0604020202020204" pitchFamily="34" charset="0"/>
              </a:rPr>
              <a:t>– </a:t>
            </a:r>
            <a:r>
              <a:rPr kumimoji="0" lang="en-US" altLang="en-US" b="0" i="0" u="none" strike="noStrike" cap="none" normalizeH="0" baseline="0" dirty="0" smtClean="0">
                <a:ln>
                  <a:noFill/>
                </a:ln>
                <a:solidFill>
                  <a:schemeClr val="tx1"/>
                </a:solidFill>
                <a:effectLst/>
                <a:latin typeface="Arial" panose="020B0604020202020204" pitchFamily="34" charset="0"/>
              </a:rPr>
              <a:t>The AI camera system was able to accurately detect and identify different </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altLang="en-US" b="0" i="0" u="none" strike="noStrike" cap="none" normalizeH="0" baseline="0" dirty="0" smtClean="0">
                <a:ln>
                  <a:noFill/>
                </a:ln>
                <a:solidFill>
                  <a:schemeClr val="tx1"/>
                </a:solidFill>
                <a:effectLst/>
                <a:latin typeface="Arial" panose="020B0604020202020204" pitchFamily="34" charset="0"/>
              </a:rPr>
              <a:t>food items placed on the smart table.</a:t>
            </a: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1800" b="1" i="0" u="none" strike="noStrike" cap="none" normalizeH="0" baseline="0" dirty="0" smtClean="0">
                <a:ln>
                  <a:noFill/>
                </a:ln>
                <a:solidFill>
                  <a:schemeClr val="tx1"/>
                </a:solidFill>
                <a:effectLst/>
                <a:latin typeface="Arial" panose="020B0604020202020204" pitchFamily="34" charset="0"/>
              </a:rPr>
              <a:t>Accurate temperature and moisture measurement</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altLang="en-US" sz="1800" b="0" i="0" u="none" strike="noStrike" cap="none" normalizeH="0" baseline="0" dirty="0" smtClean="0">
                <a:ln>
                  <a:noFill/>
                </a:ln>
                <a:solidFill>
                  <a:schemeClr val="tx1"/>
                </a:solidFill>
                <a:effectLst/>
                <a:latin typeface="Arial" panose="020B0604020202020204" pitchFamily="34" charset="0"/>
              </a:rPr>
              <a:t>The sensors successfully measured food temperature and moisture levels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altLang="en-US" sz="1800" b="0" i="0" u="none" strike="noStrike" cap="none" normalizeH="0" baseline="0" dirty="0" smtClean="0">
                <a:ln>
                  <a:noFill/>
                </a:ln>
                <a:solidFill>
                  <a:schemeClr val="tx1"/>
                </a:solidFill>
                <a:effectLst/>
                <a:latin typeface="Arial" panose="020B0604020202020204" pitchFamily="34" charset="0"/>
              </a:rPr>
              <a:t>in real time with stable and reliable readings.</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1800" b="1" i="0" u="none" strike="noStrike" cap="none" normalizeH="0" baseline="0" dirty="0" smtClean="0">
                <a:ln>
                  <a:noFill/>
                </a:ln>
                <a:solidFill>
                  <a:schemeClr val="tx1"/>
                </a:solidFill>
                <a:effectLst/>
                <a:latin typeface="Arial" panose="020B0604020202020204" pitchFamily="34" charset="0"/>
              </a:rPr>
              <a:t>Automatic heating and cooling operation</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altLang="en-US" sz="1800" b="0" i="0" u="none" strike="noStrike" cap="none" normalizeH="0" baseline="0" dirty="0" smtClean="0">
                <a:ln>
                  <a:noFill/>
                </a:ln>
                <a:solidFill>
                  <a:schemeClr val="tx1"/>
                </a:solidFill>
                <a:effectLst/>
                <a:latin typeface="Arial" panose="020B0604020202020204" pitchFamily="34" charset="0"/>
              </a:rPr>
              <a:t>The system correctly activated the heating element or cooling fan based on the detected food type and its measured condition</a:t>
            </a:r>
            <a:r>
              <a:rPr kumimoji="0" lang="en-US" sz="1800" b="0" i="0" u="none" strike="noStrike" cap="none" normalizeH="0" baseline="0" dirty="0" smtClean="0">
                <a:ln>
                  <a:noFill/>
                </a:ln>
                <a:solidFill>
                  <a:schemeClr val="tx1"/>
                </a:solidFill>
                <a:effectLst/>
                <a:latin typeface="Arial" panose="020B0604020202020204" pitchFamily="34" charset="0"/>
              </a:rPr>
              <a:t>.</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66"/>
        <p:cNvGrpSpPr/>
        <p:nvPr/>
      </p:nvGrpSpPr>
      <p:grpSpPr>
        <a:xfrm>
          <a:off x="0" y="0"/>
          <a:ext cx="0" cy="0"/>
          <a:chOff x="0" y="0"/>
          <a:chExt cx="0" cy="0"/>
        </a:xfrm>
      </p:grpSpPr>
      <p:sp>
        <p:nvSpPr>
          <p:cNvPr id="867" name="Google Shape;867;p35"/>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lvl="0"/>
            <a:r>
              <a:rPr lang="en-US" dirty="0" smtClean="0"/>
              <a:t>Results </a:t>
            </a:r>
            <a:endParaRPr dirty="0"/>
          </a:p>
        </p:txBody>
      </p:sp>
      <p:sp>
        <p:nvSpPr>
          <p:cNvPr id="3" name="Rectangle 2"/>
          <p:cNvSpPr>
            <a:spLocks noChangeArrowheads="1"/>
          </p:cNvSpPr>
          <p:nvPr/>
        </p:nvSpPr>
        <p:spPr bwMode="auto">
          <a:xfrm>
            <a:off x="906589" y="1969697"/>
            <a:ext cx="7704001" cy="922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Char char="•"/>
            </a:pPr>
            <a:r>
              <a:rPr kumimoji="0" lang="en-US" altLang="en-US" sz="1800" b="1" i="0" u="none" strike="noStrike" cap="none" normalizeH="0" baseline="0" dirty="0" smtClean="0">
                <a:ln>
                  <a:noFill/>
                </a:ln>
                <a:solidFill>
                  <a:schemeClr val="tx1"/>
                </a:solidFill>
                <a:effectLst/>
                <a:latin typeface="Arial" panose="020B0604020202020204" pitchFamily="34" charset="0"/>
              </a:rPr>
              <a:t>Real-time nutritional information display</a:t>
            </a: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pPr>
            <a:r>
              <a:rPr kumimoji="0" lang="en-US" altLang="en-US" sz="1800" b="0" i="0" u="none" strike="noStrike" cap="none" normalizeH="0" baseline="0" dirty="0" smtClean="0">
                <a:ln>
                  <a:noFill/>
                </a:ln>
                <a:solidFill>
                  <a:schemeClr val="tx1"/>
                </a:solidFill>
                <a:effectLst/>
                <a:latin typeface="Arial" panose="020B0604020202020204" pitchFamily="34" charset="0"/>
              </a:rPr>
              <a:t>– Nutritional data such as vitamins, and health-related information were correctly retrieved from the database and displayed to the user</a:t>
            </a: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720000" y="209296"/>
            <a:ext cx="7704000" cy="621900"/>
          </a:xfrm>
        </p:spPr>
        <p:txBody>
          <a:bodyPr/>
          <a:p>
            <a:r>
              <a:rPr lang="en-US"/>
              <a:t>future work </a:t>
            </a:r>
            <a:endParaRPr lang="en-US"/>
          </a:p>
        </p:txBody>
      </p:sp>
      <p:pic>
        <p:nvPicPr>
          <p:cNvPr id="15" name="Picture 14" descr="future work"/>
          <p:cNvPicPr>
            <a:picLocks noChangeAspect="1"/>
          </p:cNvPicPr>
          <p:nvPr/>
        </p:nvPicPr>
        <p:blipFill>
          <a:blip r:embed="rId1"/>
          <a:stretch>
            <a:fillRect/>
          </a:stretch>
        </p:blipFill>
        <p:spPr>
          <a:xfrm>
            <a:off x="817880" y="1075690"/>
            <a:ext cx="7530465" cy="395224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1078903" y="450725"/>
            <a:ext cx="4383600" cy="981000"/>
          </a:xfrm>
          <a:prstGeom prst="rect">
            <a:avLst/>
          </a:prstGeom>
        </p:spPr>
        <p:txBody>
          <a:bodyPr spcFirstLastPara="1" wrap="square" lIns="91425" tIns="91425" rIns="91425" bIns="91425" anchor="t" anchorCtr="0">
            <a:noAutofit/>
          </a:bodyPr>
          <a:lstStyle/>
          <a:p>
            <a:pPr lvl="0"/>
            <a:r>
              <a:rPr lang="en-GB" sz="2800" dirty="0" smtClean="0"/>
              <a:t>Questionnaire</a:t>
            </a:r>
            <a:endParaRPr sz="2800" dirty="0"/>
          </a:p>
        </p:txBody>
      </p:sp>
      <p:sp>
        <p:nvSpPr>
          <p:cNvPr id="745" name="Google Shape;745;p31"/>
          <p:cNvSpPr txBox="1">
            <a:spLocks noGrp="1"/>
          </p:cNvSpPr>
          <p:nvPr>
            <p:ph type="title" idx="2"/>
          </p:nvPr>
        </p:nvSpPr>
        <p:spPr>
          <a:xfrm>
            <a:off x="202120" y="557602"/>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06</a:t>
            </a:r>
            <a:endParaRPr dirty="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grpSp>
        <p:nvGrpSpPr>
          <p:cNvPr id="3" name="Google Shape;1171;p46"/>
          <p:cNvGrpSpPr/>
          <p:nvPr/>
        </p:nvGrpSpPr>
        <p:grpSpPr>
          <a:xfrm>
            <a:off x="-585964" y="-389899"/>
            <a:ext cx="3386091" cy="5923087"/>
            <a:chOff x="3090900" y="-19050"/>
            <a:chExt cx="2962200" cy="5181600"/>
          </a:xfrm>
        </p:grpSpPr>
        <p:grpSp>
          <p:nvGrpSpPr>
            <p:cNvPr id="4" name="Google Shape;1172;p46"/>
            <p:cNvGrpSpPr/>
            <p:nvPr/>
          </p:nvGrpSpPr>
          <p:grpSpPr>
            <a:xfrm>
              <a:off x="3090900" y="85725"/>
              <a:ext cx="2962200" cy="4960075"/>
              <a:chOff x="3228975" y="314325"/>
              <a:chExt cx="2962200" cy="4960075"/>
            </a:xfrm>
          </p:grpSpPr>
          <p:cxnSp>
            <p:nvCxnSpPr>
              <p:cNvPr id="13" name="Google Shape;1173;p46"/>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4" name="Google Shape;1174;p46"/>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5" name="Google Shape;1175;p46"/>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6" name="Google Shape;1176;p46"/>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7" name="Google Shape;1177;p46"/>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8" name="Google Shape;1178;p46"/>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19" name="Google Shape;1179;p46"/>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0" name="Google Shape;1180;p46"/>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1" name="Google Shape;1181;p46"/>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2" name="Google Shape;1182;p46"/>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3" name="Google Shape;1183;p46"/>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4" name="Google Shape;1184;p46"/>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25" name="Google Shape;1185;p46"/>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5" name="Google Shape;1186;p46"/>
            <p:cNvGrpSpPr/>
            <p:nvPr/>
          </p:nvGrpSpPr>
          <p:grpSpPr>
            <a:xfrm>
              <a:off x="3329025" y="-19050"/>
              <a:ext cx="2462200" cy="5181600"/>
              <a:chOff x="3467100" y="209550"/>
              <a:chExt cx="2462200" cy="5181600"/>
            </a:xfrm>
          </p:grpSpPr>
          <p:cxnSp>
            <p:nvCxnSpPr>
              <p:cNvPr id="6" name="Google Shape;1187;p46"/>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 name="Google Shape;1188;p46"/>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8" name="Google Shape;1189;p46"/>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9" name="Google Shape;1190;p46"/>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0" name="Google Shape;1191;p46"/>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1" name="Google Shape;1192;p46"/>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12" name="Google Shape;1193;p46"/>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grpSp>
        <p:nvGrpSpPr>
          <p:cNvPr id="27" name="Google Shape;1207;p46"/>
          <p:cNvGrpSpPr/>
          <p:nvPr/>
        </p:nvGrpSpPr>
        <p:grpSpPr>
          <a:xfrm>
            <a:off x="217836" y="-193188"/>
            <a:ext cx="1877890" cy="2124600"/>
            <a:chOff x="-163390" y="170950"/>
            <a:chExt cx="1877890" cy="2124600"/>
          </a:xfrm>
        </p:grpSpPr>
        <p:sp>
          <p:nvSpPr>
            <p:cNvPr id="28" name="Google Shape;1208;p46"/>
            <p:cNvSpPr/>
            <p:nvPr/>
          </p:nvSpPr>
          <p:spPr>
            <a:xfrm>
              <a:off x="152400" y="170950"/>
              <a:ext cx="1562100" cy="2124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29" name="Google Shape;1209;p46"/>
            <p:cNvGrpSpPr/>
            <p:nvPr/>
          </p:nvGrpSpPr>
          <p:grpSpPr>
            <a:xfrm rot="10800000">
              <a:off x="-163390" y="257989"/>
              <a:ext cx="1515374" cy="1897795"/>
              <a:chOff x="-74625" y="2242625"/>
              <a:chExt cx="939825" cy="1177000"/>
            </a:xfrm>
          </p:grpSpPr>
          <p:sp>
            <p:nvSpPr>
              <p:cNvPr id="30" name="Google Shape;1210;p46"/>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 name="Google Shape;1211;p46"/>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2" name="Google Shape;1212;p46"/>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1213;p46"/>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4" name="Google Shape;1214;p46"/>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36" name="Google Shape;1194;p46"/>
          <p:cNvSpPr txBox="1">
            <a:spLocks noGrp="1"/>
          </p:cNvSpPr>
          <p:nvPr>
            <p:ph type="title"/>
          </p:nvPr>
        </p:nvSpPr>
        <p:spPr>
          <a:xfrm>
            <a:off x="3203526" y="1963010"/>
            <a:ext cx="4151700" cy="976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Thank you </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Introduction</a:t>
            </a:r>
            <a:endParaRPr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a:t>01</a:t>
            </a:r>
            <a:endParaRPr dirty="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33"/>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Introduction </a:t>
            </a:r>
            <a:endParaRPr dirty="0"/>
          </a:p>
        </p:txBody>
      </p:sp>
      <p:grpSp>
        <p:nvGrpSpPr>
          <p:cNvPr id="805" name="Google Shape;805;p33"/>
          <p:cNvGrpSpPr/>
          <p:nvPr/>
        </p:nvGrpSpPr>
        <p:grpSpPr>
          <a:xfrm>
            <a:off x="6260963" y="1341576"/>
            <a:ext cx="445200" cy="403325"/>
            <a:chOff x="1463125" y="1924450"/>
            <a:chExt cx="445200" cy="403325"/>
          </a:xfrm>
        </p:grpSpPr>
        <p:sp>
          <p:nvSpPr>
            <p:cNvPr id="806" name="Google Shape;806;p33"/>
            <p:cNvSpPr/>
            <p:nvPr/>
          </p:nvSpPr>
          <p:spPr>
            <a:xfrm>
              <a:off x="1491050" y="2259025"/>
              <a:ext cx="389350" cy="68750"/>
            </a:xfrm>
            <a:custGeom>
              <a:avLst/>
              <a:gdLst/>
              <a:ahLst/>
              <a:cxnLst/>
              <a:rect l="l" t="t" r="r" b="b"/>
              <a:pathLst>
                <a:path w="15574" h="2750" extrusionOk="0">
                  <a:moveTo>
                    <a:pt x="5018" y="520"/>
                  </a:moveTo>
                  <a:lnTo>
                    <a:pt x="5018" y="2229"/>
                  </a:lnTo>
                  <a:lnTo>
                    <a:pt x="522" y="2229"/>
                  </a:lnTo>
                  <a:lnTo>
                    <a:pt x="522" y="520"/>
                  </a:lnTo>
                  <a:close/>
                  <a:moveTo>
                    <a:pt x="10036" y="520"/>
                  </a:moveTo>
                  <a:lnTo>
                    <a:pt x="10036" y="2229"/>
                  </a:lnTo>
                  <a:lnTo>
                    <a:pt x="5538" y="2229"/>
                  </a:lnTo>
                  <a:lnTo>
                    <a:pt x="5538" y="520"/>
                  </a:lnTo>
                  <a:close/>
                  <a:moveTo>
                    <a:pt x="15053" y="520"/>
                  </a:moveTo>
                  <a:lnTo>
                    <a:pt x="15053" y="2229"/>
                  </a:lnTo>
                  <a:lnTo>
                    <a:pt x="10556" y="2229"/>
                  </a:lnTo>
                  <a:lnTo>
                    <a:pt x="10556" y="520"/>
                  </a:lnTo>
                  <a:close/>
                  <a:moveTo>
                    <a:pt x="260" y="0"/>
                  </a:moveTo>
                  <a:cubicBezTo>
                    <a:pt x="118" y="0"/>
                    <a:pt x="0" y="114"/>
                    <a:pt x="0" y="260"/>
                  </a:cubicBezTo>
                  <a:lnTo>
                    <a:pt x="0" y="2489"/>
                  </a:lnTo>
                  <a:cubicBezTo>
                    <a:pt x="0" y="2631"/>
                    <a:pt x="118" y="2749"/>
                    <a:pt x="260" y="2749"/>
                  </a:cubicBezTo>
                  <a:lnTo>
                    <a:pt x="15313" y="2749"/>
                  </a:lnTo>
                  <a:cubicBezTo>
                    <a:pt x="15460" y="2749"/>
                    <a:pt x="15574" y="2631"/>
                    <a:pt x="15574" y="2489"/>
                  </a:cubicBezTo>
                  <a:lnTo>
                    <a:pt x="15574" y="260"/>
                  </a:lnTo>
                  <a:cubicBezTo>
                    <a:pt x="15574" y="114"/>
                    <a:pt x="15460" y="0"/>
                    <a:pt x="15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07" name="Google Shape;807;p33"/>
            <p:cNvSpPr/>
            <p:nvPr/>
          </p:nvSpPr>
          <p:spPr>
            <a:xfrm>
              <a:off x="1491050" y="2091675"/>
              <a:ext cx="389350" cy="68900"/>
            </a:xfrm>
            <a:custGeom>
              <a:avLst/>
              <a:gdLst/>
              <a:ahLst/>
              <a:cxnLst/>
              <a:rect l="l" t="t" r="r" b="b"/>
              <a:pathLst>
                <a:path w="15574" h="2756" extrusionOk="0">
                  <a:moveTo>
                    <a:pt x="5018" y="525"/>
                  </a:moveTo>
                  <a:lnTo>
                    <a:pt x="5018" y="2230"/>
                  </a:lnTo>
                  <a:lnTo>
                    <a:pt x="522" y="2230"/>
                  </a:lnTo>
                  <a:lnTo>
                    <a:pt x="522" y="525"/>
                  </a:lnTo>
                  <a:close/>
                  <a:moveTo>
                    <a:pt x="10036" y="525"/>
                  </a:moveTo>
                  <a:lnTo>
                    <a:pt x="10036" y="2230"/>
                  </a:lnTo>
                  <a:lnTo>
                    <a:pt x="5538" y="2230"/>
                  </a:lnTo>
                  <a:lnTo>
                    <a:pt x="5538" y="525"/>
                  </a:lnTo>
                  <a:close/>
                  <a:moveTo>
                    <a:pt x="260" y="1"/>
                  </a:moveTo>
                  <a:cubicBezTo>
                    <a:pt x="118" y="1"/>
                    <a:pt x="0" y="119"/>
                    <a:pt x="0" y="261"/>
                  </a:cubicBezTo>
                  <a:lnTo>
                    <a:pt x="0" y="2491"/>
                  </a:lnTo>
                  <a:cubicBezTo>
                    <a:pt x="0" y="2637"/>
                    <a:pt x="118" y="2756"/>
                    <a:pt x="260" y="2756"/>
                  </a:cubicBezTo>
                  <a:lnTo>
                    <a:pt x="15313" y="2756"/>
                  </a:lnTo>
                  <a:cubicBezTo>
                    <a:pt x="15460" y="2756"/>
                    <a:pt x="15574" y="2637"/>
                    <a:pt x="15574" y="2491"/>
                  </a:cubicBezTo>
                  <a:lnTo>
                    <a:pt x="15574" y="261"/>
                  </a:lnTo>
                  <a:cubicBezTo>
                    <a:pt x="15574" y="119"/>
                    <a:pt x="15460" y="1"/>
                    <a:pt x="15313" y="1"/>
                  </a:cubicBezTo>
                  <a:lnTo>
                    <a:pt x="14471" y="1"/>
                  </a:lnTo>
                  <a:cubicBezTo>
                    <a:pt x="14329" y="1"/>
                    <a:pt x="14211" y="119"/>
                    <a:pt x="14211" y="261"/>
                  </a:cubicBezTo>
                  <a:cubicBezTo>
                    <a:pt x="14211" y="407"/>
                    <a:pt x="14329" y="525"/>
                    <a:pt x="14471" y="525"/>
                  </a:cubicBezTo>
                  <a:lnTo>
                    <a:pt x="15053" y="525"/>
                  </a:lnTo>
                  <a:lnTo>
                    <a:pt x="15053" y="2230"/>
                  </a:lnTo>
                  <a:lnTo>
                    <a:pt x="10556" y="2230"/>
                  </a:lnTo>
                  <a:lnTo>
                    <a:pt x="10556" y="525"/>
                  </a:lnTo>
                  <a:lnTo>
                    <a:pt x="13254" y="525"/>
                  </a:lnTo>
                  <a:cubicBezTo>
                    <a:pt x="13396" y="525"/>
                    <a:pt x="13514" y="407"/>
                    <a:pt x="13514" y="261"/>
                  </a:cubicBezTo>
                  <a:cubicBezTo>
                    <a:pt x="13514" y="119"/>
                    <a:pt x="13396" y="1"/>
                    <a:pt x="1325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08" name="Google Shape;808;p33"/>
            <p:cNvSpPr/>
            <p:nvPr/>
          </p:nvSpPr>
          <p:spPr>
            <a:xfrm>
              <a:off x="1491050" y="1924450"/>
              <a:ext cx="138475" cy="68800"/>
            </a:xfrm>
            <a:custGeom>
              <a:avLst/>
              <a:gdLst/>
              <a:ahLst/>
              <a:cxnLst/>
              <a:rect l="l" t="t" r="r" b="b"/>
              <a:pathLst>
                <a:path w="5539" h="2752" extrusionOk="0">
                  <a:moveTo>
                    <a:pt x="5018" y="522"/>
                  </a:moveTo>
                  <a:lnTo>
                    <a:pt x="5018" y="2231"/>
                  </a:lnTo>
                  <a:lnTo>
                    <a:pt x="522" y="2231"/>
                  </a:lnTo>
                  <a:lnTo>
                    <a:pt x="522" y="522"/>
                  </a:lnTo>
                  <a:close/>
                  <a:moveTo>
                    <a:pt x="260" y="1"/>
                  </a:moveTo>
                  <a:cubicBezTo>
                    <a:pt x="118" y="1"/>
                    <a:pt x="0" y="114"/>
                    <a:pt x="0" y="262"/>
                  </a:cubicBezTo>
                  <a:lnTo>
                    <a:pt x="0" y="2491"/>
                  </a:lnTo>
                  <a:cubicBezTo>
                    <a:pt x="0" y="2637"/>
                    <a:pt x="118" y="2751"/>
                    <a:pt x="260" y="2751"/>
                  </a:cubicBezTo>
                  <a:lnTo>
                    <a:pt x="5278" y="2751"/>
                  </a:lnTo>
                  <a:cubicBezTo>
                    <a:pt x="5425" y="2751"/>
                    <a:pt x="5538" y="2637"/>
                    <a:pt x="5538" y="2491"/>
                  </a:cubicBezTo>
                  <a:lnTo>
                    <a:pt x="5538" y="262"/>
                  </a:lnTo>
                  <a:cubicBezTo>
                    <a:pt x="5538" y="114"/>
                    <a:pt x="5425" y="1"/>
                    <a:pt x="52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09" name="Google Shape;809;p33"/>
            <p:cNvSpPr/>
            <p:nvPr/>
          </p:nvSpPr>
          <p:spPr>
            <a:xfrm>
              <a:off x="1463125" y="2175350"/>
              <a:ext cx="445200" cy="68775"/>
            </a:xfrm>
            <a:custGeom>
              <a:avLst/>
              <a:gdLst/>
              <a:ahLst/>
              <a:cxnLst/>
              <a:rect l="l" t="t" r="r" b="b"/>
              <a:pathLst>
                <a:path w="17808" h="2751" extrusionOk="0">
                  <a:moveTo>
                    <a:pt x="8643" y="521"/>
                  </a:moveTo>
                  <a:lnTo>
                    <a:pt x="8643" y="2229"/>
                  </a:lnTo>
                  <a:lnTo>
                    <a:pt x="4147" y="2229"/>
                  </a:lnTo>
                  <a:lnTo>
                    <a:pt x="4147" y="521"/>
                  </a:lnTo>
                  <a:close/>
                  <a:moveTo>
                    <a:pt x="13661" y="521"/>
                  </a:moveTo>
                  <a:lnTo>
                    <a:pt x="13661" y="2229"/>
                  </a:lnTo>
                  <a:lnTo>
                    <a:pt x="9165" y="2229"/>
                  </a:lnTo>
                  <a:lnTo>
                    <a:pt x="9165" y="521"/>
                  </a:lnTo>
                  <a:close/>
                  <a:moveTo>
                    <a:pt x="265" y="0"/>
                  </a:moveTo>
                  <a:cubicBezTo>
                    <a:pt x="118" y="0"/>
                    <a:pt x="0" y="119"/>
                    <a:pt x="0" y="261"/>
                  </a:cubicBezTo>
                  <a:cubicBezTo>
                    <a:pt x="0" y="407"/>
                    <a:pt x="118" y="521"/>
                    <a:pt x="265" y="521"/>
                  </a:cubicBezTo>
                  <a:lnTo>
                    <a:pt x="3627" y="521"/>
                  </a:lnTo>
                  <a:lnTo>
                    <a:pt x="3627" y="2229"/>
                  </a:lnTo>
                  <a:lnTo>
                    <a:pt x="265" y="2229"/>
                  </a:lnTo>
                  <a:cubicBezTo>
                    <a:pt x="118" y="2229"/>
                    <a:pt x="0" y="2347"/>
                    <a:pt x="0" y="2489"/>
                  </a:cubicBezTo>
                  <a:cubicBezTo>
                    <a:pt x="0" y="2637"/>
                    <a:pt x="118" y="2751"/>
                    <a:pt x="265" y="2751"/>
                  </a:cubicBezTo>
                  <a:lnTo>
                    <a:pt x="17548" y="2751"/>
                  </a:lnTo>
                  <a:cubicBezTo>
                    <a:pt x="17690" y="2751"/>
                    <a:pt x="17808" y="2637"/>
                    <a:pt x="17808" y="2489"/>
                  </a:cubicBezTo>
                  <a:cubicBezTo>
                    <a:pt x="17808" y="2347"/>
                    <a:pt x="17690" y="2229"/>
                    <a:pt x="17548" y="2229"/>
                  </a:cubicBezTo>
                  <a:lnTo>
                    <a:pt x="14181" y="2229"/>
                  </a:lnTo>
                  <a:lnTo>
                    <a:pt x="14181" y="521"/>
                  </a:lnTo>
                  <a:lnTo>
                    <a:pt x="17548" y="521"/>
                  </a:lnTo>
                  <a:cubicBezTo>
                    <a:pt x="17690" y="521"/>
                    <a:pt x="17808" y="407"/>
                    <a:pt x="17808" y="261"/>
                  </a:cubicBezTo>
                  <a:cubicBezTo>
                    <a:pt x="17808" y="119"/>
                    <a:pt x="17690" y="0"/>
                    <a:pt x="175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0" name="Google Shape;810;p33"/>
            <p:cNvSpPr/>
            <p:nvPr/>
          </p:nvSpPr>
          <p:spPr>
            <a:xfrm>
              <a:off x="1463125" y="2008000"/>
              <a:ext cx="354550" cy="68900"/>
            </a:xfrm>
            <a:custGeom>
              <a:avLst/>
              <a:gdLst/>
              <a:ahLst/>
              <a:cxnLst/>
              <a:rect l="l" t="t" r="r" b="b"/>
              <a:pathLst>
                <a:path w="14182" h="2756" extrusionOk="0">
                  <a:moveTo>
                    <a:pt x="8643" y="527"/>
                  </a:moveTo>
                  <a:lnTo>
                    <a:pt x="8643" y="2235"/>
                  </a:lnTo>
                  <a:lnTo>
                    <a:pt x="4147" y="2235"/>
                  </a:lnTo>
                  <a:lnTo>
                    <a:pt x="4147" y="527"/>
                  </a:lnTo>
                  <a:close/>
                  <a:moveTo>
                    <a:pt x="13661" y="527"/>
                  </a:moveTo>
                  <a:lnTo>
                    <a:pt x="13661" y="2235"/>
                  </a:lnTo>
                  <a:lnTo>
                    <a:pt x="9165" y="2235"/>
                  </a:lnTo>
                  <a:lnTo>
                    <a:pt x="9165" y="527"/>
                  </a:lnTo>
                  <a:close/>
                  <a:moveTo>
                    <a:pt x="265" y="1"/>
                  </a:moveTo>
                  <a:cubicBezTo>
                    <a:pt x="118" y="1"/>
                    <a:pt x="0" y="119"/>
                    <a:pt x="0" y="266"/>
                  </a:cubicBezTo>
                  <a:cubicBezTo>
                    <a:pt x="0" y="408"/>
                    <a:pt x="118" y="527"/>
                    <a:pt x="265" y="527"/>
                  </a:cubicBezTo>
                  <a:lnTo>
                    <a:pt x="3627" y="527"/>
                  </a:lnTo>
                  <a:lnTo>
                    <a:pt x="3627" y="2235"/>
                  </a:lnTo>
                  <a:lnTo>
                    <a:pt x="265" y="2235"/>
                  </a:lnTo>
                  <a:cubicBezTo>
                    <a:pt x="118" y="2235"/>
                    <a:pt x="0" y="2349"/>
                    <a:pt x="0" y="2496"/>
                  </a:cubicBezTo>
                  <a:cubicBezTo>
                    <a:pt x="0" y="2638"/>
                    <a:pt x="118" y="2756"/>
                    <a:pt x="265" y="2756"/>
                  </a:cubicBezTo>
                  <a:lnTo>
                    <a:pt x="13921" y="2756"/>
                  </a:lnTo>
                  <a:cubicBezTo>
                    <a:pt x="14068" y="2756"/>
                    <a:pt x="14181" y="2638"/>
                    <a:pt x="14181" y="2496"/>
                  </a:cubicBezTo>
                  <a:lnTo>
                    <a:pt x="14181" y="266"/>
                  </a:lnTo>
                  <a:cubicBezTo>
                    <a:pt x="14181" y="119"/>
                    <a:pt x="14068" y="1"/>
                    <a:pt x="1392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11" name="Google Shape;811;p33"/>
          <p:cNvGrpSpPr/>
          <p:nvPr/>
        </p:nvGrpSpPr>
        <p:grpSpPr>
          <a:xfrm>
            <a:off x="810950" y="1355551"/>
            <a:ext cx="445800" cy="389350"/>
            <a:chOff x="5200900" y="1259775"/>
            <a:chExt cx="445800" cy="389350"/>
          </a:xfrm>
        </p:grpSpPr>
        <p:sp>
          <p:nvSpPr>
            <p:cNvPr id="812" name="Google Shape;812;p33"/>
            <p:cNvSpPr/>
            <p:nvPr/>
          </p:nvSpPr>
          <p:spPr>
            <a:xfrm>
              <a:off x="5235700" y="1475800"/>
              <a:ext cx="277900" cy="117575"/>
            </a:xfrm>
            <a:custGeom>
              <a:avLst/>
              <a:gdLst/>
              <a:ahLst/>
              <a:cxnLst/>
              <a:rect l="l" t="t" r="r" b="b"/>
              <a:pathLst>
                <a:path w="11116" h="4703" extrusionOk="0">
                  <a:moveTo>
                    <a:pt x="1658" y="1224"/>
                  </a:moveTo>
                  <a:cubicBezTo>
                    <a:pt x="1960" y="1598"/>
                    <a:pt x="2230" y="2029"/>
                    <a:pt x="2230" y="2213"/>
                  </a:cubicBezTo>
                  <a:cubicBezTo>
                    <a:pt x="2230" y="2531"/>
                    <a:pt x="1975" y="2786"/>
                    <a:pt x="1658" y="2786"/>
                  </a:cubicBezTo>
                  <a:cubicBezTo>
                    <a:pt x="1340" y="2786"/>
                    <a:pt x="1079" y="2531"/>
                    <a:pt x="1079" y="2213"/>
                  </a:cubicBezTo>
                  <a:cubicBezTo>
                    <a:pt x="1079" y="2029"/>
                    <a:pt x="1354" y="1598"/>
                    <a:pt x="1658" y="1224"/>
                  </a:cubicBezTo>
                  <a:close/>
                  <a:moveTo>
                    <a:pt x="9462" y="1224"/>
                  </a:moveTo>
                  <a:cubicBezTo>
                    <a:pt x="9761" y="1598"/>
                    <a:pt x="10036" y="2029"/>
                    <a:pt x="10036" y="2213"/>
                  </a:cubicBezTo>
                  <a:cubicBezTo>
                    <a:pt x="10036" y="2531"/>
                    <a:pt x="9775" y="2786"/>
                    <a:pt x="9458" y="2786"/>
                  </a:cubicBezTo>
                  <a:cubicBezTo>
                    <a:pt x="9145" y="2786"/>
                    <a:pt x="8885" y="2531"/>
                    <a:pt x="8885" y="2213"/>
                  </a:cubicBezTo>
                  <a:cubicBezTo>
                    <a:pt x="8885" y="2029"/>
                    <a:pt x="9155" y="1598"/>
                    <a:pt x="9462" y="1224"/>
                  </a:cubicBezTo>
                  <a:close/>
                  <a:moveTo>
                    <a:pt x="5855" y="3032"/>
                  </a:moveTo>
                  <a:lnTo>
                    <a:pt x="5855" y="4183"/>
                  </a:lnTo>
                  <a:lnTo>
                    <a:pt x="5265" y="4183"/>
                  </a:lnTo>
                  <a:lnTo>
                    <a:pt x="5265" y="3032"/>
                  </a:lnTo>
                  <a:close/>
                  <a:moveTo>
                    <a:pt x="5558" y="585"/>
                  </a:moveTo>
                  <a:lnTo>
                    <a:pt x="7247" y="1792"/>
                  </a:lnTo>
                  <a:lnTo>
                    <a:pt x="7247" y="4183"/>
                  </a:lnTo>
                  <a:lnTo>
                    <a:pt x="6377" y="4183"/>
                  </a:lnTo>
                  <a:lnTo>
                    <a:pt x="6377" y="2772"/>
                  </a:lnTo>
                  <a:cubicBezTo>
                    <a:pt x="6377" y="2625"/>
                    <a:pt x="6259" y="2507"/>
                    <a:pt x="6117" y="2507"/>
                  </a:cubicBezTo>
                  <a:lnTo>
                    <a:pt x="4999" y="2507"/>
                  </a:lnTo>
                  <a:cubicBezTo>
                    <a:pt x="4857" y="2507"/>
                    <a:pt x="4739" y="2625"/>
                    <a:pt x="4739" y="2772"/>
                  </a:cubicBezTo>
                  <a:lnTo>
                    <a:pt x="4739" y="4183"/>
                  </a:lnTo>
                  <a:lnTo>
                    <a:pt x="3867" y="4183"/>
                  </a:lnTo>
                  <a:lnTo>
                    <a:pt x="3867" y="1792"/>
                  </a:lnTo>
                  <a:lnTo>
                    <a:pt x="5558" y="585"/>
                  </a:lnTo>
                  <a:close/>
                  <a:moveTo>
                    <a:pt x="5558" y="0"/>
                  </a:moveTo>
                  <a:cubicBezTo>
                    <a:pt x="5505" y="0"/>
                    <a:pt x="5451" y="17"/>
                    <a:pt x="5407" y="50"/>
                  </a:cubicBezTo>
                  <a:lnTo>
                    <a:pt x="3456" y="1441"/>
                  </a:lnTo>
                  <a:cubicBezTo>
                    <a:pt x="3384" y="1494"/>
                    <a:pt x="3347" y="1570"/>
                    <a:pt x="3347" y="1655"/>
                  </a:cubicBezTo>
                  <a:lnTo>
                    <a:pt x="3347" y="4183"/>
                  </a:lnTo>
                  <a:lnTo>
                    <a:pt x="1918" y="4183"/>
                  </a:lnTo>
                  <a:lnTo>
                    <a:pt x="1918" y="3278"/>
                  </a:lnTo>
                  <a:cubicBezTo>
                    <a:pt x="2396" y="3160"/>
                    <a:pt x="2755" y="2730"/>
                    <a:pt x="2755" y="2213"/>
                  </a:cubicBezTo>
                  <a:cubicBezTo>
                    <a:pt x="2755" y="1679"/>
                    <a:pt x="2003" y="812"/>
                    <a:pt x="1851" y="646"/>
                  </a:cubicBezTo>
                  <a:cubicBezTo>
                    <a:pt x="1800" y="589"/>
                    <a:pt x="1728" y="556"/>
                    <a:pt x="1658" y="556"/>
                  </a:cubicBezTo>
                  <a:cubicBezTo>
                    <a:pt x="1581" y="556"/>
                    <a:pt x="1510" y="589"/>
                    <a:pt x="1463" y="646"/>
                  </a:cubicBezTo>
                  <a:cubicBezTo>
                    <a:pt x="1311" y="812"/>
                    <a:pt x="559" y="1679"/>
                    <a:pt x="559" y="2213"/>
                  </a:cubicBezTo>
                  <a:cubicBezTo>
                    <a:pt x="559" y="2730"/>
                    <a:pt x="914" y="3160"/>
                    <a:pt x="1396" y="3278"/>
                  </a:cubicBezTo>
                  <a:lnTo>
                    <a:pt x="1396" y="4183"/>
                  </a:lnTo>
                  <a:lnTo>
                    <a:pt x="260" y="4183"/>
                  </a:lnTo>
                  <a:cubicBezTo>
                    <a:pt x="118" y="4183"/>
                    <a:pt x="0" y="4296"/>
                    <a:pt x="0" y="4443"/>
                  </a:cubicBezTo>
                  <a:cubicBezTo>
                    <a:pt x="0" y="4585"/>
                    <a:pt x="118" y="4703"/>
                    <a:pt x="260" y="4703"/>
                  </a:cubicBezTo>
                  <a:lnTo>
                    <a:pt x="10854" y="4703"/>
                  </a:lnTo>
                  <a:cubicBezTo>
                    <a:pt x="10996" y="4703"/>
                    <a:pt x="11115" y="4585"/>
                    <a:pt x="11115" y="4443"/>
                  </a:cubicBezTo>
                  <a:cubicBezTo>
                    <a:pt x="11115" y="4296"/>
                    <a:pt x="10996" y="4183"/>
                    <a:pt x="10854" y="4183"/>
                  </a:cubicBezTo>
                  <a:lnTo>
                    <a:pt x="9723" y="4183"/>
                  </a:lnTo>
                  <a:lnTo>
                    <a:pt x="9723" y="3278"/>
                  </a:lnTo>
                  <a:cubicBezTo>
                    <a:pt x="10201" y="3160"/>
                    <a:pt x="10556" y="2730"/>
                    <a:pt x="10556" y="2213"/>
                  </a:cubicBezTo>
                  <a:cubicBezTo>
                    <a:pt x="10556" y="1679"/>
                    <a:pt x="9803" y="812"/>
                    <a:pt x="9656" y="646"/>
                  </a:cubicBezTo>
                  <a:cubicBezTo>
                    <a:pt x="9604" y="589"/>
                    <a:pt x="9534" y="556"/>
                    <a:pt x="9458" y="556"/>
                  </a:cubicBezTo>
                  <a:cubicBezTo>
                    <a:pt x="9387" y="556"/>
                    <a:pt x="9316" y="589"/>
                    <a:pt x="9263" y="646"/>
                  </a:cubicBezTo>
                  <a:cubicBezTo>
                    <a:pt x="9117" y="812"/>
                    <a:pt x="8365" y="1679"/>
                    <a:pt x="8365" y="2213"/>
                  </a:cubicBezTo>
                  <a:cubicBezTo>
                    <a:pt x="8365" y="2730"/>
                    <a:pt x="8719" y="3160"/>
                    <a:pt x="9197" y="3278"/>
                  </a:cubicBezTo>
                  <a:lnTo>
                    <a:pt x="9197" y="4183"/>
                  </a:lnTo>
                  <a:lnTo>
                    <a:pt x="7768" y="4183"/>
                  </a:lnTo>
                  <a:lnTo>
                    <a:pt x="7768" y="1655"/>
                  </a:lnTo>
                  <a:cubicBezTo>
                    <a:pt x="7768" y="1570"/>
                    <a:pt x="7730" y="1494"/>
                    <a:pt x="7659" y="1441"/>
                  </a:cubicBezTo>
                  <a:lnTo>
                    <a:pt x="5709" y="50"/>
                  </a:lnTo>
                  <a:cubicBezTo>
                    <a:pt x="5664" y="17"/>
                    <a:pt x="5611" y="0"/>
                    <a:pt x="55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3" name="Google Shape;813;p33"/>
            <p:cNvSpPr/>
            <p:nvPr/>
          </p:nvSpPr>
          <p:spPr>
            <a:xfrm>
              <a:off x="5228700" y="1413075"/>
              <a:ext cx="132225" cy="54875"/>
            </a:xfrm>
            <a:custGeom>
              <a:avLst/>
              <a:gdLst/>
              <a:ahLst/>
              <a:cxnLst/>
              <a:rect l="l" t="t" r="r" b="b"/>
              <a:pathLst>
                <a:path w="5289" h="2195" extrusionOk="0">
                  <a:moveTo>
                    <a:pt x="4165" y="0"/>
                  </a:moveTo>
                  <a:cubicBezTo>
                    <a:pt x="4098" y="0"/>
                    <a:pt x="4032" y="27"/>
                    <a:pt x="3982" y="79"/>
                  </a:cubicBezTo>
                  <a:cubicBezTo>
                    <a:pt x="3878" y="178"/>
                    <a:pt x="3878" y="344"/>
                    <a:pt x="3982" y="448"/>
                  </a:cubicBezTo>
                  <a:lnTo>
                    <a:pt x="4370" y="837"/>
                  </a:lnTo>
                  <a:lnTo>
                    <a:pt x="3608" y="837"/>
                  </a:lnTo>
                  <a:cubicBezTo>
                    <a:pt x="3267" y="837"/>
                    <a:pt x="3096" y="1068"/>
                    <a:pt x="2983" y="1219"/>
                  </a:cubicBezTo>
                  <a:cubicBezTo>
                    <a:pt x="2875" y="1361"/>
                    <a:pt x="2841" y="1394"/>
                    <a:pt x="2770" y="1394"/>
                  </a:cubicBezTo>
                  <a:cubicBezTo>
                    <a:pt x="2704" y="1394"/>
                    <a:pt x="2666" y="1361"/>
                    <a:pt x="2562" y="1219"/>
                  </a:cubicBezTo>
                  <a:cubicBezTo>
                    <a:pt x="2449" y="1068"/>
                    <a:pt x="2273" y="837"/>
                    <a:pt x="1938" y="837"/>
                  </a:cubicBezTo>
                  <a:cubicBezTo>
                    <a:pt x="1597" y="837"/>
                    <a:pt x="1421" y="1068"/>
                    <a:pt x="1307" y="1219"/>
                  </a:cubicBezTo>
                  <a:cubicBezTo>
                    <a:pt x="1204" y="1361"/>
                    <a:pt x="1171" y="1394"/>
                    <a:pt x="1099" y="1394"/>
                  </a:cubicBezTo>
                  <a:cubicBezTo>
                    <a:pt x="1029" y="1394"/>
                    <a:pt x="995" y="1361"/>
                    <a:pt x="891" y="1219"/>
                  </a:cubicBezTo>
                  <a:cubicBezTo>
                    <a:pt x="778" y="1068"/>
                    <a:pt x="603" y="837"/>
                    <a:pt x="262" y="837"/>
                  </a:cubicBezTo>
                  <a:cubicBezTo>
                    <a:pt x="120" y="837"/>
                    <a:pt x="1" y="955"/>
                    <a:pt x="1" y="1097"/>
                  </a:cubicBezTo>
                  <a:cubicBezTo>
                    <a:pt x="1" y="1243"/>
                    <a:pt x="120" y="1361"/>
                    <a:pt x="262" y="1361"/>
                  </a:cubicBezTo>
                  <a:cubicBezTo>
                    <a:pt x="332" y="1361"/>
                    <a:pt x="370" y="1394"/>
                    <a:pt x="474" y="1532"/>
                  </a:cubicBezTo>
                  <a:cubicBezTo>
                    <a:pt x="588" y="1689"/>
                    <a:pt x="758" y="1916"/>
                    <a:pt x="1099" y="1916"/>
                  </a:cubicBezTo>
                  <a:cubicBezTo>
                    <a:pt x="1440" y="1916"/>
                    <a:pt x="1610" y="1689"/>
                    <a:pt x="1729" y="1532"/>
                  </a:cubicBezTo>
                  <a:cubicBezTo>
                    <a:pt x="1833" y="1394"/>
                    <a:pt x="1866" y="1361"/>
                    <a:pt x="1938" y="1361"/>
                  </a:cubicBezTo>
                  <a:cubicBezTo>
                    <a:pt x="2004" y="1361"/>
                    <a:pt x="2041" y="1394"/>
                    <a:pt x="2146" y="1532"/>
                  </a:cubicBezTo>
                  <a:cubicBezTo>
                    <a:pt x="2259" y="1689"/>
                    <a:pt x="2434" y="1916"/>
                    <a:pt x="2770" y="1916"/>
                  </a:cubicBezTo>
                  <a:cubicBezTo>
                    <a:pt x="3111" y="1916"/>
                    <a:pt x="3286" y="1689"/>
                    <a:pt x="3400" y="1532"/>
                  </a:cubicBezTo>
                  <a:cubicBezTo>
                    <a:pt x="3504" y="1394"/>
                    <a:pt x="3537" y="1361"/>
                    <a:pt x="3608" y="1361"/>
                  </a:cubicBezTo>
                  <a:lnTo>
                    <a:pt x="4370" y="1361"/>
                  </a:lnTo>
                  <a:lnTo>
                    <a:pt x="3982" y="1750"/>
                  </a:lnTo>
                  <a:cubicBezTo>
                    <a:pt x="3878" y="1853"/>
                    <a:pt x="3878" y="2019"/>
                    <a:pt x="3982" y="2119"/>
                  </a:cubicBezTo>
                  <a:cubicBezTo>
                    <a:pt x="4034" y="2171"/>
                    <a:pt x="4101" y="2194"/>
                    <a:pt x="4167" y="2194"/>
                  </a:cubicBezTo>
                  <a:cubicBezTo>
                    <a:pt x="4232" y="2194"/>
                    <a:pt x="4299" y="2171"/>
                    <a:pt x="4352" y="2119"/>
                  </a:cubicBezTo>
                  <a:lnTo>
                    <a:pt x="5184" y="1281"/>
                  </a:lnTo>
                  <a:cubicBezTo>
                    <a:pt x="5289" y="1182"/>
                    <a:pt x="5289" y="1016"/>
                    <a:pt x="5184" y="912"/>
                  </a:cubicBezTo>
                  <a:lnTo>
                    <a:pt x="4352" y="79"/>
                  </a:lnTo>
                  <a:cubicBezTo>
                    <a:pt x="4299" y="27"/>
                    <a:pt x="4232" y="0"/>
                    <a:pt x="4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4" name="Google Shape;814;p33"/>
            <p:cNvSpPr/>
            <p:nvPr/>
          </p:nvSpPr>
          <p:spPr>
            <a:xfrm>
              <a:off x="5200900" y="1259775"/>
              <a:ext cx="445800" cy="389350"/>
            </a:xfrm>
            <a:custGeom>
              <a:avLst/>
              <a:gdLst/>
              <a:ahLst/>
              <a:cxnLst/>
              <a:rect l="l" t="t" r="r" b="b"/>
              <a:pathLst>
                <a:path w="17832" h="15574" extrusionOk="0">
                  <a:moveTo>
                    <a:pt x="4431" y="2836"/>
                  </a:moveTo>
                  <a:lnTo>
                    <a:pt x="5060" y="2954"/>
                  </a:lnTo>
                  <a:lnTo>
                    <a:pt x="4862" y="3309"/>
                  </a:lnTo>
                  <a:lnTo>
                    <a:pt x="4431" y="2836"/>
                  </a:lnTo>
                  <a:close/>
                  <a:moveTo>
                    <a:pt x="5600" y="3058"/>
                  </a:moveTo>
                  <a:lnTo>
                    <a:pt x="5903" y="3115"/>
                  </a:lnTo>
                  <a:lnTo>
                    <a:pt x="5444" y="3943"/>
                  </a:lnTo>
                  <a:lnTo>
                    <a:pt x="5236" y="3716"/>
                  </a:lnTo>
                  <a:lnTo>
                    <a:pt x="5600" y="3058"/>
                  </a:lnTo>
                  <a:close/>
                  <a:moveTo>
                    <a:pt x="6410" y="3281"/>
                  </a:moveTo>
                  <a:lnTo>
                    <a:pt x="16175" y="8738"/>
                  </a:lnTo>
                  <a:lnTo>
                    <a:pt x="15612" y="9742"/>
                  </a:lnTo>
                  <a:lnTo>
                    <a:pt x="5851" y="4284"/>
                  </a:lnTo>
                  <a:lnTo>
                    <a:pt x="6410" y="3281"/>
                  </a:lnTo>
                  <a:close/>
                  <a:moveTo>
                    <a:pt x="16630" y="8994"/>
                  </a:moveTo>
                  <a:lnTo>
                    <a:pt x="17131" y="9274"/>
                  </a:lnTo>
                  <a:cubicBezTo>
                    <a:pt x="17273" y="9354"/>
                    <a:pt x="17325" y="9538"/>
                    <a:pt x="17244" y="9676"/>
                  </a:cubicBezTo>
                  <a:lnTo>
                    <a:pt x="16975" y="10163"/>
                  </a:lnTo>
                  <a:cubicBezTo>
                    <a:pt x="16920" y="10260"/>
                    <a:pt x="16820" y="10315"/>
                    <a:pt x="16715" y="10315"/>
                  </a:cubicBezTo>
                  <a:cubicBezTo>
                    <a:pt x="16666" y="10315"/>
                    <a:pt x="16615" y="10302"/>
                    <a:pt x="16568" y="10277"/>
                  </a:cubicBezTo>
                  <a:lnTo>
                    <a:pt x="16066" y="9997"/>
                  </a:lnTo>
                  <a:lnTo>
                    <a:pt x="16630" y="8994"/>
                  </a:lnTo>
                  <a:close/>
                  <a:moveTo>
                    <a:pt x="261" y="0"/>
                  </a:moveTo>
                  <a:cubicBezTo>
                    <a:pt x="114" y="0"/>
                    <a:pt x="0" y="118"/>
                    <a:pt x="0" y="260"/>
                  </a:cubicBezTo>
                  <a:lnTo>
                    <a:pt x="0" y="3887"/>
                  </a:lnTo>
                  <a:cubicBezTo>
                    <a:pt x="0" y="4029"/>
                    <a:pt x="114" y="4147"/>
                    <a:pt x="261" y="4147"/>
                  </a:cubicBezTo>
                  <a:cubicBezTo>
                    <a:pt x="403" y="4147"/>
                    <a:pt x="522" y="4029"/>
                    <a:pt x="522" y="3887"/>
                  </a:cubicBezTo>
                  <a:lnTo>
                    <a:pt x="522" y="526"/>
                  </a:lnTo>
                  <a:lnTo>
                    <a:pt x="2510" y="526"/>
                  </a:lnTo>
                  <a:lnTo>
                    <a:pt x="2510" y="540"/>
                  </a:lnTo>
                  <a:cubicBezTo>
                    <a:pt x="2510" y="1146"/>
                    <a:pt x="3002" y="1638"/>
                    <a:pt x="3607" y="1638"/>
                  </a:cubicBezTo>
                  <a:cubicBezTo>
                    <a:pt x="4208" y="1638"/>
                    <a:pt x="4701" y="1146"/>
                    <a:pt x="4701" y="540"/>
                  </a:cubicBezTo>
                  <a:lnTo>
                    <a:pt x="4701" y="526"/>
                  </a:lnTo>
                  <a:lnTo>
                    <a:pt x="5851" y="526"/>
                  </a:lnTo>
                  <a:lnTo>
                    <a:pt x="5851" y="540"/>
                  </a:lnTo>
                  <a:cubicBezTo>
                    <a:pt x="5851" y="1146"/>
                    <a:pt x="6344" y="1638"/>
                    <a:pt x="6950" y="1638"/>
                  </a:cubicBezTo>
                  <a:cubicBezTo>
                    <a:pt x="7555" y="1638"/>
                    <a:pt x="8048" y="1146"/>
                    <a:pt x="8048" y="540"/>
                  </a:cubicBezTo>
                  <a:lnTo>
                    <a:pt x="8048" y="526"/>
                  </a:lnTo>
                  <a:lnTo>
                    <a:pt x="9198" y="526"/>
                  </a:lnTo>
                  <a:lnTo>
                    <a:pt x="9198" y="540"/>
                  </a:lnTo>
                  <a:cubicBezTo>
                    <a:pt x="9198" y="1146"/>
                    <a:pt x="9690" y="1638"/>
                    <a:pt x="10296" y="1638"/>
                  </a:cubicBezTo>
                  <a:cubicBezTo>
                    <a:pt x="10902" y="1638"/>
                    <a:pt x="11394" y="1146"/>
                    <a:pt x="11394" y="540"/>
                  </a:cubicBezTo>
                  <a:lnTo>
                    <a:pt x="11394" y="526"/>
                  </a:lnTo>
                  <a:lnTo>
                    <a:pt x="13377" y="526"/>
                  </a:lnTo>
                  <a:lnTo>
                    <a:pt x="13377" y="6580"/>
                  </a:lnTo>
                  <a:lnTo>
                    <a:pt x="6438" y="2698"/>
                  </a:lnTo>
                  <a:cubicBezTo>
                    <a:pt x="6415" y="2685"/>
                    <a:pt x="6386" y="2674"/>
                    <a:pt x="6358" y="2670"/>
                  </a:cubicBezTo>
                  <a:lnTo>
                    <a:pt x="3760" y="2178"/>
                  </a:lnTo>
                  <a:cubicBezTo>
                    <a:pt x="3742" y="2174"/>
                    <a:pt x="3724" y="2172"/>
                    <a:pt x="3707" y="2172"/>
                  </a:cubicBezTo>
                  <a:cubicBezTo>
                    <a:pt x="3615" y="2172"/>
                    <a:pt x="3529" y="2222"/>
                    <a:pt x="3485" y="2305"/>
                  </a:cubicBezTo>
                  <a:cubicBezTo>
                    <a:pt x="3428" y="2405"/>
                    <a:pt x="3442" y="2528"/>
                    <a:pt x="3518" y="2608"/>
                  </a:cubicBezTo>
                  <a:lnTo>
                    <a:pt x="5302" y="4564"/>
                  </a:lnTo>
                  <a:cubicBezTo>
                    <a:pt x="5322" y="4583"/>
                    <a:pt x="5344" y="4601"/>
                    <a:pt x="5368" y="4616"/>
                  </a:cubicBezTo>
                  <a:lnTo>
                    <a:pt x="13377" y="9093"/>
                  </a:lnTo>
                  <a:lnTo>
                    <a:pt x="13377" y="15053"/>
                  </a:lnTo>
                  <a:lnTo>
                    <a:pt x="522" y="15053"/>
                  </a:lnTo>
                  <a:lnTo>
                    <a:pt x="522" y="5127"/>
                  </a:lnTo>
                  <a:cubicBezTo>
                    <a:pt x="522" y="4981"/>
                    <a:pt x="403" y="4861"/>
                    <a:pt x="261" y="4861"/>
                  </a:cubicBezTo>
                  <a:cubicBezTo>
                    <a:pt x="114" y="4861"/>
                    <a:pt x="0" y="4981"/>
                    <a:pt x="0" y="5127"/>
                  </a:cubicBezTo>
                  <a:lnTo>
                    <a:pt x="0" y="15313"/>
                  </a:lnTo>
                  <a:cubicBezTo>
                    <a:pt x="0" y="15460"/>
                    <a:pt x="114" y="15574"/>
                    <a:pt x="261" y="15574"/>
                  </a:cubicBezTo>
                  <a:lnTo>
                    <a:pt x="13637" y="15574"/>
                  </a:lnTo>
                  <a:cubicBezTo>
                    <a:pt x="13785" y="15574"/>
                    <a:pt x="13903" y="15460"/>
                    <a:pt x="13903" y="15313"/>
                  </a:cubicBezTo>
                  <a:lnTo>
                    <a:pt x="13903" y="9387"/>
                  </a:lnTo>
                  <a:lnTo>
                    <a:pt x="16317" y="10736"/>
                  </a:lnTo>
                  <a:cubicBezTo>
                    <a:pt x="16440" y="10807"/>
                    <a:pt x="16578" y="10840"/>
                    <a:pt x="16715" y="10840"/>
                  </a:cubicBezTo>
                  <a:cubicBezTo>
                    <a:pt x="16999" y="10840"/>
                    <a:pt x="17278" y="10689"/>
                    <a:pt x="17430" y="10419"/>
                  </a:cubicBezTo>
                  <a:lnTo>
                    <a:pt x="17699" y="9931"/>
                  </a:lnTo>
                  <a:cubicBezTo>
                    <a:pt x="17808" y="9742"/>
                    <a:pt x="17832" y="9519"/>
                    <a:pt x="17775" y="9311"/>
                  </a:cubicBezTo>
                  <a:cubicBezTo>
                    <a:pt x="17714" y="9099"/>
                    <a:pt x="17576" y="8928"/>
                    <a:pt x="17386" y="8819"/>
                  </a:cubicBezTo>
                  <a:lnTo>
                    <a:pt x="13903" y="6869"/>
                  </a:lnTo>
                  <a:lnTo>
                    <a:pt x="13903" y="260"/>
                  </a:lnTo>
                  <a:cubicBezTo>
                    <a:pt x="13903" y="118"/>
                    <a:pt x="13785" y="0"/>
                    <a:pt x="13637" y="0"/>
                  </a:cubicBezTo>
                  <a:lnTo>
                    <a:pt x="11081" y="0"/>
                  </a:lnTo>
                  <a:cubicBezTo>
                    <a:pt x="10996" y="0"/>
                    <a:pt x="10921" y="43"/>
                    <a:pt x="10869" y="109"/>
                  </a:cubicBezTo>
                  <a:cubicBezTo>
                    <a:pt x="10821" y="181"/>
                    <a:pt x="10808" y="271"/>
                    <a:pt x="10836" y="351"/>
                  </a:cubicBezTo>
                  <a:cubicBezTo>
                    <a:pt x="10860" y="413"/>
                    <a:pt x="10869" y="474"/>
                    <a:pt x="10869" y="540"/>
                  </a:cubicBezTo>
                  <a:cubicBezTo>
                    <a:pt x="10869" y="857"/>
                    <a:pt x="10613" y="1118"/>
                    <a:pt x="10296" y="1118"/>
                  </a:cubicBezTo>
                  <a:cubicBezTo>
                    <a:pt x="9979" y="1118"/>
                    <a:pt x="9718" y="857"/>
                    <a:pt x="9718" y="540"/>
                  </a:cubicBezTo>
                  <a:cubicBezTo>
                    <a:pt x="9718" y="474"/>
                    <a:pt x="9733" y="413"/>
                    <a:pt x="9752" y="351"/>
                  </a:cubicBezTo>
                  <a:cubicBezTo>
                    <a:pt x="9781" y="271"/>
                    <a:pt x="9770" y="181"/>
                    <a:pt x="9718" y="109"/>
                  </a:cubicBezTo>
                  <a:cubicBezTo>
                    <a:pt x="9672" y="43"/>
                    <a:pt x="9591" y="0"/>
                    <a:pt x="9506" y="0"/>
                  </a:cubicBezTo>
                  <a:lnTo>
                    <a:pt x="7740" y="0"/>
                  </a:lnTo>
                  <a:cubicBezTo>
                    <a:pt x="7655" y="0"/>
                    <a:pt x="7574" y="43"/>
                    <a:pt x="7527" y="109"/>
                  </a:cubicBezTo>
                  <a:cubicBezTo>
                    <a:pt x="7474" y="181"/>
                    <a:pt x="7465" y="271"/>
                    <a:pt x="7494" y="351"/>
                  </a:cubicBezTo>
                  <a:cubicBezTo>
                    <a:pt x="7513" y="413"/>
                    <a:pt x="7527" y="474"/>
                    <a:pt x="7527" y="540"/>
                  </a:cubicBezTo>
                  <a:cubicBezTo>
                    <a:pt x="7527" y="857"/>
                    <a:pt x="7267" y="1118"/>
                    <a:pt x="6950" y="1118"/>
                  </a:cubicBezTo>
                  <a:cubicBezTo>
                    <a:pt x="6633" y="1118"/>
                    <a:pt x="6377" y="857"/>
                    <a:pt x="6377" y="540"/>
                  </a:cubicBezTo>
                  <a:cubicBezTo>
                    <a:pt x="6377" y="474"/>
                    <a:pt x="6386" y="413"/>
                    <a:pt x="6410" y="351"/>
                  </a:cubicBezTo>
                  <a:cubicBezTo>
                    <a:pt x="6438" y="271"/>
                    <a:pt x="6424" y="181"/>
                    <a:pt x="6377" y="109"/>
                  </a:cubicBezTo>
                  <a:cubicBezTo>
                    <a:pt x="6325" y="43"/>
                    <a:pt x="6244" y="0"/>
                    <a:pt x="6163" y="0"/>
                  </a:cubicBezTo>
                  <a:lnTo>
                    <a:pt x="4394" y="0"/>
                  </a:lnTo>
                  <a:cubicBezTo>
                    <a:pt x="4308" y="0"/>
                    <a:pt x="4228" y="43"/>
                    <a:pt x="4180" y="109"/>
                  </a:cubicBezTo>
                  <a:cubicBezTo>
                    <a:pt x="4133" y="181"/>
                    <a:pt x="4119" y="271"/>
                    <a:pt x="4147" y="351"/>
                  </a:cubicBezTo>
                  <a:cubicBezTo>
                    <a:pt x="4171" y="413"/>
                    <a:pt x="4180" y="474"/>
                    <a:pt x="4180" y="540"/>
                  </a:cubicBezTo>
                  <a:cubicBezTo>
                    <a:pt x="4180" y="857"/>
                    <a:pt x="3920" y="1118"/>
                    <a:pt x="3607" y="1118"/>
                  </a:cubicBezTo>
                  <a:cubicBezTo>
                    <a:pt x="3290" y="1118"/>
                    <a:pt x="3030" y="857"/>
                    <a:pt x="3030" y="540"/>
                  </a:cubicBezTo>
                  <a:cubicBezTo>
                    <a:pt x="3030" y="474"/>
                    <a:pt x="3039" y="413"/>
                    <a:pt x="3063" y="351"/>
                  </a:cubicBezTo>
                  <a:cubicBezTo>
                    <a:pt x="3092" y="271"/>
                    <a:pt x="3078" y="181"/>
                    <a:pt x="3030" y="109"/>
                  </a:cubicBezTo>
                  <a:cubicBezTo>
                    <a:pt x="2983" y="43"/>
                    <a:pt x="2902" y="0"/>
                    <a:pt x="2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15" name="Google Shape;815;p33"/>
          <p:cNvGrpSpPr/>
          <p:nvPr/>
        </p:nvGrpSpPr>
        <p:grpSpPr>
          <a:xfrm>
            <a:off x="3544463" y="2030262"/>
            <a:ext cx="264025" cy="445200"/>
            <a:chOff x="2306975" y="1231850"/>
            <a:chExt cx="264025" cy="445200"/>
          </a:xfrm>
        </p:grpSpPr>
        <p:sp>
          <p:nvSpPr>
            <p:cNvPr id="816" name="Google Shape;816;p33"/>
            <p:cNvSpPr/>
            <p:nvPr/>
          </p:nvSpPr>
          <p:spPr>
            <a:xfrm>
              <a:off x="2306975" y="1231850"/>
              <a:ext cx="264025" cy="445200"/>
            </a:xfrm>
            <a:custGeom>
              <a:avLst/>
              <a:gdLst/>
              <a:ahLst/>
              <a:cxnLst/>
              <a:rect l="l" t="t" r="r" b="b"/>
              <a:pathLst>
                <a:path w="10561" h="17808" extrusionOk="0">
                  <a:moveTo>
                    <a:pt x="10021" y="525"/>
                  </a:moveTo>
                  <a:cubicBezTo>
                    <a:pt x="10031" y="525"/>
                    <a:pt x="10036" y="531"/>
                    <a:pt x="10036" y="540"/>
                  </a:cubicBezTo>
                  <a:lnTo>
                    <a:pt x="10036" y="1392"/>
                  </a:lnTo>
                  <a:lnTo>
                    <a:pt x="526" y="1392"/>
                  </a:lnTo>
                  <a:lnTo>
                    <a:pt x="526" y="540"/>
                  </a:lnTo>
                  <a:cubicBezTo>
                    <a:pt x="526" y="531"/>
                    <a:pt x="531" y="525"/>
                    <a:pt x="540" y="525"/>
                  </a:cubicBezTo>
                  <a:close/>
                  <a:moveTo>
                    <a:pt x="10036" y="1912"/>
                  </a:moveTo>
                  <a:lnTo>
                    <a:pt x="10036" y="15057"/>
                  </a:lnTo>
                  <a:lnTo>
                    <a:pt x="3745" y="15057"/>
                  </a:lnTo>
                  <a:cubicBezTo>
                    <a:pt x="3603" y="15057"/>
                    <a:pt x="3484" y="15171"/>
                    <a:pt x="3484" y="15317"/>
                  </a:cubicBezTo>
                  <a:cubicBezTo>
                    <a:pt x="3484" y="15459"/>
                    <a:pt x="3603" y="15578"/>
                    <a:pt x="3745" y="15578"/>
                  </a:cubicBezTo>
                  <a:lnTo>
                    <a:pt x="10036" y="15578"/>
                  </a:lnTo>
                  <a:lnTo>
                    <a:pt x="10036" y="17268"/>
                  </a:lnTo>
                  <a:cubicBezTo>
                    <a:pt x="10036" y="17277"/>
                    <a:pt x="10031" y="17287"/>
                    <a:pt x="10021" y="17287"/>
                  </a:cubicBezTo>
                  <a:lnTo>
                    <a:pt x="540" y="17287"/>
                  </a:lnTo>
                  <a:cubicBezTo>
                    <a:pt x="531" y="17287"/>
                    <a:pt x="526" y="17277"/>
                    <a:pt x="526" y="17268"/>
                  </a:cubicBezTo>
                  <a:lnTo>
                    <a:pt x="526" y="15578"/>
                  </a:lnTo>
                  <a:lnTo>
                    <a:pt x="2547" y="15578"/>
                  </a:lnTo>
                  <a:cubicBezTo>
                    <a:pt x="2689" y="15578"/>
                    <a:pt x="2807" y="15459"/>
                    <a:pt x="2807" y="15317"/>
                  </a:cubicBezTo>
                  <a:cubicBezTo>
                    <a:pt x="2807" y="15171"/>
                    <a:pt x="2689" y="15057"/>
                    <a:pt x="2547" y="15057"/>
                  </a:cubicBezTo>
                  <a:lnTo>
                    <a:pt x="526" y="15057"/>
                  </a:lnTo>
                  <a:lnTo>
                    <a:pt x="526" y="1912"/>
                  </a:lnTo>
                  <a:close/>
                  <a:moveTo>
                    <a:pt x="540" y="0"/>
                  </a:moveTo>
                  <a:cubicBezTo>
                    <a:pt x="247" y="0"/>
                    <a:pt x="0" y="247"/>
                    <a:pt x="0" y="540"/>
                  </a:cubicBezTo>
                  <a:lnTo>
                    <a:pt x="0" y="17268"/>
                  </a:lnTo>
                  <a:cubicBezTo>
                    <a:pt x="0" y="17566"/>
                    <a:pt x="247" y="17808"/>
                    <a:pt x="540" y="17808"/>
                  </a:cubicBezTo>
                  <a:lnTo>
                    <a:pt x="10021" y="17808"/>
                  </a:lnTo>
                  <a:cubicBezTo>
                    <a:pt x="10320" y="17808"/>
                    <a:pt x="10561" y="17566"/>
                    <a:pt x="10561" y="17268"/>
                  </a:cubicBezTo>
                  <a:lnTo>
                    <a:pt x="10561" y="540"/>
                  </a:lnTo>
                  <a:cubicBezTo>
                    <a:pt x="10561" y="247"/>
                    <a:pt x="10320" y="0"/>
                    <a:pt x="10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7" name="Google Shape;817;p33"/>
            <p:cNvSpPr/>
            <p:nvPr/>
          </p:nvSpPr>
          <p:spPr>
            <a:xfrm>
              <a:off x="2348850" y="1322500"/>
              <a:ext cx="201225" cy="270875"/>
            </a:xfrm>
            <a:custGeom>
              <a:avLst/>
              <a:gdLst/>
              <a:ahLst/>
              <a:cxnLst/>
              <a:rect l="l" t="t" r="r" b="b"/>
              <a:pathLst>
                <a:path w="8049" h="10835" extrusionOk="0">
                  <a:moveTo>
                    <a:pt x="5578" y="2514"/>
                  </a:moveTo>
                  <a:lnTo>
                    <a:pt x="5578" y="3068"/>
                  </a:lnTo>
                  <a:lnTo>
                    <a:pt x="5023" y="3068"/>
                  </a:lnTo>
                  <a:cubicBezTo>
                    <a:pt x="5108" y="2807"/>
                    <a:pt x="5312" y="2599"/>
                    <a:pt x="5578" y="2514"/>
                  </a:cubicBezTo>
                  <a:close/>
                  <a:moveTo>
                    <a:pt x="6690" y="521"/>
                  </a:moveTo>
                  <a:lnTo>
                    <a:pt x="6690" y="3068"/>
                  </a:lnTo>
                  <a:lnTo>
                    <a:pt x="6098" y="3068"/>
                  </a:lnTo>
                  <a:lnTo>
                    <a:pt x="6098" y="2210"/>
                  </a:lnTo>
                  <a:cubicBezTo>
                    <a:pt x="6098" y="2068"/>
                    <a:pt x="5980" y="1950"/>
                    <a:pt x="5838" y="1950"/>
                  </a:cubicBezTo>
                  <a:cubicBezTo>
                    <a:pt x="5165" y="1950"/>
                    <a:pt x="4607" y="2433"/>
                    <a:pt x="4484" y="3068"/>
                  </a:cubicBezTo>
                  <a:lnTo>
                    <a:pt x="3310" y="3068"/>
                  </a:lnTo>
                  <a:lnTo>
                    <a:pt x="3310" y="521"/>
                  </a:lnTo>
                  <a:close/>
                  <a:moveTo>
                    <a:pt x="2790" y="521"/>
                  </a:moveTo>
                  <a:lnTo>
                    <a:pt x="2790" y="3091"/>
                  </a:lnTo>
                  <a:cubicBezTo>
                    <a:pt x="2235" y="3195"/>
                    <a:pt x="1805" y="3630"/>
                    <a:pt x="1696" y="4180"/>
                  </a:cubicBezTo>
                  <a:lnTo>
                    <a:pt x="522" y="4180"/>
                  </a:lnTo>
                  <a:lnTo>
                    <a:pt x="522" y="521"/>
                  </a:lnTo>
                  <a:close/>
                  <a:moveTo>
                    <a:pt x="2790" y="3630"/>
                  </a:moveTo>
                  <a:lnTo>
                    <a:pt x="2790" y="4180"/>
                  </a:lnTo>
                  <a:lnTo>
                    <a:pt x="2235" y="4180"/>
                  </a:lnTo>
                  <a:cubicBezTo>
                    <a:pt x="2321" y="3920"/>
                    <a:pt x="2524" y="3715"/>
                    <a:pt x="2790" y="3630"/>
                  </a:cubicBezTo>
                  <a:close/>
                  <a:moveTo>
                    <a:pt x="2790" y="5301"/>
                  </a:moveTo>
                  <a:lnTo>
                    <a:pt x="2790" y="5856"/>
                  </a:lnTo>
                  <a:lnTo>
                    <a:pt x="2235" y="5856"/>
                  </a:lnTo>
                  <a:cubicBezTo>
                    <a:pt x="2321" y="5596"/>
                    <a:pt x="2524" y="5387"/>
                    <a:pt x="2790" y="5301"/>
                  </a:cubicBezTo>
                  <a:close/>
                  <a:moveTo>
                    <a:pt x="2790" y="4705"/>
                  </a:moveTo>
                  <a:lnTo>
                    <a:pt x="2790" y="4762"/>
                  </a:lnTo>
                  <a:cubicBezTo>
                    <a:pt x="2155" y="4886"/>
                    <a:pt x="1672" y="5443"/>
                    <a:pt x="1672" y="6116"/>
                  </a:cubicBezTo>
                  <a:cubicBezTo>
                    <a:pt x="1672" y="6258"/>
                    <a:pt x="1790" y="6376"/>
                    <a:pt x="1932" y="6376"/>
                  </a:cubicBezTo>
                  <a:lnTo>
                    <a:pt x="2790" y="6376"/>
                  </a:lnTo>
                  <a:lnTo>
                    <a:pt x="2790" y="6688"/>
                  </a:lnTo>
                  <a:lnTo>
                    <a:pt x="522" y="6688"/>
                  </a:lnTo>
                  <a:lnTo>
                    <a:pt x="522" y="4705"/>
                  </a:lnTo>
                  <a:close/>
                  <a:moveTo>
                    <a:pt x="6690" y="3588"/>
                  </a:moveTo>
                  <a:lnTo>
                    <a:pt x="6690" y="6125"/>
                  </a:lnTo>
                  <a:cubicBezTo>
                    <a:pt x="6349" y="5955"/>
                    <a:pt x="5965" y="5856"/>
                    <a:pt x="5558" y="5856"/>
                  </a:cubicBezTo>
                  <a:cubicBezTo>
                    <a:pt x="4820" y="5856"/>
                    <a:pt x="4153" y="6177"/>
                    <a:pt x="3699" y="6688"/>
                  </a:cubicBezTo>
                  <a:lnTo>
                    <a:pt x="3310" y="6688"/>
                  </a:lnTo>
                  <a:lnTo>
                    <a:pt x="3310" y="3588"/>
                  </a:lnTo>
                  <a:close/>
                  <a:moveTo>
                    <a:pt x="5558" y="6376"/>
                  </a:moveTo>
                  <a:cubicBezTo>
                    <a:pt x="6642" y="6376"/>
                    <a:pt x="7527" y="7261"/>
                    <a:pt x="7527" y="8345"/>
                  </a:cubicBezTo>
                  <a:cubicBezTo>
                    <a:pt x="7527" y="9430"/>
                    <a:pt x="6642" y="10315"/>
                    <a:pt x="5558" y="10315"/>
                  </a:cubicBezTo>
                  <a:cubicBezTo>
                    <a:pt x="4475" y="10315"/>
                    <a:pt x="3590" y="9430"/>
                    <a:pt x="3590" y="8345"/>
                  </a:cubicBezTo>
                  <a:cubicBezTo>
                    <a:pt x="3590" y="7261"/>
                    <a:pt x="4475" y="6376"/>
                    <a:pt x="5558" y="6376"/>
                  </a:cubicBezTo>
                  <a:close/>
                  <a:moveTo>
                    <a:pt x="262" y="1"/>
                  </a:moveTo>
                  <a:cubicBezTo>
                    <a:pt x="114" y="1"/>
                    <a:pt x="1" y="119"/>
                    <a:pt x="1" y="261"/>
                  </a:cubicBezTo>
                  <a:lnTo>
                    <a:pt x="1" y="6953"/>
                  </a:lnTo>
                  <a:cubicBezTo>
                    <a:pt x="1" y="7095"/>
                    <a:pt x="114" y="7214"/>
                    <a:pt x="262" y="7214"/>
                  </a:cubicBezTo>
                  <a:lnTo>
                    <a:pt x="3339" y="7214"/>
                  </a:lnTo>
                  <a:cubicBezTo>
                    <a:pt x="3164" y="7555"/>
                    <a:pt x="3064" y="7938"/>
                    <a:pt x="3064" y="8345"/>
                  </a:cubicBezTo>
                  <a:cubicBezTo>
                    <a:pt x="3064" y="9718"/>
                    <a:pt x="4186" y="10835"/>
                    <a:pt x="5558" y="10835"/>
                  </a:cubicBezTo>
                  <a:cubicBezTo>
                    <a:pt x="6931" y="10835"/>
                    <a:pt x="8049" y="9718"/>
                    <a:pt x="8049" y="8345"/>
                  </a:cubicBezTo>
                  <a:cubicBezTo>
                    <a:pt x="8049" y="7606"/>
                    <a:pt x="7726" y="6944"/>
                    <a:pt x="7215" y="6485"/>
                  </a:cubicBezTo>
                  <a:lnTo>
                    <a:pt x="7215" y="261"/>
                  </a:lnTo>
                  <a:cubicBezTo>
                    <a:pt x="7215" y="119"/>
                    <a:pt x="7097" y="1"/>
                    <a:pt x="69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8" name="Google Shape;818;p33"/>
            <p:cNvSpPr/>
            <p:nvPr/>
          </p:nvSpPr>
          <p:spPr>
            <a:xfrm>
              <a:off x="2459775" y="1510650"/>
              <a:ext cx="63325" cy="40950"/>
            </a:xfrm>
            <a:custGeom>
              <a:avLst/>
              <a:gdLst/>
              <a:ahLst/>
              <a:cxnLst/>
              <a:rect l="l" t="t" r="r" b="b"/>
              <a:pathLst>
                <a:path w="2533" h="1638" extrusionOk="0">
                  <a:moveTo>
                    <a:pt x="2235" y="0"/>
                  </a:moveTo>
                  <a:cubicBezTo>
                    <a:pt x="2178" y="0"/>
                    <a:pt x="2122" y="19"/>
                    <a:pt x="2073" y="58"/>
                  </a:cubicBezTo>
                  <a:lnTo>
                    <a:pt x="861" y="1028"/>
                  </a:lnTo>
                  <a:lnTo>
                    <a:pt x="468" y="635"/>
                  </a:lnTo>
                  <a:cubicBezTo>
                    <a:pt x="419" y="582"/>
                    <a:pt x="353" y="556"/>
                    <a:pt x="286" y="556"/>
                  </a:cubicBezTo>
                  <a:cubicBezTo>
                    <a:pt x="219" y="556"/>
                    <a:pt x="151" y="582"/>
                    <a:pt x="99" y="635"/>
                  </a:cubicBezTo>
                  <a:cubicBezTo>
                    <a:pt x="0" y="739"/>
                    <a:pt x="0" y="899"/>
                    <a:pt x="99" y="1004"/>
                  </a:cubicBezTo>
                  <a:lnTo>
                    <a:pt x="658" y="1563"/>
                  </a:lnTo>
                  <a:cubicBezTo>
                    <a:pt x="710" y="1614"/>
                    <a:pt x="776" y="1638"/>
                    <a:pt x="842" y="1638"/>
                  </a:cubicBezTo>
                  <a:cubicBezTo>
                    <a:pt x="899" y="1638"/>
                    <a:pt x="955" y="1620"/>
                    <a:pt x="1003" y="1581"/>
                  </a:cubicBezTo>
                  <a:lnTo>
                    <a:pt x="2399" y="464"/>
                  </a:lnTo>
                  <a:cubicBezTo>
                    <a:pt x="2513" y="375"/>
                    <a:pt x="2532" y="213"/>
                    <a:pt x="2443" y="100"/>
                  </a:cubicBezTo>
                  <a:cubicBezTo>
                    <a:pt x="2388" y="34"/>
                    <a:pt x="2311" y="0"/>
                    <a:pt x="2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9" name="Google Shape;819;p33"/>
            <p:cNvSpPr/>
            <p:nvPr/>
          </p:nvSpPr>
          <p:spPr>
            <a:xfrm>
              <a:off x="2404600" y="1636075"/>
              <a:ext cx="68800" cy="13175"/>
            </a:xfrm>
            <a:custGeom>
              <a:avLst/>
              <a:gdLst/>
              <a:ahLst/>
              <a:cxnLst/>
              <a:rect l="l" t="t" r="r" b="b"/>
              <a:pathLst>
                <a:path w="2752" h="527" extrusionOk="0">
                  <a:moveTo>
                    <a:pt x="261" y="1"/>
                  </a:moveTo>
                  <a:cubicBezTo>
                    <a:pt x="119" y="1"/>
                    <a:pt x="1" y="119"/>
                    <a:pt x="1" y="261"/>
                  </a:cubicBezTo>
                  <a:cubicBezTo>
                    <a:pt x="1" y="408"/>
                    <a:pt x="119" y="526"/>
                    <a:pt x="261" y="526"/>
                  </a:cubicBezTo>
                  <a:lnTo>
                    <a:pt x="2491" y="526"/>
                  </a:lnTo>
                  <a:cubicBezTo>
                    <a:pt x="2638" y="526"/>
                    <a:pt x="2751" y="408"/>
                    <a:pt x="2751" y="261"/>
                  </a:cubicBezTo>
                  <a:cubicBezTo>
                    <a:pt x="2751" y="119"/>
                    <a:pt x="2638"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
        <p:nvSpPr>
          <p:cNvPr id="820" name="Google Shape;820;p33"/>
          <p:cNvSpPr/>
          <p:nvPr/>
        </p:nvSpPr>
        <p:spPr>
          <a:xfrm>
            <a:off x="-252900" y="-447135"/>
            <a:ext cx="338700" cy="246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801;p33"/>
          <p:cNvSpPr txBox="1">
            <a:spLocks noGrp="1"/>
          </p:cNvSpPr>
          <p:nvPr>
            <p:ph type="subTitle" idx="1"/>
          </p:nvPr>
        </p:nvSpPr>
        <p:spPr>
          <a:prstGeom prst="rect">
            <a:avLst/>
          </a:prstGeom>
        </p:spPr>
        <p:txBody>
          <a:bodyPr spcFirstLastPara="1" wrap="square" lIns="91425" tIns="91425" rIns="91425" bIns="91425" anchor="t" anchorCtr="0">
            <a:noAutofit/>
          </a:bodyPr>
          <a:lstStyle/>
          <a:p>
            <a:pPr marL="0" indent="0"/>
            <a:r>
              <a:rPr lang="en-US" dirty="0"/>
              <a:t>UP to this point many additions have been</a:t>
            </a:r>
            <a:endParaRPr lang="en-US" dirty="0"/>
          </a:p>
          <a:p>
            <a:pPr marL="0" indent="0"/>
            <a:r>
              <a:rPr lang="en-US" dirty="0"/>
              <a:t>created to help people in all types of problems kitchen which is used regulary , Despite these creative additions</a:t>
            </a:r>
            <a:endParaRPr lang="en-US" dirty="0"/>
          </a:p>
        </p:txBody>
      </p:sp>
      <p:sp>
        <p:nvSpPr>
          <p:cNvPr id="23" name="Google Shape;801;p33"/>
          <p:cNvSpPr txBox="1">
            <a:spLocks noGrp="1"/>
          </p:cNvSpPr>
          <p:nvPr>
            <p:ph type="subTitle" idx="2"/>
          </p:nvPr>
        </p:nvSpPr>
        <p:spPr>
          <a:prstGeom prst="rect">
            <a:avLst/>
          </a:prstGeom>
        </p:spPr>
        <p:txBody>
          <a:bodyPr spcFirstLastPara="1" wrap="square" lIns="91425" tIns="91425" rIns="91425" bIns="91425" anchor="t" anchorCtr="0">
            <a:noAutofit/>
          </a:bodyPr>
          <a:lstStyle/>
          <a:p>
            <a:pPr marL="0" lvl="0" indent="0"/>
            <a:r>
              <a:rPr lang="en-US" dirty="0"/>
              <a:t>during this they may not always finds or know what to use for different meals  from heating to cooling and when look at them they dont know they benifets of the food they are consuming </a:t>
            </a:r>
            <a:endParaRPr dirty="0"/>
          </a:p>
        </p:txBody>
      </p:sp>
      <p:sp>
        <p:nvSpPr>
          <p:cNvPr id="24" name="Google Shape;782;p32"/>
          <p:cNvSpPr txBox="1">
            <a:spLocks noGrp="1"/>
          </p:cNvSpPr>
          <p:nvPr>
            <p:ph type="subTitle" idx="3"/>
          </p:nvPr>
        </p:nvSpPr>
        <p:spPr>
          <a:prstGeom prst="rect">
            <a:avLst/>
          </a:prstGeom>
        </p:spPr>
        <p:txBody>
          <a:bodyPr spcFirstLastPara="1" wrap="square" lIns="91425" tIns="91425" rIns="91425" bIns="91425" anchor="t" anchorCtr="0">
            <a:noAutofit/>
          </a:bodyPr>
          <a:lstStyle/>
          <a:p>
            <a:r>
              <a:rPr lang="en-US" dirty="0"/>
              <a:t>Which leads to the need of a solution that addresses this issue.</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33"/>
          <p:cNvSpPr txBox="1">
            <a:spLocks noGrp="1"/>
          </p:cNvSpPr>
          <p:nvPr>
            <p:ph type="title"/>
          </p:nvPr>
        </p:nvSpPr>
        <p:spPr>
          <a:xfrm>
            <a:off x="720000" y="539496"/>
            <a:ext cx="77040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Introduction </a:t>
            </a:r>
            <a:endParaRPr dirty="0"/>
          </a:p>
        </p:txBody>
      </p:sp>
      <p:grpSp>
        <p:nvGrpSpPr>
          <p:cNvPr id="811" name="Google Shape;811;p33"/>
          <p:cNvGrpSpPr/>
          <p:nvPr/>
        </p:nvGrpSpPr>
        <p:grpSpPr>
          <a:xfrm>
            <a:off x="810950" y="1355551"/>
            <a:ext cx="445800" cy="389350"/>
            <a:chOff x="5200900" y="1259775"/>
            <a:chExt cx="445800" cy="389350"/>
          </a:xfrm>
        </p:grpSpPr>
        <p:sp>
          <p:nvSpPr>
            <p:cNvPr id="812" name="Google Shape;812;p33"/>
            <p:cNvSpPr/>
            <p:nvPr/>
          </p:nvSpPr>
          <p:spPr>
            <a:xfrm>
              <a:off x="5235700" y="1475800"/>
              <a:ext cx="277900" cy="117575"/>
            </a:xfrm>
            <a:custGeom>
              <a:avLst/>
              <a:gdLst/>
              <a:ahLst/>
              <a:cxnLst/>
              <a:rect l="l" t="t" r="r" b="b"/>
              <a:pathLst>
                <a:path w="11116" h="4703" extrusionOk="0">
                  <a:moveTo>
                    <a:pt x="1658" y="1224"/>
                  </a:moveTo>
                  <a:cubicBezTo>
                    <a:pt x="1960" y="1598"/>
                    <a:pt x="2230" y="2029"/>
                    <a:pt x="2230" y="2213"/>
                  </a:cubicBezTo>
                  <a:cubicBezTo>
                    <a:pt x="2230" y="2531"/>
                    <a:pt x="1975" y="2786"/>
                    <a:pt x="1658" y="2786"/>
                  </a:cubicBezTo>
                  <a:cubicBezTo>
                    <a:pt x="1340" y="2786"/>
                    <a:pt x="1079" y="2531"/>
                    <a:pt x="1079" y="2213"/>
                  </a:cubicBezTo>
                  <a:cubicBezTo>
                    <a:pt x="1079" y="2029"/>
                    <a:pt x="1354" y="1598"/>
                    <a:pt x="1658" y="1224"/>
                  </a:cubicBezTo>
                  <a:close/>
                  <a:moveTo>
                    <a:pt x="9462" y="1224"/>
                  </a:moveTo>
                  <a:cubicBezTo>
                    <a:pt x="9761" y="1598"/>
                    <a:pt x="10036" y="2029"/>
                    <a:pt x="10036" y="2213"/>
                  </a:cubicBezTo>
                  <a:cubicBezTo>
                    <a:pt x="10036" y="2531"/>
                    <a:pt x="9775" y="2786"/>
                    <a:pt x="9458" y="2786"/>
                  </a:cubicBezTo>
                  <a:cubicBezTo>
                    <a:pt x="9145" y="2786"/>
                    <a:pt x="8885" y="2531"/>
                    <a:pt x="8885" y="2213"/>
                  </a:cubicBezTo>
                  <a:cubicBezTo>
                    <a:pt x="8885" y="2029"/>
                    <a:pt x="9155" y="1598"/>
                    <a:pt x="9462" y="1224"/>
                  </a:cubicBezTo>
                  <a:close/>
                  <a:moveTo>
                    <a:pt x="5855" y="3032"/>
                  </a:moveTo>
                  <a:lnTo>
                    <a:pt x="5855" y="4183"/>
                  </a:lnTo>
                  <a:lnTo>
                    <a:pt x="5265" y="4183"/>
                  </a:lnTo>
                  <a:lnTo>
                    <a:pt x="5265" y="3032"/>
                  </a:lnTo>
                  <a:close/>
                  <a:moveTo>
                    <a:pt x="5558" y="585"/>
                  </a:moveTo>
                  <a:lnTo>
                    <a:pt x="7247" y="1792"/>
                  </a:lnTo>
                  <a:lnTo>
                    <a:pt x="7247" y="4183"/>
                  </a:lnTo>
                  <a:lnTo>
                    <a:pt x="6377" y="4183"/>
                  </a:lnTo>
                  <a:lnTo>
                    <a:pt x="6377" y="2772"/>
                  </a:lnTo>
                  <a:cubicBezTo>
                    <a:pt x="6377" y="2625"/>
                    <a:pt x="6259" y="2507"/>
                    <a:pt x="6117" y="2507"/>
                  </a:cubicBezTo>
                  <a:lnTo>
                    <a:pt x="4999" y="2507"/>
                  </a:lnTo>
                  <a:cubicBezTo>
                    <a:pt x="4857" y="2507"/>
                    <a:pt x="4739" y="2625"/>
                    <a:pt x="4739" y="2772"/>
                  </a:cubicBezTo>
                  <a:lnTo>
                    <a:pt x="4739" y="4183"/>
                  </a:lnTo>
                  <a:lnTo>
                    <a:pt x="3867" y="4183"/>
                  </a:lnTo>
                  <a:lnTo>
                    <a:pt x="3867" y="1792"/>
                  </a:lnTo>
                  <a:lnTo>
                    <a:pt x="5558" y="585"/>
                  </a:lnTo>
                  <a:close/>
                  <a:moveTo>
                    <a:pt x="5558" y="0"/>
                  </a:moveTo>
                  <a:cubicBezTo>
                    <a:pt x="5505" y="0"/>
                    <a:pt x="5451" y="17"/>
                    <a:pt x="5407" y="50"/>
                  </a:cubicBezTo>
                  <a:lnTo>
                    <a:pt x="3456" y="1441"/>
                  </a:lnTo>
                  <a:cubicBezTo>
                    <a:pt x="3384" y="1494"/>
                    <a:pt x="3347" y="1570"/>
                    <a:pt x="3347" y="1655"/>
                  </a:cubicBezTo>
                  <a:lnTo>
                    <a:pt x="3347" y="4183"/>
                  </a:lnTo>
                  <a:lnTo>
                    <a:pt x="1918" y="4183"/>
                  </a:lnTo>
                  <a:lnTo>
                    <a:pt x="1918" y="3278"/>
                  </a:lnTo>
                  <a:cubicBezTo>
                    <a:pt x="2396" y="3160"/>
                    <a:pt x="2755" y="2730"/>
                    <a:pt x="2755" y="2213"/>
                  </a:cubicBezTo>
                  <a:cubicBezTo>
                    <a:pt x="2755" y="1679"/>
                    <a:pt x="2003" y="812"/>
                    <a:pt x="1851" y="646"/>
                  </a:cubicBezTo>
                  <a:cubicBezTo>
                    <a:pt x="1800" y="589"/>
                    <a:pt x="1728" y="556"/>
                    <a:pt x="1658" y="556"/>
                  </a:cubicBezTo>
                  <a:cubicBezTo>
                    <a:pt x="1581" y="556"/>
                    <a:pt x="1510" y="589"/>
                    <a:pt x="1463" y="646"/>
                  </a:cubicBezTo>
                  <a:cubicBezTo>
                    <a:pt x="1311" y="812"/>
                    <a:pt x="559" y="1679"/>
                    <a:pt x="559" y="2213"/>
                  </a:cubicBezTo>
                  <a:cubicBezTo>
                    <a:pt x="559" y="2730"/>
                    <a:pt x="914" y="3160"/>
                    <a:pt x="1396" y="3278"/>
                  </a:cubicBezTo>
                  <a:lnTo>
                    <a:pt x="1396" y="4183"/>
                  </a:lnTo>
                  <a:lnTo>
                    <a:pt x="260" y="4183"/>
                  </a:lnTo>
                  <a:cubicBezTo>
                    <a:pt x="118" y="4183"/>
                    <a:pt x="0" y="4296"/>
                    <a:pt x="0" y="4443"/>
                  </a:cubicBezTo>
                  <a:cubicBezTo>
                    <a:pt x="0" y="4585"/>
                    <a:pt x="118" y="4703"/>
                    <a:pt x="260" y="4703"/>
                  </a:cubicBezTo>
                  <a:lnTo>
                    <a:pt x="10854" y="4703"/>
                  </a:lnTo>
                  <a:cubicBezTo>
                    <a:pt x="10996" y="4703"/>
                    <a:pt x="11115" y="4585"/>
                    <a:pt x="11115" y="4443"/>
                  </a:cubicBezTo>
                  <a:cubicBezTo>
                    <a:pt x="11115" y="4296"/>
                    <a:pt x="10996" y="4183"/>
                    <a:pt x="10854" y="4183"/>
                  </a:cubicBezTo>
                  <a:lnTo>
                    <a:pt x="9723" y="4183"/>
                  </a:lnTo>
                  <a:lnTo>
                    <a:pt x="9723" y="3278"/>
                  </a:lnTo>
                  <a:cubicBezTo>
                    <a:pt x="10201" y="3160"/>
                    <a:pt x="10556" y="2730"/>
                    <a:pt x="10556" y="2213"/>
                  </a:cubicBezTo>
                  <a:cubicBezTo>
                    <a:pt x="10556" y="1679"/>
                    <a:pt x="9803" y="812"/>
                    <a:pt x="9656" y="646"/>
                  </a:cubicBezTo>
                  <a:cubicBezTo>
                    <a:pt x="9604" y="589"/>
                    <a:pt x="9534" y="556"/>
                    <a:pt x="9458" y="556"/>
                  </a:cubicBezTo>
                  <a:cubicBezTo>
                    <a:pt x="9387" y="556"/>
                    <a:pt x="9316" y="589"/>
                    <a:pt x="9263" y="646"/>
                  </a:cubicBezTo>
                  <a:cubicBezTo>
                    <a:pt x="9117" y="812"/>
                    <a:pt x="8365" y="1679"/>
                    <a:pt x="8365" y="2213"/>
                  </a:cubicBezTo>
                  <a:cubicBezTo>
                    <a:pt x="8365" y="2730"/>
                    <a:pt x="8719" y="3160"/>
                    <a:pt x="9197" y="3278"/>
                  </a:cubicBezTo>
                  <a:lnTo>
                    <a:pt x="9197" y="4183"/>
                  </a:lnTo>
                  <a:lnTo>
                    <a:pt x="7768" y="4183"/>
                  </a:lnTo>
                  <a:lnTo>
                    <a:pt x="7768" y="1655"/>
                  </a:lnTo>
                  <a:cubicBezTo>
                    <a:pt x="7768" y="1570"/>
                    <a:pt x="7730" y="1494"/>
                    <a:pt x="7659" y="1441"/>
                  </a:cubicBezTo>
                  <a:lnTo>
                    <a:pt x="5709" y="50"/>
                  </a:lnTo>
                  <a:cubicBezTo>
                    <a:pt x="5664" y="17"/>
                    <a:pt x="5611" y="0"/>
                    <a:pt x="55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3" name="Google Shape;813;p33"/>
            <p:cNvSpPr/>
            <p:nvPr/>
          </p:nvSpPr>
          <p:spPr>
            <a:xfrm>
              <a:off x="5228700" y="1413075"/>
              <a:ext cx="132225" cy="54875"/>
            </a:xfrm>
            <a:custGeom>
              <a:avLst/>
              <a:gdLst/>
              <a:ahLst/>
              <a:cxnLst/>
              <a:rect l="l" t="t" r="r" b="b"/>
              <a:pathLst>
                <a:path w="5289" h="2195" extrusionOk="0">
                  <a:moveTo>
                    <a:pt x="4165" y="0"/>
                  </a:moveTo>
                  <a:cubicBezTo>
                    <a:pt x="4098" y="0"/>
                    <a:pt x="4032" y="27"/>
                    <a:pt x="3982" y="79"/>
                  </a:cubicBezTo>
                  <a:cubicBezTo>
                    <a:pt x="3878" y="178"/>
                    <a:pt x="3878" y="344"/>
                    <a:pt x="3982" y="448"/>
                  </a:cubicBezTo>
                  <a:lnTo>
                    <a:pt x="4370" y="837"/>
                  </a:lnTo>
                  <a:lnTo>
                    <a:pt x="3608" y="837"/>
                  </a:lnTo>
                  <a:cubicBezTo>
                    <a:pt x="3267" y="837"/>
                    <a:pt x="3096" y="1068"/>
                    <a:pt x="2983" y="1219"/>
                  </a:cubicBezTo>
                  <a:cubicBezTo>
                    <a:pt x="2875" y="1361"/>
                    <a:pt x="2841" y="1394"/>
                    <a:pt x="2770" y="1394"/>
                  </a:cubicBezTo>
                  <a:cubicBezTo>
                    <a:pt x="2704" y="1394"/>
                    <a:pt x="2666" y="1361"/>
                    <a:pt x="2562" y="1219"/>
                  </a:cubicBezTo>
                  <a:cubicBezTo>
                    <a:pt x="2449" y="1068"/>
                    <a:pt x="2273" y="837"/>
                    <a:pt x="1938" y="837"/>
                  </a:cubicBezTo>
                  <a:cubicBezTo>
                    <a:pt x="1597" y="837"/>
                    <a:pt x="1421" y="1068"/>
                    <a:pt x="1307" y="1219"/>
                  </a:cubicBezTo>
                  <a:cubicBezTo>
                    <a:pt x="1204" y="1361"/>
                    <a:pt x="1171" y="1394"/>
                    <a:pt x="1099" y="1394"/>
                  </a:cubicBezTo>
                  <a:cubicBezTo>
                    <a:pt x="1029" y="1394"/>
                    <a:pt x="995" y="1361"/>
                    <a:pt x="891" y="1219"/>
                  </a:cubicBezTo>
                  <a:cubicBezTo>
                    <a:pt x="778" y="1068"/>
                    <a:pt x="603" y="837"/>
                    <a:pt x="262" y="837"/>
                  </a:cubicBezTo>
                  <a:cubicBezTo>
                    <a:pt x="120" y="837"/>
                    <a:pt x="1" y="955"/>
                    <a:pt x="1" y="1097"/>
                  </a:cubicBezTo>
                  <a:cubicBezTo>
                    <a:pt x="1" y="1243"/>
                    <a:pt x="120" y="1361"/>
                    <a:pt x="262" y="1361"/>
                  </a:cubicBezTo>
                  <a:cubicBezTo>
                    <a:pt x="332" y="1361"/>
                    <a:pt x="370" y="1394"/>
                    <a:pt x="474" y="1532"/>
                  </a:cubicBezTo>
                  <a:cubicBezTo>
                    <a:pt x="588" y="1689"/>
                    <a:pt x="758" y="1916"/>
                    <a:pt x="1099" y="1916"/>
                  </a:cubicBezTo>
                  <a:cubicBezTo>
                    <a:pt x="1440" y="1916"/>
                    <a:pt x="1610" y="1689"/>
                    <a:pt x="1729" y="1532"/>
                  </a:cubicBezTo>
                  <a:cubicBezTo>
                    <a:pt x="1833" y="1394"/>
                    <a:pt x="1866" y="1361"/>
                    <a:pt x="1938" y="1361"/>
                  </a:cubicBezTo>
                  <a:cubicBezTo>
                    <a:pt x="2004" y="1361"/>
                    <a:pt x="2041" y="1394"/>
                    <a:pt x="2146" y="1532"/>
                  </a:cubicBezTo>
                  <a:cubicBezTo>
                    <a:pt x="2259" y="1689"/>
                    <a:pt x="2434" y="1916"/>
                    <a:pt x="2770" y="1916"/>
                  </a:cubicBezTo>
                  <a:cubicBezTo>
                    <a:pt x="3111" y="1916"/>
                    <a:pt x="3286" y="1689"/>
                    <a:pt x="3400" y="1532"/>
                  </a:cubicBezTo>
                  <a:cubicBezTo>
                    <a:pt x="3504" y="1394"/>
                    <a:pt x="3537" y="1361"/>
                    <a:pt x="3608" y="1361"/>
                  </a:cubicBezTo>
                  <a:lnTo>
                    <a:pt x="4370" y="1361"/>
                  </a:lnTo>
                  <a:lnTo>
                    <a:pt x="3982" y="1750"/>
                  </a:lnTo>
                  <a:cubicBezTo>
                    <a:pt x="3878" y="1853"/>
                    <a:pt x="3878" y="2019"/>
                    <a:pt x="3982" y="2119"/>
                  </a:cubicBezTo>
                  <a:cubicBezTo>
                    <a:pt x="4034" y="2171"/>
                    <a:pt x="4101" y="2194"/>
                    <a:pt x="4167" y="2194"/>
                  </a:cubicBezTo>
                  <a:cubicBezTo>
                    <a:pt x="4232" y="2194"/>
                    <a:pt x="4299" y="2171"/>
                    <a:pt x="4352" y="2119"/>
                  </a:cubicBezTo>
                  <a:lnTo>
                    <a:pt x="5184" y="1281"/>
                  </a:lnTo>
                  <a:cubicBezTo>
                    <a:pt x="5289" y="1182"/>
                    <a:pt x="5289" y="1016"/>
                    <a:pt x="5184" y="912"/>
                  </a:cubicBezTo>
                  <a:lnTo>
                    <a:pt x="4352" y="79"/>
                  </a:lnTo>
                  <a:cubicBezTo>
                    <a:pt x="4299" y="27"/>
                    <a:pt x="4232" y="0"/>
                    <a:pt x="4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4" name="Google Shape;814;p33"/>
            <p:cNvSpPr/>
            <p:nvPr/>
          </p:nvSpPr>
          <p:spPr>
            <a:xfrm>
              <a:off x="5200900" y="1259775"/>
              <a:ext cx="445800" cy="389350"/>
            </a:xfrm>
            <a:custGeom>
              <a:avLst/>
              <a:gdLst/>
              <a:ahLst/>
              <a:cxnLst/>
              <a:rect l="l" t="t" r="r" b="b"/>
              <a:pathLst>
                <a:path w="17832" h="15574" extrusionOk="0">
                  <a:moveTo>
                    <a:pt x="4431" y="2836"/>
                  </a:moveTo>
                  <a:lnTo>
                    <a:pt x="5060" y="2954"/>
                  </a:lnTo>
                  <a:lnTo>
                    <a:pt x="4862" y="3309"/>
                  </a:lnTo>
                  <a:lnTo>
                    <a:pt x="4431" y="2836"/>
                  </a:lnTo>
                  <a:close/>
                  <a:moveTo>
                    <a:pt x="5600" y="3058"/>
                  </a:moveTo>
                  <a:lnTo>
                    <a:pt x="5903" y="3115"/>
                  </a:lnTo>
                  <a:lnTo>
                    <a:pt x="5444" y="3943"/>
                  </a:lnTo>
                  <a:lnTo>
                    <a:pt x="5236" y="3716"/>
                  </a:lnTo>
                  <a:lnTo>
                    <a:pt x="5600" y="3058"/>
                  </a:lnTo>
                  <a:close/>
                  <a:moveTo>
                    <a:pt x="6410" y="3281"/>
                  </a:moveTo>
                  <a:lnTo>
                    <a:pt x="16175" y="8738"/>
                  </a:lnTo>
                  <a:lnTo>
                    <a:pt x="15612" y="9742"/>
                  </a:lnTo>
                  <a:lnTo>
                    <a:pt x="5851" y="4284"/>
                  </a:lnTo>
                  <a:lnTo>
                    <a:pt x="6410" y="3281"/>
                  </a:lnTo>
                  <a:close/>
                  <a:moveTo>
                    <a:pt x="16630" y="8994"/>
                  </a:moveTo>
                  <a:lnTo>
                    <a:pt x="17131" y="9274"/>
                  </a:lnTo>
                  <a:cubicBezTo>
                    <a:pt x="17273" y="9354"/>
                    <a:pt x="17325" y="9538"/>
                    <a:pt x="17244" y="9676"/>
                  </a:cubicBezTo>
                  <a:lnTo>
                    <a:pt x="16975" y="10163"/>
                  </a:lnTo>
                  <a:cubicBezTo>
                    <a:pt x="16920" y="10260"/>
                    <a:pt x="16820" y="10315"/>
                    <a:pt x="16715" y="10315"/>
                  </a:cubicBezTo>
                  <a:cubicBezTo>
                    <a:pt x="16666" y="10315"/>
                    <a:pt x="16615" y="10302"/>
                    <a:pt x="16568" y="10277"/>
                  </a:cubicBezTo>
                  <a:lnTo>
                    <a:pt x="16066" y="9997"/>
                  </a:lnTo>
                  <a:lnTo>
                    <a:pt x="16630" y="8994"/>
                  </a:lnTo>
                  <a:close/>
                  <a:moveTo>
                    <a:pt x="261" y="0"/>
                  </a:moveTo>
                  <a:cubicBezTo>
                    <a:pt x="114" y="0"/>
                    <a:pt x="0" y="118"/>
                    <a:pt x="0" y="260"/>
                  </a:cubicBezTo>
                  <a:lnTo>
                    <a:pt x="0" y="3887"/>
                  </a:lnTo>
                  <a:cubicBezTo>
                    <a:pt x="0" y="4029"/>
                    <a:pt x="114" y="4147"/>
                    <a:pt x="261" y="4147"/>
                  </a:cubicBezTo>
                  <a:cubicBezTo>
                    <a:pt x="403" y="4147"/>
                    <a:pt x="522" y="4029"/>
                    <a:pt x="522" y="3887"/>
                  </a:cubicBezTo>
                  <a:lnTo>
                    <a:pt x="522" y="526"/>
                  </a:lnTo>
                  <a:lnTo>
                    <a:pt x="2510" y="526"/>
                  </a:lnTo>
                  <a:lnTo>
                    <a:pt x="2510" y="540"/>
                  </a:lnTo>
                  <a:cubicBezTo>
                    <a:pt x="2510" y="1146"/>
                    <a:pt x="3002" y="1638"/>
                    <a:pt x="3607" y="1638"/>
                  </a:cubicBezTo>
                  <a:cubicBezTo>
                    <a:pt x="4208" y="1638"/>
                    <a:pt x="4701" y="1146"/>
                    <a:pt x="4701" y="540"/>
                  </a:cubicBezTo>
                  <a:lnTo>
                    <a:pt x="4701" y="526"/>
                  </a:lnTo>
                  <a:lnTo>
                    <a:pt x="5851" y="526"/>
                  </a:lnTo>
                  <a:lnTo>
                    <a:pt x="5851" y="540"/>
                  </a:lnTo>
                  <a:cubicBezTo>
                    <a:pt x="5851" y="1146"/>
                    <a:pt x="6344" y="1638"/>
                    <a:pt x="6950" y="1638"/>
                  </a:cubicBezTo>
                  <a:cubicBezTo>
                    <a:pt x="7555" y="1638"/>
                    <a:pt x="8048" y="1146"/>
                    <a:pt x="8048" y="540"/>
                  </a:cubicBezTo>
                  <a:lnTo>
                    <a:pt x="8048" y="526"/>
                  </a:lnTo>
                  <a:lnTo>
                    <a:pt x="9198" y="526"/>
                  </a:lnTo>
                  <a:lnTo>
                    <a:pt x="9198" y="540"/>
                  </a:lnTo>
                  <a:cubicBezTo>
                    <a:pt x="9198" y="1146"/>
                    <a:pt x="9690" y="1638"/>
                    <a:pt x="10296" y="1638"/>
                  </a:cubicBezTo>
                  <a:cubicBezTo>
                    <a:pt x="10902" y="1638"/>
                    <a:pt x="11394" y="1146"/>
                    <a:pt x="11394" y="540"/>
                  </a:cubicBezTo>
                  <a:lnTo>
                    <a:pt x="11394" y="526"/>
                  </a:lnTo>
                  <a:lnTo>
                    <a:pt x="13377" y="526"/>
                  </a:lnTo>
                  <a:lnTo>
                    <a:pt x="13377" y="6580"/>
                  </a:lnTo>
                  <a:lnTo>
                    <a:pt x="6438" y="2698"/>
                  </a:lnTo>
                  <a:cubicBezTo>
                    <a:pt x="6415" y="2685"/>
                    <a:pt x="6386" y="2674"/>
                    <a:pt x="6358" y="2670"/>
                  </a:cubicBezTo>
                  <a:lnTo>
                    <a:pt x="3760" y="2178"/>
                  </a:lnTo>
                  <a:cubicBezTo>
                    <a:pt x="3742" y="2174"/>
                    <a:pt x="3724" y="2172"/>
                    <a:pt x="3707" y="2172"/>
                  </a:cubicBezTo>
                  <a:cubicBezTo>
                    <a:pt x="3615" y="2172"/>
                    <a:pt x="3529" y="2222"/>
                    <a:pt x="3485" y="2305"/>
                  </a:cubicBezTo>
                  <a:cubicBezTo>
                    <a:pt x="3428" y="2405"/>
                    <a:pt x="3442" y="2528"/>
                    <a:pt x="3518" y="2608"/>
                  </a:cubicBezTo>
                  <a:lnTo>
                    <a:pt x="5302" y="4564"/>
                  </a:lnTo>
                  <a:cubicBezTo>
                    <a:pt x="5322" y="4583"/>
                    <a:pt x="5344" y="4601"/>
                    <a:pt x="5368" y="4616"/>
                  </a:cubicBezTo>
                  <a:lnTo>
                    <a:pt x="13377" y="9093"/>
                  </a:lnTo>
                  <a:lnTo>
                    <a:pt x="13377" y="15053"/>
                  </a:lnTo>
                  <a:lnTo>
                    <a:pt x="522" y="15053"/>
                  </a:lnTo>
                  <a:lnTo>
                    <a:pt x="522" y="5127"/>
                  </a:lnTo>
                  <a:cubicBezTo>
                    <a:pt x="522" y="4981"/>
                    <a:pt x="403" y="4861"/>
                    <a:pt x="261" y="4861"/>
                  </a:cubicBezTo>
                  <a:cubicBezTo>
                    <a:pt x="114" y="4861"/>
                    <a:pt x="0" y="4981"/>
                    <a:pt x="0" y="5127"/>
                  </a:cubicBezTo>
                  <a:lnTo>
                    <a:pt x="0" y="15313"/>
                  </a:lnTo>
                  <a:cubicBezTo>
                    <a:pt x="0" y="15460"/>
                    <a:pt x="114" y="15574"/>
                    <a:pt x="261" y="15574"/>
                  </a:cubicBezTo>
                  <a:lnTo>
                    <a:pt x="13637" y="15574"/>
                  </a:lnTo>
                  <a:cubicBezTo>
                    <a:pt x="13785" y="15574"/>
                    <a:pt x="13903" y="15460"/>
                    <a:pt x="13903" y="15313"/>
                  </a:cubicBezTo>
                  <a:lnTo>
                    <a:pt x="13903" y="9387"/>
                  </a:lnTo>
                  <a:lnTo>
                    <a:pt x="16317" y="10736"/>
                  </a:lnTo>
                  <a:cubicBezTo>
                    <a:pt x="16440" y="10807"/>
                    <a:pt x="16578" y="10840"/>
                    <a:pt x="16715" y="10840"/>
                  </a:cubicBezTo>
                  <a:cubicBezTo>
                    <a:pt x="16999" y="10840"/>
                    <a:pt x="17278" y="10689"/>
                    <a:pt x="17430" y="10419"/>
                  </a:cubicBezTo>
                  <a:lnTo>
                    <a:pt x="17699" y="9931"/>
                  </a:lnTo>
                  <a:cubicBezTo>
                    <a:pt x="17808" y="9742"/>
                    <a:pt x="17832" y="9519"/>
                    <a:pt x="17775" y="9311"/>
                  </a:cubicBezTo>
                  <a:cubicBezTo>
                    <a:pt x="17714" y="9099"/>
                    <a:pt x="17576" y="8928"/>
                    <a:pt x="17386" y="8819"/>
                  </a:cubicBezTo>
                  <a:lnTo>
                    <a:pt x="13903" y="6869"/>
                  </a:lnTo>
                  <a:lnTo>
                    <a:pt x="13903" y="260"/>
                  </a:lnTo>
                  <a:cubicBezTo>
                    <a:pt x="13903" y="118"/>
                    <a:pt x="13785" y="0"/>
                    <a:pt x="13637" y="0"/>
                  </a:cubicBezTo>
                  <a:lnTo>
                    <a:pt x="11081" y="0"/>
                  </a:lnTo>
                  <a:cubicBezTo>
                    <a:pt x="10996" y="0"/>
                    <a:pt x="10921" y="43"/>
                    <a:pt x="10869" y="109"/>
                  </a:cubicBezTo>
                  <a:cubicBezTo>
                    <a:pt x="10821" y="181"/>
                    <a:pt x="10808" y="271"/>
                    <a:pt x="10836" y="351"/>
                  </a:cubicBezTo>
                  <a:cubicBezTo>
                    <a:pt x="10860" y="413"/>
                    <a:pt x="10869" y="474"/>
                    <a:pt x="10869" y="540"/>
                  </a:cubicBezTo>
                  <a:cubicBezTo>
                    <a:pt x="10869" y="857"/>
                    <a:pt x="10613" y="1118"/>
                    <a:pt x="10296" y="1118"/>
                  </a:cubicBezTo>
                  <a:cubicBezTo>
                    <a:pt x="9979" y="1118"/>
                    <a:pt x="9718" y="857"/>
                    <a:pt x="9718" y="540"/>
                  </a:cubicBezTo>
                  <a:cubicBezTo>
                    <a:pt x="9718" y="474"/>
                    <a:pt x="9733" y="413"/>
                    <a:pt x="9752" y="351"/>
                  </a:cubicBezTo>
                  <a:cubicBezTo>
                    <a:pt x="9781" y="271"/>
                    <a:pt x="9770" y="181"/>
                    <a:pt x="9718" y="109"/>
                  </a:cubicBezTo>
                  <a:cubicBezTo>
                    <a:pt x="9672" y="43"/>
                    <a:pt x="9591" y="0"/>
                    <a:pt x="9506" y="0"/>
                  </a:cubicBezTo>
                  <a:lnTo>
                    <a:pt x="7740" y="0"/>
                  </a:lnTo>
                  <a:cubicBezTo>
                    <a:pt x="7655" y="0"/>
                    <a:pt x="7574" y="43"/>
                    <a:pt x="7527" y="109"/>
                  </a:cubicBezTo>
                  <a:cubicBezTo>
                    <a:pt x="7474" y="181"/>
                    <a:pt x="7465" y="271"/>
                    <a:pt x="7494" y="351"/>
                  </a:cubicBezTo>
                  <a:cubicBezTo>
                    <a:pt x="7513" y="413"/>
                    <a:pt x="7527" y="474"/>
                    <a:pt x="7527" y="540"/>
                  </a:cubicBezTo>
                  <a:cubicBezTo>
                    <a:pt x="7527" y="857"/>
                    <a:pt x="7267" y="1118"/>
                    <a:pt x="6950" y="1118"/>
                  </a:cubicBezTo>
                  <a:cubicBezTo>
                    <a:pt x="6633" y="1118"/>
                    <a:pt x="6377" y="857"/>
                    <a:pt x="6377" y="540"/>
                  </a:cubicBezTo>
                  <a:cubicBezTo>
                    <a:pt x="6377" y="474"/>
                    <a:pt x="6386" y="413"/>
                    <a:pt x="6410" y="351"/>
                  </a:cubicBezTo>
                  <a:cubicBezTo>
                    <a:pt x="6438" y="271"/>
                    <a:pt x="6424" y="181"/>
                    <a:pt x="6377" y="109"/>
                  </a:cubicBezTo>
                  <a:cubicBezTo>
                    <a:pt x="6325" y="43"/>
                    <a:pt x="6244" y="0"/>
                    <a:pt x="6163" y="0"/>
                  </a:cubicBezTo>
                  <a:lnTo>
                    <a:pt x="4394" y="0"/>
                  </a:lnTo>
                  <a:cubicBezTo>
                    <a:pt x="4308" y="0"/>
                    <a:pt x="4228" y="43"/>
                    <a:pt x="4180" y="109"/>
                  </a:cubicBezTo>
                  <a:cubicBezTo>
                    <a:pt x="4133" y="181"/>
                    <a:pt x="4119" y="271"/>
                    <a:pt x="4147" y="351"/>
                  </a:cubicBezTo>
                  <a:cubicBezTo>
                    <a:pt x="4171" y="413"/>
                    <a:pt x="4180" y="474"/>
                    <a:pt x="4180" y="540"/>
                  </a:cubicBezTo>
                  <a:cubicBezTo>
                    <a:pt x="4180" y="857"/>
                    <a:pt x="3920" y="1118"/>
                    <a:pt x="3607" y="1118"/>
                  </a:cubicBezTo>
                  <a:cubicBezTo>
                    <a:pt x="3290" y="1118"/>
                    <a:pt x="3030" y="857"/>
                    <a:pt x="3030" y="540"/>
                  </a:cubicBezTo>
                  <a:cubicBezTo>
                    <a:pt x="3030" y="474"/>
                    <a:pt x="3039" y="413"/>
                    <a:pt x="3063" y="351"/>
                  </a:cubicBezTo>
                  <a:cubicBezTo>
                    <a:pt x="3092" y="271"/>
                    <a:pt x="3078" y="181"/>
                    <a:pt x="3030" y="109"/>
                  </a:cubicBezTo>
                  <a:cubicBezTo>
                    <a:pt x="2983" y="43"/>
                    <a:pt x="2902" y="0"/>
                    <a:pt x="281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grpSp>
        <p:nvGrpSpPr>
          <p:cNvPr id="815" name="Google Shape;815;p33"/>
          <p:cNvGrpSpPr/>
          <p:nvPr/>
        </p:nvGrpSpPr>
        <p:grpSpPr>
          <a:xfrm>
            <a:off x="3544463" y="1327626"/>
            <a:ext cx="264025" cy="445200"/>
            <a:chOff x="2306975" y="1231850"/>
            <a:chExt cx="264025" cy="445200"/>
          </a:xfrm>
        </p:grpSpPr>
        <p:sp>
          <p:nvSpPr>
            <p:cNvPr id="816" name="Google Shape;816;p33"/>
            <p:cNvSpPr/>
            <p:nvPr/>
          </p:nvSpPr>
          <p:spPr>
            <a:xfrm>
              <a:off x="2306975" y="1231850"/>
              <a:ext cx="264025" cy="445200"/>
            </a:xfrm>
            <a:custGeom>
              <a:avLst/>
              <a:gdLst/>
              <a:ahLst/>
              <a:cxnLst/>
              <a:rect l="l" t="t" r="r" b="b"/>
              <a:pathLst>
                <a:path w="10561" h="17808" extrusionOk="0">
                  <a:moveTo>
                    <a:pt x="10021" y="525"/>
                  </a:moveTo>
                  <a:cubicBezTo>
                    <a:pt x="10031" y="525"/>
                    <a:pt x="10036" y="531"/>
                    <a:pt x="10036" y="540"/>
                  </a:cubicBezTo>
                  <a:lnTo>
                    <a:pt x="10036" y="1392"/>
                  </a:lnTo>
                  <a:lnTo>
                    <a:pt x="526" y="1392"/>
                  </a:lnTo>
                  <a:lnTo>
                    <a:pt x="526" y="540"/>
                  </a:lnTo>
                  <a:cubicBezTo>
                    <a:pt x="526" y="531"/>
                    <a:pt x="531" y="525"/>
                    <a:pt x="540" y="525"/>
                  </a:cubicBezTo>
                  <a:close/>
                  <a:moveTo>
                    <a:pt x="10036" y="1912"/>
                  </a:moveTo>
                  <a:lnTo>
                    <a:pt x="10036" y="15057"/>
                  </a:lnTo>
                  <a:lnTo>
                    <a:pt x="3745" y="15057"/>
                  </a:lnTo>
                  <a:cubicBezTo>
                    <a:pt x="3603" y="15057"/>
                    <a:pt x="3484" y="15171"/>
                    <a:pt x="3484" y="15317"/>
                  </a:cubicBezTo>
                  <a:cubicBezTo>
                    <a:pt x="3484" y="15459"/>
                    <a:pt x="3603" y="15578"/>
                    <a:pt x="3745" y="15578"/>
                  </a:cubicBezTo>
                  <a:lnTo>
                    <a:pt x="10036" y="15578"/>
                  </a:lnTo>
                  <a:lnTo>
                    <a:pt x="10036" y="17268"/>
                  </a:lnTo>
                  <a:cubicBezTo>
                    <a:pt x="10036" y="17277"/>
                    <a:pt x="10031" y="17287"/>
                    <a:pt x="10021" y="17287"/>
                  </a:cubicBezTo>
                  <a:lnTo>
                    <a:pt x="540" y="17287"/>
                  </a:lnTo>
                  <a:cubicBezTo>
                    <a:pt x="531" y="17287"/>
                    <a:pt x="526" y="17277"/>
                    <a:pt x="526" y="17268"/>
                  </a:cubicBezTo>
                  <a:lnTo>
                    <a:pt x="526" y="15578"/>
                  </a:lnTo>
                  <a:lnTo>
                    <a:pt x="2547" y="15578"/>
                  </a:lnTo>
                  <a:cubicBezTo>
                    <a:pt x="2689" y="15578"/>
                    <a:pt x="2807" y="15459"/>
                    <a:pt x="2807" y="15317"/>
                  </a:cubicBezTo>
                  <a:cubicBezTo>
                    <a:pt x="2807" y="15171"/>
                    <a:pt x="2689" y="15057"/>
                    <a:pt x="2547" y="15057"/>
                  </a:cubicBezTo>
                  <a:lnTo>
                    <a:pt x="526" y="15057"/>
                  </a:lnTo>
                  <a:lnTo>
                    <a:pt x="526" y="1912"/>
                  </a:lnTo>
                  <a:close/>
                  <a:moveTo>
                    <a:pt x="540" y="0"/>
                  </a:moveTo>
                  <a:cubicBezTo>
                    <a:pt x="247" y="0"/>
                    <a:pt x="0" y="247"/>
                    <a:pt x="0" y="540"/>
                  </a:cubicBezTo>
                  <a:lnTo>
                    <a:pt x="0" y="17268"/>
                  </a:lnTo>
                  <a:cubicBezTo>
                    <a:pt x="0" y="17566"/>
                    <a:pt x="247" y="17808"/>
                    <a:pt x="540" y="17808"/>
                  </a:cubicBezTo>
                  <a:lnTo>
                    <a:pt x="10021" y="17808"/>
                  </a:lnTo>
                  <a:cubicBezTo>
                    <a:pt x="10320" y="17808"/>
                    <a:pt x="10561" y="17566"/>
                    <a:pt x="10561" y="17268"/>
                  </a:cubicBezTo>
                  <a:lnTo>
                    <a:pt x="10561" y="540"/>
                  </a:lnTo>
                  <a:cubicBezTo>
                    <a:pt x="10561" y="247"/>
                    <a:pt x="10320" y="0"/>
                    <a:pt x="100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7" name="Google Shape;817;p33"/>
            <p:cNvSpPr/>
            <p:nvPr/>
          </p:nvSpPr>
          <p:spPr>
            <a:xfrm>
              <a:off x="2348850" y="1322500"/>
              <a:ext cx="201225" cy="270875"/>
            </a:xfrm>
            <a:custGeom>
              <a:avLst/>
              <a:gdLst/>
              <a:ahLst/>
              <a:cxnLst/>
              <a:rect l="l" t="t" r="r" b="b"/>
              <a:pathLst>
                <a:path w="8049" h="10835" extrusionOk="0">
                  <a:moveTo>
                    <a:pt x="5578" y="2514"/>
                  </a:moveTo>
                  <a:lnTo>
                    <a:pt x="5578" y="3068"/>
                  </a:lnTo>
                  <a:lnTo>
                    <a:pt x="5023" y="3068"/>
                  </a:lnTo>
                  <a:cubicBezTo>
                    <a:pt x="5108" y="2807"/>
                    <a:pt x="5312" y="2599"/>
                    <a:pt x="5578" y="2514"/>
                  </a:cubicBezTo>
                  <a:close/>
                  <a:moveTo>
                    <a:pt x="6690" y="521"/>
                  </a:moveTo>
                  <a:lnTo>
                    <a:pt x="6690" y="3068"/>
                  </a:lnTo>
                  <a:lnTo>
                    <a:pt x="6098" y="3068"/>
                  </a:lnTo>
                  <a:lnTo>
                    <a:pt x="6098" y="2210"/>
                  </a:lnTo>
                  <a:cubicBezTo>
                    <a:pt x="6098" y="2068"/>
                    <a:pt x="5980" y="1950"/>
                    <a:pt x="5838" y="1950"/>
                  </a:cubicBezTo>
                  <a:cubicBezTo>
                    <a:pt x="5165" y="1950"/>
                    <a:pt x="4607" y="2433"/>
                    <a:pt x="4484" y="3068"/>
                  </a:cubicBezTo>
                  <a:lnTo>
                    <a:pt x="3310" y="3068"/>
                  </a:lnTo>
                  <a:lnTo>
                    <a:pt x="3310" y="521"/>
                  </a:lnTo>
                  <a:close/>
                  <a:moveTo>
                    <a:pt x="2790" y="521"/>
                  </a:moveTo>
                  <a:lnTo>
                    <a:pt x="2790" y="3091"/>
                  </a:lnTo>
                  <a:cubicBezTo>
                    <a:pt x="2235" y="3195"/>
                    <a:pt x="1805" y="3630"/>
                    <a:pt x="1696" y="4180"/>
                  </a:cubicBezTo>
                  <a:lnTo>
                    <a:pt x="522" y="4180"/>
                  </a:lnTo>
                  <a:lnTo>
                    <a:pt x="522" y="521"/>
                  </a:lnTo>
                  <a:close/>
                  <a:moveTo>
                    <a:pt x="2790" y="3630"/>
                  </a:moveTo>
                  <a:lnTo>
                    <a:pt x="2790" y="4180"/>
                  </a:lnTo>
                  <a:lnTo>
                    <a:pt x="2235" y="4180"/>
                  </a:lnTo>
                  <a:cubicBezTo>
                    <a:pt x="2321" y="3920"/>
                    <a:pt x="2524" y="3715"/>
                    <a:pt x="2790" y="3630"/>
                  </a:cubicBezTo>
                  <a:close/>
                  <a:moveTo>
                    <a:pt x="2790" y="5301"/>
                  </a:moveTo>
                  <a:lnTo>
                    <a:pt x="2790" y="5856"/>
                  </a:lnTo>
                  <a:lnTo>
                    <a:pt x="2235" y="5856"/>
                  </a:lnTo>
                  <a:cubicBezTo>
                    <a:pt x="2321" y="5596"/>
                    <a:pt x="2524" y="5387"/>
                    <a:pt x="2790" y="5301"/>
                  </a:cubicBezTo>
                  <a:close/>
                  <a:moveTo>
                    <a:pt x="2790" y="4705"/>
                  </a:moveTo>
                  <a:lnTo>
                    <a:pt x="2790" y="4762"/>
                  </a:lnTo>
                  <a:cubicBezTo>
                    <a:pt x="2155" y="4886"/>
                    <a:pt x="1672" y="5443"/>
                    <a:pt x="1672" y="6116"/>
                  </a:cubicBezTo>
                  <a:cubicBezTo>
                    <a:pt x="1672" y="6258"/>
                    <a:pt x="1790" y="6376"/>
                    <a:pt x="1932" y="6376"/>
                  </a:cubicBezTo>
                  <a:lnTo>
                    <a:pt x="2790" y="6376"/>
                  </a:lnTo>
                  <a:lnTo>
                    <a:pt x="2790" y="6688"/>
                  </a:lnTo>
                  <a:lnTo>
                    <a:pt x="522" y="6688"/>
                  </a:lnTo>
                  <a:lnTo>
                    <a:pt x="522" y="4705"/>
                  </a:lnTo>
                  <a:close/>
                  <a:moveTo>
                    <a:pt x="6690" y="3588"/>
                  </a:moveTo>
                  <a:lnTo>
                    <a:pt x="6690" y="6125"/>
                  </a:lnTo>
                  <a:cubicBezTo>
                    <a:pt x="6349" y="5955"/>
                    <a:pt x="5965" y="5856"/>
                    <a:pt x="5558" y="5856"/>
                  </a:cubicBezTo>
                  <a:cubicBezTo>
                    <a:pt x="4820" y="5856"/>
                    <a:pt x="4153" y="6177"/>
                    <a:pt x="3699" y="6688"/>
                  </a:cubicBezTo>
                  <a:lnTo>
                    <a:pt x="3310" y="6688"/>
                  </a:lnTo>
                  <a:lnTo>
                    <a:pt x="3310" y="3588"/>
                  </a:lnTo>
                  <a:close/>
                  <a:moveTo>
                    <a:pt x="5558" y="6376"/>
                  </a:moveTo>
                  <a:cubicBezTo>
                    <a:pt x="6642" y="6376"/>
                    <a:pt x="7527" y="7261"/>
                    <a:pt x="7527" y="8345"/>
                  </a:cubicBezTo>
                  <a:cubicBezTo>
                    <a:pt x="7527" y="9430"/>
                    <a:pt x="6642" y="10315"/>
                    <a:pt x="5558" y="10315"/>
                  </a:cubicBezTo>
                  <a:cubicBezTo>
                    <a:pt x="4475" y="10315"/>
                    <a:pt x="3590" y="9430"/>
                    <a:pt x="3590" y="8345"/>
                  </a:cubicBezTo>
                  <a:cubicBezTo>
                    <a:pt x="3590" y="7261"/>
                    <a:pt x="4475" y="6376"/>
                    <a:pt x="5558" y="6376"/>
                  </a:cubicBezTo>
                  <a:close/>
                  <a:moveTo>
                    <a:pt x="262" y="1"/>
                  </a:moveTo>
                  <a:cubicBezTo>
                    <a:pt x="114" y="1"/>
                    <a:pt x="1" y="119"/>
                    <a:pt x="1" y="261"/>
                  </a:cubicBezTo>
                  <a:lnTo>
                    <a:pt x="1" y="6953"/>
                  </a:lnTo>
                  <a:cubicBezTo>
                    <a:pt x="1" y="7095"/>
                    <a:pt x="114" y="7214"/>
                    <a:pt x="262" y="7214"/>
                  </a:cubicBezTo>
                  <a:lnTo>
                    <a:pt x="3339" y="7214"/>
                  </a:lnTo>
                  <a:cubicBezTo>
                    <a:pt x="3164" y="7555"/>
                    <a:pt x="3064" y="7938"/>
                    <a:pt x="3064" y="8345"/>
                  </a:cubicBezTo>
                  <a:cubicBezTo>
                    <a:pt x="3064" y="9718"/>
                    <a:pt x="4186" y="10835"/>
                    <a:pt x="5558" y="10835"/>
                  </a:cubicBezTo>
                  <a:cubicBezTo>
                    <a:pt x="6931" y="10835"/>
                    <a:pt x="8049" y="9718"/>
                    <a:pt x="8049" y="8345"/>
                  </a:cubicBezTo>
                  <a:cubicBezTo>
                    <a:pt x="8049" y="7606"/>
                    <a:pt x="7726" y="6944"/>
                    <a:pt x="7215" y="6485"/>
                  </a:cubicBezTo>
                  <a:lnTo>
                    <a:pt x="7215" y="261"/>
                  </a:lnTo>
                  <a:cubicBezTo>
                    <a:pt x="7215" y="119"/>
                    <a:pt x="7097" y="1"/>
                    <a:pt x="69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8" name="Google Shape;818;p33"/>
            <p:cNvSpPr/>
            <p:nvPr/>
          </p:nvSpPr>
          <p:spPr>
            <a:xfrm>
              <a:off x="2459775" y="1510650"/>
              <a:ext cx="63325" cy="40950"/>
            </a:xfrm>
            <a:custGeom>
              <a:avLst/>
              <a:gdLst/>
              <a:ahLst/>
              <a:cxnLst/>
              <a:rect l="l" t="t" r="r" b="b"/>
              <a:pathLst>
                <a:path w="2533" h="1638" extrusionOk="0">
                  <a:moveTo>
                    <a:pt x="2235" y="0"/>
                  </a:moveTo>
                  <a:cubicBezTo>
                    <a:pt x="2178" y="0"/>
                    <a:pt x="2122" y="19"/>
                    <a:pt x="2073" y="58"/>
                  </a:cubicBezTo>
                  <a:lnTo>
                    <a:pt x="861" y="1028"/>
                  </a:lnTo>
                  <a:lnTo>
                    <a:pt x="468" y="635"/>
                  </a:lnTo>
                  <a:cubicBezTo>
                    <a:pt x="419" y="582"/>
                    <a:pt x="353" y="556"/>
                    <a:pt x="286" y="556"/>
                  </a:cubicBezTo>
                  <a:cubicBezTo>
                    <a:pt x="219" y="556"/>
                    <a:pt x="151" y="582"/>
                    <a:pt x="99" y="635"/>
                  </a:cubicBezTo>
                  <a:cubicBezTo>
                    <a:pt x="0" y="739"/>
                    <a:pt x="0" y="899"/>
                    <a:pt x="99" y="1004"/>
                  </a:cubicBezTo>
                  <a:lnTo>
                    <a:pt x="658" y="1563"/>
                  </a:lnTo>
                  <a:cubicBezTo>
                    <a:pt x="710" y="1614"/>
                    <a:pt x="776" y="1638"/>
                    <a:pt x="842" y="1638"/>
                  </a:cubicBezTo>
                  <a:cubicBezTo>
                    <a:pt x="899" y="1638"/>
                    <a:pt x="955" y="1620"/>
                    <a:pt x="1003" y="1581"/>
                  </a:cubicBezTo>
                  <a:lnTo>
                    <a:pt x="2399" y="464"/>
                  </a:lnTo>
                  <a:cubicBezTo>
                    <a:pt x="2513" y="375"/>
                    <a:pt x="2532" y="213"/>
                    <a:pt x="2443" y="100"/>
                  </a:cubicBezTo>
                  <a:cubicBezTo>
                    <a:pt x="2388" y="34"/>
                    <a:pt x="2311" y="0"/>
                    <a:pt x="22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819" name="Google Shape;819;p33"/>
            <p:cNvSpPr/>
            <p:nvPr/>
          </p:nvSpPr>
          <p:spPr>
            <a:xfrm>
              <a:off x="2404600" y="1636075"/>
              <a:ext cx="68800" cy="13175"/>
            </a:xfrm>
            <a:custGeom>
              <a:avLst/>
              <a:gdLst/>
              <a:ahLst/>
              <a:cxnLst/>
              <a:rect l="l" t="t" r="r" b="b"/>
              <a:pathLst>
                <a:path w="2752" h="527" extrusionOk="0">
                  <a:moveTo>
                    <a:pt x="261" y="1"/>
                  </a:moveTo>
                  <a:cubicBezTo>
                    <a:pt x="119" y="1"/>
                    <a:pt x="1" y="119"/>
                    <a:pt x="1" y="261"/>
                  </a:cubicBezTo>
                  <a:cubicBezTo>
                    <a:pt x="1" y="408"/>
                    <a:pt x="119" y="526"/>
                    <a:pt x="261" y="526"/>
                  </a:cubicBezTo>
                  <a:lnTo>
                    <a:pt x="2491" y="526"/>
                  </a:lnTo>
                  <a:cubicBezTo>
                    <a:pt x="2638" y="526"/>
                    <a:pt x="2751" y="408"/>
                    <a:pt x="2751" y="261"/>
                  </a:cubicBezTo>
                  <a:cubicBezTo>
                    <a:pt x="2751" y="119"/>
                    <a:pt x="2638" y="1"/>
                    <a:pt x="249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sp>
        <p:nvSpPr>
          <p:cNvPr id="820" name="Google Shape;820;p33"/>
          <p:cNvSpPr/>
          <p:nvPr/>
        </p:nvSpPr>
        <p:spPr>
          <a:xfrm>
            <a:off x="-252900" y="-447135"/>
            <a:ext cx="338700" cy="246600"/>
          </a:xfrm>
          <a:prstGeom prst="rect">
            <a:avLst/>
          </a:prstGeom>
          <a:solidFill>
            <a:srgbClr val="F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801;p33"/>
          <p:cNvSpPr txBox="1">
            <a:spLocks noGrp="1"/>
          </p:cNvSpPr>
          <p:nvPr>
            <p:ph type="subTitle" idx="1"/>
          </p:nvPr>
        </p:nvSpPr>
        <p:spPr>
          <a:xfrm>
            <a:off x="1368451" y="1508851"/>
            <a:ext cx="2252700" cy="1738800"/>
          </a:xfrm>
          <a:prstGeom prst="rect">
            <a:avLst/>
          </a:prstGeom>
        </p:spPr>
        <p:txBody>
          <a:bodyPr spcFirstLastPara="1" wrap="square" lIns="91425" tIns="91425" rIns="91425" bIns="91425" anchor="t" anchorCtr="0">
            <a:noAutofit/>
          </a:bodyPr>
          <a:lstStyle/>
          <a:p>
            <a:pPr marL="0" indent="0"/>
            <a:r>
              <a:rPr lang="en-US" dirty="0"/>
              <a:t>Smart Table was developed to aid people and shorten it the time required for it </a:t>
            </a:r>
            <a:r>
              <a:rPr lang="en-US" dirty="0" smtClean="0">
                <a:sym typeface="+mn-ea"/>
              </a:rPr>
              <a:t>the</a:t>
            </a:r>
            <a:r>
              <a:rPr lang="en-US" dirty="0">
                <a:sym typeface="+mn-ea"/>
              </a:rPr>
              <a:t> table is made with the idea of helping people with heating the food and cooling it  by measering heat and moisture and </a:t>
            </a:r>
            <a:endParaRPr dirty="0"/>
          </a:p>
        </p:txBody>
      </p:sp>
      <p:sp>
        <p:nvSpPr>
          <p:cNvPr id="23" name="Google Shape;801;p33"/>
          <p:cNvSpPr txBox="1">
            <a:spLocks noGrp="1"/>
          </p:cNvSpPr>
          <p:nvPr>
            <p:ph type="subTitle" idx="2"/>
          </p:nvPr>
        </p:nvSpPr>
        <p:spPr>
          <a:xfrm>
            <a:off x="4175042" y="1418276"/>
            <a:ext cx="2252700" cy="1738800"/>
          </a:xfrm>
          <a:prstGeom prst="rect">
            <a:avLst/>
          </a:prstGeom>
        </p:spPr>
        <p:txBody>
          <a:bodyPr spcFirstLastPara="1" wrap="square" lIns="91425" tIns="91425" rIns="91425" bIns="91425" anchor="t" anchorCtr="0">
            <a:noAutofit/>
          </a:bodyPr>
          <a:lstStyle/>
          <a:p>
            <a:r>
              <a:rPr lang="en-US" dirty="0"/>
              <a:t> </a:t>
            </a:r>
            <a:r>
              <a:rPr lang="en-US" dirty="0" smtClean="0"/>
              <a:t>      </a:t>
            </a:r>
            <a:r>
              <a:rPr lang="en-US" dirty="0"/>
              <a:t>sending the data so we can check and compare it by looking at the data base and get more infromation about the </a:t>
            </a:r>
            <a:r>
              <a:rPr lang="en-US" altLang="en-US" dirty="0"/>
              <a:t>ingredients like nourishment and if the food is healthy or not</a:t>
            </a:r>
            <a:endParaRPr lang="en-US"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3790000" y="2502150"/>
            <a:ext cx="4383600" cy="981000"/>
          </a:xfrm>
          <a:prstGeom prst="rect">
            <a:avLst/>
          </a:prstGeom>
        </p:spPr>
        <p:txBody>
          <a:bodyPr spcFirstLastPara="1" wrap="square" lIns="91425" tIns="91425" rIns="91425" bIns="91425" anchor="t" anchorCtr="0">
            <a:noAutofit/>
          </a:bodyPr>
          <a:lstStyle/>
          <a:p>
            <a:pPr lvl="0"/>
            <a:r>
              <a:rPr lang="en-GB" sz="3600" dirty="0"/>
              <a:t>Problem Statement </a:t>
            </a:r>
            <a:endParaRPr sz="3600" dirty="0"/>
          </a:p>
        </p:txBody>
      </p:sp>
      <p:sp>
        <p:nvSpPr>
          <p:cNvPr id="745" name="Google Shape;745;p31"/>
          <p:cNvSpPr txBox="1">
            <a:spLocks noGrp="1"/>
          </p:cNvSpPr>
          <p:nvPr>
            <p:ph type="title" idx="2"/>
          </p:nvPr>
        </p:nvSpPr>
        <p:spPr>
          <a:xfrm>
            <a:off x="3790000" y="1660350"/>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02</a:t>
            </a:r>
            <a:endParaRPr dirty="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45"/>
                                        </p:tgtEl>
                                        <p:attrNameLst>
                                          <p:attrName>style.visibility</p:attrName>
                                        </p:attrNameLst>
                                      </p:cBhvr>
                                      <p:to>
                                        <p:strVal val="visible"/>
                                      </p:to>
                                    </p:set>
                                    <p:anim calcmode="lin" valueType="num">
                                      <p:cBhvr additive="base">
                                        <p:cTn id="7" dur="500" fill="hold"/>
                                        <p:tgtEl>
                                          <p:spTgt spid="745"/>
                                        </p:tgtEl>
                                        <p:attrNameLst>
                                          <p:attrName>ppt_x</p:attrName>
                                        </p:attrNameLst>
                                      </p:cBhvr>
                                      <p:tavLst>
                                        <p:tav tm="0">
                                          <p:val>
                                            <p:strVal val="#ppt_x"/>
                                          </p:val>
                                        </p:tav>
                                        <p:tav tm="100000">
                                          <p:val>
                                            <p:strVal val="#ppt_x"/>
                                          </p:val>
                                        </p:tav>
                                      </p:tavLst>
                                    </p:anim>
                                    <p:anim calcmode="lin" valueType="num">
                                      <p:cBhvr additive="base">
                                        <p:cTn id="8" dur="500" fill="hold"/>
                                        <p:tgtEl>
                                          <p:spTgt spid="74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44"/>
                                        </p:tgtEl>
                                        <p:attrNameLst>
                                          <p:attrName>style.visibility</p:attrName>
                                        </p:attrNameLst>
                                      </p:cBhvr>
                                      <p:to>
                                        <p:strVal val="visible"/>
                                      </p:to>
                                    </p:set>
                                    <p:anim calcmode="lin" valueType="num">
                                      <p:cBhvr additive="base">
                                        <p:cTn id="13" dur="500" fill="hold"/>
                                        <p:tgtEl>
                                          <p:spTgt spid="744"/>
                                        </p:tgtEl>
                                        <p:attrNameLst>
                                          <p:attrName>ppt_x</p:attrName>
                                        </p:attrNameLst>
                                      </p:cBhvr>
                                      <p:tavLst>
                                        <p:tav tm="0">
                                          <p:val>
                                            <p:strVal val="#ppt_x"/>
                                          </p:val>
                                        </p:tav>
                                        <p:tav tm="100000">
                                          <p:val>
                                            <p:strVal val="#ppt_x"/>
                                          </p:val>
                                        </p:tav>
                                      </p:tavLst>
                                    </p:anim>
                                    <p:anim calcmode="lin" valueType="num">
                                      <p:cBhvr additive="base">
                                        <p:cTn id="14" dur="500" fill="hold"/>
                                        <p:tgtEl>
                                          <p:spTgt spid="7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4" grpId="0"/>
      <p:bldP spid="74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grpSp>
        <p:nvGrpSpPr>
          <p:cNvPr id="756" name="Google Shape;756;p32"/>
          <p:cNvGrpSpPr/>
          <p:nvPr/>
        </p:nvGrpSpPr>
        <p:grpSpPr>
          <a:xfrm>
            <a:off x="6857926" y="-19050"/>
            <a:ext cx="2285930" cy="3998641"/>
            <a:chOff x="3090900" y="-19050"/>
            <a:chExt cx="2962200" cy="5181600"/>
          </a:xfrm>
        </p:grpSpPr>
        <p:grpSp>
          <p:nvGrpSpPr>
            <p:cNvPr id="757" name="Google Shape;757;p32"/>
            <p:cNvGrpSpPr/>
            <p:nvPr/>
          </p:nvGrpSpPr>
          <p:grpSpPr>
            <a:xfrm>
              <a:off x="3090900" y="85725"/>
              <a:ext cx="2962200" cy="4960075"/>
              <a:chOff x="3228975" y="314325"/>
              <a:chExt cx="2962200" cy="4960075"/>
            </a:xfrm>
          </p:grpSpPr>
          <p:cxnSp>
            <p:nvCxnSpPr>
              <p:cNvPr id="758" name="Google Shape;758;p32"/>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59" name="Google Shape;759;p32"/>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0" name="Google Shape;760;p32"/>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1" name="Google Shape;761;p32"/>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2" name="Google Shape;762;p32"/>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3" name="Google Shape;763;p32"/>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4" name="Google Shape;764;p32"/>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5" name="Google Shape;765;p32"/>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6" name="Google Shape;766;p32"/>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7" name="Google Shape;767;p32"/>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8" name="Google Shape;768;p32"/>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9" name="Google Shape;769;p32"/>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70" name="Google Shape;770;p32"/>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71" name="Google Shape;771;p32"/>
            <p:cNvGrpSpPr/>
            <p:nvPr/>
          </p:nvGrpSpPr>
          <p:grpSpPr>
            <a:xfrm>
              <a:off x="3329025" y="-19050"/>
              <a:ext cx="2462200" cy="5181600"/>
              <a:chOff x="3467100" y="209550"/>
              <a:chExt cx="2462200" cy="5181600"/>
            </a:xfrm>
          </p:grpSpPr>
          <p:cxnSp>
            <p:nvCxnSpPr>
              <p:cNvPr id="772" name="Google Shape;772;p32"/>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3" name="Google Shape;773;p32"/>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4" name="Google Shape;774;p32"/>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5" name="Google Shape;775;p32"/>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6" name="Google Shape;776;p32"/>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7" name="Google Shape;777;p32"/>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8" name="Google Shape;778;p32"/>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80" name="Google Shape;780;p32"/>
          <p:cNvSpPr txBox="1">
            <a:spLocks noGrp="1"/>
          </p:cNvSpPr>
          <p:nvPr>
            <p:ph type="title"/>
          </p:nvPr>
        </p:nvSpPr>
        <p:spPr>
          <a:xfrm>
            <a:off x="716594" y="302171"/>
            <a:ext cx="59094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Problem Statement </a:t>
            </a:r>
            <a:endParaRPr dirty="0"/>
          </a:p>
        </p:txBody>
      </p:sp>
      <p:grpSp>
        <p:nvGrpSpPr>
          <p:cNvPr id="785" name="Google Shape;785;p32"/>
          <p:cNvGrpSpPr/>
          <p:nvPr/>
        </p:nvGrpSpPr>
        <p:grpSpPr>
          <a:xfrm>
            <a:off x="6858000" y="-792934"/>
            <a:ext cx="3356690" cy="2278834"/>
            <a:chOff x="6858000" y="-792934"/>
            <a:chExt cx="3356690" cy="2278834"/>
          </a:xfrm>
        </p:grpSpPr>
        <p:sp>
          <p:nvSpPr>
            <p:cNvPr id="786" name="Google Shape;786;p32"/>
            <p:cNvSpPr/>
            <p:nvPr/>
          </p:nvSpPr>
          <p:spPr>
            <a:xfrm>
              <a:off x="6858000" y="0"/>
              <a:ext cx="1943100" cy="1485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87" name="Google Shape;787;p32"/>
            <p:cNvGrpSpPr/>
            <p:nvPr/>
          </p:nvGrpSpPr>
          <p:grpSpPr>
            <a:xfrm rot="-5400000">
              <a:off x="8175553" y="-1021405"/>
              <a:ext cx="1810667" cy="2267608"/>
              <a:chOff x="-74625" y="2242625"/>
              <a:chExt cx="939825" cy="1177000"/>
            </a:xfrm>
          </p:grpSpPr>
          <p:sp>
            <p:nvSpPr>
              <p:cNvPr id="788" name="Google Shape;788;p32"/>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9" name="Google Shape;789;p32"/>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0" name="Google Shape;790;p32"/>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1" name="Google Shape;791;p32"/>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2" name="Google Shape;792;p32"/>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793" name="Google Shape;793;p32"/>
          <p:cNvSpPr/>
          <p:nvPr/>
        </p:nvSpPr>
        <p:spPr>
          <a:xfrm rot="5400000">
            <a:off x="-191683" y="3860512"/>
            <a:ext cx="1897794" cy="2943269"/>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 name="Subtitle 1"/>
          <p:cNvSpPr>
            <a:spLocks noGrp="1" noChangeArrowheads="1"/>
          </p:cNvSpPr>
          <p:nvPr>
            <p:ph type="subTitle" idx="2"/>
          </p:nvPr>
        </p:nvSpPr>
        <p:spPr bwMode="auto">
          <a:xfrm>
            <a:off x="388776" y="1195315"/>
            <a:ext cx="6152471" cy="2861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kumimoji="0" lang="en-US" altLang="en-US" b="0" i="0" u="none" strike="noStrike" cap="none" normalizeH="0" baseline="0" dirty="0" smtClean="0">
                <a:ln>
                  <a:noFill/>
                </a:ln>
                <a:solidFill>
                  <a:schemeClr val="tx1"/>
                </a:solidFill>
                <a:effectLst/>
                <a:latin typeface="Poppins" panose="00000500000000000000" charset="0"/>
                <a:cs typeface="Poppins" panose="00000500000000000000" charset="0"/>
              </a:rPr>
              <a:t>Conventional kitchen tools have no ability to sense or monitor the temperature and moisture levels of food, which can lead to food becoming too cold, too hot, or losing its freshness over time.</a:t>
            </a:r>
            <a:endParaRPr kumimoji="0" lang="en-US" altLang="en-US" b="0" i="0" u="none" strike="noStrike" cap="none" normalizeH="0" baseline="0" dirty="0" smtClean="0">
              <a:ln>
                <a:noFill/>
              </a:ln>
              <a:solidFill>
                <a:schemeClr val="tx1"/>
              </a:solidFill>
              <a:effectLst/>
              <a:latin typeface="Poppins" panose="00000500000000000000" charset="0"/>
              <a:cs typeface="Poppins" panose="00000500000000000000" charset="0"/>
            </a:endParaRPr>
          </a:p>
          <a:p>
            <a:pPr marL="0" lvl="0" indent="0" eaLnBrk="0" fontAlgn="base" hangingPunct="0">
              <a:spcBef>
                <a:spcPct val="0"/>
              </a:spcBef>
              <a:spcAft>
                <a:spcPct val="0"/>
              </a:spcAft>
              <a:buClrTx/>
              <a:buSzTx/>
              <a:buFontTx/>
              <a:buChar char="•"/>
            </a:pP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endParaRPr kumimoji="0" lang="en-US" alt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kumimoji="0" lang="en-US" altLang="en-US" b="0" i="0" u="none" strike="noStrike" cap="none" normalizeH="0" baseline="0" dirty="0" smtClean="0">
                <a:ln>
                  <a:noFill/>
                </a:ln>
                <a:solidFill>
                  <a:schemeClr val="tx1"/>
                </a:solidFill>
                <a:effectLst/>
                <a:latin typeface="Poppins" panose="00000500000000000000" charset="0"/>
                <a:cs typeface="Poppins" panose="00000500000000000000" charset="0"/>
              </a:rPr>
              <a:t>There is no automatic method in traditional dining environments to identify the type of food placed on the table</a:t>
            </a:r>
            <a:endParaRPr kumimoji="0" lang="en-US" altLang="en-US" b="0" i="0" u="none" strike="noStrike" cap="none" normalizeH="0" baseline="0" dirty="0" smtClean="0">
              <a:ln>
                <a:noFill/>
              </a:ln>
              <a:solidFill>
                <a:schemeClr val="tx1"/>
              </a:solidFill>
              <a:effectLst/>
              <a:latin typeface="Poppins" panose="00000500000000000000" charset="0"/>
              <a:cs typeface="Poppins" panose="00000500000000000000" charset="0"/>
            </a:endParaRPr>
          </a:p>
          <a:p>
            <a:pPr marL="0" lvl="0" indent="0" eaLnBrk="0" fontAlgn="base" hangingPunct="0">
              <a:spcBef>
                <a:spcPct val="0"/>
              </a:spcBef>
              <a:spcAft>
                <a:spcPct val="0"/>
              </a:spcAft>
              <a:buClrTx/>
              <a:buSzTx/>
              <a:buFontTx/>
              <a:buChar char="•"/>
            </a:pPr>
            <a:endParaRPr kumimoji="0" 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pPr>
            <a:br>
              <a:rPr kumimoji="0" lang="en-US" b="0" i="0" u="none" strike="noStrike" cap="none" normalizeH="0" baseline="0" dirty="0" smtClean="0">
                <a:ln>
                  <a:noFill/>
                </a:ln>
                <a:solidFill>
                  <a:schemeClr val="tx1"/>
                </a:solidFill>
                <a:effectLst/>
                <a:latin typeface="Arial" panose="020B0604020202020204" pitchFamily="34" charset="0"/>
              </a:rPr>
            </a:br>
            <a:endParaRPr kumimoji="0" 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kumimoji="0" lang="en-US" altLang="en-US" b="0" i="0" u="none" strike="noStrike" cap="none" normalizeH="0" baseline="0" dirty="0" smtClean="0">
                <a:ln>
                  <a:noFill/>
                </a:ln>
                <a:solidFill>
                  <a:schemeClr val="tx1"/>
                </a:solidFill>
                <a:effectLst/>
                <a:latin typeface="Poppins" panose="00000500000000000000" charset="0"/>
                <a:cs typeface="Poppins" panose="00000500000000000000" charset="0"/>
              </a:rPr>
              <a:t>Maintaining food at its optimal serving temperature usually requires manual intervention, such as reheating or cooling, which is inefficient and inconvenient for users.</a:t>
            </a:r>
            <a:endParaRPr kumimoji="0" lang="en-US" altLang="en-US" b="0" i="0" u="none" strike="noStrike" cap="none" normalizeH="0" baseline="0" dirty="0" smtClean="0">
              <a:ln>
                <a:noFill/>
              </a:ln>
              <a:solidFill>
                <a:schemeClr val="tx1"/>
              </a:solidFill>
              <a:effectLst/>
              <a:latin typeface="Poppins" panose="00000500000000000000" charset="0"/>
              <a:cs typeface="Poppins" panose="0000050000000000000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0"/>
                                        </p:tgtEl>
                                        <p:attrNameLst>
                                          <p:attrName>style.visibility</p:attrName>
                                        </p:attrNameLst>
                                      </p:cBhvr>
                                      <p:to>
                                        <p:strVal val="visible"/>
                                      </p:to>
                                    </p:set>
                                    <p:anim calcmode="lin" valueType="num">
                                      <p:cBhvr additive="base">
                                        <p:cTn id="7" dur="500" fill="hold"/>
                                        <p:tgtEl>
                                          <p:spTgt spid="780"/>
                                        </p:tgtEl>
                                        <p:attrNameLst>
                                          <p:attrName>ppt_x</p:attrName>
                                        </p:attrNameLst>
                                      </p:cBhvr>
                                      <p:tavLst>
                                        <p:tav tm="0">
                                          <p:val>
                                            <p:strVal val="#ppt_x"/>
                                          </p:val>
                                        </p:tav>
                                        <p:tav tm="100000">
                                          <p:val>
                                            <p:strVal val="#ppt_x"/>
                                          </p:val>
                                        </p:tav>
                                      </p:tavLst>
                                    </p:anim>
                                    <p:anim calcmode="lin" valueType="num">
                                      <p:cBhvr additive="base">
                                        <p:cTn id="8" dur="500" fill="hold"/>
                                        <p:tgtEl>
                                          <p:spTgt spid="7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grpSp>
        <p:nvGrpSpPr>
          <p:cNvPr id="756" name="Google Shape;756;p32"/>
          <p:cNvGrpSpPr/>
          <p:nvPr/>
        </p:nvGrpSpPr>
        <p:grpSpPr>
          <a:xfrm>
            <a:off x="6857926" y="-19050"/>
            <a:ext cx="2285930" cy="3998641"/>
            <a:chOff x="3090900" y="-19050"/>
            <a:chExt cx="2962200" cy="5181600"/>
          </a:xfrm>
        </p:grpSpPr>
        <p:grpSp>
          <p:nvGrpSpPr>
            <p:cNvPr id="757" name="Google Shape;757;p32"/>
            <p:cNvGrpSpPr/>
            <p:nvPr/>
          </p:nvGrpSpPr>
          <p:grpSpPr>
            <a:xfrm>
              <a:off x="3090900" y="85725"/>
              <a:ext cx="2962200" cy="4960075"/>
              <a:chOff x="3228975" y="314325"/>
              <a:chExt cx="2962200" cy="4960075"/>
            </a:xfrm>
          </p:grpSpPr>
          <p:cxnSp>
            <p:nvCxnSpPr>
              <p:cNvPr id="758" name="Google Shape;758;p32"/>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59" name="Google Shape;759;p32"/>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0" name="Google Shape;760;p32"/>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1" name="Google Shape;761;p32"/>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2" name="Google Shape;762;p32"/>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3" name="Google Shape;763;p32"/>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4" name="Google Shape;764;p32"/>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5" name="Google Shape;765;p32"/>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6" name="Google Shape;766;p32"/>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7" name="Google Shape;767;p32"/>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8" name="Google Shape;768;p32"/>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69" name="Google Shape;769;p32"/>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70" name="Google Shape;770;p32"/>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71" name="Google Shape;771;p32"/>
            <p:cNvGrpSpPr/>
            <p:nvPr/>
          </p:nvGrpSpPr>
          <p:grpSpPr>
            <a:xfrm>
              <a:off x="3329025" y="-19050"/>
              <a:ext cx="2462200" cy="5181600"/>
              <a:chOff x="3467100" y="209550"/>
              <a:chExt cx="2462200" cy="5181600"/>
            </a:xfrm>
          </p:grpSpPr>
          <p:cxnSp>
            <p:nvCxnSpPr>
              <p:cNvPr id="772" name="Google Shape;772;p32"/>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3" name="Google Shape;773;p32"/>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4" name="Google Shape;774;p32"/>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5" name="Google Shape;775;p32"/>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6" name="Google Shape;776;p32"/>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7" name="Google Shape;777;p32"/>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78" name="Google Shape;778;p32"/>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80" name="Google Shape;780;p32"/>
          <p:cNvSpPr txBox="1">
            <a:spLocks noGrp="1"/>
          </p:cNvSpPr>
          <p:nvPr>
            <p:ph type="title"/>
          </p:nvPr>
        </p:nvSpPr>
        <p:spPr>
          <a:xfrm>
            <a:off x="716594" y="302171"/>
            <a:ext cx="5909400" cy="621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smtClean="0"/>
              <a:t>Problem Statement </a:t>
            </a:r>
            <a:endParaRPr dirty="0"/>
          </a:p>
        </p:txBody>
      </p:sp>
      <p:grpSp>
        <p:nvGrpSpPr>
          <p:cNvPr id="785" name="Google Shape;785;p32"/>
          <p:cNvGrpSpPr/>
          <p:nvPr/>
        </p:nvGrpSpPr>
        <p:grpSpPr>
          <a:xfrm>
            <a:off x="6858000" y="-792934"/>
            <a:ext cx="3356690" cy="2278834"/>
            <a:chOff x="6858000" y="-792934"/>
            <a:chExt cx="3356690" cy="2278834"/>
          </a:xfrm>
        </p:grpSpPr>
        <p:sp>
          <p:nvSpPr>
            <p:cNvPr id="786" name="Google Shape;786;p32"/>
            <p:cNvSpPr/>
            <p:nvPr/>
          </p:nvSpPr>
          <p:spPr>
            <a:xfrm>
              <a:off x="6858000" y="0"/>
              <a:ext cx="1943100" cy="1485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87" name="Google Shape;787;p32"/>
            <p:cNvGrpSpPr/>
            <p:nvPr/>
          </p:nvGrpSpPr>
          <p:grpSpPr>
            <a:xfrm rot="-5400000">
              <a:off x="8175553" y="-1021405"/>
              <a:ext cx="1810667" cy="2267608"/>
              <a:chOff x="-74625" y="2242625"/>
              <a:chExt cx="939825" cy="1177000"/>
            </a:xfrm>
          </p:grpSpPr>
          <p:sp>
            <p:nvSpPr>
              <p:cNvPr id="788" name="Google Shape;788;p32"/>
              <p:cNvSpPr/>
              <p:nvPr/>
            </p:nvSpPr>
            <p:spPr>
              <a:xfrm>
                <a:off x="-74625" y="32872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89" name="Google Shape;789;p32"/>
              <p:cNvSpPr/>
              <p:nvPr/>
            </p:nvSpPr>
            <p:spPr>
              <a:xfrm>
                <a:off x="-74625" y="2374775"/>
                <a:ext cx="939825" cy="25"/>
              </a:xfrm>
              <a:custGeom>
                <a:avLst/>
                <a:gdLst/>
                <a:ahLst/>
                <a:cxnLst/>
                <a:rect l="l" t="t" r="r" b="b"/>
                <a:pathLst>
                  <a:path w="37593" h="1" fill="none" extrusionOk="0">
                    <a:moveTo>
                      <a:pt x="1" y="1"/>
                    </a:moveTo>
                    <a:lnTo>
                      <a:pt x="37593" y="1"/>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0" name="Google Shape;790;p32"/>
              <p:cNvSpPr/>
              <p:nvPr/>
            </p:nvSpPr>
            <p:spPr>
              <a:xfrm>
                <a:off x="57525" y="2242625"/>
                <a:ext cx="25" cy="1177000"/>
              </a:xfrm>
              <a:custGeom>
                <a:avLst/>
                <a:gdLst/>
                <a:ahLst/>
                <a:cxnLst/>
                <a:rect l="l" t="t" r="r" b="b"/>
                <a:pathLst>
                  <a:path w="1" h="47080" fill="none" extrusionOk="0">
                    <a:moveTo>
                      <a:pt x="1" y="1"/>
                    </a:moveTo>
                    <a:lnTo>
                      <a:pt x="1" y="47079"/>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1" name="Google Shape;791;p32"/>
              <p:cNvSpPr/>
              <p:nvPr/>
            </p:nvSpPr>
            <p:spPr>
              <a:xfrm>
                <a:off x="22875" y="3252600"/>
                <a:ext cx="70175" cy="69525"/>
              </a:xfrm>
              <a:custGeom>
                <a:avLst/>
                <a:gdLst/>
                <a:ahLst/>
                <a:cxnLst/>
                <a:rect l="l" t="t" r="r" b="b"/>
                <a:pathLst>
                  <a:path w="2807" h="2781" extrusionOk="0">
                    <a:moveTo>
                      <a:pt x="1387" y="0"/>
                    </a:moveTo>
                    <a:cubicBezTo>
                      <a:pt x="628" y="0"/>
                      <a:pt x="0" y="629"/>
                      <a:pt x="0" y="1387"/>
                    </a:cubicBezTo>
                    <a:cubicBezTo>
                      <a:pt x="0" y="2153"/>
                      <a:pt x="628" y="2781"/>
                      <a:pt x="1387" y="2781"/>
                    </a:cubicBezTo>
                    <a:cubicBezTo>
                      <a:pt x="2179" y="2781"/>
                      <a:pt x="2807" y="2153"/>
                      <a:pt x="2807" y="1387"/>
                    </a:cubicBezTo>
                    <a:cubicBezTo>
                      <a:pt x="2807" y="629"/>
                      <a:pt x="2179" y="0"/>
                      <a:pt x="1387"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92" name="Google Shape;792;p32"/>
              <p:cNvSpPr/>
              <p:nvPr/>
            </p:nvSpPr>
            <p:spPr>
              <a:xfrm>
                <a:off x="22875" y="2340100"/>
                <a:ext cx="70175" cy="69550"/>
              </a:xfrm>
              <a:custGeom>
                <a:avLst/>
                <a:gdLst/>
                <a:ahLst/>
                <a:cxnLst/>
                <a:rect l="l" t="t" r="r" b="b"/>
                <a:pathLst>
                  <a:path w="2807" h="2782" extrusionOk="0">
                    <a:moveTo>
                      <a:pt x="1387" y="1"/>
                    </a:moveTo>
                    <a:cubicBezTo>
                      <a:pt x="628" y="1"/>
                      <a:pt x="0" y="622"/>
                      <a:pt x="0" y="1388"/>
                    </a:cubicBezTo>
                    <a:cubicBezTo>
                      <a:pt x="0" y="2153"/>
                      <a:pt x="628" y="2781"/>
                      <a:pt x="1387" y="2781"/>
                    </a:cubicBezTo>
                    <a:cubicBezTo>
                      <a:pt x="2179" y="2781"/>
                      <a:pt x="2807" y="2153"/>
                      <a:pt x="2807" y="1388"/>
                    </a:cubicBezTo>
                    <a:cubicBezTo>
                      <a:pt x="2807" y="622"/>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
        <p:nvSpPr>
          <p:cNvPr id="793" name="Google Shape;793;p32"/>
          <p:cNvSpPr/>
          <p:nvPr/>
        </p:nvSpPr>
        <p:spPr>
          <a:xfrm rot="5400000">
            <a:off x="-191683" y="3860512"/>
            <a:ext cx="1897794" cy="2943269"/>
          </a:xfrm>
          <a:custGeom>
            <a:avLst/>
            <a:gdLst/>
            <a:ahLst/>
            <a:cxnLst/>
            <a:rect l="l" t="t" r="r" b="b"/>
            <a:pathLst>
              <a:path w="32307" h="36474" fill="none" extrusionOk="0">
                <a:moveTo>
                  <a:pt x="32307" y="36473"/>
                </a:moveTo>
                <a:lnTo>
                  <a:pt x="1" y="36473"/>
                </a:lnTo>
                <a:lnTo>
                  <a:pt x="1" y="0"/>
                </a:lnTo>
                <a:lnTo>
                  <a:pt x="32307" y="0"/>
                </a:lnTo>
              </a:path>
            </a:pathLst>
          </a:custGeom>
          <a:noFill/>
          <a:ln w="9525" cap="flat" cmpd="sng">
            <a:solidFill>
              <a:schemeClr val="lt2"/>
            </a:solidFill>
            <a:prstDash val="lgDash"/>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 name="Subtitle 1"/>
          <p:cNvSpPr>
            <a:spLocks noGrp="1" noChangeArrowheads="1"/>
          </p:cNvSpPr>
          <p:nvPr>
            <p:ph type="subTitle" idx="2"/>
          </p:nvPr>
        </p:nvSpPr>
        <p:spPr bwMode="auto">
          <a:xfrm>
            <a:off x="388776" y="1934137"/>
            <a:ext cx="6152471" cy="1383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algn="l" defTabSz="914400" rtl="0" eaLnBrk="0" fontAlgn="base" latinLnBrk="0" hangingPunct="0">
              <a:lnSpc>
                <a:spcPct val="100000"/>
              </a:lnSpc>
              <a:spcBef>
                <a:spcPct val="0"/>
              </a:spcBef>
              <a:spcAft>
                <a:spcPct val="0"/>
              </a:spcAft>
              <a:buClrTx/>
              <a:buSzTx/>
              <a:buFontTx/>
              <a:buNone/>
            </a:pPr>
            <a:endParaRPr kumimoji="0" lang="en-US" b="0" i="0" u="none" strike="noStrike" cap="none" normalizeH="0" baseline="0" dirty="0" smtClean="0">
              <a:ln>
                <a:noFill/>
              </a:ln>
              <a:solidFill>
                <a:schemeClr val="tx1"/>
              </a:solidFill>
              <a:effectLst/>
              <a:latin typeface="Arial" panose="020B0604020202020204" pitchFamily="34" charset="0"/>
            </a:endParaRPr>
          </a:p>
          <a:p>
            <a:pPr marL="0" lvl="0" indent="0" eaLnBrk="0" fontAlgn="base" hangingPunct="0">
              <a:spcBef>
                <a:spcPct val="0"/>
              </a:spcBef>
              <a:spcAft>
                <a:spcPct val="0"/>
              </a:spcAft>
              <a:buClrTx/>
              <a:buSzTx/>
              <a:buFontTx/>
              <a:buChar char="•"/>
            </a:pPr>
            <a:r>
              <a:rPr kumimoji="0" lang="en-US" altLang="en-US" b="0" i="0" u="none" strike="noStrike" cap="none" normalizeH="0" baseline="0" dirty="0">
                <a:ln>
                  <a:noFill/>
                </a:ln>
                <a:solidFill>
                  <a:schemeClr val="tx1"/>
                </a:solidFill>
                <a:effectLst/>
                <a:latin typeface="Poppins" panose="00000500000000000000" charset="0"/>
                <a:cs typeface="Poppins" panose="00000500000000000000" charset="0"/>
              </a:rPr>
              <a:t>Users do not have real-time access to nutritional information about their food, vitamins, and overall health value.</a:t>
            </a:r>
            <a:endParaRPr kumimoji="0" lang="en-US" altLang="en-US" b="0" i="0" u="none" strike="noStrike" cap="none" normalizeH="0" baseline="0" dirty="0">
              <a:ln>
                <a:noFill/>
              </a:ln>
              <a:solidFill>
                <a:schemeClr val="tx1"/>
              </a:solidFill>
              <a:effectLst/>
              <a:latin typeface="Poppins" panose="00000500000000000000" charset="0"/>
              <a:cs typeface="Poppins" panose="00000500000000000000" charset="0"/>
            </a:endParaRPr>
          </a:p>
          <a:p>
            <a:pPr marL="0" lvl="0" indent="0" eaLnBrk="0" fontAlgn="base" hangingPunct="0">
              <a:spcBef>
                <a:spcPct val="0"/>
              </a:spcBef>
              <a:spcAft>
                <a:spcPct val="0"/>
              </a:spcAft>
              <a:buClrTx/>
              <a:buSzTx/>
              <a:buFontTx/>
              <a:buChar char="•"/>
            </a:pPr>
            <a:endParaRPr lang="en-US" dirty="0" smtClean="0">
              <a:solidFill>
                <a:schemeClr val="tx1"/>
              </a:solidFill>
              <a:latin typeface="Arial" panose="020B0604020202020204" pitchFamily="34" charset="0"/>
            </a:endParaRPr>
          </a:p>
          <a:p>
            <a:pPr marL="0" indent="0" eaLnBrk="0" fontAlgn="base" hangingPunct="0">
              <a:spcBef>
                <a:spcPct val="0"/>
              </a:spcBef>
              <a:spcAft>
                <a:spcPct val="0"/>
              </a:spcAft>
              <a:buClrTx/>
              <a:buSzTx/>
              <a:buFontTx/>
              <a:buChar char="•"/>
            </a:pPr>
            <a:r>
              <a:rPr kumimoji="0" lang="en-US" altLang="en-US" b="0" i="0" u="none" strike="noStrike" cap="none" normalizeH="0" baseline="0" dirty="0" smtClean="0">
                <a:ln>
                  <a:noFill/>
                </a:ln>
                <a:solidFill>
                  <a:schemeClr val="tx1"/>
                </a:solidFill>
                <a:effectLst/>
                <a:latin typeface="Poppins" panose="00000500000000000000" charset="0"/>
                <a:cs typeface="Poppins" panose="00000500000000000000" charset="0"/>
              </a:rPr>
              <a:t>Existing systems fail to provide an integrated smart solution that combines AI-based food recognition, environmental sensing, and automatic heating and cooling in a single intelligent platform.</a:t>
            </a:r>
            <a:endParaRPr kumimoji="0" lang="en-US" altLang="en-US" b="0" i="0" u="none" strike="noStrike" cap="none" normalizeH="0" baseline="0" dirty="0" smtClean="0">
              <a:ln>
                <a:noFill/>
              </a:ln>
              <a:solidFill>
                <a:schemeClr val="tx1"/>
              </a:solidFill>
              <a:effectLst/>
              <a:latin typeface="Poppins" panose="00000500000000000000" charset="0"/>
              <a:cs typeface="Poppins" panose="00000500000000000000"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0"/>
                                        </p:tgtEl>
                                        <p:attrNameLst>
                                          <p:attrName>style.visibility</p:attrName>
                                        </p:attrNameLst>
                                      </p:cBhvr>
                                      <p:to>
                                        <p:strVal val="visible"/>
                                      </p:to>
                                    </p:set>
                                    <p:anim calcmode="lin" valueType="num">
                                      <p:cBhvr additive="base">
                                        <p:cTn id="7" dur="500" fill="hold"/>
                                        <p:tgtEl>
                                          <p:spTgt spid="780"/>
                                        </p:tgtEl>
                                        <p:attrNameLst>
                                          <p:attrName>ppt_x</p:attrName>
                                        </p:attrNameLst>
                                      </p:cBhvr>
                                      <p:tavLst>
                                        <p:tav tm="0">
                                          <p:val>
                                            <p:strVal val="#ppt_x"/>
                                          </p:val>
                                        </p:tav>
                                        <p:tav tm="100000">
                                          <p:val>
                                            <p:strVal val="#ppt_x"/>
                                          </p:val>
                                        </p:tav>
                                      </p:tavLst>
                                    </p:anim>
                                    <p:anim calcmode="lin" valueType="num">
                                      <p:cBhvr additive="base">
                                        <p:cTn id="8" dur="500" fill="hold"/>
                                        <p:tgtEl>
                                          <p:spTgt spid="78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grpSp>
        <p:nvGrpSpPr>
          <p:cNvPr id="720" name="Google Shape;720;p31"/>
          <p:cNvGrpSpPr/>
          <p:nvPr/>
        </p:nvGrpSpPr>
        <p:grpSpPr>
          <a:xfrm>
            <a:off x="-314399" y="-568875"/>
            <a:ext cx="3590779" cy="6281136"/>
            <a:chOff x="3090900" y="-19050"/>
            <a:chExt cx="2962200" cy="5181600"/>
          </a:xfrm>
        </p:grpSpPr>
        <p:grpSp>
          <p:nvGrpSpPr>
            <p:cNvPr id="721" name="Google Shape;721;p31"/>
            <p:cNvGrpSpPr/>
            <p:nvPr/>
          </p:nvGrpSpPr>
          <p:grpSpPr>
            <a:xfrm>
              <a:off x="3090900" y="85725"/>
              <a:ext cx="2962200" cy="4960075"/>
              <a:chOff x="3228975" y="314325"/>
              <a:chExt cx="2962200" cy="4960075"/>
            </a:xfrm>
          </p:grpSpPr>
          <p:cxnSp>
            <p:nvCxnSpPr>
              <p:cNvPr id="722" name="Google Shape;722;p31"/>
              <p:cNvCxnSpPr/>
              <p:nvPr/>
            </p:nvCxnSpPr>
            <p:spPr>
              <a:xfrm>
                <a:off x="3228975" y="31432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3" name="Google Shape;723;p31"/>
              <p:cNvCxnSpPr/>
              <p:nvPr/>
            </p:nvCxnSpPr>
            <p:spPr>
              <a:xfrm>
                <a:off x="3228975" y="727665"/>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4" name="Google Shape;724;p31"/>
              <p:cNvCxnSpPr/>
              <p:nvPr/>
            </p:nvCxnSpPr>
            <p:spPr>
              <a:xfrm>
                <a:off x="3228975" y="114100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5" name="Google Shape;725;p31"/>
              <p:cNvCxnSpPr/>
              <p:nvPr/>
            </p:nvCxnSpPr>
            <p:spPr>
              <a:xfrm>
                <a:off x="3228975" y="1554344"/>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6" name="Google Shape;726;p31"/>
              <p:cNvCxnSpPr/>
              <p:nvPr/>
            </p:nvCxnSpPr>
            <p:spPr>
              <a:xfrm>
                <a:off x="3228975" y="196768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7" name="Google Shape;727;p31"/>
              <p:cNvCxnSpPr/>
              <p:nvPr/>
            </p:nvCxnSpPr>
            <p:spPr>
              <a:xfrm>
                <a:off x="3228975" y="238102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8" name="Google Shape;728;p31"/>
              <p:cNvCxnSpPr/>
              <p:nvPr/>
            </p:nvCxnSpPr>
            <p:spPr>
              <a:xfrm>
                <a:off x="3228975" y="2794363"/>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29" name="Google Shape;729;p31"/>
              <p:cNvCxnSpPr/>
              <p:nvPr/>
            </p:nvCxnSpPr>
            <p:spPr>
              <a:xfrm>
                <a:off x="3228975" y="320770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0" name="Google Shape;730;p31"/>
              <p:cNvCxnSpPr/>
              <p:nvPr/>
            </p:nvCxnSpPr>
            <p:spPr>
              <a:xfrm>
                <a:off x="3228975" y="3621042"/>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1" name="Google Shape;731;p31"/>
              <p:cNvCxnSpPr/>
              <p:nvPr/>
            </p:nvCxnSpPr>
            <p:spPr>
              <a:xfrm>
                <a:off x="3228975" y="403438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2" name="Google Shape;732;p31"/>
              <p:cNvCxnSpPr/>
              <p:nvPr/>
            </p:nvCxnSpPr>
            <p:spPr>
              <a:xfrm>
                <a:off x="3228975" y="4447721"/>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3" name="Google Shape;733;p31"/>
              <p:cNvCxnSpPr/>
              <p:nvPr/>
            </p:nvCxnSpPr>
            <p:spPr>
              <a:xfrm>
                <a:off x="3228975" y="4861060"/>
                <a:ext cx="2962200" cy="0"/>
              </a:xfrm>
              <a:prstGeom prst="straightConnector1">
                <a:avLst/>
              </a:prstGeom>
              <a:noFill/>
              <a:ln w="9525" cap="flat" cmpd="sng">
                <a:solidFill>
                  <a:schemeClr val="accent3"/>
                </a:solidFill>
                <a:prstDash val="solid"/>
                <a:round/>
                <a:headEnd type="none" w="med" len="med"/>
                <a:tailEnd type="none" w="med" len="med"/>
              </a:ln>
            </p:spPr>
          </p:cxnSp>
          <p:cxnSp>
            <p:nvCxnSpPr>
              <p:cNvPr id="734" name="Google Shape;734;p31"/>
              <p:cNvCxnSpPr/>
              <p:nvPr/>
            </p:nvCxnSpPr>
            <p:spPr>
              <a:xfrm>
                <a:off x="3228975" y="5274400"/>
                <a:ext cx="2962200" cy="0"/>
              </a:xfrm>
              <a:prstGeom prst="straightConnector1">
                <a:avLst/>
              </a:prstGeom>
              <a:noFill/>
              <a:ln w="9525" cap="flat" cmpd="sng">
                <a:solidFill>
                  <a:schemeClr val="accent3"/>
                </a:solidFill>
                <a:prstDash val="solid"/>
                <a:round/>
                <a:headEnd type="none" w="med" len="med"/>
                <a:tailEnd type="none" w="med" len="med"/>
              </a:ln>
            </p:spPr>
          </p:cxnSp>
        </p:grpSp>
        <p:grpSp>
          <p:nvGrpSpPr>
            <p:cNvPr id="735" name="Google Shape;735;p31"/>
            <p:cNvGrpSpPr/>
            <p:nvPr/>
          </p:nvGrpSpPr>
          <p:grpSpPr>
            <a:xfrm>
              <a:off x="3329025" y="-19050"/>
              <a:ext cx="2462200" cy="5181600"/>
              <a:chOff x="3467100" y="209550"/>
              <a:chExt cx="2462200" cy="5181600"/>
            </a:xfrm>
          </p:grpSpPr>
          <p:cxnSp>
            <p:nvCxnSpPr>
              <p:cNvPr id="736" name="Google Shape;736;p31"/>
              <p:cNvCxnSpPr/>
              <p:nvPr/>
            </p:nvCxnSpPr>
            <p:spPr>
              <a:xfrm>
                <a:off x="38774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7" name="Google Shape;737;p31"/>
              <p:cNvCxnSpPr/>
              <p:nvPr/>
            </p:nvCxnSpPr>
            <p:spPr>
              <a:xfrm>
                <a:off x="42878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8" name="Google Shape;738;p31"/>
              <p:cNvCxnSpPr/>
              <p:nvPr/>
            </p:nvCxnSpPr>
            <p:spPr>
              <a:xfrm>
                <a:off x="46982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39" name="Google Shape;739;p31"/>
              <p:cNvCxnSpPr/>
              <p:nvPr/>
            </p:nvCxnSpPr>
            <p:spPr>
              <a:xfrm>
                <a:off x="5108567"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0" name="Google Shape;740;p31"/>
              <p:cNvCxnSpPr/>
              <p:nvPr/>
            </p:nvCxnSpPr>
            <p:spPr>
              <a:xfrm>
                <a:off x="5518933"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1" name="Google Shape;741;p31"/>
              <p:cNvCxnSpPr/>
              <p:nvPr/>
            </p:nvCxnSpPr>
            <p:spPr>
              <a:xfrm>
                <a:off x="5929300" y="209550"/>
                <a:ext cx="0" cy="5181600"/>
              </a:xfrm>
              <a:prstGeom prst="straightConnector1">
                <a:avLst/>
              </a:prstGeom>
              <a:noFill/>
              <a:ln w="9525" cap="flat" cmpd="sng">
                <a:solidFill>
                  <a:schemeClr val="accent3"/>
                </a:solidFill>
                <a:prstDash val="solid"/>
                <a:round/>
                <a:headEnd type="none" w="med" len="med"/>
                <a:tailEnd type="none" w="med" len="med"/>
              </a:ln>
            </p:spPr>
          </p:cxnSp>
          <p:cxnSp>
            <p:nvCxnSpPr>
              <p:cNvPr id="742" name="Google Shape;742;p31"/>
              <p:cNvCxnSpPr/>
              <p:nvPr/>
            </p:nvCxnSpPr>
            <p:spPr>
              <a:xfrm>
                <a:off x="3467100" y="209550"/>
                <a:ext cx="0" cy="5181600"/>
              </a:xfrm>
              <a:prstGeom prst="straightConnector1">
                <a:avLst/>
              </a:prstGeom>
              <a:noFill/>
              <a:ln w="9525" cap="flat" cmpd="sng">
                <a:solidFill>
                  <a:schemeClr val="accent3"/>
                </a:solidFill>
                <a:prstDash val="solid"/>
                <a:round/>
                <a:headEnd type="none" w="med" len="med"/>
                <a:tailEnd type="none" w="med" len="med"/>
              </a:ln>
            </p:spPr>
          </p:cxnSp>
        </p:grpSp>
      </p:grpSp>
      <p:sp>
        <p:nvSpPr>
          <p:cNvPr id="744" name="Google Shape;744;p31"/>
          <p:cNvSpPr txBox="1">
            <a:spLocks noGrp="1"/>
          </p:cNvSpPr>
          <p:nvPr>
            <p:ph type="title"/>
          </p:nvPr>
        </p:nvSpPr>
        <p:spPr>
          <a:xfrm>
            <a:off x="1078903" y="450725"/>
            <a:ext cx="4383600" cy="981000"/>
          </a:xfrm>
          <a:prstGeom prst="rect">
            <a:avLst/>
          </a:prstGeom>
        </p:spPr>
        <p:txBody>
          <a:bodyPr spcFirstLastPara="1" wrap="square" lIns="91425" tIns="91425" rIns="91425" bIns="91425" anchor="t" anchorCtr="0">
            <a:noAutofit/>
          </a:bodyPr>
          <a:lstStyle/>
          <a:p>
            <a:pPr lvl="0"/>
            <a:r>
              <a:rPr lang="en-GB" sz="3600" dirty="0"/>
              <a:t>Research Objectives </a:t>
            </a:r>
            <a:endParaRPr sz="3600" dirty="0"/>
          </a:p>
        </p:txBody>
      </p:sp>
      <p:sp>
        <p:nvSpPr>
          <p:cNvPr id="745" name="Google Shape;745;p31"/>
          <p:cNvSpPr txBox="1">
            <a:spLocks noGrp="1"/>
          </p:cNvSpPr>
          <p:nvPr>
            <p:ph type="title" idx="2"/>
          </p:nvPr>
        </p:nvSpPr>
        <p:spPr>
          <a:xfrm>
            <a:off x="202120" y="557602"/>
            <a:ext cx="1235700" cy="841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GB" dirty="0" smtClean="0"/>
              <a:t>0</a:t>
            </a:r>
            <a:r>
              <a:rPr lang="en-US" altLang="en-GB" dirty="0" smtClean="0"/>
              <a:t>3</a:t>
            </a:r>
            <a:endParaRPr lang="en-US" altLang="en-GB" dirty="0" smtClean="0"/>
          </a:p>
        </p:txBody>
      </p:sp>
      <p:grpSp>
        <p:nvGrpSpPr>
          <p:cNvPr id="746" name="Google Shape;746;p31"/>
          <p:cNvGrpSpPr/>
          <p:nvPr/>
        </p:nvGrpSpPr>
        <p:grpSpPr>
          <a:xfrm>
            <a:off x="-161933" y="4009059"/>
            <a:ext cx="1898112" cy="1512600"/>
            <a:chOff x="-161933" y="4009059"/>
            <a:chExt cx="1898112" cy="1512600"/>
          </a:xfrm>
        </p:grpSpPr>
        <p:sp>
          <p:nvSpPr>
            <p:cNvPr id="747" name="Google Shape;747;p31"/>
            <p:cNvSpPr/>
            <p:nvPr/>
          </p:nvSpPr>
          <p:spPr>
            <a:xfrm>
              <a:off x="-74621" y="4009059"/>
              <a:ext cx="1810800" cy="15126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748" name="Google Shape;748;p31"/>
            <p:cNvGrpSpPr/>
            <p:nvPr/>
          </p:nvGrpSpPr>
          <p:grpSpPr>
            <a:xfrm rot="10800000">
              <a:off x="-161933" y="4261922"/>
              <a:ext cx="1553813" cy="437324"/>
              <a:chOff x="-74625" y="3626650"/>
              <a:chExt cx="939825" cy="264500"/>
            </a:xfrm>
          </p:grpSpPr>
          <p:sp>
            <p:nvSpPr>
              <p:cNvPr id="749" name="Google Shape;749;p31"/>
              <p:cNvSpPr/>
              <p:nvPr/>
            </p:nvSpPr>
            <p:spPr>
              <a:xfrm>
                <a:off x="-74625" y="3758975"/>
                <a:ext cx="939825" cy="25"/>
              </a:xfrm>
              <a:custGeom>
                <a:avLst/>
                <a:gdLst/>
                <a:ahLst/>
                <a:cxnLst/>
                <a:rect l="l" t="t" r="r" b="b"/>
                <a:pathLst>
                  <a:path w="37593" h="1" fill="none" extrusionOk="0">
                    <a:moveTo>
                      <a:pt x="1" y="0"/>
                    </a:moveTo>
                    <a:lnTo>
                      <a:pt x="37593" y="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0" name="Google Shape;750;p31"/>
              <p:cNvSpPr/>
              <p:nvPr/>
            </p:nvSpPr>
            <p:spPr>
              <a:xfrm>
                <a:off x="57525" y="3626650"/>
                <a:ext cx="25" cy="264500"/>
              </a:xfrm>
              <a:custGeom>
                <a:avLst/>
                <a:gdLst/>
                <a:ahLst/>
                <a:cxnLst/>
                <a:rect l="l" t="t" r="r" b="b"/>
                <a:pathLst>
                  <a:path w="1" h="10580" fill="none" extrusionOk="0">
                    <a:moveTo>
                      <a:pt x="1" y="1"/>
                    </a:moveTo>
                    <a:lnTo>
                      <a:pt x="1" y="10580"/>
                    </a:lnTo>
                  </a:path>
                </a:pathLst>
              </a:custGeom>
              <a:noFill/>
              <a:ln w="9525" cap="flat" cmpd="sng">
                <a:solidFill>
                  <a:schemeClr val="lt2"/>
                </a:solidFill>
                <a:prstDash val="solid"/>
                <a:miter lim="6542"/>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51" name="Google Shape;751;p31"/>
              <p:cNvSpPr/>
              <p:nvPr/>
            </p:nvSpPr>
            <p:spPr>
              <a:xfrm>
                <a:off x="22875" y="3724125"/>
                <a:ext cx="70175" cy="69550"/>
              </a:xfrm>
              <a:custGeom>
                <a:avLst/>
                <a:gdLst/>
                <a:ahLst/>
                <a:cxnLst/>
                <a:rect l="l" t="t" r="r" b="b"/>
                <a:pathLst>
                  <a:path w="2807" h="2782" extrusionOk="0">
                    <a:moveTo>
                      <a:pt x="1387" y="1"/>
                    </a:moveTo>
                    <a:cubicBezTo>
                      <a:pt x="628" y="1"/>
                      <a:pt x="0" y="629"/>
                      <a:pt x="0" y="1394"/>
                    </a:cubicBezTo>
                    <a:cubicBezTo>
                      <a:pt x="0" y="2153"/>
                      <a:pt x="628" y="2781"/>
                      <a:pt x="1387" y="2781"/>
                    </a:cubicBezTo>
                    <a:cubicBezTo>
                      <a:pt x="2179" y="2781"/>
                      <a:pt x="2807" y="2153"/>
                      <a:pt x="2807" y="1394"/>
                    </a:cubicBezTo>
                    <a:cubicBezTo>
                      <a:pt x="2807" y="629"/>
                      <a:pt x="2179" y="1"/>
                      <a:pt x="1387"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Architecture Studio Pitch Deck by Slidesgo">
  <a:themeElements>
    <a:clrScheme name="Simple Light">
      <a:dk1>
        <a:srgbClr val="0D0D0D"/>
      </a:dk1>
      <a:lt1>
        <a:srgbClr val="F6E5D7"/>
      </a:lt1>
      <a:dk2>
        <a:srgbClr val="AABEB3"/>
      </a:dk2>
      <a:lt2>
        <a:srgbClr val="515151"/>
      </a:lt2>
      <a:accent1>
        <a:srgbClr val="FFAF45"/>
      </a:accent1>
      <a:accent2>
        <a:srgbClr val="E64F18"/>
      </a:accent2>
      <a:accent3>
        <a:srgbClr val="FFFFFF"/>
      </a:accent3>
      <a:accent4>
        <a:srgbClr val="FFFFFF"/>
      </a:accent4>
      <a:accent5>
        <a:srgbClr val="FFFFFF"/>
      </a:accent5>
      <a:accent6>
        <a:srgbClr val="FFFFFF"/>
      </a:accent6>
      <a:hlink>
        <a:srgbClr val="0D0D0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6071</Words>
  <Application>WPS Presentation</Application>
  <PresentationFormat>On-screen Show (16:9)</PresentationFormat>
  <Paragraphs>202</Paragraphs>
  <Slides>25</Slides>
  <Notes>26</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25</vt:i4>
      </vt:variant>
    </vt:vector>
  </HeadingPairs>
  <TitlesOfParts>
    <vt:vector size="40" baseType="lpstr">
      <vt:lpstr>Arial</vt:lpstr>
      <vt:lpstr>SimSun</vt:lpstr>
      <vt:lpstr>Wingdings</vt:lpstr>
      <vt:lpstr>Arial</vt:lpstr>
      <vt:lpstr>DM Serif Display</vt:lpstr>
      <vt:lpstr>Poppins</vt:lpstr>
      <vt:lpstr>Bebas Neue</vt:lpstr>
      <vt:lpstr>Anaheim</vt:lpstr>
      <vt:lpstr>Poppins</vt:lpstr>
      <vt:lpstr>Calibri</vt:lpstr>
      <vt:lpstr>Microsoft YaHei</vt:lpstr>
      <vt:lpstr>Arial Unicode MS</vt:lpstr>
      <vt:lpstr>DM Serif Display</vt:lpstr>
      <vt:lpstr>Segoe Print</vt:lpstr>
      <vt:lpstr>Architecture Studio Pitch Deck by Slidesgo</vt:lpstr>
      <vt:lpstr> Smart Table </vt:lpstr>
      <vt:lpstr>08</vt:lpstr>
      <vt:lpstr>01</vt:lpstr>
      <vt:lpstr>Introduction </vt:lpstr>
      <vt:lpstr>Introduction </vt:lpstr>
      <vt:lpstr>02</vt:lpstr>
      <vt:lpstr>Problem Statement </vt:lpstr>
      <vt:lpstr>Problem Statement </vt:lpstr>
      <vt:lpstr>03</vt:lpstr>
      <vt:lpstr>Research Objectives </vt:lpstr>
      <vt:lpstr>Research Objectives </vt:lpstr>
      <vt:lpstr>Measurable Outcomes</vt:lpstr>
      <vt:lpstr>04</vt:lpstr>
      <vt:lpstr>Significance of Smart Table </vt:lpstr>
      <vt:lpstr>Significance of Smart Table </vt:lpstr>
      <vt:lpstr>Related work </vt:lpstr>
      <vt:lpstr>05</vt:lpstr>
      <vt:lpstr>Tools and parts</vt:lpstr>
      <vt:lpstr>Features </vt:lpstr>
      <vt:lpstr>06</vt:lpstr>
      <vt:lpstr>Results </vt:lpstr>
      <vt:lpstr>Results </vt:lpstr>
      <vt:lpstr>future work </vt:lpstr>
      <vt:lpstr>06</vt:lpstr>
      <vt:lpstr>Thank you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Studio Pitch Deck</dc:title>
  <dc:creator>HP</dc:creator>
  <cp:lastModifiedBy>badbo</cp:lastModifiedBy>
  <cp:revision>72</cp:revision>
  <dcterms:created xsi:type="dcterms:W3CDTF">2025-06-10T18:10:00Z</dcterms:created>
  <dcterms:modified xsi:type="dcterms:W3CDTF">2026-01-23T14:29:18Z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F4CA5DEDA18747BDA1A1D8E2AD8C7526_12</vt:lpwstr>
  </property>
  <property fmtid="{D5CDD505-2E9C-101B-9397-08002B2CF9AE}" pid="3" name="KSOProductBuildVer">
    <vt:lpwstr>1033-12.2.0.23196</vt:lpwstr>
  </property>
</Properties>
</file>