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48" d="100"/>
          <a:sy n="48" d="100"/>
        </p:scale>
        <p:origin x="67" y="89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996FB7-E501-73DF-18C2-A754734EE90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854984A-2065-36F9-92FE-1E82DE7CF2C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3150941-EFA5-3D9E-4657-A6DD1F61FA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A1C7C-6D4D-41FB-833F-4411875CE4A5}" type="datetimeFigureOut">
              <a:rPr lang="en-US" smtClean="0"/>
              <a:t>7/25/2023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3193251-EF9C-6F91-FF98-31DE430481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5F05D22-2E7A-C400-C41F-7145FC2D28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CFDD14-10B6-4814-A4B1-87CBB065D8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99518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51E873-D3ED-B4B4-4ED5-59B2C70D16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37328FE-8C4B-65C7-4465-0EFDD5E08CD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C052BD3-F281-B6E0-89FF-BF2292B7EE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A1C7C-6D4D-41FB-833F-4411875CE4A5}" type="datetimeFigureOut">
              <a:rPr lang="en-US" smtClean="0"/>
              <a:t>7/25/2023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BF0CF57-EDB1-876E-0136-3B951DFED6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9E67D60-9A3C-364E-A333-1A25A3B04D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CFDD14-10B6-4814-A4B1-87CBB065D8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58928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51564F4-7F35-A5B5-5287-2D6C198DAE6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8CEA222-46A7-11E7-11A4-63DDEFAAF68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0118B40-9BCB-DE5D-4148-C913B3A14D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A1C7C-6D4D-41FB-833F-4411875CE4A5}" type="datetimeFigureOut">
              <a:rPr lang="en-US" smtClean="0"/>
              <a:t>7/25/2023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FB068B6-B9CE-9FF4-2ED8-4512EDC462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DD570D8-59F0-DB7C-EE6D-F04158F528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CFDD14-10B6-4814-A4B1-87CBB065D8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85463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AE80E4-58B0-B861-60BC-D5DCA2AA9D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AD29D9-02F8-69AC-BC57-D4931654767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AECAC3C-FF43-3C96-CFCE-CAB3CB9AD9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A1C7C-6D4D-41FB-833F-4411875CE4A5}" type="datetimeFigureOut">
              <a:rPr lang="en-US" smtClean="0"/>
              <a:t>7/25/2023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6583D76-9511-9872-474D-E41471C54C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4B7AFB3-5560-81A2-A789-8448131648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CFDD14-10B6-4814-A4B1-87CBB065D8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40312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EE664A-B9D0-792E-79F6-9B4CBA4C30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76F53ED-026B-2282-318F-64F6F13AB12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3A6C881-8A1B-290F-4C86-8802714DF1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A1C7C-6D4D-41FB-833F-4411875CE4A5}" type="datetimeFigureOut">
              <a:rPr lang="en-US" smtClean="0"/>
              <a:t>7/25/2023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0EEE2EE-EC5D-93D0-95E4-13CA94F1E2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142317A-AE3A-E605-5900-83542866B7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CFDD14-10B6-4814-A4B1-87CBB065D8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71722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654D43-89EB-34F5-6AF2-61B388E263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764CAC0-ABCD-5C37-704C-E47C57DC15F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59A24A9-C176-25BE-C893-867E6312F41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5720C6C-0AF1-A21D-391B-A44F7666B4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A1C7C-6D4D-41FB-833F-4411875CE4A5}" type="datetimeFigureOut">
              <a:rPr lang="en-US" smtClean="0"/>
              <a:t>7/25/2023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E2D9A33-51EE-1796-1C51-92EA52D0C7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9E50BE1-1345-403A-6030-CBEA2F4DD5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CFDD14-10B6-4814-A4B1-87CBB065D8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3079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C56C30-E5B2-0667-F51B-06819B2607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BDE7537-74AC-4533-3309-164FF46919C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E63F305-38C3-DECC-DD5D-60D5C09FC5B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ED6A564-129E-2274-53CB-FB35F33D016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8D19047-BC63-A48D-41EC-2F1A8BB4030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D44E69D-A9C1-219A-B402-BD11929CB0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A1C7C-6D4D-41FB-833F-4411875CE4A5}" type="datetimeFigureOut">
              <a:rPr lang="en-US" smtClean="0"/>
              <a:t>7/25/2023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C81BC7F-0F47-88D2-B2F2-B72C4008F2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40DA075-C2C7-D06E-404B-186D53440D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CFDD14-10B6-4814-A4B1-87CBB065D8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16876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215E41-40E2-68D3-5706-7917C9BD46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1915DC8-66B8-6732-0E15-AAE024E16E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A1C7C-6D4D-41FB-833F-4411875CE4A5}" type="datetimeFigureOut">
              <a:rPr lang="en-US" smtClean="0"/>
              <a:t>7/25/2023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5ADBEB2-7741-2FC7-22CF-05270C6270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FE9BB18-F983-DDBA-B1FF-A4465EB8F3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CFDD14-10B6-4814-A4B1-87CBB065D8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93502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785EACB-546E-D0F1-84D5-C5B4289F50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A1C7C-6D4D-41FB-833F-4411875CE4A5}" type="datetimeFigureOut">
              <a:rPr lang="en-US" smtClean="0"/>
              <a:t>7/25/2023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3DBF5E8-B907-948D-6067-6653CDC9B3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ABDA6A2-55CE-1297-1742-2C34AAED3F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CFDD14-10B6-4814-A4B1-87CBB065D8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7199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C5F0B2-86C5-8362-039C-945EAF7796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22CF15A-4F1D-35EF-AB6E-1F8678FA805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8519D02-CC18-967F-4C73-289CA760554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E1AF5C-D2BC-DCB5-8A5D-1A6B174AA1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A1C7C-6D4D-41FB-833F-4411875CE4A5}" type="datetimeFigureOut">
              <a:rPr lang="en-US" smtClean="0"/>
              <a:t>7/25/2023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2465B1-B7E5-8EAB-E95B-ED2C8B19BB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4EB0723-6472-C67F-CE3E-8E7B73E78F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CFDD14-10B6-4814-A4B1-87CBB065D8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42185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3B1EE6-70A2-47AC-387C-44FCE327E9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4F4ED55-97F2-075C-19EB-CDFB944AAA8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03B6CE2-F09F-9B4E-A4BB-08FBCB0A701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BCBB336-9097-D28A-A7E6-1D20D6EE1B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A1C7C-6D4D-41FB-833F-4411875CE4A5}" type="datetimeFigureOut">
              <a:rPr lang="en-US" smtClean="0"/>
              <a:t>7/25/2023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145941C-C4C5-A3EE-270B-43ADB81B88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24D9993-C6ED-B660-15DF-BF9D00E04A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CFDD14-10B6-4814-A4B1-87CBB065D8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57988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1700713-79CB-D2EA-E933-D9B7318E78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F50F91-96E7-7C32-F54C-778CE3B5B85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1E70F7A-8CCD-6C14-BFA9-A150F8988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EA1C7C-6D4D-41FB-833F-4411875CE4A5}" type="datetimeFigureOut">
              <a:rPr lang="en-US" smtClean="0"/>
              <a:t>7/25/2023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9DDA48C-1860-F7D2-388A-3FD51A3F3DD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997C414-784A-4BCC-BA4C-62BBC192A48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CFDD14-10B6-4814-A4B1-87CBB065D8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87607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8DA0E6-431D-7482-3CC9-68A38EF2BA1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E102EE4-4410-A84D-6D05-CB279FF5DB8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2811FA6-9408-5E4C-4CA3-CCBA5F439FE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473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918329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286B31EC-A360-5753-9599-EBDC365F57D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771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335385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CA08B27A-60AD-9725-177D-D6DF301EAB7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12192000" cy="68823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949469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E57600DA-844F-1A45-5C4A-69D2DBD6B79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969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845328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B8797E4C-DF12-35A3-3084-D35AC9F5389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696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407984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9FD44281-F33B-02D2-A24D-452532A39BA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9230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113991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60F14D82-F6B7-2F4F-EC9C-326077DD4CF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622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01053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8FE728E-3C55-E12C-AA28-CC890880368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7938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069901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62BF9BB0-1DF4-3A9D-1F69-6501CB27B63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05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755187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81858552-8E6A-4D40-9B2C-87D006D8520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9620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912517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52EEC7D9-F070-E447-2647-819B6D672E9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9257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13269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0E36BAFC-A72B-9372-8144-D1CEE2D1E00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9230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422387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EA270ADA-C62A-CC5F-7A13-22E006085D5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675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736419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5AD95D12-3260-FB3B-09C2-97B82E7695D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9257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244632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5B11CA6C-B2B2-D388-CA47-2B0C45B0C7F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12192000" cy="68356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13722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6396B0DC-0772-1374-18EE-D683686B88D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9014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318050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19A02D40-06A6-E4DF-8AAF-9D490A95929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9138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784835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1897FA94-04E4-70AB-C322-36FE0BDA46D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4011"/>
            <a:ext cx="12199132" cy="68620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65768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434B86D7-5234-2B5B-ED9C-E354F437BE6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7506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970261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1B3DF27C-6F39-BC18-2B55-AE01EA2507D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21474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464175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5DEBBC1-4906-9671-E963-C058AD8B107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601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136233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64E88F58-509F-B989-5D95-692A5FF4E40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9014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69820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FD07DA0C-1BDD-7079-BFCC-060150AAB1F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014557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237A125A-7D6B-C104-33C2-E545595A8CE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315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249700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814EBF1C-8DDA-BB91-0EAB-44498CFFC97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12192000" cy="68558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040311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55D82DB2-602F-201D-9176-0F878A4A2D3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9065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7613193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A276019F-985E-11E0-C8B7-5A7FF982C67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5813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0569386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5D43212-4958-6CA9-102F-560AAC048D5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12192000" cy="69087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7257599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07B0056B-8CEE-948A-B0CD-702D0AC779E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9184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2624396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54A5637C-2F46-9FF5-5880-09EC3341199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985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5741834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11BDADF7-6CD2-E9FC-9079-D105AE12DEC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12192000" cy="69280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3559219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A597874D-1B9D-27BF-356B-150F8A13B38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675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9276110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0168F294-C466-9890-FEC9-2E04ED898B2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57831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8A6548C1-1DE1-DA1B-7954-807FA575B83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9161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2383049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7700E6D9-5557-71AA-EA4E-11A0AAF69B8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0"/>
            <a:ext cx="1214120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1870778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E0AFE3F8-DA49-CB49-90F9-274C874E325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0"/>
            <a:ext cx="1212306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0458923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980D7714-E6AE-EFA3-E8DD-C055AB808D8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12192000" cy="69087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99432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F7EF583C-0731-BE79-000A-579BF90DADF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0"/>
            <a:ext cx="1219768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8533465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2EAF0DC2-7885-164D-4497-5240E75C2C9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22438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3324218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0DDD852B-14F5-5375-3599-7A4A67EA093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12192000" cy="69377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33869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D490756B-982D-7B02-19BF-3BEC652EADF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9156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98350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404F8611-AD68-A153-4050-088FB4D280B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9303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284139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5602562B-264F-CD44-2744-A3157F203FB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36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343107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B2E2BAFF-A513-50C7-83A7-765354FEFCB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9595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14087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B494447-40F2-2EDD-9911-4434FB44D74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0"/>
            <a:ext cx="12641179" cy="72059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91969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</TotalTime>
  <Words>0</Words>
  <Application>Microsoft Office PowerPoint</Application>
  <PresentationFormat>Widescreen</PresentationFormat>
  <Paragraphs>0</Paragraphs>
  <Slides>45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45</vt:i4>
      </vt:variant>
    </vt:vector>
  </HeadingPairs>
  <TitlesOfParts>
    <vt:vector size="49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MASA JAMAL</dc:creator>
  <cp:lastModifiedBy>MASA JAMAL</cp:lastModifiedBy>
  <cp:revision>1</cp:revision>
  <dcterms:created xsi:type="dcterms:W3CDTF">2023-07-25T04:08:33Z</dcterms:created>
  <dcterms:modified xsi:type="dcterms:W3CDTF">2023-07-25T04:25:04Z</dcterms:modified>
</cp:coreProperties>
</file>