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8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96FB7-E501-73DF-18C2-A754734EE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4984A-2065-36F9-92FE-1E82DE7CF2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50941-EFA5-3D9E-4657-A6DD1F61F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93251-EF9C-6F91-FF98-31DE43048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05D22-2E7A-C400-C41F-7145FC2D2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95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E873-D3ED-B4B4-4ED5-59B2C70D1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7328FE-8C4B-65C7-4465-0EFDD5E0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52BD3-F281-B6E0-89FF-BF2292B7E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0CF57-EDB1-876E-0136-3B951DFED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67D60-9A3C-364E-A333-1A25A3B0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89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1564F4-7F35-A5B5-5287-2D6C198DA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CEA222-46A7-11E7-11A4-63DDEFAAF6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18B40-9BCB-DE5D-4148-C913B3A1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068B6-B9CE-9FF4-2ED8-4512EDC4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570D8-59F0-DB7C-EE6D-F04158F5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46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E80E4-58B0-B861-60BC-D5DCA2AA9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D29D9-02F8-69AC-BC57-D49316547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CAC3C-FF43-3C96-CFCE-CAB3CB9AD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83D76-9511-9872-474D-E41471C54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7AFB3-5560-81A2-A789-84481316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031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E664A-B9D0-792E-79F6-9B4CBA4C3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6F53ED-026B-2282-318F-64F6F13AB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6C881-8A1B-290F-4C86-8802714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EE2EE-EC5D-93D0-95E4-13CA94F1E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2317A-AE3A-E605-5900-83542866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72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54D43-89EB-34F5-6AF2-61B388E26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4CAC0-ABCD-5C37-704C-E47C57DC15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9A24A9-C176-25BE-C893-867E6312F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20C6C-0AF1-A21D-391B-A44F7666B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D9A33-51EE-1796-1C51-92EA52D0C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E50BE1-1345-403A-6030-CBEA2F4DD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0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56C30-E5B2-0667-F51B-06819B260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E7537-74AC-4533-3309-164FF4691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63F305-38C3-DECC-DD5D-60D5C09FC5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6A564-129E-2274-53CB-FB35F33D01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19047-BC63-A48D-41EC-2F1A8BB403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44E69D-A9C1-219A-B402-BD11929CB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81BC7F-0F47-88D2-B2F2-B72C4008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0DA075-C2C7-D06E-404B-186D53440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87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15E41-40E2-68D3-5706-7917C9BD4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915DC8-66B8-6732-0E15-AAE024E16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ADBEB2-7741-2FC7-22CF-05270C627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E9BB18-F983-DDBA-B1FF-A4465EB8F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5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85EACB-546E-D0F1-84D5-C5B4289F5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DBF5E8-B907-948D-6067-6653CDC9B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DA6A2-55CE-1297-1742-2C34AAED3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5F0B2-86C5-8362-039C-945EAF779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CF15A-4F1D-35EF-AB6E-1F8678FA8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519D02-CC18-967F-4C73-289CA76055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1AF5C-D2BC-DCB5-8A5D-1A6B174AA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465B1-B7E5-8EAB-E95B-ED2C8B19B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EB0723-6472-C67F-CE3E-8E7B73E78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1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B1EE6-70A2-47AC-387C-44FCE327E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F4ED55-97F2-075C-19EB-CDFB944AAA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B6CE2-F09F-9B4E-A4BB-08FBCB0A7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CBB336-9097-D28A-A7E6-1D20D6EE1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5941C-C4C5-A3EE-270B-43ADB81B8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4D9993-C6ED-B660-15DF-BF9D00E04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98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700713-79CB-D2EA-E933-D9B7318E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50F91-96E7-7C32-F54C-778CE3B5B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70F7A-8CCD-6C14-BFA9-A150F8988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1C7C-6D4D-41FB-833F-4411875CE4A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DA48C-1860-F7D2-388A-3FD51A3F3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7C414-784A-4BCC-BA4C-62BBC192A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DD14-10B6-4814-A4B1-87CBB0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60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DA0E6-431D-7482-3CC9-68A38EF2BA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102EE4-4410-A84D-6D05-CB279FF5DB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811FA6-9408-5E4C-4CA3-CCBA5F439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183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6B31EC-A360-5753-9599-EBDC365F5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53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08B27A-60AD-9725-177D-D6DF301EA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8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94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7600DA-844F-1A45-5C4A-69D2DBD6B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53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797E4C-DF12-35A3-3084-D35AC9F53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79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D44281-F33B-02D2-A24D-452532A39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39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F14D82-F6B7-2F4F-EC9C-326077DD4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0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FE728E-3C55-E12C-AA28-CC8908803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9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99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BF9BB0-1DF4-3A9D-1F69-6501CB27B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51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858552-8E6A-4D40-9B2C-87D006D85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6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125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EEC7D9-F070-E447-2647-819B6D672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26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36BAFC-A72B-9372-8144-D1CEE2D1E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23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270ADA-C62A-CC5F-7A13-22E006085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64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D95D12-3260-FB3B-09C2-97B82E769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46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11CA6C-B2B2-D388-CA47-2B0C45B0C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3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7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96B0DC-0772-1374-18EE-D683686B8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0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80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A02D40-06A6-E4DF-8AAF-9D490A959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48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7FA94-04E4-70AB-C322-36FE0BDA4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11"/>
            <a:ext cx="12199132" cy="686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76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4B86D7-5234-2B5B-ED9C-E354F437B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5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026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3DF27C-6F39-BC18-2B55-AE01EA250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47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41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DEBBC1-4906-9671-E963-C058AD8B1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62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E88F58-509F-B989-5D95-692A5FF4E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0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82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07DA0C-1BDD-7079-BFCC-060150AAB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45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7A125A-7D6B-C104-33C2-E545595A8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97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4EBF1C-8DDA-BB91-0EAB-44498CFFC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031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D82DB2-602F-201D-9176-0F878A4A2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0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131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76019F-985E-11E0-C8B7-5A7FF982C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58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693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D43212-4958-6CA9-102F-560AAC048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0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57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B0056B-8CEE-948A-B0CD-702D0AC77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243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A5637C-2F46-9FF5-5880-09EC33411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418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BDADF7-6CD2-E9FC-9079-D105AE12D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2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592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97874D-1B9D-27BF-356B-150F8A13B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76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68F294-C466-9890-FEC9-2E04ED898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783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6548C1-1DE1-DA1B-7954-807FA575B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830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00E6D9-5557-71AA-EA4E-11A0AAF69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41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707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AFE3F8-DA49-CB49-90F9-274C874E3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23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589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0D7714-E6AE-EFA3-E8DD-C055AB808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0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94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EF583C-0731-BE79-000A-579BF90DA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6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334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AF0DC2-7885-164D-4497-5240E75C2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4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24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DD852B-14F5-5375-3599-7A4A67EA0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3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86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90756B-982D-7B02-19BF-3BEC652EA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35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4F8611-AD68-A153-4050-088FB4D28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41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02562B-264F-CD44-2744-A3157F203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431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E2BAFF-A513-50C7-83A7-765354FEF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5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0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494447-40F2-2EDD-9911-4434FB44D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641179" cy="720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9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MASA JAMAL</dc:creator>
  <cp:lastModifiedBy>MASA JAMAL</cp:lastModifiedBy>
  <cp:revision>1</cp:revision>
  <dcterms:created xsi:type="dcterms:W3CDTF">2023-07-25T04:08:33Z</dcterms:created>
  <dcterms:modified xsi:type="dcterms:W3CDTF">2023-07-25T04:25:04Z</dcterms:modified>
</cp:coreProperties>
</file>