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3" r:id="rId1"/>
  </p:sldMasterIdLst>
  <p:notesMasterIdLst>
    <p:notesMasterId r:id="rId12"/>
  </p:notesMasterIdLst>
  <p:sldIdLst>
    <p:sldId id="256" r:id="rId2"/>
    <p:sldId id="290" r:id="rId3"/>
    <p:sldId id="260" r:id="rId4"/>
    <p:sldId id="257" r:id="rId5"/>
    <p:sldId id="259" r:id="rId6"/>
    <p:sldId id="291" r:id="rId7"/>
    <p:sldId id="293" r:id="rId8"/>
    <p:sldId id="289" r:id="rId9"/>
    <p:sldId id="292" r:id="rId10"/>
    <p:sldId id="2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BB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סגנון בהיר 3 - הדגשה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74" autoAdjust="0"/>
    <p:restoredTop sz="95332" autoAdjust="0"/>
  </p:normalViewPr>
  <p:slideViewPr>
    <p:cSldViewPr snapToGrid="0">
      <p:cViewPr varScale="1">
        <p:scale>
          <a:sx n="70" d="100"/>
          <a:sy n="70" d="100"/>
        </p:scale>
        <p:origin x="14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83F5C2-E4CC-44B7-8A6F-06FF547048CF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DF32106D-2BDC-4EB9-8246-7421BA669848}">
      <dgm:prSet phldrT="[Text]"/>
      <dgm:spPr/>
      <dgm:t>
        <a:bodyPr/>
        <a:lstStyle/>
        <a:p>
          <a:r>
            <a:rPr lang="en-US" dirty="0" smtClean="0"/>
            <a:t>Here is a video for the map when the user displays the nearest parking lots and gas stations depending on his current location</a:t>
          </a:r>
          <a:endParaRPr lang="en-US" dirty="0"/>
        </a:p>
      </dgm:t>
    </dgm:pt>
    <dgm:pt modelId="{8AC60359-A654-42EB-BFA4-4B3EEF216D28}" type="parTrans" cxnId="{045E6EA6-95D4-4503-B523-49376AD1A75D}">
      <dgm:prSet/>
      <dgm:spPr/>
      <dgm:t>
        <a:bodyPr/>
        <a:lstStyle/>
        <a:p>
          <a:endParaRPr lang="en-US"/>
        </a:p>
      </dgm:t>
    </dgm:pt>
    <dgm:pt modelId="{7690657D-CEC2-4B5F-9A6A-A5B4DBA17E9E}" type="sibTrans" cxnId="{045E6EA6-95D4-4503-B523-49376AD1A75D}">
      <dgm:prSet/>
      <dgm:spPr/>
      <dgm:t>
        <a:bodyPr/>
        <a:lstStyle/>
        <a:p>
          <a:endParaRPr lang="en-US"/>
        </a:p>
      </dgm:t>
    </dgm:pt>
    <dgm:pt modelId="{0BCFD337-1088-4694-89AE-E1F703BD8D78}" type="pres">
      <dgm:prSet presAssocID="{FC83F5C2-E4CC-44B7-8A6F-06FF547048CF}" presName="Name0" presStyleCnt="0">
        <dgm:presLayoutVars>
          <dgm:dir/>
          <dgm:animLvl val="lvl"/>
          <dgm:resizeHandles val="exact"/>
        </dgm:presLayoutVars>
      </dgm:prSet>
      <dgm:spPr/>
    </dgm:pt>
    <dgm:pt modelId="{08393DCF-0439-446B-8CB1-CA9952B8C02A}" type="pres">
      <dgm:prSet presAssocID="{FC83F5C2-E4CC-44B7-8A6F-06FF547048CF}" presName="dummy" presStyleCnt="0"/>
      <dgm:spPr/>
    </dgm:pt>
    <dgm:pt modelId="{6A4D9B14-022F-4B8D-BF75-83286B44B66E}" type="pres">
      <dgm:prSet presAssocID="{FC83F5C2-E4CC-44B7-8A6F-06FF547048CF}" presName="linH" presStyleCnt="0"/>
      <dgm:spPr/>
    </dgm:pt>
    <dgm:pt modelId="{07487529-05AE-44A4-8F18-4BD74C25BC13}" type="pres">
      <dgm:prSet presAssocID="{FC83F5C2-E4CC-44B7-8A6F-06FF547048CF}" presName="padding1" presStyleCnt="0"/>
      <dgm:spPr/>
    </dgm:pt>
    <dgm:pt modelId="{984C912B-629A-4E3D-B81D-2E2D736C2674}" type="pres">
      <dgm:prSet presAssocID="{DF32106D-2BDC-4EB9-8246-7421BA669848}" presName="linV" presStyleCnt="0"/>
      <dgm:spPr/>
    </dgm:pt>
    <dgm:pt modelId="{6D839D96-1F45-4E91-BD5C-1904B4EC970F}" type="pres">
      <dgm:prSet presAssocID="{DF32106D-2BDC-4EB9-8246-7421BA669848}" presName="spVertical1" presStyleCnt="0"/>
      <dgm:spPr/>
    </dgm:pt>
    <dgm:pt modelId="{49EE2FF8-EE42-4A0E-AEFE-F18ED9FCBA92}" type="pres">
      <dgm:prSet presAssocID="{DF32106D-2BDC-4EB9-8246-7421BA669848}" presName="parTx" presStyleLbl="revTx" presStyleIdx="0" presStyleCnt="1" custScaleX="154506" custScaleY="90595" custLinFactNeighborX="-1850" custLinFactNeighborY="-394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90F1BC-8C54-40AF-9C92-7514B42720F1}" type="pres">
      <dgm:prSet presAssocID="{DF32106D-2BDC-4EB9-8246-7421BA669848}" presName="spVertical2" presStyleCnt="0"/>
      <dgm:spPr/>
    </dgm:pt>
    <dgm:pt modelId="{D03C1E8C-D8AB-4CE8-BBEC-4B891B7F7FD8}" type="pres">
      <dgm:prSet presAssocID="{DF32106D-2BDC-4EB9-8246-7421BA669848}" presName="spVertical3" presStyleCnt="0"/>
      <dgm:spPr/>
    </dgm:pt>
    <dgm:pt modelId="{6F46049D-FA6E-4BDF-B480-5BD8B7E1D587}" type="pres">
      <dgm:prSet presAssocID="{FC83F5C2-E4CC-44B7-8A6F-06FF547048CF}" presName="padding2" presStyleCnt="0"/>
      <dgm:spPr/>
    </dgm:pt>
    <dgm:pt modelId="{0C2AB7D0-AA7B-4930-BCBB-E8A8045E081B}" type="pres">
      <dgm:prSet presAssocID="{FC83F5C2-E4CC-44B7-8A6F-06FF547048CF}" presName="negArrow" presStyleCnt="0"/>
      <dgm:spPr/>
    </dgm:pt>
    <dgm:pt modelId="{E73467CD-4D6C-40F5-A0C1-D4C1D8E99739}" type="pres">
      <dgm:prSet presAssocID="{FC83F5C2-E4CC-44B7-8A6F-06FF547048CF}" presName="backgroundArrow" presStyleLbl="node1" presStyleIdx="0" presStyleCnt="1" custScaleY="74451" custLinFactNeighborX="-216" custLinFactNeighborY="-1098"/>
      <dgm:spPr>
        <a:solidFill>
          <a:srgbClr val="55BBA3"/>
        </a:solidFill>
      </dgm:spPr>
    </dgm:pt>
  </dgm:ptLst>
  <dgm:cxnLst>
    <dgm:cxn modelId="{045E6EA6-95D4-4503-B523-49376AD1A75D}" srcId="{FC83F5C2-E4CC-44B7-8A6F-06FF547048CF}" destId="{DF32106D-2BDC-4EB9-8246-7421BA669848}" srcOrd="0" destOrd="0" parTransId="{8AC60359-A654-42EB-BFA4-4B3EEF216D28}" sibTransId="{7690657D-CEC2-4B5F-9A6A-A5B4DBA17E9E}"/>
    <dgm:cxn modelId="{43CC6567-8A53-4997-AC2C-0D78F49564C1}" type="presOf" srcId="{FC83F5C2-E4CC-44B7-8A6F-06FF547048CF}" destId="{0BCFD337-1088-4694-89AE-E1F703BD8D78}" srcOrd="0" destOrd="0" presId="urn:microsoft.com/office/officeart/2005/8/layout/hProcess3"/>
    <dgm:cxn modelId="{62B659C3-47A6-4721-A50B-29600E276D03}" type="presOf" srcId="{DF32106D-2BDC-4EB9-8246-7421BA669848}" destId="{49EE2FF8-EE42-4A0E-AEFE-F18ED9FCBA92}" srcOrd="0" destOrd="0" presId="urn:microsoft.com/office/officeart/2005/8/layout/hProcess3"/>
    <dgm:cxn modelId="{30759CDC-91BF-449F-AF62-C8BD5AF6F25B}" type="presParOf" srcId="{0BCFD337-1088-4694-89AE-E1F703BD8D78}" destId="{08393DCF-0439-446B-8CB1-CA9952B8C02A}" srcOrd="0" destOrd="0" presId="urn:microsoft.com/office/officeart/2005/8/layout/hProcess3"/>
    <dgm:cxn modelId="{EC7D73C7-E8AD-4DCD-B51B-FE50011338BD}" type="presParOf" srcId="{0BCFD337-1088-4694-89AE-E1F703BD8D78}" destId="{6A4D9B14-022F-4B8D-BF75-83286B44B66E}" srcOrd="1" destOrd="0" presId="urn:microsoft.com/office/officeart/2005/8/layout/hProcess3"/>
    <dgm:cxn modelId="{3D7A7CFC-6A97-44CC-831C-888139B5A06F}" type="presParOf" srcId="{6A4D9B14-022F-4B8D-BF75-83286B44B66E}" destId="{07487529-05AE-44A4-8F18-4BD74C25BC13}" srcOrd="0" destOrd="0" presId="urn:microsoft.com/office/officeart/2005/8/layout/hProcess3"/>
    <dgm:cxn modelId="{CED129D6-974B-41B2-B24F-8974225BAB27}" type="presParOf" srcId="{6A4D9B14-022F-4B8D-BF75-83286B44B66E}" destId="{984C912B-629A-4E3D-B81D-2E2D736C2674}" srcOrd="1" destOrd="0" presId="urn:microsoft.com/office/officeart/2005/8/layout/hProcess3"/>
    <dgm:cxn modelId="{31824DF5-FBE9-4892-B20A-A2AE09FE037F}" type="presParOf" srcId="{984C912B-629A-4E3D-B81D-2E2D736C2674}" destId="{6D839D96-1F45-4E91-BD5C-1904B4EC970F}" srcOrd="0" destOrd="0" presId="urn:microsoft.com/office/officeart/2005/8/layout/hProcess3"/>
    <dgm:cxn modelId="{CBD293A9-4486-4F4D-AFC1-8CBCF7D4CEE9}" type="presParOf" srcId="{984C912B-629A-4E3D-B81D-2E2D736C2674}" destId="{49EE2FF8-EE42-4A0E-AEFE-F18ED9FCBA92}" srcOrd="1" destOrd="0" presId="urn:microsoft.com/office/officeart/2005/8/layout/hProcess3"/>
    <dgm:cxn modelId="{BE6848A2-9FB3-4319-B640-499B895FA620}" type="presParOf" srcId="{984C912B-629A-4E3D-B81D-2E2D736C2674}" destId="{F690F1BC-8C54-40AF-9C92-7514B42720F1}" srcOrd="2" destOrd="0" presId="urn:microsoft.com/office/officeart/2005/8/layout/hProcess3"/>
    <dgm:cxn modelId="{62405730-DF4E-4EA1-9298-C65902C384FE}" type="presParOf" srcId="{984C912B-629A-4E3D-B81D-2E2D736C2674}" destId="{D03C1E8C-D8AB-4CE8-BBEC-4B891B7F7FD8}" srcOrd="3" destOrd="0" presId="urn:microsoft.com/office/officeart/2005/8/layout/hProcess3"/>
    <dgm:cxn modelId="{182BF7E2-61A4-4BAB-9291-A4195825F07D}" type="presParOf" srcId="{6A4D9B14-022F-4B8D-BF75-83286B44B66E}" destId="{6F46049D-FA6E-4BDF-B480-5BD8B7E1D587}" srcOrd="2" destOrd="0" presId="urn:microsoft.com/office/officeart/2005/8/layout/hProcess3"/>
    <dgm:cxn modelId="{4B9EE508-132D-4FCE-B1F2-3E86E95BDE7D}" type="presParOf" srcId="{6A4D9B14-022F-4B8D-BF75-83286B44B66E}" destId="{0C2AB7D0-AA7B-4930-BCBB-E8A8045E081B}" srcOrd="3" destOrd="0" presId="urn:microsoft.com/office/officeart/2005/8/layout/hProcess3"/>
    <dgm:cxn modelId="{65036AF4-4569-4003-A997-9BB773505138}" type="presParOf" srcId="{6A4D9B14-022F-4B8D-BF75-83286B44B66E}" destId="{E73467CD-4D6C-40F5-A0C1-D4C1D8E99739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467CD-4D6C-40F5-A0C1-D4C1D8E99739}">
      <dsp:nvSpPr>
        <dsp:cNvPr id="0" name=""/>
        <dsp:cNvSpPr/>
      </dsp:nvSpPr>
      <dsp:spPr>
        <a:xfrm>
          <a:off x="0" y="587207"/>
          <a:ext cx="6303978" cy="1852185"/>
        </a:xfrm>
        <a:prstGeom prst="rightArrow">
          <a:avLst/>
        </a:prstGeom>
        <a:solidFill>
          <a:srgbClr val="55BB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EE2FF8-EE42-4A0E-AEFE-F18ED9FCBA92}">
      <dsp:nvSpPr>
        <dsp:cNvPr id="0" name=""/>
        <dsp:cNvSpPr/>
      </dsp:nvSpPr>
      <dsp:spPr>
        <a:xfrm>
          <a:off x="446861" y="990813"/>
          <a:ext cx="5164876" cy="1126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Here is a video for the map when the user displays the nearest parking lots and gas stations depending on his current location</a:t>
          </a:r>
          <a:endParaRPr lang="en-US" sz="1800" kern="1200" dirty="0"/>
        </a:p>
      </dsp:txBody>
      <dsp:txXfrm>
        <a:off x="446861" y="990813"/>
        <a:ext cx="5164876" cy="1126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9F914C4-16F5-435B-8F1C-71272D8DBEA9}" type="datetimeFigureOut">
              <a:rPr lang="he-IL" smtClean="0"/>
              <a:t>י'/טבת/תשפ"א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2D38F0F-C43E-4EC1-90D4-7312C7B010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442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38F0F-C43E-4EC1-90D4-7312C7B01068}" type="slidenum">
              <a:rPr lang="he-IL" smtClean="0"/>
              <a:t>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38312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x-non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project is to reserve parking spot for a car  before it arrives .</a:t>
            </a:r>
          </a:p>
          <a:p>
            <a:pPr algn="l" rtl="0"/>
            <a:r>
              <a:rPr lang="x-non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the most problems that the driver faces is finding a free parking spot ,</a:t>
            </a:r>
          </a:p>
          <a:p>
            <a:pPr algn="l" rtl="0"/>
            <a:r>
              <a:rPr lang="x-non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 many driver stopping their cars at the edges of the street Therefor,</a:t>
            </a:r>
          </a:p>
          <a:p>
            <a:pPr algn="l" rtl="0"/>
            <a:r>
              <a:rPr lang="x-non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choose this project to prevent the frustration of finding a parking spot.</a:t>
            </a:r>
          </a:p>
          <a:p>
            <a:pPr algn="l" rtl="0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38F0F-C43E-4EC1-90D4-7312C7B01068}" type="slidenum">
              <a:rPr lang="he-IL" smtClean="0"/>
              <a:t>3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71824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38F0F-C43E-4EC1-90D4-7312C7B01068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9594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547769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437366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54825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555454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545977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244165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384222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118860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733004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255028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007051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A0ECA-75C1-466F-9016-1C9DC434850A}" type="datetime8">
              <a:rPr lang="he-IL" smtClean="0"/>
              <a:t>25 דצמבר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9424E-3F92-4CBC-B2FF-61316AE867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211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5.pn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AC707B91-2996-46AF-AD3F-DD5F3658D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856467" y="1500396"/>
            <a:ext cx="8939103" cy="1258751"/>
          </a:xfrm>
        </p:spPr>
        <p:txBody>
          <a:bodyPr/>
          <a:lstStyle/>
          <a:p>
            <a:r>
              <a:rPr lang="en-US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True Driver</a:t>
            </a:r>
            <a:endParaRPr lang="he-IL" dirty="0">
              <a:latin typeface="Andalus" panose="02020603050405020304" pitchFamily="18" charset="-78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xmlns="" id="{F5CADC56-869D-452A-834F-CB994013F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186927" y="2876946"/>
            <a:ext cx="10881063" cy="3580002"/>
          </a:xfrm>
        </p:spPr>
        <p:txBody>
          <a:bodyPr>
            <a:normAutofit/>
          </a:bodyPr>
          <a:lstStyle/>
          <a:p>
            <a:pPr algn="ctr" rtl="0"/>
            <a:r>
              <a:rPr lang="en-US" sz="2000" b="1" dirty="0"/>
              <a:t>presenters </a:t>
            </a:r>
            <a:endParaRPr lang="en-US" sz="2000" dirty="0"/>
          </a:p>
          <a:p>
            <a:pPr algn="ctr"/>
            <a:r>
              <a:rPr lang="en-US" sz="2000" dirty="0" smtClean="0"/>
              <a:t>Dania Tubaileh </a:t>
            </a:r>
          </a:p>
          <a:p>
            <a:pPr algn="ctr"/>
            <a:r>
              <a:rPr lang="en-US" sz="2000" dirty="0" smtClean="0"/>
              <a:t>Aseel BaniFadel</a:t>
            </a:r>
            <a:endParaRPr lang="en-US" sz="2000" dirty="0"/>
          </a:p>
          <a:p>
            <a:pPr algn="ctr" rtl="0"/>
            <a:endParaRPr lang="en-US" sz="2000" b="1" dirty="0"/>
          </a:p>
          <a:p>
            <a:pPr algn="ctr" rtl="0"/>
            <a:r>
              <a:rPr lang="en-US" sz="2000" b="1" dirty="0"/>
              <a:t>Supervisor </a:t>
            </a:r>
            <a:endParaRPr lang="en-US" sz="2000" dirty="0"/>
          </a:p>
          <a:p>
            <a:pPr algn="ctr" rtl="0"/>
            <a:r>
              <a:rPr lang="en-US" sz="2000" dirty="0" smtClean="0"/>
              <a:t>Dr.Mona Dmaidi</a:t>
            </a:r>
            <a:endParaRPr lang="en-US" sz="2000" dirty="0"/>
          </a:p>
          <a:p>
            <a:pPr algn="ctr" rtl="0"/>
            <a:r>
              <a:rPr lang="en-US" sz="2000" b="1" dirty="0"/>
              <a:t>Date</a:t>
            </a:r>
          </a:p>
          <a:p>
            <a:pPr algn="ctr" rtl="0"/>
            <a:r>
              <a:rPr lang="en-US" sz="2000" dirty="0" smtClean="0"/>
              <a:t>25/12/2020</a:t>
            </a:r>
            <a:endParaRPr lang="en-US" sz="2000" dirty="0"/>
          </a:p>
          <a:p>
            <a:endParaRPr lang="he-IL" sz="900" dirty="0"/>
          </a:p>
        </p:txBody>
      </p:sp>
      <p:sp>
        <p:nvSpPr>
          <p:cNvPr id="11" name="מציין מיקום של מספר שקופית 10">
            <a:extLst>
              <a:ext uri="{FF2B5EF4-FFF2-40B4-BE49-F238E27FC236}">
                <a16:creationId xmlns:a16="http://schemas.microsoft.com/office/drawing/2014/main" xmlns="" id="{FE2904EF-1689-4915-A646-6294B138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b="1" smtClean="0">
                <a:solidFill>
                  <a:schemeClr val="tx1"/>
                </a:solidFill>
              </a:rPr>
              <a:t>1</a:t>
            </a:fld>
            <a:endParaRPr lang="he-IL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34" y="129113"/>
            <a:ext cx="1832927" cy="18329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750" y="1500396"/>
            <a:ext cx="4227403" cy="4418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7522194" y="773795"/>
            <a:ext cx="3698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Graduation project 1</a:t>
            </a:r>
            <a:endParaRPr lang="en-US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28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Computer Engineering</a:t>
            </a:r>
            <a:endParaRPr lang="en-US" sz="28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522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-What is TrueDriver ?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-Project </a:t>
            </a:r>
            <a:r>
              <a:rPr lang="en-US" dirty="0" smtClean="0"/>
              <a:t>idea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/>
              <a:t>Goals of the </a:t>
            </a:r>
            <a:r>
              <a:rPr lang="en-US" dirty="0" smtClean="0"/>
              <a:t>project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-tools.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 smtClean="0"/>
              <a:t>About the Application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2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16282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xmlns="" id="{9757DDF9-4AB3-4AF8-9B75-9F9A8C0F2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b="1" smtClean="0">
                <a:solidFill>
                  <a:schemeClr val="tx1"/>
                </a:solidFill>
              </a:rPr>
              <a:t>3</a:t>
            </a:fld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471" name="מציין מיקום תוכן 2">
            <a:extLst>
              <a:ext uri="{FF2B5EF4-FFF2-40B4-BE49-F238E27FC236}">
                <a16:creationId xmlns:a16="http://schemas.microsoft.com/office/drawing/2014/main" xmlns="" id="{3508E134-839B-412E-9AAC-C5BFAFDF8BAB}"/>
              </a:ext>
            </a:extLst>
          </p:cNvPr>
          <p:cNvSpPr txBox="1">
            <a:spLocks/>
          </p:cNvSpPr>
          <p:nvPr/>
        </p:nvSpPr>
        <p:spPr>
          <a:xfrm>
            <a:off x="2347273" y="2287902"/>
            <a:ext cx="9407951" cy="4006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en-US" sz="2000" dirty="0" smtClean="0"/>
              <a:t>. </a:t>
            </a:r>
            <a:endParaRPr lang="en-US" sz="2000" dirty="0"/>
          </a:p>
        </p:txBody>
      </p:sp>
      <p:sp>
        <p:nvSpPr>
          <p:cNvPr id="472" name="מציין מיקום תוכן 2">
            <a:extLst>
              <a:ext uri="{FF2B5EF4-FFF2-40B4-BE49-F238E27FC236}">
                <a16:creationId xmlns:a16="http://schemas.microsoft.com/office/drawing/2014/main" xmlns="" id="{A0E56D00-86C2-4DF2-9323-FED1B2109894}"/>
              </a:ext>
            </a:extLst>
          </p:cNvPr>
          <p:cNvSpPr txBox="1">
            <a:spLocks/>
          </p:cNvSpPr>
          <p:nvPr/>
        </p:nvSpPr>
        <p:spPr>
          <a:xfrm>
            <a:off x="2347274" y="2972460"/>
            <a:ext cx="9157338" cy="4006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287525" y="2510795"/>
            <a:ext cx="5908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 is TrueDriver?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92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xmlns="" id="{7B60715E-9BD2-4D83-9E20-513C5C821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488" y="1551947"/>
            <a:ext cx="4469474" cy="4469474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40EC8121-DF39-45A7-9DAC-D14C33145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690" y="911502"/>
            <a:ext cx="4623955" cy="1280890"/>
          </a:xfrm>
        </p:spPr>
        <p:txBody>
          <a:bodyPr>
            <a:normAutofit/>
          </a:bodyPr>
          <a:lstStyle/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idea:</a:t>
            </a:r>
            <a:endParaRPr lang="he-IL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xmlns="" id="{455E10C3-092E-4B3E-B349-454B8F8B8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8099" y="2133600"/>
            <a:ext cx="4625882" cy="3777622"/>
          </a:xfrm>
        </p:spPr>
        <p:txBody>
          <a:bodyPr>
            <a:noAutofit/>
          </a:bodyPr>
          <a:lstStyle/>
          <a:p>
            <a:pPr algn="l" rtl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our project, we developed an application for a quick and effective search for vehicle owners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 rtl="0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Moreover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our app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decreases a lot of effort, time, and money.</a:t>
            </a:r>
            <a:endParaRPr lang="he-I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xmlns="" id="{76E19299-F0D4-41DF-ACB1-6576420C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08718" y="6492875"/>
            <a:ext cx="779767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9E9424E-3F92-4CBC-B2FF-61316AE867A0}" type="slidenum">
              <a:rPr lang="he-IL" sz="1900" b="1">
                <a:solidFill>
                  <a:schemeClr val="tx1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he-IL" sz="1900" b="1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33DF4D3-8A35-461A-ABE0-F56B78A137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399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xmlns="" id="{5953168E-E633-4B42-9C40-89670D83E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107" y="107915"/>
            <a:ext cx="10515600" cy="1325563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Goals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the project</a:t>
            </a:r>
            <a:endParaRPr lang="he-I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xmlns="" id="{668F12D9-B1D9-4EBF-B2F3-A36C1EEB5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970" y="1583139"/>
            <a:ext cx="10321705" cy="4940491"/>
          </a:xfrm>
        </p:spPr>
        <p:txBody>
          <a:bodyPr>
            <a:normAutofit/>
          </a:bodyPr>
          <a:lstStyle/>
          <a:p>
            <a:pPr marL="0" indent="0" rtl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 a role in re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ducing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traffic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problems tha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 happen every day.</a:t>
            </a:r>
            <a:endParaRPr lang="he-IL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xmlns="" id="{59FB1B6E-442D-4D14-B11D-F5C2CF725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b="1" smtClean="0">
                <a:solidFill>
                  <a:schemeClr val="tx1"/>
                </a:solidFill>
              </a:rPr>
              <a:t>5</a:t>
            </a:fld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5" name="מציין מיקום תוכן 2">
            <a:extLst>
              <a:ext uri="{FF2B5EF4-FFF2-40B4-BE49-F238E27FC236}">
                <a16:creationId xmlns:a16="http://schemas.microsoft.com/office/drawing/2014/main" xmlns="" id="{1EB1D2EE-5B41-4811-B036-CC9A589F84E7}"/>
              </a:ext>
            </a:extLst>
          </p:cNvPr>
          <p:cNvSpPr txBox="1">
            <a:spLocks/>
          </p:cNvSpPr>
          <p:nvPr/>
        </p:nvSpPr>
        <p:spPr>
          <a:xfrm>
            <a:off x="683491" y="2796534"/>
            <a:ext cx="10821120" cy="3954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*Save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user’s time, effort and money.</a:t>
            </a:r>
            <a:endParaRPr lang="he-IL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מציין מיקום תוכן 2">
            <a:extLst>
              <a:ext uri="{FF2B5EF4-FFF2-40B4-BE49-F238E27FC236}">
                <a16:creationId xmlns:a16="http://schemas.microsoft.com/office/drawing/2014/main" xmlns="" id="{A8D033BD-41F1-4413-9FB9-DEEFFBED5D95}"/>
              </a:ext>
            </a:extLst>
          </p:cNvPr>
          <p:cNvSpPr txBox="1">
            <a:spLocks/>
          </p:cNvSpPr>
          <p:nvPr/>
        </p:nvSpPr>
        <p:spPr>
          <a:xfrm>
            <a:off x="230910" y="4019963"/>
            <a:ext cx="11961090" cy="2681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*Guide the user to find 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nearest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parking lots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fuel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stations without searching manually on the map.</a:t>
            </a:r>
            <a:endParaRPr lang="en-US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 rtl="0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marL="0" indent="0" algn="l" rtl="0"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*notify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 befor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his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license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expired.</a:t>
            </a:r>
          </a:p>
          <a:p>
            <a:pPr marL="0" indent="0" algn="l" rtl="0">
              <a:buNone/>
            </a:pPr>
            <a:endParaRPr lang="he-IL" sz="2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96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6</a:t>
            </a:fld>
            <a:endParaRPr lang="he-IL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46862"/>
            <a:ext cx="2754745" cy="16157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717" y="1549547"/>
            <a:ext cx="2694450" cy="15129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84" y="4228599"/>
            <a:ext cx="3001716" cy="1476832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08203"/>
            <a:ext cx="2616615" cy="1354303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595" y="3459335"/>
            <a:ext cx="3783838" cy="28560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217" y="761954"/>
            <a:ext cx="4382004" cy="230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1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7</a:t>
            </a:fld>
            <a:endParaRPr lang="he-IL"/>
          </a:p>
        </p:txBody>
      </p:sp>
      <p:sp>
        <p:nvSpPr>
          <p:cNvPr id="5" name="Rectangle 4"/>
          <p:cNvSpPr/>
          <p:nvPr/>
        </p:nvSpPr>
        <p:spPr>
          <a:xfrm>
            <a:off x="289520" y="196839"/>
            <a:ext cx="3560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Home Page: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8" y="1023582"/>
            <a:ext cx="3205065" cy="56978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021" y="979431"/>
            <a:ext cx="3229900" cy="57420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440" y="979430"/>
            <a:ext cx="3545512" cy="587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64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p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43828" y="179471"/>
            <a:ext cx="3095302" cy="63352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00458" y="179471"/>
            <a:ext cx="27400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Traffic ticket: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39130" y="179471"/>
            <a:ext cx="25442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Driving License: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pt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5009" y="124879"/>
            <a:ext cx="3056054" cy="633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3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9424E-3F92-4CBC-B2FF-61316AE867A0}" type="slidenum">
              <a:rPr lang="he-IL" smtClean="0"/>
              <a:t>9</a:t>
            </a:fld>
            <a:endParaRPr lang="he-IL"/>
          </a:p>
        </p:txBody>
      </p:sp>
      <p:pic>
        <p:nvPicPr>
          <p:cNvPr id="7" name="Map_using_currentLoc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2999" y="0"/>
            <a:ext cx="3863975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5556" y="251431"/>
            <a:ext cx="3153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Map Page: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128798757"/>
              </p:ext>
            </p:extLst>
          </p:nvPr>
        </p:nvGraphicFramePr>
        <p:xfrm>
          <a:off x="683676" y="2251881"/>
          <a:ext cx="6303978" cy="359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4310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1996130F-9AB5-4DE9-8574-3AF891C5C1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46FA917F-43A3-4FA3-A085-59D0DC397E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74506" y="2967335"/>
            <a:ext cx="60430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Thanks For Listening </a:t>
            </a:r>
            <a:endParaRPr lang="en-US" sz="54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9499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6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7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1419</TotalTime>
  <Words>252</Words>
  <Application>Microsoft Office PowerPoint</Application>
  <PresentationFormat>Widescreen</PresentationFormat>
  <Paragraphs>50</Paragraphs>
  <Slides>10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Andalus</vt:lpstr>
      <vt:lpstr>Arial</vt:lpstr>
      <vt:lpstr>Calibri</vt:lpstr>
      <vt:lpstr>Calibri Light</vt:lpstr>
      <vt:lpstr>Times New Roman</vt:lpstr>
      <vt:lpstr>Wingdings 3</vt:lpstr>
      <vt:lpstr>Office Theme</vt:lpstr>
      <vt:lpstr>True Driver</vt:lpstr>
      <vt:lpstr>Outline :</vt:lpstr>
      <vt:lpstr>PowerPoint Presentation</vt:lpstr>
      <vt:lpstr>Project idea:</vt:lpstr>
      <vt:lpstr>    Goals of the project</vt:lpstr>
      <vt:lpstr>Tools 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True Driver</dc:title>
  <dc:creator>Dania Tub</dc:creator>
  <cp:lastModifiedBy>Aseel Banifadel</cp:lastModifiedBy>
  <cp:revision>36</cp:revision>
  <dcterms:modified xsi:type="dcterms:W3CDTF">2020-12-25T21:17:16Z</dcterms:modified>
</cp:coreProperties>
</file>