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  <p:sldId id="260" r:id="rId6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1146" y="-29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219768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5/19/2019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3535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1824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2440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0871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4009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95536" y="1131590"/>
            <a:ext cx="8496944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405880" y="1808261"/>
            <a:ext cx="8496944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146943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79712" y="987574"/>
            <a:ext cx="6912768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990056" y="1664245"/>
            <a:ext cx="6912768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922808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5959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15133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60431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05802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5/19/2019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38794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5/19/2019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50510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252391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36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37D59-5EDB-4C39-B697-625748F703B6}" type="datetimeFigureOut">
              <a:rPr lang="en-US" smtClean="0"/>
              <a:pPr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1239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152400" y="2343150"/>
            <a:ext cx="4572000" cy="15081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rtl="1"/>
            <a:r>
              <a:rPr lang="ar-JO" sz="2800" dirty="0" smtClean="0"/>
              <a:t>تصميم موقع الكتروني لشركة </a:t>
            </a:r>
            <a:br>
              <a:rPr lang="ar-JO" sz="2800" dirty="0" smtClean="0"/>
            </a:br>
            <a:r>
              <a:rPr lang="ar-JO" sz="2800" dirty="0" smtClean="0"/>
              <a:t>النجاح تورز</a:t>
            </a:r>
          </a:p>
          <a:p>
            <a:pPr algn="ctr" rtl="1"/>
            <a:r>
              <a:rPr lang="ar-JO" dirty="0" smtClean="0"/>
              <a:t/>
            </a:r>
            <a:br>
              <a:rPr lang="ar-JO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344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0"/>
          </p:nvPr>
        </p:nvSpPr>
        <p:spPr>
          <a:xfrm>
            <a:off x="405880" y="1047751"/>
            <a:ext cx="8496944" cy="3756248"/>
          </a:xfrm>
        </p:spPr>
        <p:txBody>
          <a:bodyPr/>
          <a:lstStyle/>
          <a:p>
            <a:pPr algn="r" rtl="1"/>
            <a:r>
              <a:rPr lang="en-US" sz="3600" dirty="0" smtClean="0"/>
              <a:t>              </a:t>
            </a:r>
            <a:r>
              <a:rPr lang="ar-JO" sz="3600" dirty="0" smtClean="0"/>
              <a:t/>
            </a:r>
            <a:br>
              <a:rPr lang="ar-JO" sz="3600" dirty="0" smtClean="0"/>
            </a:br>
            <a:r>
              <a:rPr lang="ar-JO" sz="3600" dirty="0" smtClean="0"/>
              <a:t> </a:t>
            </a:r>
            <a:r>
              <a:rPr lang="ar-JO" sz="3600" dirty="0" smtClean="0">
                <a:latin typeface="Calibri" pitchFamily="34" charset="0"/>
                <a:cs typeface="Calibri" pitchFamily="34" charset="0"/>
              </a:rPr>
              <a:t>هي شركة سياحة فلسطينية تقوم بتنظيم جولات </a:t>
            </a:r>
            <a:endParaRPr lang="ar-JO" sz="3600" dirty="0" smtClean="0">
              <a:latin typeface="Calibri" pitchFamily="34" charset="0"/>
              <a:cs typeface="Calibri" pitchFamily="34" charset="0"/>
            </a:endParaRPr>
          </a:p>
          <a:p>
            <a:pPr algn="r" rtl="1"/>
            <a:r>
              <a:rPr lang="ar-JO" sz="3600" dirty="0" smtClean="0">
                <a:latin typeface="Calibri" pitchFamily="34" charset="0"/>
                <a:cs typeface="Calibri" pitchFamily="34" charset="0"/>
              </a:rPr>
              <a:t>ورحلات أسبوعية </a:t>
            </a:r>
            <a:r>
              <a:rPr lang="ar-JO" sz="3600" dirty="0" smtClean="0">
                <a:latin typeface="Calibri" pitchFamily="34" charset="0"/>
                <a:cs typeface="Calibri" pitchFamily="34" charset="0"/>
              </a:rPr>
              <a:t>وشهرية داخل المدن الفلسطينية </a:t>
            </a:r>
            <a:endParaRPr lang="ar-JO" sz="3600" dirty="0" smtClean="0">
              <a:latin typeface="Calibri" pitchFamily="34" charset="0"/>
              <a:cs typeface="Calibri" pitchFamily="34" charset="0"/>
            </a:endParaRPr>
          </a:p>
          <a:p>
            <a:pPr algn="r" rtl="1"/>
            <a:r>
              <a:rPr lang="ar-JO" sz="3600" dirty="0" smtClean="0">
                <a:latin typeface="Calibri" pitchFamily="34" charset="0"/>
                <a:cs typeface="Calibri" pitchFamily="34" charset="0"/>
              </a:rPr>
              <a:t>وبعض </a:t>
            </a:r>
            <a:r>
              <a:rPr lang="ar-JO" sz="3600" dirty="0" smtClean="0">
                <a:latin typeface="Calibri" pitchFamily="34" charset="0"/>
                <a:cs typeface="Calibri" pitchFamily="34" charset="0"/>
              </a:rPr>
              <a:t>الرحلات خارج فلسطين وتتضمن  العديد من </a:t>
            </a:r>
            <a:endParaRPr lang="ar-JO" sz="3600" dirty="0" smtClean="0">
              <a:latin typeface="Calibri" pitchFamily="34" charset="0"/>
              <a:cs typeface="Calibri" pitchFamily="34" charset="0"/>
            </a:endParaRPr>
          </a:p>
          <a:p>
            <a:pPr algn="r" rtl="1"/>
            <a:r>
              <a:rPr lang="ar-JO" sz="3600" dirty="0" smtClean="0">
                <a:latin typeface="Calibri" pitchFamily="34" charset="0"/>
                <a:cs typeface="Calibri" pitchFamily="34" charset="0"/>
              </a:rPr>
              <a:t>الأنشطة </a:t>
            </a:r>
            <a:r>
              <a:rPr lang="ar-JO" sz="3600" dirty="0" smtClean="0">
                <a:latin typeface="Calibri" pitchFamily="34" charset="0"/>
                <a:cs typeface="Calibri" pitchFamily="34" charset="0"/>
              </a:rPr>
              <a:t>خلالها    </a:t>
            </a:r>
          </a:p>
          <a:p>
            <a:r>
              <a:rPr lang="ar-JO" sz="3600" dirty="0" smtClean="0"/>
              <a:t/>
            </a:r>
            <a:br>
              <a:rPr lang="ar-JO" sz="3600" dirty="0" smtClean="0"/>
            </a:br>
            <a:endParaRPr lang="ko-KR" alt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09550"/>
            <a:ext cx="9144000" cy="674916"/>
          </a:xfrm>
        </p:spPr>
        <p:txBody>
          <a:bodyPr/>
          <a:lstStyle/>
          <a:p>
            <a:pPr algn="r" rtl="1"/>
            <a:r>
              <a:rPr lang="ar-JO" b="0" dirty="0" smtClean="0"/>
              <a:t/>
            </a:r>
            <a:br>
              <a:rPr lang="ar-JO" b="0" dirty="0" smtClean="0"/>
            </a:br>
            <a:r>
              <a:rPr lang="ar-JO" dirty="0" smtClean="0"/>
              <a:t/>
            </a:r>
            <a:br>
              <a:rPr lang="ar-JO" dirty="0" smtClean="0"/>
            </a:br>
            <a:endParaRPr lang="en-US" dirty="0"/>
          </a:p>
        </p:txBody>
      </p:sp>
      <p:sp>
        <p:nvSpPr>
          <p:cNvPr id="6" name="مستطيل 5"/>
          <p:cNvSpPr/>
          <p:nvPr/>
        </p:nvSpPr>
        <p:spPr>
          <a:xfrm>
            <a:off x="4267200" y="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rtl="1"/>
            <a:r>
              <a:rPr lang="en-US" sz="4800" dirty="0" smtClean="0"/>
              <a:t>     </a:t>
            </a:r>
            <a:r>
              <a:rPr lang="ar-JO" sz="4800" dirty="0" smtClean="0"/>
              <a:t>مقدمة </a:t>
            </a:r>
            <a:r>
              <a:rPr lang="ar-JO" sz="4800" dirty="0" smtClean="0"/>
              <a:t>:</a:t>
            </a:r>
          </a:p>
          <a:p>
            <a:r>
              <a:rPr lang="ar-JO" dirty="0" smtClean="0"/>
              <a:t/>
            </a:r>
            <a:br>
              <a:rPr lang="ar-JO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9059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19672" y="1200150"/>
            <a:ext cx="7524328" cy="65316"/>
          </a:xfrm>
        </p:spPr>
        <p:txBody>
          <a:bodyPr/>
          <a:lstStyle/>
          <a:p>
            <a:pPr algn="r" rtl="1"/>
            <a:r>
              <a:rPr lang="ar-JO" b="0" dirty="0" smtClean="0"/>
              <a:t>   فكرة </a:t>
            </a:r>
            <a:r>
              <a:rPr lang="ar-JO" b="0" dirty="0" smtClean="0"/>
              <a:t>المشروع :</a:t>
            </a:r>
            <a:br>
              <a:rPr lang="ar-JO" b="0" dirty="0" smtClean="0"/>
            </a:br>
            <a:r>
              <a:rPr lang="ar-JO" dirty="0" smtClean="0"/>
              <a:t/>
            </a:r>
            <a:br>
              <a:rPr lang="ar-JO" dirty="0" smtClean="0"/>
            </a:br>
            <a:endParaRPr lang="ko-KR" alt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0"/>
          </p:nvPr>
        </p:nvSpPr>
        <p:spPr>
          <a:xfrm>
            <a:off x="914400" y="895350"/>
            <a:ext cx="7988424" cy="3764633"/>
          </a:xfrm>
        </p:spPr>
        <p:txBody>
          <a:bodyPr/>
          <a:lstStyle/>
          <a:p>
            <a:pPr algn="r" rtl="1"/>
            <a:r>
              <a:rPr lang="ar-JO" sz="3600" dirty="0" smtClean="0">
                <a:latin typeface="Calibri" pitchFamily="34" charset="0"/>
                <a:cs typeface="Calibri" pitchFamily="34" charset="0"/>
              </a:rPr>
              <a:t>إنشاء </a:t>
            </a:r>
            <a:r>
              <a:rPr lang="ar-JO" sz="3600" dirty="0" smtClean="0">
                <a:latin typeface="Calibri" pitchFamily="34" charset="0"/>
                <a:cs typeface="Calibri" pitchFamily="34" charset="0"/>
              </a:rPr>
              <a:t>موقع الكتروني لشركة النجاح تورز وذلك من خلال استخدام 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wordpress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ar-JO" sz="3600" dirty="0" smtClean="0">
                <a:latin typeface="Calibri" pitchFamily="34" charset="0"/>
                <a:cs typeface="Calibri" pitchFamily="34" charset="0"/>
              </a:rPr>
              <a:t>وذلك </a:t>
            </a:r>
            <a:r>
              <a:rPr lang="ar-JO" sz="3600" dirty="0" smtClean="0">
                <a:latin typeface="Calibri" pitchFamily="34" charset="0"/>
                <a:cs typeface="Calibri" pitchFamily="34" charset="0"/>
              </a:rPr>
              <a:t>لحل </a:t>
            </a:r>
            <a:r>
              <a:rPr lang="ar-JO" sz="3600" dirty="0" smtClean="0">
                <a:latin typeface="Calibri" pitchFamily="34" charset="0"/>
                <a:cs typeface="Calibri" pitchFamily="34" charset="0"/>
              </a:rPr>
              <a:t>المشاكل </a:t>
            </a:r>
          </a:p>
          <a:p>
            <a:pPr algn="r" rtl="1"/>
            <a:r>
              <a:rPr lang="ar-JO" sz="3600" dirty="0" smtClean="0">
                <a:latin typeface="Calibri" pitchFamily="34" charset="0"/>
                <a:cs typeface="Calibri" pitchFamily="34" charset="0"/>
              </a:rPr>
              <a:t>التي </a:t>
            </a:r>
            <a:r>
              <a:rPr lang="ar-JO" sz="3600" dirty="0" smtClean="0">
                <a:latin typeface="Calibri" pitchFamily="34" charset="0"/>
                <a:cs typeface="Calibri" pitchFamily="34" charset="0"/>
              </a:rPr>
              <a:t>يعاني منها النظام الحالي للشركة بتوفير </a:t>
            </a:r>
            <a:r>
              <a:rPr lang="ar-JO" sz="3600" dirty="0" smtClean="0">
                <a:latin typeface="Calibri" pitchFamily="34" charset="0"/>
                <a:cs typeface="Calibri" pitchFamily="34" charset="0"/>
              </a:rPr>
              <a:t>عدة</a:t>
            </a:r>
          </a:p>
          <a:p>
            <a:pPr algn="r" rtl="1"/>
            <a:r>
              <a:rPr lang="ar-JO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ar-JO" sz="3600" dirty="0" smtClean="0">
                <a:latin typeface="Calibri" pitchFamily="34" charset="0"/>
                <a:cs typeface="Calibri" pitchFamily="34" charset="0"/>
              </a:rPr>
              <a:t>خدمات تساعد في تسهيل العمل وزيادة رضا </a:t>
            </a:r>
            <a:endParaRPr lang="ar-JO" sz="3600" dirty="0" smtClean="0">
              <a:latin typeface="Calibri" pitchFamily="34" charset="0"/>
              <a:cs typeface="Calibri" pitchFamily="34" charset="0"/>
            </a:endParaRPr>
          </a:p>
          <a:p>
            <a:pPr algn="r" rtl="1"/>
            <a:r>
              <a:rPr lang="ar-JO" sz="3600" dirty="0" smtClean="0">
                <a:latin typeface="Calibri" pitchFamily="34" charset="0"/>
                <a:cs typeface="Calibri" pitchFamily="34" charset="0"/>
              </a:rPr>
              <a:t>العملاء</a:t>
            </a:r>
            <a:endParaRPr lang="ar-JO" sz="3600" dirty="0" smtClean="0">
              <a:latin typeface="Calibri" pitchFamily="34" charset="0"/>
              <a:cs typeface="Calibri" pitchFamily="34" charset="0"/>
            </a:endParaRPr>
          </a:p>
          <a:p>
            <a:pPr algn="r" rtl="1"/>
            <a:r>
              <a:rPr lang="ar-JO" dirty="0" smtClean="0"/>
              <a:t/>
            </a:r>
            <a:br>
              <a:rPr lang="ar-JO" dirty="0" smtClean="0"/>
            </a:b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910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19672" y="1047750"/>
            <a:ext cx="7524328" cy="76200"/>
          </a:xfrm>
        </p:spPr>
        <p:txBody>
          <a:bodyPr/>
          <a:lstStyle/>
          <a:p>
            <a:pPr algn="r" rtl="1"/>
            <a:r>
              <a:rPr lang="ar-JO" b="0" dirty="0" smtClean="0"/>
              <a:t>  </a:t>
            </a:r>
            <a:r>
              <a:rPr lang="ar-JO" b="0" dirty="0" err="1" smtClean="0"/>
              <a:t>اهداف</a:t>
            </a:r>
            <a:r>
              <a:rPr lang="ar-JO" b="0" dirty="0" smtClean="0"/>
              <a:t> </a:t>
            </a:r>
            <a:r>
              <a:rPr lang="ar-JO" b="0" dirty="0" smtClean="0"/>
              <a:t>المشروع</a:t>
            </a:r>
            <a:br>
              <a:rPr lang="ar-JO" b="0" dirty="0" smtClean="0"/>
            </a:br>
            <a:r>
              <a:rPr lang="ar-JO" dirty="0" smtClean="0"/>
              <a:t/>
            </a:r>
            <a:br>
              <a:rPr lang="ar-JO" dirty="0" smtClean="0"/>
            </a:br>
            <a:endParaRPr lang="en-US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609600" y="742950"/>
            <a:ext cx="8305800" cy="4114799"/>
          </a:xfrm>
        </p:spPr>
        <p:txBody>
          <a:bodyPr/>
          <a:lstStyle/>
          <a:p>
            <a:pPr marL="342900" indent="-342900" algn="r" rtl="1" fontAlgn="base">
              <a:buFont typeface="+mj-lt"/>
              <a:buAutoNum type="arabicPeriod"/>
            </a:pPr>
            <a:endParaRPr lang="ar-JO" sz="240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 algn="r" rtl="1" fontAlgn="base"/>
            <a:r>
              <a:rPr lang="ar-JO" sz="2400" dirty="0" smtClean="0">
                <a:latin typeface="Calibri" pitchFamily="34" charset="0"/>
                <a:cs typeface="Calibri" pitchFamily="34" charset="0"/>
              </a:rPr>
              <a:t>1.توفير </a:t>
            </a:r>
            <a:r>
              <a:rPr lang="ar-JO" sz="2400" dirty="0" smtClean="0">
                <a:latin typeface="Calibri" pitchFamily="34" charset="0"/>
                <a:cs typeface="Calibri" pitchFamily="34" charset="0"/>
              </a:rPr>
              <a:t>عملية الحجز الإلكتروني للجولات السياحية </a:t>
            </a:r>
          </a:p>
          <a:p>
            <a:pPr algn="r" rtl="1" fontAlgn="base"/>
            <a:r>
              <a:rPr lang="ar-JO" sz="2400" dirty="0" smtClean="0">
                <a:latin typeface="Calibri" pitchFamily="34" charset="0"/>
                <a:cs typeface="Calibri" pitchFamily="34" charset="0"/>
              </a:rPr>
              <a:t>2.عرض الرحلات والجولات السياحية بطريقة سهلة </a:t>
            </a:r>
            <a:endParaRPr lang="ar-JO" sz="2400" dirty="0" smtClean="0">
              <a:latin typeface="Calibri" pitchFamily="34" charset="0"/>
              <a:cs typeface="Calibri" pitchFamily="34" charset="0"/>
            </a:endParaRPr>
          </a:p>
          <a:p>
            <a:pPr algn="r" rtl="1" fontAlgn="base"/>
            <a:r>
              <a:rPr lang="ar-JO" sz="2400" dirty="0" smtClean="0">
                <a:latin typeface="Calibri" pitchFamily="34" charset="0"/>
                <a:cs typeface="Calibri" pitchFamily="34" charset="0"/>
              </a:rPr>
              <a:t>3.الحصول </a:t>
            </a:r>
            <a:r>
              <a:rPr lang="ar-JO" sz="2400" dirty="0" smtClean="0">
                <a:latin typeface="Calibri" pitchFamily="34" charset="0"/>
                <a:cs typeface="Calibri" pitchFamily="34" charset="0"/>
              </a:rPr>
              <a:t>على التقييمات والتعليقات لكل الرحلات</a:t>
            </a:r>
          </a:p>
          <a:p>
            <a:pPr algn="r" rtl="1" fontAlgn="base"/>
            <a:r>
              <a:rPr lang="ar-JO" sz="2400" dirty="0" smtClean="0">
                <a:latin typeface="Calibri" pitchFamily="34" charset="0"/>
                <a:cs typeface="Calibri" pitchFamily="34" charset="0"/>
              </a:rPr>
              <a:t>4.تسهيل </a:t>
            </a:r>
            <a:r>
              <a:rPr lang="ar-JO" sz="2400" dirty="0" smtClean="0">
                <a:latin typeface="Calibri" pitchFamily="34" charset="0"/>
                <a:cs typeface="Calibri" pitchFamily="34" charset="0"/>
              </a:rPr>
              <a:t>عرض كافة الحجوزات الخاصة بكل رحلة </a:t>
            </a:r>
          </a:p>
          <a:p>
            <a:pPr algn="r" rtl="1" fontAlgn="base"/>
            <a:r>
              <a:rPr lang="ar-JO" sz="2400" dirty="0" smtClean="0">
                <a:latin typeface="Calibri" pitchFamily="34" charset="0"/>
                <a:cs typeface="Calibri" pitchFamily="34" charset="0"/>
              </a:rPr>
              <a:t>5.الحصول </a:t>
            </a:r>
            <a:r>
              <a:rPr lang="ar-JO" sz="2400" dirty="0" smtClean="0">
                <a:latin typeface="Calibri" pitchFamily="34" charset="0"/>
                <a:cs typeface="Calibri" pitchFamily="34" charset="0"/>
              </a:rPr>
              <a:t>على تقارير عن مبيعات الشركة</a:t>
            </a:r>
          </a:p>
          <a:p>
            <a:pPr algn="r" rtl="1" fontAlgn="base"/>
            <a:r>
              <a:rPr lang="ar-JO" sz="2400" dirty="0" smtClean="0">
                <a:latin typeface="Calibri" pitchFamily="34" charset="0"/>
                <a:cs typeface="Calibri" pitchFamily="34" charset="0"/>
              </a:rPr>
              <a:t>6.</a:t>
            </a:r>
            <a:r>
              <a:rPr lang="ar-JO" sz="2400" dirty="0" err="1" smtClean="0">
                <a:latin typeface="Calibri" pitchFamily="34" charset="0"/>
                <a:cs typeface="Calibri" pitchFamily="34" charset="0"/>
              </a:rPr>
              <a:t>امكانية</a:t>
            </a:r>
            <a:r>
              <a:rPr lang="ar-JO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ar-JO" sz="2400" dirty="0" smtClean="0">
                <a:latin typeface="Calibri" pitchFamily="34" charset="0"/>
                <a:cs typeface="Calibri" pitchFamily="34" charset="0"/>
              </a:rPr>
              <a:t>التواصل بين الزبائن والشركة بسهولة </a:t>
            </a:r>
          </a:p>
          <a:p>
            <a:pPr algn="r" rtl="1" fontAlgn="base"/>
            <a:r>
              <a:rPr lang="ar-JO" sz="2400" dirty="0" smtClean="0">
                <a:latin typeface="Calibri" pitchFamily="34" charset="0"/>
                <a:cs typeface="Calibri" pitchFamily="34" charset="0"/>
              </a:rPr>
              <a:t>7.تقديم </a:t>
            </a:r>
            <a:r>
              <a:rPr lang="ar-JO" sz="2400" dirty="0" smtClean="0">
                <a:latin typeface="Calibri" pitchFamily="34" charset="0"/>
                <a:cs typeface="Calibri" pitchFamily="34" charset="0"/>
              </a:rPr>
              <a:t>دليل الفيزا لتسهيل عمل فيزا للجولات والرحلات التي يحتاج فيها السائح إلى تأشيرة دخول"رحلات خارج فلسطين"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101</Words>
  <Application>Microsoft Office PowerPoint</Application>
  <PresentationFormat>عرض على الشاشة (9:16)‏</PresentationFormat>
  <Paragraphs>25</Paragraphs>
  <Slides>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2</vt:i4>
      </vt:variant>
      <vt:variant>
        <vt:lpstr>عناوين الشرائح</vt:lpstr>
      </vt:variant>
      <vt:variant>
        <vt:i4>4</vt:i4>
      </vt:variant>
    </vt:vector>
  </HeadingPairs>
  <TitlesOfParts>
    <vt:vector size="6" baseType="lpstr">
      <vt:lpstr>Office Theme</vt:lpstr>
      <vt:lpstr>Custom Design</vt:lpstr>
      <vt:lpstr>الشريحة 1</vt:lpstr>
      <vt:lpstr>  </vt:lpstr>
      <vt:lpstr>   فكرة المشروع :  </vt:lpstr>
      <vt:lpstr>  اهداف المشروع  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abd alhalem</cp:lastModifiedBy>
  <cp:revision>30</cp:revision>
  <dcterms:created xsi:type="dcterms:W3CDTF">2014-04-01T16:27:38Z</dcterms:created>
  <dcterms:modified xsi:type="dcterms:W3CDTF">2019-05-19T00:19:51Z</dcterms:modified>
</cp:coreProperties>
</file>