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92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63" r:id="rId37"/>
    <p:sldId id="291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h2096617.stratoserver.net:443/brouter?lonlats=%22.$src_long.%22,%22.$src_lat.%22|%22.$dist_long.%22,%22.$dist_lat.%22&amp;nogos=%22.$nogos.%22&amp;profile=shortest&amp;alternativeidx=0&amp;format=geojso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i="1" dirty="0" smtClean="0"/>
              <a:t>Shortest path application</a:t>
            </a:r>
            <a:endParaRPr lang="en-US" sz="44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1248894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Supervisors :  </a:t>
            </a:r>
            <a:r>
              <a:rPr lang="en-US" b="1" i="1" dirty="0" err="1" smtClean="0"/>
              <a:t>Dr.Alladin</a:t>
            </a:r>
            <a:r>
              <a:rPr lang="en-US" b="1" i="1" dirty="0" smtClean="0"/>
              <a:t> </a:t>
            </a:r>
            <a:r>
              <a:rPr lang="en-US" b="1" i="1" dirty="0" err="1" smtClean="0"/>
              <a:t>Masri</a:t>
            </a:r>
            <a:r>
              <a:rPr lang="en-US" b="1" i="1" dirty="0" smtClean="0"/>
              <a:t>                         By:   Noor </a:t>
            </a:r>
            <a:r>
              <a:rPr lang="en-US" b="1" i="1" dirty="0" err="1" smtClean="0"/>
              <a:t>Qan’eer</a:t>
            </a:r>
            <a:r>
              <a:rPr lang="en-US" b="1" i="1" dirty="0" smtClean="0"/>
              <a:t> </a:t>
            </a:r>
          </a:p>
          <a:p>
            <a:r>
              <a:rPr lang="en-US" b="1" i="1" dirty="0"/>
              <a:t> </a:t>
            </a:r>
            <a:r>
              <a:rPr lang="en-US" b="1" i="1" dirty="0" smtClean="0"/>
              <a:t>                      Dr. </a:t>
            </a:r>
            <a:r>
              <a:rPr lang="en-US" b="1" i="1" dirty="0" err="1" smtClean="0"/>
              <a:t>Lu’ai</a:t>
            </a:r>
            <a:r>
              <a:rPr lang="en-US" b="1" i="1" dirty="0" smtClean="0"/>
              <a:t> </a:t>
            </a:r>
            <a:r>
              <a:rPr lang="en-US" b="1" i="1" dirty="0" err="1" smtClean="0"/>
              <a:t>Malhees</a:t>
            </a:r>
            <a:r>
              <a:rPr lang="en-US" b="1" i="1" dirty="0" smtClean="0"/>
              <a:t>                                Yasmeen Omar</a:t>
            </a:r>
            <a:endParaRPr lang="en-US" b="1" i="1" dirty="0"/>
          </a:p>
        </p:txBody>
      </p:sp>
    </p:spTree>
    <p:extLst>
      <p:ext uri="{BB962C8B-B14F-4D97-AF65-F5344CB8AC3E}">
        <p14:creationId xmlns="" xmlns:p14="http://schemas.microsoft.com/office/powerpoint/2010/main" val="108653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response from </a:t>
            </a:r>
            <a:r>
              <a:rPr lang="en-US" dirty="0" err="1" smtClean="0"/>
              <a:t>Brouter</a:t>
            </a:r>
            <a:r>
              <a:rPr lang="en-US" dirty="0" smtClean="0"/>
              <a:t> will be </a:t>
            </a:r>
            <a:r>
              <a:rPr lang="en-US" dirty="0" err="1" smtClean="0"/>
              <a:t>GeoJson</a:t>
            </a:r>
            <a:r>
              <a:rPr lang="en-US" dirty="0" smtClean="0"/>
              <a:t> that return the </a:t>
            </a:r>
            <a:r>
              <a:rPr lang="en-US" dirty="0" err="1" smtClean="0"/>
              <a:t>geopoints</a:t>
            </a:r>
            <a:r>
              <a:rPr lang="en-US" dirty="0" smtClean="0"/>
              <a:t> which need to be assigned and drown in the map. As shown in the coming picture: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09909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7377" y="1081825"/>
            <a:ext cx="9292399" cy="5776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02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7818" y="2193925"/>
            <a:ext cx="8836363" cy="4024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14885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Settlements:</a:t>
            </a:r>
          </a:p>
          <a:p>
            <a:pPr marL="0" indent="0">
              <a:buNone/>
            </a:pPr>
            <a:r>
              <a:rPr lang="en-US" dirty="0" smtClean="0"/>
              <a:t>We suppose the we shall tell the user about a settlement if it’s 400m near ,so we compared all the coming points from </a:t>
            </a:r>
            <a:r>
              <a:rPr lang="en-US" dirty="0" err="1" smtClean="0"/>
              <a:t>json</a:t>
            </a:r>
            <a:r>
              <a:rPr lang="en-US" dirty="0" smtClean="0"/>
              <a:t> response with the settlement position.</a:t>
            </a:r>
            <a:endParaRPr lang="ar-SA" dirty="0"/>
          </a:p>
          <a:p>
            <a:pPr marL="0" indent="0">
              <a:buNone/>
            </a:pPr>
            <a:r>
              <a:rPr lang="en-US" dirty="0" smtClean="0"/>
              <a:t>For example : if the latitude of  a settlement was 33.123345 , in comparing settlement we compare as 33.12. . . .</a:t>
            </a:r>
            <a:r>
              <a:rPr lang="ar-SA" dirty="0" smtClean="0"/>
              <a:t>     </a:t>
            </a:r>
            <a:r>
              <a:rPr lang="en-US" dirty="0" smtClean="0"/>
              <a:t>We don’t care about last four digits.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9824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Checkpoints 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in the database , there is a table of checkpoints , and we put there  a state of the checkpoints , if it’s zero , this means the check point is closed .we control this. then we send the latitude and longitude of this checkpoint with the </a:t>
            </a:r>
            <a:r>
              <a:rPr lang="en-US" dirty="0" err="1" smtClean="0"/>
              <a:t>url</a:t>
            </a:r>
            <a:r>
              <a:rPr lang="en-US" dirty="0" smtClean="0"/>
              <a:t> of the </a:t>
            </a:r>
            <a:r>
              <a:rPr lang="en-US" dirty="0" err="1" smtClean="0"/>
              <a:t>Brouter</a:t>
            </a:r>
            <a:r>
              <a:rPr lang="en-US" dirty="0" smtClean="0"/>
              <a:t> as </a:t>
            </a:r>
            <a:r>
              <a:rPr lang="en-US" dirty="0" err="1" smtClean="0"/>
              <a:t>nogoes</a:t>
            </a:r>
            <a:r>
              <a:rPr lang="en-US" dirty="0" smtClean="0"/>
              <a:t> areas.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08972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/>
              <a:t>DataBase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organize a database with the required tables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00024" y="2846231"/>
            <a:ext cx="3520694" cy="37200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3173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Admin table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9257" y="2193925"/>
            <a:ext cx="5513486" cy="4024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97626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Checkpoints table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42445" y="2193925"/>
            <a:ext cx="5560681" cy="4374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1186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Cities table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82592" y="2193925"/>
            <a:ext cx="6864439" cy="44000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5510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Places table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1855" y="656822"/>
            <a:ext cx="4187302" cy="62011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718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Introduction.</a:t>
            </a:r>
          </a:p>
          <a:p>
            <a:r>
              <a:rPr lang="en-US" b="1" dirty="0" smtClean="0"/>
              <a:t>Functionality.</a:t>
            </a:r>
          </a:p>
          <a:p>
            <a:r>
              <a:rPr lang="en-US" b="1" dirty="0" smtClean="0"/>
              <a:t>For whom.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Used Technologies.</a:t>
            </a:r>
          </a:p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Brouter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Database.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Admin website.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Mobile application.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Future working.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275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/>
              <a:t>settlemets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08086" y="2193925"/>
            <a:ext cx="7398114" cy="4664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42380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Users table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1380" y="3078050"/>
            <a:ext cx="6270670" cy="26530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4605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7871" y="307386"/>
            <a:ext cx="8610600" cy="1293028"/>
          </a:xfrm>
        </p:spPr>
        <p:txBody>
          <a:bodyPr/>
          <a:lstStyle/>
          <a:p>
            <a:pPr algn="l"/>
            <a:r>
              <a:rPr lang="en-US" dirty="0"/>
              <a:t> </a:t>
            </a:r>
            <a:r>
              <a:rPr lang="en-US" dirty="0" smtClean="0"/>
              <a:t>              Admin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200" y="1378039"/>
            <a:ext cx="6413679" cy="56106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48995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2953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Adding checkpoints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0853" y="764373"/>
            <a:ext cx="6555347" cy="61285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4679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8610600" cy="1293028"/>
          </a:xfrm>
        </p:spPr>
        <p:txBody>
          <a:bodyPr/>
          <a:lstStyle/>
          <a:p>
            <a:pPr algn="l"/>
            <a:r>
              <a:rPr lang="en-US" dirty="0" smtClean="0"/>
              <a:t>Adding places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06851" y="764373"/>
            <a:ext cx="6599349" cy="57626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1690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01532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Adding settlement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91789" y="901532"/>
            <a:ext cx="7600211" cy="59564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7421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4373"/>
            <a:ext cx="11506200" cy="1293028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Adding trusted user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55070" y="579549"/>
            <a:ext cx="8036930" cy="62784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80116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l"/>
            <a:r>
              <a:rPr lang="en-US" dirty="0" smtClean="0"/>
              <a:t>Android app</a:t>
            </a:r>
            <a:endParaRPr lang="en-US" dirty="0"/>
          </a:p>
        </p:txBody>
      </p:sp>
      <p:pic>
        <p:nvPicPr>
          <p:cNvPr id="4" name="Content Placeholder 3" descr="C:\Users\noor\Downloads\13140530_617749865044811_634137236_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32" y="360609"/>
            <a:ext cx="5736364" cy="64973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252020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l"/>
            <a:r>
              <a:rPr lang="en-US" dirty="0" smtClean="0"/>
              <a:t>Sign in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C:\Users\noor\Pictures\spa\13090386_1703511273223371_1734158195_n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651" y="115910"/>
            <a:ext cx="4546241" cy="6742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944357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25736"/>
            <a:ext cx="8610600" cy="1293028"/>
          </a:xfrm>
        </p:spPr>
        <p:txBody>
          <a:bodyPr/>
          <a:lstStyle/>
          <a:p>
            <a:pPr algn="l"/>
            <a:r>
              <a:rPr lang="en-US" dirty="0" smtClean="0"/>
              <a:t>Sign up page</a:t>
            </a:r>
            <a:endParaRPr lang="en-US" dirty="0"/>
          </a:p>
        </p:txBody>
      </p:sp>
      <p:pic>
        <p:nvPicPr>
          <p:cNvPr id="4" name="Content Placeholder 3" descr="C:\Users\noor\Pictures\spa\13081711_1703511313223367_755566638_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410" y="218941"/>
            <a:ext cx="5015148" cy="6342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37505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a lot of an existing application that deals with maps , and can offer the way between any two places .But the idea is to find the shortest path .</a:t>
            </a:r>
          </a:p>
          <a:p>
            <a:endParaRPr lang="en-US" dirty="0"/>
          </a:p>
          <a:p>
            <a:r>
              <a:rPr lang="en-US" dirty="0" smtClean="0"/>
              <a:t>As a Palestinian we suffer from occupation check points and settlements so we think about an application that will help us to reduce the bad effects in our way. 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09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l"/>
            <a:r>
              <a:rPr lang="en-US" dirty="0" smtClean="0"/>
              <a:t>Main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noor\Pictures\spa\13059306_1703511376556694_1932751138_n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285" y="360610"/>
            <a:ext cx="5331852" cy="64973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7053740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l"/>
            <a:r>
              <a:rPr lang="en-US" dirty="0" smtClean="0"/>
              <a:t>Help page</a:t>
            </a:r>
            <a:endParaRPr lang="en-US" dirty="0"/>
          </a:p>
        </p:txBody>
      </p:sp>
      <p:pic>
        <p:nvPicPr>
          <p:cNvPr id="4" name="Content Placeholder 3" descr="C:\Users\noor\Pictures\spa\13100900_618293648323766_118856444353388847_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60" y="347730"/>
            <a:ext cx="4577266" cy="64136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9201559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l"/>
            <a:r>
              <a:rPr lang="en-US" dirty="0" smtClean="0"/>
              <a:t>Finding a path</a:t>
            </a:r>
            <a:endParaRPr lang="en-US" dirty="0"/>
          </a:p>
        </p:txBody>
      </p:sp>
      <p:pic>
        <p:nvPicPr>
          <p:cNvPr id="4" name="Content Placeholder 3" descr="C:\Users\noor\Pictures\spa\13023201_1703511383223360_1261546518_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716" y="309093"/>
            <a:ext cx="4165143" cy="6452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790825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011" y="764373"/>
            <a:ext cx="9806189" cy="1293028"/>
          </a:xfrm>
        </p:spPr>
        <p:txBody>
          <a:bodyPr/>
          <a:lstStyle/>
          <a:p>
            <a:pPr algn="l"/>
            <a:r>
              <a:rPr lang="en-US" dirty="0" smtClean="0"/>
              <a:t>The result of finding a path</a:t>
            </a:r>
            <a:endParaRPr lang="en-US" dirty="0"/>
          </a:p>
        </p:txBody>
      </p:sp>
      <p:pic>
        <p:nvPicPr>
          <p:cNvPr id="4" name="Content Placeholder 3" descr="C:\Users\noor\Pictures\spa\13090562_1706294252945073_1030141702_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3" y="2193925"/>
            <a:ext cx="7154334" cy="40243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3295320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l"/>
            <a:r>
              <a:rPr lang="en-US" dirty="0" smtClean="0"/>
              <a:t>Trusted user side</a:t>
            </a:r>
            <a:endParaRPr lang="en-US" dirty="0"/>
          </a:p>
        </p:txBody>
      </p:sp>
      <p:pic>
        <p:nvPicPr>
          <p:cNvPr id="4" name="Content Placeholder 3" descr="C:\Users\noor\Pictures\spa\13077236_1703511423223356_1218459572_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764373"/>
            <a:ext cx="4155583" cy="59841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1813935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248" y="764373"/>
            <a:ext cx="10681952" cy="1293028"/>
          </a:xfrm>
        </p:spPr>
        <p:txBody>
          <a:bodyPr/>
          <a:lstStyle/>
          <a:p>
            <a:pPr algn="l"/>
            <a:r>
              <a:rPr lang="en-US" dirty="0" smtClean="0"/>
              <a:t>Updating user info</a:t>
            </a:r>
            <a:endParaRPr lang="en-US" dirty="0"/>
          </a:p>
        </p:txBody>
      </p:sp>
      <p:pic>
        <p:nvPicPr>
          <p:cNvPr id="4" name="Content Placeholder 3" descr="C:\Users\noor\Pictures\spa\13103509_618302851656179_4470532896258182300_n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71" y="296215"/>
            <a:ext cx="4319688" cy="65617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0271292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8496" y="764373"/>
            <a:ext cx="9857704" cy="1293028"/>
          </a:xfrm>
        </p:spPr>
        <p:txBody>
          <a:bodyPr/>
          <a:lstStyle/>
          <a:p>
            <a:pPr algn="l"/>
            <a:r>
              <a:rPr lang="en-US" dirty="0" smtClean="0"/>
              <a:t>Future working: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will provide a translation to Arabic mode ; to make the application widely used .</a:t>
            </a:r>
          </a:p>
          <a:p>
            <a:r>
              <a:rPr lang="en-US" dirty="0" smtClean="0"/>
              <a:t>We will make a recursion , that update the ways where ever you reach and find the shortest path and the alternatives from your new source .</a:t>
            </a:r>
          </a:p>
          <a:p>
            <a:r>
              <a:rPr lang="en-US" dirty="0" smtClean="0"/>
              <a:t>We may add a type of interaction between users like chat system or public page , in order to get help when needed from the nearest user.</a:t>
            </a:r>
            <a:endParaRPr lang="ar-SA" dirty="0" smtClean="0"/>
          </a:p>
          <a:p>
            <a:r>
              <a:rPr lang="en-US" dirty="0" smtClean="0"/>
              <a:t>Develop profile page .</a:t>
            </a:r>
          </a:p>
          <a:p>
            <a:r>
              <a:rPr lang="en-US" dirty="0" smtClean="0"/>
              <a:t>History of changing checkpoints.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98807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ctr"/>
            <a:r>
              <a:rPr lang="en-US" dirty="0" smtClean="0"/>
              <a:t>Thanks for being here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888642" y="3142444"/>
            <a:ext cx="9646276" cy="2550017"/>
          </a:xfrm>
          <a:prstGeom prst="actionButtonHelp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smtClean="0"/>
              <a:t>This all we have </a:t>
            </a:r>
            <a:r>
              <a:rPr lang="en-US" sz="3600" dirty="0"/>
              <a:t> </a:t>
            </a:r>
            <a:r>
              <a:rPr lang="en-US" sz="3600" dirty="0" smtClean="0"/>
              <a:t>               any questions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884681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For whom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university student who use the roads frequently .</a:t>
            </a:r>
          </a:p>
          <a:p>
            <a:r>
              <a:rPr lang="en-US" dirty="0" smtClean="0"/>
              <a:t>For new drivers </a:t>
            </a:r>
          </a:p>
          <a:p>
            <a:r>
              <a:rPr lang="en-US" dirty="0" smtClean="0"/>
              <a:t>Taxi drivers </a:t>
            </a:r>
          </a:p>
          <a:p>
            <a:r>
              <a:rPr lang="en-US" dirty="0" smtClean="0"/>
              <a:t>For all </a:t>
            </a:r>
            <a:r>
              <a:rPr lang="en-US" dirty="0" err="1" smtClean="0"/>
              <a:t>palestinian</a:t>
            </a:r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SPA Functionality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You can create an account in our application, login and if you forget your password , the application will help you to have new one . also you </a:t>
            </a:r>
            <a:r>
              <a:rPr lang="en-US" smtClean="0"/>
              <a:t>can update </a:t>
            </a:r>
            <a:r>
              <a:rPr lang="en-US" dirty="0" smtClean="0"/>
              <a:t>your profile </a:t>
            </a:r>
          </a:p>
          <a:p>
            <a:r>
              <a:rPr lang="en-US" dirty="0" smtClean="0"/>
              <a:t>You can find the shortest path between any two locations , and the application will offer three other alternatives .</a:t>
            </a:r>
          </a:p>
          <a:p>
            <a:r>
              <a:rPr lang="en-US" dirty="0" smtClean="0"/>
              <a:t>The application will consider if there is any checkpoints within the way, or any settlement around .</a:t>
            </a:r>
          </a:p>
          <a:p>
            <a:r>
              <a:rPr lang="en-US" dirty="0" smtClean="0"/>
              <a:t>There is a  GPS</a:t>
            </a:r>
            <a:r>
              <a:rPr lang="ar-SA" dirty="0" smtClean="0"/>
              <a:t> </a:t>
            </a:r>
            <a:r>
              <a:rPr lang="en-US" dirty="0" smtClean="0"/>
              <a:t>will be with you  to help you see your location.</a:t>
            </a:r>
          </a:p>
          <a:p>
            <a:r>
              <a:rPr lang="en-US" dirty="0" smtClean="0"/>
              <a:t>To get familiar with the application we add a help page for you </a:t>
            </a:r>
            <a:r>
              <a:rPr lang="en-US" dirty="0" smtClean="0">
                <a:sym typeface="Wingdings" panose="05000000000000000000" pitchFamily="2" charset="2"/>
              </a:rPr>
              <a:t> .</a:t>
            </a:r>
            <a:endParaRPr lang="en-US" dirty="0" smtClean="0"/>
          </a:p>
          <a:p>
            <a:r>
              <a:rPr lang="en-US" dirty="0" smtClean="0"/>
              <a:t>If you use the roads frequently , or want to help in changing roads state contact us and we will add you as a trusted user 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19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685800" eaLnBrk="0" hangingPunct="0">
              <a:lnSpc>
                <a:spcPct val="95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Used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Technologies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 Website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(WEB)</a:t>
            </a:r>
          </a:p>
          <a:p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HTML5 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,CSS 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, JavaScript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</a:rPr>
              <a:t>for developing front-end.</a:t>
            </a:r>
          </a:p>
          <a:p>
            <a:r>
              <a:rPr lang="en-US" sz="2400" dirty="0">
                <a:solidFill>
                  <a:schemeClr val="bg2">
                    <a:lumMod val="10000"/>
                  </a:schemeClr>
                </a:solidFill>
              </a:rPr>
              <a:t>P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HP,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</a:rPr>
              <a:t>MySQL database for back-end 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of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</a:rPr>
              <a:t>the web application.</a:t>
            </a:r>
          </a:p>
          <a:p>
            <a:endParaRPr lang="en-US" sz="2400" dirty="0">
              <a:solidFill>
                <a:schemeClr val="bg2">
                  <a:lumMod val="10000"/>
                </a:schemeClr>
              </a:solidFill>
            </a:endParaRPr>
          </a:p>
          <a:p>
            <a:pPr lvl="0">
              <a:buNone/>
            </a:pPr>
            <a:endParaRPr lang="en-US" sz="2400" dirty="0">
              <a:solidFill>
                <a:schemeClr val="bg2">
                  <a:lumMod val="25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 Mobile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(android)</a:t>
            </a:r>
          </a:p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  Java for android,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</a:rPr>
              <a:t>json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 for http connection to the 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</a:rPr>
              <a:t>php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 server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2420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171717"/>
                </a:solidFill>
              </a:rPr>
              <a:t>Mobile Application</a:t>
            </a:r>
            <a:br>
              <a:rPr lang="en-US" b="1" dirty="0">
                <a:solidFill>
                  <a:srgbClr val="171717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043" y="2194560"/>
            <a:ext cx="5312918" cy="34453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1800" y="5936690"/>
            <a:ext cx="2315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>
                    <a:lumMod val="10000"/>
                  </a:schemeClr>
                </a:solidFill>
              </a:rPr>
              <a:t>Request sent by the </a:t>
            </a:r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mobile 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</a:rPr>
              <a:t>App.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90072" y="5936690"/>
            <a:ext cx="2952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Response sent from the php server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2806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4529" y="751494"/>
            <a:ext cx="8610600" cy="1443066"/>
          </a:xfrm>
        </p:spPr>
        <p:txBody>
          <a:bodyPr/>
          <a:lstStyle/>
          <a:p>
            <a:pPr algn="ctr"/>
            <a:r>
              <a:rPr lang="en-US" dirty="0" err="1" smtClean="0"/>
              <a:t>Brouter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used </a:t>
            </a:r>
            <a:r>
              <a:rPr lang="en-US" dirty="0" err="1" smtClean="0"/>
              <a:t>Brouter</a:t>
            </a:r>
            <a:r>
              <a:rPr lang="en-US" dirty="0" smtClean="0"/>
              <a:t> client.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C:\Users\noor\Pictures\spa\br1.PN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529" y="2768957"/>
            <a:ext cx="8610600" cy="37992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867230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6770" y="699979"/>
            <a:ext cx="9458459" cy="1293028"/>
          </a:xfrm>
        </p:spPr>
        <p:txBody>
          <a:bodyPr/>
          <a:lstStyle/>
          <a:p>
            <a:pPr algn="ctr"/>
            <a:r>
              <a:rPr lang="en-US" dirty="0" err="1" smtClean="0"/>
              <a:t>Brouter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url</a:t>
            </a:r>
            <a:r>
              <a:rPr lang="en-US" dirty="0"/>
              <a:t> </a:t>
            </a:r>
            <a:r>
              <a:rPr lang="en-US" dirty="0" smtClean="0"/>
              <a:t>of </a:t>
            </a:r>
            <a:r>
              <a:rPr lang="en-US" dirty="0" err="1" smtClean="0"/>
              <a:t>broute</a:t>
            </a:r>
            <a:r>
              <a:rPr lang="en-US" dirty="0" err="1"/>
              <a:t>r</a:t>
            </a:r>
            <a:r>
              <a:rPr lang="en-US" dirty="0" smtClean="0"/>
              <a:t> that we can use is in this </a:t>
            </a:r>
            <a:r>
              <a:rPr lang="en-US" dirty="0" err="1" smtClean="0"/>
              <a:t>formate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http://h2096617.stratoserver.net:443/brouter?</a:t>
            </a:r>
            <a:r>
              <a:rPr lang="en-US" b="1" i="1" dirty="0">
                <a:solidFill>
                  <a:srgbClr val="FF0000"/>
                </a:solidFill>
                <a:hlinkClick r:id="rId2"/>
              </a:rPr>
              <a:t>lonlats</a:t>
            </a:r>
            <a:r>
              <a:rPr lang="en-US" dirty="0">
                <a:hlinkClick r:id="rId2"/>
              </a:rPr>
              <a:t>=".$src_long.",".$src_lat."|".$dist_long.",".$dist_lat."&amp;</a:t>
            </a:r>
            <a:r>
              <a:rPr lang="en-US" b="1" i="1" dirty="0">
                <a:solidFill>
                  <a:srgbClr val="FF0000"/>
                </a:solidFill>
                <a:hlinkClick r:id="rId2"/>
              </a:rPr>
              <a:t>nogos</a:t>
            </a:r>
            <a:r>
              <a:rPr lang="en-US" dirty="0">
                <a:hlinkClick r:id="rId2"/>
              </a:rPr>
              <a:t>=".$nogos."&amp;</a:t>
            </a:r>
            <a:r>
              <a:rPr lang="en-US" b="1" i="1" dirty="0" smtClean="0">
                <a:solidFill>
                  <a:srgbClr val="FF0000"/>
                </a:solidFill>
                <a:hlinkClick r:id="rId2"/>
              </a:rPr>
              <a:t>profile</a:t>
            </a:r>
            <a:r>
              <a:rPr lang="en-US" dirty="0" smtClean="0">
                <a:hlinkClick r:id="rId2"/>
              </a:rPr>
              <a:t>=shortest&amp;</a:t>
            </a:r>
            <a:r>
              <a:rPr lang="en-US" b="1" i="1" dirty="0" smtClean="0">
                <a:solidFill>
                  <a:srgbClr val="FF0000"/>
                </a:solidFill>
                <a:hlinkClick r:id="rId2"/>
              </a:rPr>
              <a:t>alternative</a:t>
            </a:r>
            <a:r>
              <a:rPr lang="en-US" dirty="0" smtClean="0">
                <a:hlinkClick r:id="rId2"/>
              </a:rPr>
              <a:t>idx=0&amp;format=geojson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We send the latitude and longitude for both source and destination , the </a:t>
            </a:r>
            <a:r>
              <a:rPr lang="en-US" dirty="0" err="1" smtClean="0"/>
              <a:t>nogos</a:t>
            </a:r>
            <a:r>
              <a:rPr lang="en-US" dirty="0" smtClean="0"/>
              <a:t> area like check points , and determine which path we want to use the shortest , safety or such thing .and choose the index of road is it 0 or the first ,second or  third alternative.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66060159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754</TotalTime>
  <Words>713</Words>
  <Application>Microsoft Office PowerPoint</Application>
  <PresentationFormat>مخصص</PresentationFormat>
  <Paragraphs>83</Paragraphs>
  <Slides>37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37</vt:i4>
      </vt:variant>
    </vt:vector>
  </HeadingPairs>
  <TitlesOfParts>
    <vt:vector size="38" baseType="lpstr">
      <vt:lpstr>Vapor Trail</vt:lpstr>
      <vt:lpstr>Shortest path application</vt:lpstr>
      <vt:lpstr>contents</vt:lpstr>
      <vt:lpstr>Introduction</vt:lpstr>
      <vt:lpstr>For whom</vt:lpstr>
      <vt:lpstr>SPA Functionality</vt:lpstr>
      <vt:lpstr>Used Technologies</vt:lpstr>
      <vt:lpstr>Mobile Application </vt:lpstr>
      <vt:lpstr>Brouter</vt:lpstr>
      <vt:lpstr>Brouter</vt:lpstr>
      <vt:lpstr>الشريحة 10</vt:lpstr>
      <vt:lpstr>الشريحة 11</vt:lpstr>
      <vt:lpstr>الشريحة 12</vt:lpstr>
      <vt:lpstr>الشريحة 13</vt:lpstr>
      <vt:lpstr>الشريحة 14</vt:lpstr>
      <vt:lpstr>DataBase </vt:lpstr>
      <vt:lpstr>Admin table</vt:lpstr>
      <vt:lpstr>Checkpoints table</vt:lpstr>
      <vt:lpstr>Cities table</vt:lpstr>
      <vt:lpstr>Places table</vt:lpstr>
      <vt:lpstr>settlemets</vt:lpstr>
      <vt:lpstr>Users table</vt:lpstr>
      <vt:lpstr>               Admin website</vt:lpstr>
      <vt:lpstr>Adding checkpoints</vt:lpstr>
      <vt:lpstr>Adding places</vt:lpstr>
      <vt:lpstr>Adding settlement</vt:lpstr>
      <vt:lpstr>Adding trusted user</vt:lpstr>
      <vt:lpstr>Android app</vt:lpstr>
      <vt:lpstr>Sign in page</vt:lpstr>
      <vt:lpstr>Sign up page</vt:lpstr>
      <vt:lpstr>Main page</vt:lpstr>
      <vt:lpstr>Help page</vt:lpstr>
      <vt:lpstr>Finding a path</vt:lpstr>
      <vt:lpstr>The result of finding a path</vt:lpstr>
      <vt:lpstr>Trusted user side</vt:lpstr>
      <vt:lpstr>Updating user info</vt:lpstr>
      <vt:lpstr>Future working:</vt:lpstr>
      <vt:lpstr>Thanks for being here </vt:lpstr>
    </vt:vector>
  </TitlesOfParts>
  <Company>Moorche 30 DVDs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Shortest path application</dc:title>
  <dc:creator>MRT www.Win2Farsi.com</dc:creator>
  <cp:lastModifiedBy>Yasmeen</cp:lastModifiedBy>
  <cp:revision>33</cp:revision>
  <dcterms:created xsi:type="dcterms:W3CDTF">2016-05-15T19:07:46Z</dcterms:created>
  <dcterms:modified xsi:type="dcterms:W3CDTF">2017-05-23T18:53:12Z</dcterms:modified>
</cp:coreProperties>
</file>