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</p:sldIdLst>
  <p:sldSz cx="18288000" cy="10287000"/>
  <p:notesSz cx="6858000" cy="9144000"/>
  <p:embeddedFontLst>
    <p:embeddedFont>
      <p:font typeface="Cormorant Garamond Bold Italics" charset="1" panose="00000800000000000000"/>
      <p:regular r:id="rId62"/>
    </p:embeddedFont>
    <p:embeddedFont>
      <p:font typeface="Quicksand" charset="1" panose="00000000000000000000"/>
      <p:regular r:id="rId63"/>
    </p:embeddedFont>
    <p:embeddedFont>
      <p:font typeface="Quicksand Bold" charset="1" panose="00000000000000000000"/>
      <p:regular r:id="rId6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slides/slide45.xml" Type="http://schemas.openxmlformats.org/officeDocument/2006/relationships/slide"/><Relationship Id="rId51" Target="slides/slide46.xml" Type="http://schemas.openxmlformats.org/officeDocument/2006/relationships/slide"/><Relationship Id="rId52" Target="slides/slide47.xml" Type="http://schemas.openxmlformats.org/officeDocument/2006/relationships/slide"/><Relationship Id="rId53" Target="slides/slide48.xml" Type="http://schemas.openxmlformats.org/officeDocument/2006/relationships/slide"/><Relationship Id="rId54" Target="slides/slide49.xml" Type="http://schemas.openxmlformats.org/officeDocument/2006/relationships/slide"/><Relationship Id="rId55" Target="slides/slide50.xml" Type="http://schemas.openxmlformats.org/officeDocument/2006/relationships/slide"/><Relationship Id="rId56" Target="slides/slide51.xml" Type="http://schemas.openxmlformats.org/officeDocument/2006/relationships/slide"/><Relationship Id="rId57" Target="slides/slide52.xml" Type="http://schemas.openxmlformats.org/officeDocument/2006/relationships/slide"/><Relationship Id="rId58" Target="slides/slide53.xml" Type="http://schemas.openxmlformats.org/officeDocument/2006/relationships/slide"/><Relationship Id="rId59" Target="slides/slide54.xml" Type="http://schemas.openxmlformats.org/officeDocument/2006/relationships/slide"/><Relationship Id="rId6" Target="slides/slide1.xml" Type="http://schemas.openxmlformats.org/officeDocument/2006/relationships/slide"/><Relationship Id="rId60" Target="slides/slide55.xml" Type="http://schemas.openxmlformats.org/officeDocument/2006/relationships/slide"/><Relationship Id="rId61" Target="slides/slide56.xml" Type="http://schemas.openxmlformats.org/officeDocument/2006/relationships/slide"/><Relationship Id="rId62" Target="fonts/font62.fntdata" Type="http://schemas.openxmlformats.org/officeDocument/2006/relationships/font"/><Relationship Id="rId63" Target="fonts/font63.fntdata" Type="http://schemas.openxmlformats.org/officeDocument/2006/relationships/font"/><Relationship Id="rId64" Target="fonts/font64.fntdata" Type="http://schemas.openxmlformats.org/officeDocument/2006/relationships/font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Relationship Id="rId3" Target="../media/image21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23.png" Type="http://schemas.openxmlformats.org/officeDocument/2006/relationships/image"/><Relationship Id="rId4" Target="../media/image24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jpeg" Type="http://schemas.openxmlformats.org/officeDocument/2006/relationships/image"/><Relationship Id="rId3" Target="../media/image26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Relationship Id="rId3" Target="../media/image28.jpeg" Type="http://schemas.openxmlformats.org/officeDocument/2006/relationships/image"/><Relationship Id="rId4" Target="../media/image29.jpeg" Type="http://schemas.openxmlformats.org/officeDocument/2006/relationships/image"/><Relationship Id="rId5" Target="../media/image30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Relationship Id="rId3" Target="../media/image33.jpeg" Type="http://schemas.openxmlformats.org/officeDocument/2006/relationships/image"/><Relationship Id="rId4" Target="../media/image34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jpeg" Type="http://schemas.openxmlformats.org/officeDocument/2006/relationships/image"/><Relationship Id="rId3" Target="../media/image36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jpeg" Type="http://schemas.openxmlformats.org/officeDocument/2006/relationships/image"/><Relationship Id="rId3" Target="../media/image37.jpeg" Type="http://schemas.openxmlformats.org/officeDocument/2006/relationships/image"/><Relationship Id="rId4" Target="../media/image38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jpeg" Type="http://schemas.openxmlformats.org/officeDocument/2006/relationships/image"/><Relationship Id="rId3" Target="../media/image39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4.jpe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jpeg" Type="http://schemas.openxmlformats.org/officeDocument/2006/relationships/image"/><Relationship Id="rId3" Target="../media/image41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jpeg" Type="http://schemas.openxmlformats.org/officeDocument/2006/relationships/image"/><Relationship Id="rId3" Target="../media/image43.jpeg" Type="http://schemas.openxmlformats.org/officeDocument/2006/relationships/image"/><Relationship Id="rId4" Target="../media/image44.jpeg" Type="http://schemas.openxmlformats.org/officeDocument/2006/relationships/image"/><Relationship Id="rId5" Target="../media/image45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jpeg" Type="http://schemas.openxmlformats.org/officeDocument/2006/relationships/image"/><Relationship Id="rId3" Target="../media/image47.jpe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jpeg" Type="http://schemas.openxmlformats.org/officeDocument/2006/relationships/image"/><Relationship Id="rId3" Target="../media/image49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jpeg" Type="http://schemas.openxmlformats.org/officeDocument/2006/relationships/image"/><Relationship Id="rId3" Target="../media/image51.jpeg" Type="http://schemas.openxmlformats.org/officeDocument/2006/relationships/image"/><Relationship Id="rId4" Target="../media/image52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jpeg" Type="http://schemas.openxmlformats.org/officeDocument/2006/relationships/image"/><Relationship Id="rId3" Target="../media/image54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5.jpeg" Type="http://schemas.openxmlformats.org/officeDocument/2006/relationships/image"/><Relationship Id="rId3" Target="../media/image56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jpeg" Type="http://schemas.openxmlformats.org/officeDocument/2006/relationships/image"/><Relationship Id="rId3" Target="../media/image58.jpeg" Type="http://schemas.openxmlformats.org/officeDocument/2006/relationships/image"/><Relationship Id="rId4" Target="../media/image59.jpe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0.jpeg" Type="http://schemas.openxmlformats.org/officeDocument/2006/relationships/image"/><Relationship Id="rId3" Target="../media/image61.jpe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jpeg" Type="http://schemas.openxmlformats.org/officeDocument/2006/relationships/image"/><Relationship Id="rId3" Target="../media/image63.jpeg" Type="http://schemas.openxmlformats.org/officeDocument/2006/relationships/image"/><Relationship Id="rId4" Target="../media/image64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7.png" Type="http://schemas.openxmlformats.org/officeDocument/2006/relationships/image"/><Relationship Id="rId5" Target="../media/image8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jpeg" Type="http://schemas.openxmlformats.org/officeDocument/2006/relationships/image"/><Relationship Id="rId3" Target="../media/image66.jpe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7.jpeg" Type="http://schemas.openxmlformats.org/officeDocument/2006/relationships/image"/><Relationship Id="rId3" Target="../media/image68.jpe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9.jpeg" Type="http://schemas.openxmlformats.org/officeDocument/2006/relationships/image"/><Relationship Id="rId3" Target="../media/image70.jpe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1.jpeg" Type="http://schemas.openxmlformats.org/officeDocument/2006/relationships/image"/><Relationship Id="rId3" Target="../media/image72.jpe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3.jpeg" Type="http://schemas.openxmlformats.org/officeDocument/2006/relationships/image"/><Relationship Id="rId3" Target="../media/image74.jpe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jpeg" Type="http://schemas.openxmlformats.org/officeDocument/2006/relationships/image"/><Relationship Id="rId3" Target="../media/image76.jpe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7.jpeg" Type="http://schemas.openxmlformats.org/officeDocument/2006/relationships/image"/><Relationship Id="rId3" Target="../media/image78.jpe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9.jpeg" Type="http://schemas.openxmlformats.org/officeDocument/2006/relationships/image"/><Relationship Id="rId3" Target="../media/image80.jpeg" Type="http://schemas.openxmlformats.org/officeDocument/2006/relationships/image"/><Relationship Id="rId4" Target="../media/image81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2.jpeg" Type="http://schemas.openxmlformats.org/officeDocument/2006/relationships/image"/><Relationship Id="rId3" Target="../media/image83.jpe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4.jpeg" Type="http://schemas.openxmlformats.org/officeDocument/2006/relationships/image"/><Relationship Id="rId3" Target="../media/image85.jpeg" Type="http://schemas.openxmlformats.org/officeDocument/2006/relationships/image"/><Relationship Id="rId4" Target="../media/image86.jpe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7.jpeg" Type="http://schemas.openxmlformats.org/officeDocument/2006/relationships/image"/><Relationship Id="rId3" Target="../media/image88.jpeg" Type="http://schemas.openxmlformats.org/officeDocument/2006/relationships/image"/><Relationship Id="rId4" Target="../media/image89.jpe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0.jpeg" Type="http://schemas.openxmlformats.org/officeDocument/2006/relationships/image"/><Relationship Id="rId3" Target="../media/image91.jpe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2.jpeg" Type="http://schemas.openxmlformats.org/officeDocument/2006/relationships/image"/><Relationship Id="rId3" Target="../media/image93.jpeg" Type="http://schemas.openxmlformats.org/officeDocument/2006/relationships/image"/></Relationships>
</file>

<file path=ppt/slides/_rels/slide4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4.jpeg" Type="http://schemas.openxmlformats.org/officeDocument/2006/relationships/image"/><Relationship Id="rId3" Target="../media/image95.jpeg" Type="http://schemas.openxmlformats.org/officeDocument/2006/relationships/image"/></Relationships>
</file>

<file path=ppt/slides/_rels/slide4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6.jpeg" Type="http://schemas.openxmlformats.org/officeDocument/2006/relationships/image"/><Relationship Id="rId3" Target="../media/image97.jpeg" Type="http://schemas.openxmlformats.org/officeDocument/2006/relationships/image"/></Relationships>
</file>

<file path=ppt/slides/_rels/slide4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8.jpeg" Type="http://schemas.openxmlformats.org/officeDocument/2006/relationships/image"/><Relationship Id="rId3" Target="../media/image99.jpeg" Type="http://schemas.openxmlformats.org/officeDocument/2006/relationships/image"/></Relationships>
</file>

<file path=ppt/slides/_rels/slide4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0.jpeg" Type="http://schemas.openxmlformats.org/officeDocument/2006/relationships/image"/><Relationship Id="rId3" Target="../media/image101.jpeg" Type="http://schemas.openxmlformats.org/officeDocument/2006/relationships/image"/><Relationship Id="rId4" Target="../media/image102.jpeg" Type="http://schemas.openxmlformats.org/officeDocument/2006/relationships/image"/><Relationship Id="rId5" Target="../media/image103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4.jpeg" Type="http://schemas.openxmlformats.org/officeDocument/2006/relationships/image"/><Relationship Id="rId3" Target="../media/image105.jpeg" Type="http://schemas.openxmlformats.org/officeDocument/2006/relationships/image"/><Relationship Id="rId4" Target="../media/image106.jpeg" Type="http://schemas.openxmlformats.org/officeDocument/2006/relationships/image"/><Relationship Id="rId5" Target="../media/image107.jpeg" Type="http://schemas.openxmlformats.org/officeDocument/2006/relationships/image"/><Relationship Id="rId6" Target="../media/image108.jpeg" Type="http://schemas.openxmlformats.org/officeDocument/2006/relationships/image"/></Relationships>
</file>

<file path=ppt/slides/_rels/slide5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9.jpeg" Type="http://schemas.openxmlformats.org/officeDocument/2006/relationships/image"/><Relationship Id="rId3" Target="../media/image110.jpeg" Type="http://schemas.openxmlformats.org/officeDocument/2006/relationships/image"/><Relationship Id="rId4" Target="../media/image111.jpeg" Type="http://schemas.openxmlformats.org/officeDocument/2006/relationships/image"/></Relationships>
</file>

<file path=ppt/slides/_rels/slide5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2.png" Type="http://schemas.openxmlformats.org/officeDocument/2006/relationships/image"/><Relationship Id="rId3" Target="../media/image113.png" Type="http://schemas.openxmlformats.org/officeDocument/2006/relationships/image"/></Relationships>
</file>

<file path=ppt/slides/_rels/slide5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5.jpeg" Type="http://schemas.openxmlformats.org/officeDocument/2006/relationships/image"/><Relationship Id="rId3" Target="../media/image76.jpeg" Type="http://schemas.openxmlformats.org/officeDocument/2006/relationships/image"/><Relationship Id="rId4" Target="../media/image114.png" Type="http://schemas.openxmlformats.org/officeDocument/2006/relationships/image"/></Relationships>
</file>

<file path=ppt/slides/_rels/slide5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9.jpeg" Type="http://schemas.openxmlformats.org/officeDocument/2006/relationships/image"/><Relationship Id="rId5" Target="../media/image10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2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Relationship Id="rId3" Target="../media/image16.png" Type="http://schemas.openxmlformats.org/officeDocument/2006/relationships/image"/><Relationship Id="rId4" Target="../media/image17.png" Type="http://schemas.openxmlformats.org/officeDocument/2006/relationships/image"/><Relationship Id="rId5" Target="../media/image1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43764" y="2478342"/>
            <a:ext cx="16229942" cy="31857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6009"/>
              </a:lnSpc>
              <a:spcBef>
                <a:spcPct val="0"/>
              </a:spcBef>
            </a:pPr>
            <a:r>
              <a:rPr lang="en-US" b="true" sz="18577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StoreMaster</a:t>
            </a:r>
          </a:p>
        </p:txBody>
      </p:sp>
      <p:sp>
        <p:nvSpPr>
          <p:cNvPr name="AutoShape 3" id="3"/>
          <p:cNvSpPr/>
          <p:nvPr/>
        </p:nvSpPr>
        <p:spPr>
          <a:xfrm>
            <a:off x="9158735" y="990600"/>
            <a:ext cx="8114971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1043764" y="9296400"/>
            <a:ext cx="8114971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9618706" y="90374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737539" y="5908475"/>
            <a:ext cx="12812922" cy="8378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844"/>
              </a:lnSpc>
              <a:spcBef>
                <a:spcPct val="0"/>
              </a:spcBef>
            </a:pPr>
            <a:r>
              <a:rPr lang="en-US" sz="4889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by Deema Hamoudeh &amp; Arees Nobani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5646742" y="807892"/>
            <a:ext cx="2968854" cy="441617"/>
          </a:xfrm>
          <a:custGeom>
            <a:avLst/>
            <a:gdLst/>
            <a:ahLst/>
            <a:cxnLst/>
            <a:rect r="r" b="b" t="t" l="l"/>
            <a:pathLst>
              <a:path h="441617" w="2968854">
                <a:moveTo>
                  <a:pt x="0" y="0"/>
                </a:moveTo>
                <a:lnTo>
                  <a:pt x="2968854" y="0"/>
                </a:lnTo>
                <a:lnTo>
                  <a:pt x="2968854" y="441616"/>
                </a:lnTo>
                <a:lnTo>
                  <a:pt x="0" y="44161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166896" y="1717998"/>
            <a:ext cx="3819348" cy="7874434"/>
          </a:xfrm>
          <a:custGeom>
            <a:avLst/>
            <a:gdLst/>
            <a:ahLst/>
            <a:cxnLst/>
            <a:rect r="r" b="b" t="t" l="l"/>
            <a:pathLst>
              <a:path h="7874434" w="3819348">
                <a:moveTo>
                  <a:pt x="0" y="0"/>
                </a:moveTo>
                <a:lnTo>
                  <a:pt x="3819348" y="0"/>
                </a:lnTo>
                <a:lnTo>
                  <a:pt x="3819348" y="7874434"/>
                </a:lnTo>
                <a:lnTo>
                  <a:pt x="0" y="78744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618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139001" y="-137213"/>
            <a:ext cx="14072064" cy="15405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2739"/>
              </a:lnSpc>
              <a:spcBef>
                <a:spcPct val="0"/>
              </a:spcBef>
            </a:pPr>
            <a:r>
              <a:rPr lang="en-US" b="true" sz="90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Choosing role 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483147" y="1683822"/>
            <a:ext cx="3935270" cy="8603178"/>
          </a:xfrm>
          <a:custGeom>
            <a:avLst/>
            <a:gdLst/>
            <a:ahLst/>
            <a:cxnLst/>
            <a:rect r="r" b="b" t="t" l="l"/>
            <a:pathLst>
              <a:path h="8603178" w="3935270">
                <a:moveTo>
                  <a:pt x="0" y="0"/>
                </a:moveTo>
                <a:lnTo>
                  <a:pt x="3935270" y="0"/>
                </a:lnTo>
                <a:lnTo>
                  <a:pt x="3935270" y="8603178"/>
                </a:lnTo>
                <a:lnTo>
                  <a:pt x="0" y="8603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1682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526433" y="1767782"/>
            <a:ext cx="4013220" cy="8435259"/>
          </a:xfrm>
          <a:custGeom>
            <a:avLst/>
            <a:gdLst/>
            <a:ahLst/>
            <a:cxnLst/>
            <a:rect r="r" b="b" t="t" l="l"/>
            <a:pathLst>
              <a:path h="8435259" w="4013220">
                <a:moveTo>
                  <a:pt x="0" y="0"/>
                </a:moveTo>
                <a:lnTo>
                  <a:pt x="4013219" y="0"/>
                </a:lnTo>
                <a:lnTo>
                  <a:pt x="4013219" y="8435259"/>
                </a:lnTo>
                <a:lnTo>
                  <a:pt x="0" y="84352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61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847029" y="3571267"/>
            <a:ext cx="4662964" cy="19907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59"/>
              </a:lnSpc>
            </a:pPr>
            <a:r>
              <a:rPr lang="en-US" sz="4799" b="true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Choosing plan:</a:t>
            </a:r>
          </a:p>
          <a:p>
            <a:pPr algn="ctr">
              <a:lnSpc>
                <a:spcPts val="8159"/>
              </a:lnSpc>
              <a:spcBef>
                <a:spcPct val="0"/>
              </a:spcBef>
            </a:pPr>
            <a:r>
              <a:rPr lang="en-US" b="true" sz="47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Basic , Premium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826296" y="617286"/>
            <a:ext cx="3140988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Basic account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16923" y="1830299"/>
            <a:ext cx="3685846" cy="7949324"/>
          </a:xfrm>
          <a:custGeom>
            <a:avLst/>
            <a:gdLst/>
            <a:ahLst/>
            <a:cxnLst/>
            <a:rect r="r" b="b" t="t" l="l"/>
            <a:pathLst>
              <a:path h="7949324" w="3685846">
                <a:moveTo>
                  <a:pt x="0" y="0"/>
                </a:moveTo>
                <a:lnTo>
                  <a:pt x="3685845" y="0"/>
                </a:lnTo>
                <a:lnTo>
                  <a:pt x="3685845" y="7949324"/>
                </a:lnTo>
                <a:lnTo>
                  <a:pt x="0" y="79493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360758" y="1344363"/>
            <a:ext cx="3865441" cy="8312777"/>
          </a:xfrm>
          <a:custGeom>
            <a:avLst/>
            <a:gdLst/>
            <a:ahLst/>
            <a:cxnLst/>
            <a:rect r="r" b="b" t="t" l="l"/>
            <a:pathLst>
              <a:path h="8312777" w="3865441">
                <a:moveTo>
                  <a:pt x="0" y="0"/>
                </a:moveTo>
                <a:lnTo>
                  <a:pt x="3865441" y="0"/>
                </a:lnTo>
                <a:lnTo>
                  <a:pt x="3865441" y="8312777"/>
                </a:lnTo>
                <a:lnTo>
                  <a:pt x="0" y="831277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579540" y="1344363"/>
            <a:ext cx="3907005" cy="8312777"/>
          </a:xfrm>
          <a:custGeom>
            <a:avLst/>
            <a:gdLst/>
            <a:ahLst/>
            <a:cxnLst/>
            <a:rect r="r" b="b" t="t" l="l"/>
            <a:pathLst>
              <a:path h="8312777" w="3907005">
                <a:moveTo>
                  <a:pt x="0" y="0"/>
                </a:moveTo>
                <a:lnTo>
                  <a:pt x="3907005" y="0"/>
                </a:lnTo>
                <a:lnTo>
                  <a:pt x="3907005" y="8312777"/>
                </a:lnTo>
                <a:lnTo>
                  <a:pt x="0" y="83127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957847"/>
            <a:ext cx="3974068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Premium account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638115" y="4880628"/>
            <a:ext cx="4777625" cy="1967851"/>
            <a:chOff x="0" y="0"/>
            <a:chExt cx="1436081" cy="59150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436081" cy="591506"/>
            </a:xfrm>
            <a:custGeom>
              <a:avLst/>
              <a:gdLst/>
              <a:ahLst/>
              <a:cxnLst/>
              <a:rect r="r" b="b" t="t" l="l"/>
              <a:pathLst>
                <a:path h="591506" w="1436081">
                  <a:moveTo>
                    <a:pt x="1436081" y="295753"/>
                  </a:moveTo>
                  <a:lnTo>
                    <a:pt x="1029681" y="0"/>
                  </a:lnTo>
                  <a:lnTo>
                    <a:pt x="1029681" y="203200"/>
                  </a:lnTo>
                  <a:lnTo>
                    <a:pt x="0" y="203200"/>
                  </a:lnTo>
                  <a:lnTo>
                    <a:pt x="0" y="388306"/>
                  </a:lnTo>
                  <a:lnTo>
                    <a:pt x="1029681" y="388306"/>
                  </a:lnTo>
                  <a:lnTo>
                    <a:pt x="1029681" y="591506"/>
                  </a:lnTo>
                  <a:lnTo>
                    <a:pt x="1436081" y="295753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79375"/>
              <a:ext cx="1334481" cy="3089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85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1972287" y="1275317"/>
            <a:ext cx="4071438" cy="8504305"/>
          </a:xfrm>
          <a:custGeom>
            <a:avLst/>
            <a:gdLst/>
            <a:ahLst/>
            <a:cxnLst/>
            <a:rect r="r" b="b" t="t" l="l"/>
            <a:pathLst>
              <a:path h="8504305" w="4071438">
                <a:moveTo>
                  <a:pt x="0" y="0"/>
                </a:moveTo>
                <a:lnTo>
                  <a:pt x="4071438" y="0"/>
                </a:lnTo>
                <a:lnTo>
                  <a:pt x="4071438" y="8504306"/>
                </a:lnTo>
                <a:lnTo>
                  <a:pt x="0" y="850430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189" t="-3631" r="-2627" b="-6008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00498" y="1526034"/>
            <a:ext cx="3861242" cy="8390761"/>
          </a:xfrm>
          <a:custGeom>
            <a:avLst/>
            <a:gdLst/>
            <a:ahLst/>
            <a:cxnLst/>
            <a:rect r="r" b="b" t="t" l="l"/>
            <a:pathLst>
              <a:path h="8390761" w="3861242">
                <a:moveTo>
                  <a:pt x="0" y="0"/>
                </a:moveTo>
                <a:lnTo>
                  <a:pt x="3861242" y="0"/>
                </a:lnTo>
                <a:lnTo>
                  <a:pt x="3861242" y="8390761"/>
                </a:lnTo>
                <a:lnTo>
                  <a:pt x="0" y="83907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116" t="-4218" r="-3528" b="-2886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6638115" y="3182700"/>
            <a:ext cx="3855601" cy="1517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</a:pPr>
            <a:r>
              <a:rPr lang="en-US" sz="3699" b="true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First step:</a:t>
            </a:r>
          </a:p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Name your store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243523" y="397570"/>
            <a:ext cx="3074789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Store Details 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05556" y="2182318"/>
            <a:ext cx="3900117" cy="7801685"/>
          </a:xfrm>
          <a:custGeom>
            <a:avLst/>
            <a:gdLst/>
            <a:ahLst/>
            <a:cxnLst/>
            <a:rect r="r" b="b" t="t" l="l"/>
            <a:pathLst>
              <a:path h="7801685" w="3900117">
                <a:moveTo>
                  <a:pt x="0" y="0"/>
                </a:moveTo>
                <a:lnTo>
                  <a:pt x="3900117" y="0"/>
                </a:lnTo>
                <a:lnTo>
                  <a:pt x="3900117" y="7801684"/>
                </a:lnTo>
                <a:lnTo>
                  <a:pt x="0" y="78016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28" t="-4980" r="0" b="-4648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4728208" y="5312317"/>
            <a:ext cx="2381560" cy="1815958"/>
            <a:chOff x="0" y="0"/>
            <a:chExt cx="705143" cy="53767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705143" cy="537677"/>
            </a:xfrm>
            <a:custGeom>
              <a:avLst/>
              <a:gdLst/>
              <a:ahLst/>
              <a:cxnLst/>
              <a:rect r="r" b="b" t="t" l="l"/>
              <a:pathLst>
                <a:path h="537677" w="705143">
                  <a:moveTo>
                    <a:pt x="705143" y="268839"/>
                  </a:moveTo>
                  <a:lnTo>
                    <a:pt x="298743" y="0"/>
                  </a:lnTo>
                  <a:lnTo>
                    <a:pt x="298743" y="203200"/>
                  </a:lnTo>
                  <a:lnTo>
                    <a:pt x="0" y="203200"/>
                  </a:lnTo>
                  <a:lnTo>
                    <a:pt x="0" y="334477"/>
                  </a:lnTo>
                  <a:lnTo>
                    <a:pt x="298743" y="334477"/>
                  </a:lnTo>
                  <a:lnTo>
                    <a:pt x="298743" y="537677"/>
                  </a:lnTo>
                  <a:lnTo>
                    <a:pt x="705143" y="268839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79375"/>
              <a:ext cx="603543" cy="2551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7254021" y="2182318"/>
            <a:ext cx="3272642" cy="7075982"/>
          </a:xfrm>
          <a:custGeom>
            <a:avLst/>
            <a:gdLst/>
            <a:ahLst/>
            <a:cxnLst/>
            <a:rect r="r" b="b" t="t" l="l"/>
            <a:pathLst>
              <a:path h="7075982" w="3272642">
                <a:moveTo>
                  <a:pt x="0" y="0"/>
                </a:moveTo>
                <a:lnTo>
                  <a:pt x="3272642" y="0"/>
                </a:lnTo>
                <a:lnTo>
                  <a:pt x="3272642" y="7075982"/>
                </a:lnTo>
                <a:lnTo>
                  <a:pt x="0" y="70759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1038614" y="2182318"/>
            <a:ext cx="3288545" cy="7075982"/>
          </a:xfrm>
          <a:custGeom>
            <a:avLst/>
            <a:gdLst/>
            <a:ahLst/>
            <a:cxnLst/>
            <a:rect r="r" b="b" t="t" l="l"/>
            <a:pathLst>
              <a:path h="7075982" w="3288545">
                <a:moveTo>
                  <a:pt x="0" y="0"/>
                </a:moveTo>
                <a:lnTo>
                  <a:pt x="3288545" y="0"/>
                </a:lnTo>
                <a:lnTo>
                  <a:pt x="3288545" y="7075982"/>
                </a:lnTo>
                <a:lnTo>
                  <a:pt x="0" y="70759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21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728756" y="2182318"/>
            <a:ext cx="3268219" cy="7075982"/>
          </a:xfrm>
          <a:custGeom>
            <a:avLst/>
            <a:gdLst/>
            <a:ahLst/>
            <a:cxnLst/>
            <a:rect r="r" b="b" t="t" l="l"/>
            <a:pathLst>
              <a:path h="7075982" w="3268219">
                <a:moveTo>
                  <a:pt x="0" y="0"/>
                </a:moveTo>
                <a:lnTo>
                  <a:pt x="3268219" y="0"/>
                </a:lnTo>
                <a:lnTo>
                  <a:pt x="3268219" y="7075982"/>
                </a:lnTo>
                <a:lnTo>
                  <a:pt x="0" y="70759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24726" y="1172913"/>
            <a:ext cx="6785042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Second step: Add product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5560" y="2285258"/>
            <a:ext cx="3588803" cy="7494365"/>
          </a:xfrm>
          <a:custGeom>
            <a:avLst/>
            <a:gdLst/>
            <a:ahLst/>
            <a:cxnLst/>
            <a:rect r="r" b="b" t="t" l="l"/>
            <a:pathLst>
              <a:path h="7494365" w="3588803">
                <a:moveTo>
                  <a:pt x="0" y="0"/>
                </a:moveTo>
                <a:lnTo>
                  <a:pt x="3588803" y="0"/>
                </a:lnTo>
                <a:lnTo>
                  <a:pt x="3588803" y="7494365"/>
                </a:lnTo>
                <a:lnTo>
                  <a:pt x="0" y="74943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729" t="-3921" r="-1364" b="-396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324726" y="1172913"/>
            <a:ext cx="8819274" cy="1517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Third step: Customize your online store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7153961" y="2565158"/>
            <a:ext cx="7766328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1.manage themes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153961" y="4443430"/>
            <a:ext cx="9008507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2.Add Page to store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153961" y="6317967"/>
            <a:ext cx="10281762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3.Organize navigation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09530" y="3146022"/>
            <a:ext cx="3373327" cy="7139554"/>
          </a:xfrm>
          <a:custGeom>
            <a:avLst/>
            <a:gdLst/>
            <a:ahLst/>
            <a:cxnLst/>
            <a:rect r="r" b="b" t="t" l="l"/>
            <a:pathLst>
              <a:path h="7139554" w="3373327">
                <a:moveTo>
                  <a:pt x="0" y="0"/>
                </a:moveTo>
                <a:lnTo>
                  <a:pt x="3373327" y="0"/>
                </a:lnTo>
                <a:lnTo>
                  <a:pt x="3373327" y="7139554"/>
                </a:lnTo>
                <a:lnTo>
                  <a:pt x="0" y="71395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692" t="-1908" r="0" b="-310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772964" y="2382158"/>
            <a:ext cx="3557553" cy="8053530"/>
          </a:xfrm>
          <a:custGeom>
            <a:avLst/>
            <a:gdLst/>
            <a:ahLst/>
            <a:cxnLst/>
            <a:rect r="r" b="b" t="t" l="l"/>
            <a:pathLst>
              <a:path h="8053530" w="3557553">
                <a:moveTo>
                  <a:pt x="0" y="0"/>
                </a:moveTo>
                <a:lnTo>
                  <a:pt x="3557553" y="0"/>
                </a:lnTo>
                <a:lnTo>
                  <a:pt x="3557553" y="8053530"/>
                </a:lnTo>
                <a:lnTo>
                  <a:pt x="0" y="80535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349" t="0" r="-2349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858106" y="2382158"/>
            <a:ext cx="3724758" cy="8053530"/>
          </a:xfrm>
          <a:custGeom>
            <a:avLst/>
            <a:gdLst/>
            <a:ahLst/>
            <a:cxnLst/>
            <a:rect r="r" b="b" t="t" l="l"/>
            <a:pathLst>
              <a:path h="8053530" w="3724758">
                <a:moveTo>
                  <a:pt x="0" y="0"/>
                </a:moveTo>
                <a:lnTo>
                  <a:pt x="3724758" y="0"/>
                </a:lnTo>
                <a:lnTo>
                  <a:pt x="3724758" y="8053530"/>
                </a:lnTo>
                <a:lnTo>
                  <a:pt x="0" y="80535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5113235" y="5927008"/>
            <a:ext cx="2471034" cy="1973367"/>
            <a:chOff x="0" y="0"/>
            <a:chExt cx="650807" cy="51973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650807" cy="519734"/>
            </a:xfrm>
            <a:custGeom>
              <a:avLst/>
              <a:gdLst/>
              <a:ahLst/>
              <a:cxnLst/>
              <a:rect r="r" b="b" t="t" l="l"/>
              <a:pathLst>
                <a:path h="519734" w="650807">
                  <a:moveTo>
                    <a:pt x="650807" y="259867"/>
                  </a:moveTo>
                  <a:lnTo>
                    <a:pt x="244407" y="0"/>
                  </a:lnTo>
                  <a:lnTo>
                    <a:pt x="244407" y="203200"/>
                  </a:lnTo>
                  <a:lnTo>
                    <a:pt x="0" y="203200"/>
                  </a:lnTo>
                  <a:lnTo>
                    <a:pt x="0" y="316534"/>
                  </a:lnTo>
                  <a:lnTo>
                    <a:pt x="244407" y="316534"/>
                  </a:lnTo>
                  <a:lnTo>
                    <a:pt x="244407" y="519734"/>
                  </a:lnTo>
                  <a:lnTo>
                    <a:pt x="650807" y="259867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79375"/>
              <a:ext cx="549207" cy="23715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85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24726" y="1172913"/>
            <a:ext cx="8819274" cy="1517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Third step: Customize your online store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24726" y="1539191"/>
            <a:ext cx="6853000" cy="152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599"/>
              </a:lnSpc>
              <a:spcBef>
                <a:spcPct val="0"/>
              </a:spcBef>
            </a:pPr>
            <a:r>
              <a:rPr lang="en-US" b="true" sz="89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1.manage themes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1521017" y="6014600"/>
            <a:ext cx="2312072" cy="1798183"/>
            <a:chOff x="0" y="0"/>
            <a:chExt cx="608941" cy="473596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608941" cy="473596"/>
            </a:xfrm>
            <a:custGeom>
              <a:avLst/>
              <a:gdLst/>
              <a:ahLst/>
              <a:cxnLst/>
              <a:rect r="r" b="b" t="t" l="l"/>
              <a:pathLst>
                <a:path h="473596" w="608941">
                  <a:moveTo>
                    <a:pt x="608941" y="236798"/>
                  </a:moveTo>
                  <a:lnTo>
                    <a:pt x="202541" y="0"/>
                  </a:lnTo>
                  <a:lnTo>
                    <a:pt x="202541" y="203200"/>
                  </a:lnTo>
                  <a:lnTo>
                    <a:pt x="0" y="203200"/>
                  </a:lnTo>
                  <a:lnTo>
                    <a:pt x="0" y="270396"/>
                  </a:lnTo>
                  <a:lnTo>
                    <a:pt x="202541" y="270396"/>
                  </a:lnTo>
                  <a:lnTo>
                    <a:pt x="202541" y="473596"/>
                  </a:lnTo>
                  <a:lnTo>
                    <a:pt x="608941" y="236798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79375"/>
              <a:ext cx="507341" cy="1910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85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632646" y="4972050"/>
            <a:ext cx="8819274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Try theme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022762" y="4972050"/>
            <a:ext cx="8819274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Choose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144000" y="533605"/>
            <a:ext cx="4416173" cy="9219791"/>
          </a:xfrm>
          <a:custGeom>
            <a:avLst/>
            <a:gdLst/>
            <a:ahLst/>
            <a:cxnLst/>
            <a:rect r="r" b="b" t="t" l="l"/>
            <a:pathLst>
              <a:path h="9219791" w="4416173">
                <a:moveTo>
                  <a:pt x="0" y="0"/>
                </a:moveTo>
                <a:lnTo>
                  <a:pt x="4416173" y="0"/>
                </a:lnTo>
                <a:lnTo>
                  <a:pt x="4416173" y="9219790"/>
                </a:lnTo>
                <a:lnTo>
                  <a:pt x="0" y="92197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487" t="-3065" r="0" b="-317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826937" y="542793"/>
            <a:ext cx="4259004" cy="9210603"/>
          </a:xfrm>
          <a:custGeom>
            <a:avLst/>
            <a:gdLst/>
            <a:ahLst/>
            <a:cxnLst/>
            <a:rect r="r" b="b" t="t" l="l"/>
            <a:pathLst>
              <a:path h="9210603" w="4259004">
                <a:moveTo>
                  <a:pt x="0" y="0"/>
                </a:moveTo>
                <a:lnTo>
                  <a:pt x="4259005" y="0"/>
                </a:lnTo>
                <a:lnTo>
                  <a:pt x="4259005" y="9210602"/>
                </a:lnTo>
                <a:lnTo>
                  <a:pt x="0" y="92106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24726" y="1172913"/>
            <a:ext cx="8819274" cy="1517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Third step: Customize your online store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24726" y="1539191"/>
            <a:ext cx="6853000" cy="152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599"/>
              </a:lnSpc>
              <a:spcBef>
                <a:spcPct val="0"/>
              </a:spcBef>
            </a:pPr>
            <a:r>
              <a:rPr lang="en-US" b="true" sz="89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1.manage themes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496292" y="4746413"/>
            <a:ext cx="6476142" cy="20732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99"/>
              </a:lnSpc>
              <a:spcBef>
                <a:spcPct val="0"/>
              </a:spcBef>
            </a:pPr>
            <a:r>
              <a:rPr lang="en-US" b="true" sz="49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Customize your theme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68897" y="3063200"/>
            <a:ext cx="3865466" cy="7494365"/>
          </a:xfrm>
          <a:custGeom>
            <a:avLst/>
            <a:gdLst/>
            <a:ahLst/>
            <a:cxnLst/>
            <a:rect r="r" b="b" t="t" l="l"/>
            <a:pathLst>
              <a:path h="7494365" w="3865466">
                <a:moveTo>
                  <a:pt x="0" y="0"/>
                </a:moveTo>
                <a:lnTo>
                  <a:pt x="3865466" y="0"/>
                </a:lnTo>
                <a:lnTo>
                  <a:pt x="3865466" y="7494365"/>
                </a:lnTo>
                <a:lnTo>
                  <a:pt x="0" y="74943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814" r="0" b="-581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353597" y="1401232"/>
            <a:ext cx="3787266" cy="8188684"/>
          </a:xfrm>
          <a:custGeom>
            <a:avLst/>
            <a:gdLst/>
            <a:ahLst/>
            <a:cxnLst/>
            <a:rect r="r" b="b" t="t" l="l"/>
            <a:pathLst>
              <a:path h="8188684" w="3787266">
                <a:moveTo>
                  <a:pt x="0" y="0"/>
                </a:moveTo>
                <a:lnTo>
                  <a:pt x="3787267" y="0"/>
                </a:lnTo>
                <a:lnTo>
                  <a:pt x="3787267" y="8188683"/>
                </a:lnTo>
                <a:lnTo>
                  <a:pt x="0" y="81886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0" r="0" b="-1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125185" y="1344363"/>
            <a:ext cx="3812762" cy="8245552"/>
          </a:xfrm>
          <a:custGeom>
            <a:avLst/>
            <a:gdLst/>
            <a:ahLst/>
            <a:cxnLst/>
            <a:rect r="r" b="b" t="t" l="l"/>
            <a:pathLst>
              <a:path h="8245552" w="3812762">
                <a:moveTo>
                  <a:pt x="0" y="0"/>
                </a:moveTo>
                <a:lnTo>
                  <a:pt x="3812763" y="0"/>
                </a:lnTo>
                <a:lnTo>
                  <a:pt x="3812763" y="8245552"/>
                </a:lnTo>
                <a:lnTo>
                  <a:pt x="0" y="82455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5410095" y="4314712"/>
            <a:ext cx="3267771" cy="2495670"/>
            <a:chOff x="0" y="0"/>
            <a:chExt cx="860647" cy="65729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60647" cy="657296"/>
            </a:xfrm>
            <a:custGeom>
              <a:avLst/>
              <a:gdLst/>
              <a:ahLst/>
              <a:cxnLst/>
              <a:rect r="r" b="b" t="t" l="l"/>
              <a:pathLst>
                <a:path h="657296" w="860647">
                  <a:moveTo>
                    <a:pt x="860647" y="328648"/>
                  </a:moveTo>
                  <a:lnTo>
                    <a:pt x="454247" y="0"/>
                  </a:lnTo>
                  <a:lnTo>
                    <a:pt x="454247" y="203200"/>
                  </a:lnTo>
                  <a:lnTo>
                    <a:pt x="0" y="203200"/>
                  </a:lnTo>
                  <a:lnTo>
                    <a:pt x="0" y="454096"/>
                  </a:lnTo>
                  <a:lnTo>
                    <a:pt x="454247" y="454096"/>
                  </a:lnTo>
                  <a:lnTo>
                    <a:pt x="454247" y="657296"/>
                  </a:lnTo>
                  <a:lnTo>
                    <a:pt x="860647" y="328648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79375"/>
              <a:ext cx="759047" cy="3747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24726" y="1172913"/>
            <a:ext cx="8819274" cy="1517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Third step: Customize your online store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24726" y="1522999"/>
            <a:ext cx="5514737" cy="152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599"/>
              </a:lnSpc>
              <a:spcBef>
                <a:spcPct val="0"/>
              </a:spcBef>
            </a:pPr>
            <a:r>
              <a:rPr lang="en-US" b="true" sz="89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2.Add a page 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68897" y="3063200"/>
            <a:ext cx="3865466" cy="7494365"/>
          </a:xfrm>
          <a:custGeom>
            <a:avLst/>
            <a:gdLst/>
            <a:ahLst/>
            <a:cxnLst/>
            <a:rect r="r" b="b" t="t" l="l"/>
            <a:pathLst>
              <a:path h="7494365" w="3865466">
                <a:moveTo>
                  <a:pt x="0" y="0"/>
                </a:moveTo>
                <a:lnTo>
                  <a:pt x="3865466" y="0"/>
                </a:lnTo>
                <a:lnTo>
                  <a:pt x="3865466" y="7494365"/>
                </a:lnTo>
                <a:lnTo>
                  <a:pt x="0" y="74943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814" r="0" b="-5814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932398" y="4340529"/>
            <a:ext cx="4160421" cy="2495670"/>
            <a:chOff x="0" y="0"/>
            <a:chExt cx="1095749" cy="65729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095749" cy="657296"/>
            </a:xfrm>
            <a:custGeom>
              <a:avLst/>
              <a:gdLst/>
              <a:ahLst/>
              <a:cxnLst/>
              <a:rect r="r" b="b" t="t" l="l"/>
              <a:pathLst>
                <a:path h="657296" w="1095749">
                  <a:moveTo>
                    <a:pt x="1095749" y="328648"/>
                  </a:moveTo>
                  <a:lnTo>
                    <a:pt x="689349" y="0"/>
                  </a:lnTo>
                  <a:lnTo>
                    <a:pt x="689349" y="203200"/>
                  </a:lnTo>
                  <a:lnTo>
                    <a:pt x="0" y="203200"/>
                  </a:lnTo>
                  <a:lnTo>
                    <a:pt x="0" y="454096"/>
                  </a:lnTo>
                  <a:lnTo>
                    <a:pt x="689349" y="454096"/>
                  </a:lnTo>
                  <a:lnTo>
                    <a:pt x="689349" y="657296"/>
                  </a:lnTo>
                  <a:lnTo>
                    <a:pt x="1095749" y="328648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79375"/>
              <a:ext cx="994149" cy="3747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0790865" y="1028700"/>
            <a:ext cx="4240398" cy="9119328"/>
          </a:xfrm>
          <a:custGeom>
            <a:avLst/>
            <a:gdLst/>
            <a:ahLst/>
            <a:cxnLst/>
            <a:rect r="r" b="b" t="t" l="l"/>
            <a:pathLst>
              <a:path h="9119328" w="4240398">
                <a:moveTo>
                  <a:pt x="0" y="0"/>
                </a:moveTo>
                <a:lnTo>
                  <a:pt x="4240398" y="0"/>
                </a:lnTo>
                <a:lnTo>
                  <a:pt x="4240398" y="9119328"/>
                </a:lnTo>
                <a:lnTo>
                  <a:pt x="0" y="91193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79" r="0" b="-279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24726" y="1172913"/>
            <a:ext cx="8819274" cy="1517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Third step: Customize your online store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0" y="1522999"/>
            <a:ext cx="9570515" cy="152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599"/>
              </a:lnSpc>
              <a:spcBef>
                <a:spcPct val="0"/>
              </a:spcBef>
            </a:pPr>
            <a:r>
              <a:rPr lang="en-US" b="true" sz="89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3.Organize navigation 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0"/>
            <a:ext cx="18288000" cy="2031659"/>
            <a:chOff x="0" y="0"/>
            <a:chExt cx="4816593" cy="53508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535087"/>
            </a:xfrm>
            <a:custGeom>
              <a:avLst/>
              <a:gdLst/>
              <a:ahLst/>
              <a:cxnLst/>
              <a:rect r="r" b="b" t="t" l="l"/>
              <a:pathLst>
                <a:path h="535087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35087"/>
                  </a:lnTo>
                  <a:lnTo>
                    <a:pt x="0" y="535087"/>
                  </a:ln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816593" cy="58271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93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278497" y="4841620"/>
            <a:ext cx="5246370" cy="524637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33940" y="0"/>
                  </a:moveTo>
                  <a:lnTo>
                    <a:pt x="778860" y="0"/>
                  </a:lnTo>
                  <a:cubicBezTo>
                    <a:pt x="797604" y="0"/>
                    <a:pt x="812800" y="15196"/>
                    <a:pt x="812800" y="33940"/>
                  </a:cubicBezTo>
                  <a:lnTo>
                    <a:pt x="812800" y="778860"/>
                  </a:lnTo>
                  <a:cubicBezTo>
                    <a:pt x="812800" y="797604"/>
                    <a:pt x="797604" y="812800"/>
                    <a:pt x="778860" y="812800"/>
                  </a:cubicBezTo>
                  <a:lnTo>
                    <a:pt x="33940" y="812800"/>
                  </a:lnTo>
                  <a:cubicBezTo>
                    <a:pt x="15196" y="812800"/>
                    <a:pt x="0" y="797604"/>
                    <a:pt x="0" y="778860"/>
                  </a:cubicBezTo>
                  <a:lnTo>
                    <a:pt x="0" y="33940"/>
                  </a:lnTo>
                  <a:cubicBezTo>
                    <a:pt x="0" y="15196"/>
                    <a:pt x="15196" y="0"/>
                    <a:pt x="33940" y="0"/>
                  </a:cubicBezTo>
                  <a:close/>
                </a:path>
              </a:pathLst>
            </a:custGeom>
            <a:blipFill>
              <a:blip r:embed="rId2"/>
              <a:stretch>
                <a:fillRect l="-50000" t="0" r="-50000" b="0"/>
              </a:stretch>
            </a:blipFill>
          </p:spPr>
        </p:sp>
      </p:grpSp>
      <p:grpSp>
        <p:nvGrpSpPr>
          <p:cNvPr name="Group 7" id="7"/>
          <p:cNvGrpSpPr/>
          <p:nvPr/>
        </p:nvGrpSpPr>
        <p:grpSpPr>
          <a:xfrm rot="0">
            <a:off x="11742868" y="4682658"/>
            <a:ext cx="5246370" cy="5246370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33940" y="0"/>
                  </a:moveTo>
                  <a:lnTo>
                    <a:pt x="778860" y="0"/>
                  </a:lnTo>
                  <a:cubicBezTo>
                    <a:pt x="797604" y="0"/>
                    <a:pt x="812800" y="15196"/>
                    <a:pt x="812800" y="33940"/>
                  </a:cubicBezTo>
                  <a:lnTo>
                    <a:pt x="812800" y="778860"/>
                  </a:lnTo>
                  <a:cubicBezTo>
                    <a:pt x="812800" y="797604"/>
                    <a:pt x="797604" y="812800"/>
                    <a:pt x="778860" y="812800"/>
                  </a:cubicBezTo>
                  <a:lnTo>
                    <a:pt x="33940" y="812800"/>
                  </a:lnTo>
                  <a:cubicBezTo>
                    <a:pt x="15196" y="812800"/>
                    <a:pt x="0" y="797604"/>
                    <a:pt x="0" y="778860"/>
                  </a:cubicBezTo>
                  <a:lnTo>
                    <a:pt x="0" y="33940"/>
                  </a:lnTo>
                  <a:cubicBezTo>
                    <a:pt x="0" y="15196"/>
                    <a:pt x="15196" y="0"/>
                    <a:pt x="33940" y="0"/>
                  </a:cubicBezTo>
                  <a:close/>
                </a:path>
              </a:pathLst>
            </a:custGeom>
            <a:blipFill>
              <a:blip r:embed="rId3"/>
              <a:stretch>
                <a:fillRect l="-5401" t="0" r="-5401" b="0"/>
              </a:stretch>
            </a:blipFill>
          </p:spPr>
        </p:sp>
      </p:grpSp>
      <p:grpSp>
        <p:nvGrpSpPr>
          <p:cNvPr name="Group 9" id="9"/>
          <p:cNvGrpSpPr/>
          <p:nvPr/>
        </p:nvGrpSpPr>
        <p:grpSpPr>
          <a:xfrm rot="0">
            <a:off x="7600950" y="5559125"/>
            <a:ext cx="3086100" cy="3086100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79375"/>
              <a:ext cx="711200" cy="5302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5593172" y="185733"/>
            <a:ext cx="10936862" cy="1524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2599"/>
              </a:lnSpc>
              <a:spcBef>
                <a:spcPct val="0"/>
              </a:spcBef>
            </a:pPr>
            <a:r>
              <a:rPr lang="en-US" b="true" sz="89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The Motiviation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28700" y="2742148"/>
            <a:ext cx="15637587" cy="7880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439"/>
              </a:lnSpc>
              <a:spcBef>
                <a:spcPct val="0"/>
              </a:spcBef>
            </a:pPr>
            <a:r>
              <a:rPr lang="en-US" b="true" sz="45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The huge shift from physical stores to online platforms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312596" y="1028700"/>
            <a:ext cx="4175414" cy="9029830"/>
          </a:xfrm>
          <a:custGeom>
            <a:avLst/>
            <a:gdLst/>
            <a:ahLst/>
            <a:cxnLst/>
            <a:rect r="r" b="b" t="t" l="l"/>
            <a:pathLst>
              <a:path h="9029830" w="4175414">
                <a:moveTo>
                  <a:pt x="0" y="0"/>
                </a:moveTo>
                <a:lnTo>
                  <a:pt x="4175414" y="0"/>
                </a:lnTo>
                <a:lnTo>
                  <a:pt x="4175414" y="9029830"/>
                </a:lnTo>
                <a:lnTo>
                  <a:pt x="0" y="90298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026238" y="2038368"/>
            <a:ext cx="3814187" cy="8248632"/>
          </a:xfrm>
          <a:custGeom>
            <a:avLst/>
            <a:gdLst/>
            <a:ahLst/>
            <a:cxnLst/>
            <a:rect r="r" b="b" t="t" l="l"/>
            <a:pathLst>
              <a:path h="8248632" w="3814187">
                <a:moveTo>
                  <a:pt x="0" y="0"/>
                </a:moveTo>
                <a:lnTo>
                  <a:pt x="3814186" y="0"/>
                </a:lnTo>
                <a:lnTo>
                  <a:pt x="3814186" y="8248632"/>
                </a:lnTo>
                <a:lnTo>
                  <a:pt x="0" y="82486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24726" y="1172913"/>
            <a:ext cx="8819274" cy="1517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Third step: Customize your online store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06138" y="2368843"/>
            <a:ext cx="3726769" cy="7410779"/>
          </a:xfrm>
          <a:custGeom>
            <a:avLst/>
            <a:gdLst/>
            <a:ahLst/>
            <a:cxnLst/>
            <a:rect r="r" b="b" t="t" l="l"/>
            <a:pathLst>
              <a:path h="7410779" w="3726769">
                <a:moveTo>
                  <a:pt x="0" y="0"/>
                </a:moveTo>
                <a:lnTo>
                  <a:pt x="3726769" y="0"/>
                </a:lnTo>
                <a:lnTo>
                  <a:pt x="3726769" y="7410780"/>
                </a:lnTo>
                <a:lnTo>
                  <a:pt x="0" y="74107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367" r="0" b="-451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734363" y="2368843"/>
            <a:ext cx="3517924" cy="7410779"/>
          </a:xfrm>
          <a:custGeom>
            <a:avLst/>
            <a:gdLst/>
            <a:ahLst/>
            <a:cxnLst/>
            <a:rect r="r" b="b" t="t" l="l"/>
            <a:pathLst>
              <a:path h="7410779" w="3517924">
                <a:moveTo>
                  <a:pt x="0" y="0"/>
                </a:moveTo>
                <a:lnTo>
                  <a:pt x="3517924" y="0"/>
                </a:lnTo>
                <a:lnTo>
                  <a:pt x="3517924" y="7410780"/>
                </a:lnTo>
                <a:lnTo>
                  <a:pt x="0" y="74107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114" t="-3635" r="-2114" b="-3488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984408" y="2368843"/>
            <a:ext cx="3684316" cy="7410779"/>
          </a:xfrm>
          <a:custGeom>
            <a:avLst/>
            <a:gdLst/>
            <a:ahLst/>
            <a:cxnLst/>
            <a:rect r="r" b="b" t="t" l="l"/>
            <a:pathLst>
              <a:path h="7410779" w="3684316">
                <a:moveTo>
                  <a:pt x="0" y="0"/>
                </a:moveTo>
                <a:lnTo>
                  <a:pt x="3684316" y="0"/>
                </a:lnTo>
                <a:lnTo>
                  <a:pt x="3684316" y="7410780"/>
                </a:lnTo>
                <a:lnTo>
                  <a:pt x="0" y="74107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649" r="0" b="-2989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3746411" y="2368843"/>
            <a:ext cx="3721394" cy="7410779"/>
          </a:xfrm>
          <a:custGeom>
            <a:avLst/>
            <a:gdLst/>
            <a:ahLst/>
            <a:cxnLst/>
            <a:rect r="r" b="b" t="t" l="l"/>
            <a:pathLst>
              <a:path h="7410779" w="3721394">
                <a:moveTo>
                  <a:pt x="0" y="0"/>
                </a:moveTo>
                <a:lnTo>
                  <a:pt x="3721395" y="0"/>
                </a:lnTo>
                <a:lnTo>
                  <a:pt x="3721395" y="7410780"/>
                </a:lnTo>
                <a:lnTo>
                  <a:pt x="0" y="74107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360" r="0" b="-436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24726" y="1172913"/>
            <a:ext cx="8819274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Fourth step:  Shipment and Delivery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6160899" y="1172913"/>
            <a:ext cx="8819274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E5333C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(Basic account)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2126724"/>
            <a:ext cx="3705663" cy="7811860"/>
          </a:xfrm>
          <a:custGeom>
            <a:avLst/>
            <a:gdLst/>
            <a:ahLst/>
            <a:cxnLst/>
            <a:rect r="r" b="b" t="t" l="l"/>
            <a:pathLst>
              <a:path h="7811860" w="3705663">
                <a:moveTo>
                  <a:pt x="0" y="0"/>
                </a:moveTo>
                <a:lnTo>
                  <a:pt x="3705663" y="0"/>
                </a:lnTo>
                <a:lnTo>
                  <a:pt x="3705663" y="7811860"/>
                </a:lnTo>
                <a:lnTo>
                  <a:pt x="0" y="78118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692" t="-3512" r="0" b="-191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468384" y="2126724"/>
            <a:ext cx="3729087" cy="7811860"/>
          </a:xfrm>
          <a:custGeom>
            <a:avLst/>
            <a:gdLst/>
            <a:ahLst/>
            <a:cxnLst/>
            <a:rect r="r" b="b" t="t" l="l"/>
            <a:pathLst>
              <a:path h="7811860" w="3729087">
                <a:moveTo>
                  <a:pt x="0" y="0"/>
                </a:moveTo>
                <a:lnTo>
                  <a:pt x="3729088" y="0"/>
                </a:lnTo>
                <a:lnTo>
                  <a:pt x="3729088" y="7811860"/>
                </a:lnTo>
                <a:lnTo>
                  <a:pt x="0" y="78118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372" t="-3448" r="0" b="-2315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24726" y="1172913"/>
            <a:ext cx="8819274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fourth step:  Shipment and Delivery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787834" y="1172913"/>
            <a:ext cx="8819274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E5333C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(Premium account)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72872" y="2252985"/>
            <a:ext cx="3956301" cy="8034015"/>
          </a:xfrm>
          <a:custGeom>
            <a:avLst/>
            <a:gdLst/>
            <a:ahLst/>
            <a:cxnLst/>
            <a:rect r="r" b="b" t="t" l="l"/>
            <a:pathLst>
              <a:path h="8034015" w="3956301">
                <a:moveTo>
                  <a:pt x="0" y="0"/>
                </a:moveTo>
                <a:lnTo>
                  <a:pt x="3956300" y="0"/>
                </a:lnTo>
                <a:lnTo>
                  <a:pt x="3956300" y="8034015"/>
                </a:lnTo>
                <a:lnTo>
                  <a:pt x="0" y="80340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692" t="-5055" r="0" b="-439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950002" y="2071314"/>
            <a:ext cx="3886342" cy="8034015"/>
          </a:xfrm>
          <a:custGeom>
            <a:avLst/>
            <a:gdLst/>
            <a:ahLst/>
            <a:cxnLst/>
            <a:rect r="r" b="b" t="t" l="l"/>
            <a:pathLst>
              <a:path h="8034015" w="3886342">
                <a:moveTo>
                  <a:pt x="0" y="0"/>
                </a:moveTo>
                <a:lnTo>
                  <a:pt x="3886343" y="0"/>
                </a:lnTo>
                <a:lnTo>
                  <a:pt x="3886343" y="8034015"/>
                </a:lnTo>
                <a:lnTo>
                  <a:pt x="0" y="803401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006" t="-3558" r="0" b="-3234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7360758" y="6269993"/>
            <a:ext cx="4516757" cy="2563797"/>
            <a:chOff x="0" y="0"/>
            <a:chExt cx="1189599" cy="675239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189599" cy="675239"/>
            </a:xfrm>
            <a:custGeom>
              <a:avLst/>
              <a:gdLst/>
              <a:ahLst/>
              <a:cxnLst/>
              <a:rect r="r" b="b" t="t" l="l"/>
              <a:pathLst>
                <a:path h="675239" w="1189599">
                  <a:moveTo>
                    <a:pt x="1189599" y="337619"/>
                  </a:moveTo>
                  <a:lnTo>
                    <a:pt x="783199" y="0"/>
                  </a:lnTo>
                  <a:lnTo>
                    <a:pt x="783199" y="203200"/>
                  </a:lnTo>
                  <a:lnTo>
                    <a:pt x="0" y="203200"/>
                  </a:lnTo>
                  <a:lnTo>
                    <a:pt x="0" y="472039"/>
                  </a:lnTo>
                  <a:lnTo>
                    <a:pt x="783199" y="472039"/>
                  </a:lnTo>
                  <a:lnTo>
                    <a:pt x="783199" y="675239"/>
                  </a:lnTo>
                  <a:lnTo>
                    <a:pt x="1189599" y="337619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79375"/>
              <a:ext cx="1087999" cy="3926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24726" y="1172913"/>
            <a:ext cx="8819274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E5333C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Finishing all steps, Ready to launch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867087" y="4298949"/>
            <a:ext cx="4890644" cy="15176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Post-launch Dashboard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44445" y="2002920"/>
            <a:ext cx="3982419" cy="8096832"/>
          </a:xfrm>
          <a:custGeom>
            <a:avLst/>
            <a:gdLst/>
            <a:ahLst/>
            <a:cxnLst/>
            <a:rect r="r" b="b" t="t" l="l"/>
            <a:pathLst>
              <a:path h="8096832" w="3982419">
                <a:moveTo>
                  <a:pt x="0" y="0"/>
                </a:moveTo>
                <a:lnTo>
                  <a:pt x="3982419" y="0"/>
                </a:lnTo>
                <a:lnTo>
                  <a:pt x="3982419" y="8096832"/>
                </a:lnTo>
                <a:lnTo>
                  <a:pt x="0" y="80968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546" r="0" b="-2901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907730" y="2002920"/>
            <a:ext cx="3920445" cy="8096832"/>
          </a:xfrm>
          <a:custGeom>
            <a:avLst/>
            <a:gdLst/>
            <a:ahLst/>
            <a:cxnLst/>
            <a:rect r="r" b="b" t="t" l="l"/>
            <a:pathLst>
              <a:path h="8096832" w="3920445">
                <a:moveTo>
                  <a:pt x="0" y="0"/>
                </a:moveTo>
                <a:lnTo>
                  <a:pt x="3920444" y="0"/>
                </a:lnTo>
                <a:lnTo>
                  <a:pt x="3920444" y="8096832"/>
                </a:lnTo>
                <a:lnTo>
                  <a:pt x="0" y="80968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491" r="0" b="-130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202365" y="2002920"/>
            <a:ext cx="3908584" cy="8096832"/>
          </a:xfrm>
          <a:custGeom>
            <a:avLst/>
            <a:gdLst/>
            <a:ahLst/>
            <a:cxnLst/>
            <a:rect r="r" b="b" t="t" l="l"/>
            <a:pathLst>
              <a:path h="8096832" w="3908584">
                <a:moveTo>
                  <a:pt x="0" y="0"/>
                </a:moveTo>
                <a:lnTo>
                  <a:pt x="3908583" y="0"/>
                </a:lnTo>
                <a:lnTo>
                  <a:pt x="3908583" y="8096832"/>
                </a:lnTo>
                <a:lnTo>
                  <a:pt x="0" y="80968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902" r="0" b="-1612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78359" y="1172913"/>
            <a:ext cx="5730871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Product management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278564" y="1172913"/>
            <a:ext cx="5730871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Order management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040102" y="1172913"/>
            <a:ext cx="5730871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Report &amp; Analytics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250163" y="2251063"/>
            <a:ext cx="4049518" cy="8035937"/>
          </a:xfrm>
          <a:custGeom>
            <a:avLst/>
            <a:gdLst/>
            <a:ahLst/>
            <a:cxnLst/>
            <a:rect r="r" b="b" t="t" l="l"/>
            <a:pathLst>
              <a:path h="8035937" w="4049518">
                <a:moveTo>
                  <a:pt x="0" y="0"/>
                </a:moveTo>
                <a:lnTo>
                  <a:pt x="4049518" y="0"/>
                </a:lnTo>
                <a:lnTo>
                  <a:pt x="4049518" y="8035937"/>
                </a:lnTo>
                <a:lnTo>
                  <a:pt x="0" y="80359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039" r="0" b="-5064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528676" y="2251063"/>
            <a:ext cx="4021831" cy="8035937"/>
          </a:xfrm>
          <a:custGeom>
            <a:avLst/>
            <a:gdLst/>
            <a:ahLst/>
            <a:cxnLst/>
            <a:rect r="r" b="b" t="t" l="l"/>
            <a:pathLst>
              <a:path h="8035937" w="4021831">
                <a:moveTo>
                  <a:pt x="0" y="0"/>
                </a:moveTo>
                <a:lnTo>
                  <a:pt x="4021832" y="0"/>
                </a:lnTo>
                <a:lnTo>
                  <a:pt x="4021832" y="8035937"/>
                </a:lnTo>
                <a:lnTo>
                  <a:pt x="0" y="80359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677" r="0" b="-468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68809" y="1348450"/>
            <a:ext cx="5730871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Order management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665918" y="1235661"/>
            <a:ext cx="5730871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Order management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690978" y="1348450"/>
            <a:ext cx="5730871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E5333C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(Basic)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244377" y="1235661"/>
            <a:ext cx="5730871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E5333C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(Premium)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317478" y="2143791"/>
            <a:ext cx="3765439" cy="8143209"/>
          </a:xfrm>
          <a:custGeom>
            <a:avLst/>
            <a:gdLst/>
            <a:ahLst/>
            <a:cxnLst/>
            <a:rect r="r" b="b" t="t" l="l"/>
            <a:pathLst>
              <a:path h="8143209" w="3765439">
                <a:moveTo>
                  <a:pt x="0" y="0"/>
                </a:moveTo>
                <a:lnTo>
                  <a:pt x="3765439" y="0"/>
                </a:lnTo>
                <a:lnTo>
                  <a:pt x="3765439" y="8143209"/>
                </a:lnTo>
                <a:lnTo>
                  <a:pt x="0" y="81432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689012" y="2143791"/>
            <a:ext cx="3765439" cy="8143209"/>
          </a:xfrm>
          <a:custGeom>
            <a:avLst/>
            <a:gdLst/>
            <a:ahLst/>
            <a:cxnLst/>
            <a:rect r="r" b="b" t="t" l="l"/>
            <a:pathLst>
              <a:path h="8143209" w="3765439">
                <a:moveTo>
                  <a:pt x="0" y="0"/>
                </a:moveTo>
                <a:lnTo>
                  <a:pt x="3765439" y="0"/>
                </a:lnTo>
                <a:lnTo>
                  <a:pt x="3765439" y="8143209"/>
                </a:lnTo>
                <a:lnTo>
                  <a:pt x="0" y="81432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Owner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1172913"/>
            <a:ext cx="5730871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Report &amp; Analytics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47454" y="1684924"/>
            <a:ext cx="4319560" cy="8602076"/>
          </a:xfrm>
          <a:custGeom>
            <a:avLst/>
            <a:gdLst/>
            <a:ahLst/>
            <a:cxnLst/>
            <a:rect r="r" b="b" t="t" l="l"/>
            <a:pathLst>
              <a:path h="8602076" w="4319560">
                <a:moveTo>
                  <a:pt x="0" y="0"/>
                </a:moveTo>
                <a:lnTo>
                  <a:pt x="4319560" y="0"/>
                </a:lnTo>
                <a:lnTo>
                  <a:pt x="4319560" y="8602076"/>
                </a:lnTo>
                <a:lnTo>
                  <a:pt x="0" y="86020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496" r="0" b="-309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360758" y="1649159"/>
            <a:ext cx="4409664" cy="8673605"/>
          </a:xfrm>
          <a:custGeom>
            <a:avLst/>
            <a:gdLst/>
            <a:ahLst/>
            <a:cxnLst/>
            <a:rect r="r" b="b" t="t" l="l"/>
            <a:pathLst>
              <a:path h="8673605" w="4409664">
                <a:moveTo>
                  <a:pt x="0" y="0"/>
                </a:moveTo>
                <a:lnTo>
                  <a:pt x="4409664" y="0"/>
                </a:lnTo>
                <a:lnTo>
                  <a:pt x="4409664" y="8673606"/>
                </a:lnTo>
                <a:lnTo>
                  <a:pt x="0" y="86736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665" r="0" b="-5364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959051" y="1649159"/>
            <a:ext cx="4431651" cy="8864929"/>
          </a:xfrm>
          <a:custGeom>
            <a:avLst/>
            <a:gdLst/>
            <a:ahLst/>
            <a:cxnLst/>
            <a:rect r="r" b="b" t="t" l="l"/>
            <a:pathLst>
              <a:path h="8864929" w="4431651">
                <a:moveTo>
                  <a:pt x="0" y="0"/>
                </a:moveTo>
                <a:lnTo>
                  <a:pt x="4431652" y="0"/>
                </a:lnTo>
                <a:lnTo>
                  <a:pt x="4431652" y="8864929"/>
                </a:lnTo>
                <a:lnTo>
                  <a:pt x="0" y="88649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260" r="0" b="-3932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*Customer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115481" y="2087318"/>
            <a:ext cx="4166812" cy="8199682"/>
          </a:xfrm>
          <a:custGeom>
            <a:avLst/>
            <a:gdLst/>
            <a:ahLst/>
            <a:cxnLst/>
            <a:rect r="r" b="b" t="t" l="l"/>
            <a:pathLst>
              <a:path h="8199682" w="4166812">
                <a:moveTo>
                  <a:pt x="0" y="0"/>
                </a:moveTo>
                <a:lnTo>
                  <a:pt x="4166812" y="0"/>
                </a:lnTo>
                <a:lnTo>
                  <a:pt x="4166812" y="8199682"/>
                </a:lnTo>
                <a:lnTo>
                  <a:pt x="0" y="81996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617" r="0" b="-436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428510" y="2087318"/>
            <a:ext cx="4126132" cy="8199682"/>
          </a:xfrm>
          <a:custGeom>
            <a:avLst/>
            <a:gdLst/>
            <a:ahLst/>
            <a:cxnLst/>
            <a:rect r="r" b="b" t="t" l="l"/>
            <a:pathLst>
              <a:path h="8199682" w="4126132">
                <a:moveTo>
                  <a:pt x="0" y="0"/>
                </a:moveTo>
                <a:lnTo>
                  <a:pt x="4126132" y="0"/>
                </a:lnTo>
                <a:lnTo>
                  <a:pt x="4126132" y="8199682"/>
                </a:lnTo>
                <a:lnTo>
                  <a:pt x="0" y="81996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288" r="0" b="-4618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*Customer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78359" y="1172913"/>
            <a:ext cx="5730871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Add product to card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23576" y="2117390"/>
            <a:ext cx="4070715" cy="8169610"/>
          </a:xfrm>
          <a:custGeom>
            <a:avLst/>
            <a:gdLst/>
            <a:ahLst/>
            <a:cxnLst/>
            <a:rect r="r" b="b" t="t" l="l"/>
            <a:pathLst>
              <a:path h="8169610" w="4070715">
                <a:moveTo>
                  <a:pt x="0" y="0"/>
                </a:moveTo>
                <a:lnTo>
                  <a:pt x="4070715" y="0"/>
                </a:lnTo>
                <a:lnTo>
                  <a:pt x="4070715" y="8169610"/>
                </a:lnTo>
                <a:lnTo>
                  <a:pt x="0" y="81696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246" r="0" b="-359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360758" y="2117390"/>
            <a:ext cx="4138301" cy="8169610"/>
          </a:xfrm>
          <a:custGeom>
            <a:avLst/>
            <a:gdLst/>
            <a:ahLst/>
            <a:cxnLst/>
            <a:rect r="r" b="b" t="t" l="l"/>
            <a:pathLst>
              <a:path h="8169610" w="4138301">
                <a:moveTo>
                  <a:pt x="0" y="0"/>
                </a:moveTo>
                <a:lnTo>
                  <a:pt x="4138301" y="0"/>
                </a:lnTo>
                <a:lnTo>
                  <a:pt x="4138301" y="8169610"/>
                </a:lnTo>
                <a:lnTo>
                  <a:pt x="0" y="81696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312" r="0" b="-4316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023806" y="2117390"/>
            <a:ext cx="4110999" cy="8169610"/>
          </a:xfrm>
          <a:custGeom>
            <a:avLst/>
            <a:gdLst/>
            <a:ahLst/>
            <a:cxnLst/>
            <a:rect r="r" b="b" t="t" l="l"/>
            <a:pathLst>
              <a:path h="8169610" w="4110999">
                <a:moveTo>
                  <a:pt x="0" y="0"/>
                </a:moveTo>
                <a:lnTo>
                  <a:pt x="4110999" y="0"/>
                </a:lnTo>
                <a:lnTo>
                  <a:pt x="4110999" y="8169610"/>
                </a:lnTo>
                <a:lnTo>
                  <a:pt x="0" y="81696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4618" r="0" b="-4288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*Customer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78359" y="1172913"/>
            <a:ext cx="6782398" cy="727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89"/>
              </a:lnSpc>
              <a:spcBef>
                <a:spcPct val="0"/>
              </a:spcBef>
            </a:pPr>
            <a:r>
              <a:rPr lang="en-US" b="true" sz="3699">
                <a:solidFill>
                  <a:srgbClr val="000000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Open card and confirm order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65402" y="2456695"/>
            <a:ext cx="6112447" cy="7830305"/>
            <a:chOff x="0" y="0"/>
            <a:chExt cx="1609863" cy="206230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09862" cy="2062302"/>
            </a:xfrm>
            <a:custGeom>
              <a:avLst/>
              <a:gdLst/>
              <a:ahLst/>
              <a:cxnLst/>
              <a:rect r="r" b="b" t="t" l="l"/>
              <a:pathLst>
                <a:path h="2062302" w="1609862">
                  <a:moveTo>
                    <a:pt x="64596" y="0"/>
                  </a:moveTo>
                  <a:lnTo>
                    <a:pt x="1545267" y="0"/>
                  </a:lnTo>
                  <a:cubicBezTo>
                    <a:pt x="1580942" y="0"/>
                    <a:pt x="1609862" y="28920"/>
                    <a:pt x="1609862" y="64596"/>
                  </a:cubicBezTo>
                  <a:lnTo>
                    <a:pt x="1609862" y="1997707"/>
                  </a:lnTo>
                  <a:cubicBezTo>
                    <a:pt x="1609862" y="2014839"/>
                    <a:pt x="1603057" y="2031269"/>
                    <a:pt x="1590943" y="2043383"/>
                  </a:cubicBezTo>
                  <a:cubicBezTo>
                    <a:pt x="1578829" y="2055497"/>
                    <a:pt x="1562399" y="2062302"/>
                    <a:pt x="1545267" y="2062302"/>
                  </a:cubicBezTo>
                  <a:lnTo>
                    <a:pt x="64596" y="2062302"/>
                  </a:lnTo>
                  <a:cubicBezTo>
                    <a:pt x="28920" y="2062302"/>
                    <a:pt x="0" y="2033382"/>
                    <a:pt x="0" y="1997707"/>
                  </a:cubicBezTo>
                  <a:lnTo>
                    <a:pt x="0" y="64596"/>
                  </a:lnTo>
                  <a:cubicBezTo>
                    <a:pt x="0" y="28920"/>
                    <a:pt x="28920" y="0"/>
                    <a:pt x="64596" y="0"/>
                  </a:cubicBezTo>
                  <a:close/>
                </a:path>
              </a:pathLst>
            </a:custGeom>
            <a:solidFill>
              <a:srgbClr val="DBE5E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23825"/>
              <a:ext cx="1609863" cy="2186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3047182" y="3054026"/>
            <a:ext cx="2348889" cy="2348889"/>
          </a:xfrm>
          <a:custGeom>
            <a:avLst/>
            <a:gdLst/>
            <a:ahLst/>
            <a:cxnLst/>
            <a:rect r="r" b="b" t="t" l="l"/>
            <a:pathLst>
              <a:path h="2348889" w="2348889">
                <a:moveTo>
                  <a:pt x="0" y="0"/>
                </a:moveTo>
                <a:lnTo>
                  <a:pt x="2348888" y="0"/>
                </a:lnTo>
                <a:lnTo>
                  <a:pt x="2348888" y="2348889"/>
                </a:lnTo>
                <a:lnTo>
                  <a:pt x="0" y="23488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0465588" y="2456695"/>
            <a:ext cx="6112447" cy="7830305"/>
            <a:chOff x="0" y="0"/>
            <a:chExt cx="1609863" cy="2062302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609862" cy="2062302"/>
            </a:xfrm>
            <a:custGeom>
              <a:avLst/>
              <a:gdLst/>
              <a:ahLst/>
              <a:cxnLst/>
              <a:rect r="r" b="b" t="t" l="l"/>
              <a:pathLst>
                <a:path h="2062302" w="1609862">
                  <a:moveTo>
                    <a:pt x="64596" y="0"/>
                  </a:moveTo>
                  <a:lnTo>
                    <a:pt x="1545267" y="0"/>
                  </a:lnTo>
                  <a:cubicBezTo>
                    <a:pt x="1580942" y="0"/>
                    <a:pt x="1609862" y="28920"/>
                    <a:pt x="1609862" y="64596"/>
                  </a:cubicBezTo>
                  <a:lnTo>
                    <a:pt x="1609862" y="1997707"/>
                  </a:lnTo>
                  <a:cubicBezTo>
                    <a:pt x="1609862" y="2014839"/>
                    <a:pt x="1603057" y="2031269"/>
                    <a:pt x="1590943" y="2043383"/>
                  </a:cubicBezTo>
                  <a:cubicBezTo>
                    <a:pt x="1578829" y="2055497"/>
                    <a:pt x="1562399" y="2062302"/>
                    <a:pt x="1545267" y="2062302"/>
                  </a:cubicBezTo>
                  <a:lnTo>
                    <a:pt x="64596" y="2062302"/>
                  </a:lnTo>
                  <a:cubicBezTo>
                    <a:pt x="28920" y="2062302"/>
                    <a:pt x="0" y="2033382"/>
                    <a:pt x="0" y="1997707"/>
                  </a:cubicBezTo>
                  <a:lnTo>
                    <a:pt x="0" y="64596"/>
                  </a:lnTo>
                  <a:cubicBezTo>
                    <a:pt x="0" y="28920"/>
                    <a:pt x="28920" y="0"/>
                    <a:pt x="64596" y="0"/>
                  </a:cubicBezTo>
                  <a:close/>
                </a:path>
              </a:pathLst>
            </a:custGeom>
            <a:solidFill>
              <a:srgbClr val="A9BECB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123825"/>
              <a:ext cx="1609863" cy="2186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2408484" y="3054026"/>
            <a:ext cx="2226655" cy="2226655"/>
          </a:xfrm>
          <a:custGeom>
            <a:avLst/>
            <a:gdLst/>
            <a:ahLst/>
            <a:cxnLst/>
            <a:rect r="r" b="b" t="t" l="l"/>
            <a:pathLst>
              <a:path h="2226655" w="2226655">
                <a:moveTo>
                  <a:pt x="0" y="0"/>
                </a:moveTo>
                <a:lnTo>
                  <a:pt x="2226655" y="0"/>
                </a:lnTo>
                <a:lnTo>
                  <a:pt x="2226655" y="2226655"/>
                </a:lnTo>
                <a:lnTo>
                  <a:pt x="0" y="222665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369428" y="272930"/>
            <a:ext cx="11816842" cy="1384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339"/>
              </a:lnSpc>
              <a:spcBef>
                <a:spcPct val="0"/>
              </a:spcBef>
            </a:pPr>
            <a:r>
              <a:rPr lang="en-US" b="true" sz="80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The problem and our solution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700" y="5799875"/>
            <a:ext cx="5970508" cy="26225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69286" indent="-334643" lvl="1">
              <a:lnSpc>
                <a:spcPts val="5269"/>
              </a:lnSpc>
              <a:buFont typeface="Arial"/>
              <a:buChar char="•"/>
            </a:pPr>
            <a:r>
              <a:rPr lang="en-US" b="true" sz="30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Lack of technical expertise</a:t>
            </a:r>
          </a:p>
          <a:p>
            <a:pPr algn="l" marL="669286" indent="-334643" lvl="1">
              <a:lnSpc>
                <a:spcPts val="5269"/>
              </a:lnSpc>
              <a:buFont typeface="Arial"/>
              <a:buChar char="•"/>
            </a:pPr>
            <a:r>
              <a:rPr lang="en-US" b="true" sz="30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High cost</a:t>
            </a:r>
          </a:p>
          <a:p>
            <a:pPr algn="l" marL="669286" indent="-334643" lvl="1">
              <a:lnSpc>
                <a:spcPts val="5269"/>
              </a:lnSpc>
              <a:buFont typeface="Arial"/>
              <a:buChar char="•"/>
            </a:pPr>
            <a:r>
              <a:rPr lang="en-US" b="true" sz="30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Difficult to manage the store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354886" y="6219448"/>
            <a:ext cx="6041477" cy="32893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69286" indent="-334643" lvl="1">
              <a:lnSpc>
                <a:spcPts val="5269"/>
              </a:lnSpc>
              <a:buFont typeface="Arial"/>
              <a:buChar char="•"/>
            </a:pPr>
            <a:r>
              <a:rPr lang="en-US" b="true" sz="30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Easily create an Online store</a:t>
            </a:r>
          </a:p>
          <a:p>
            <a:pPr algn="l" marL="669286" indent="-334643" lvl="1">
              <a:lnSpc>
                <a:spcPts val="5269"/>
              </a:lnSpc>
              <a:buFont typeface="Arial"/>
              <a:buChar char="•"/>
            </a:pPr>
            <a:r>
              <a:rPr lang="en-US" b="true" sz="30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Efficiently manage the store </a:t>
            </a:r>
          </a:p>
          <a:p>
            <a:pPr algn="l" marL="669286" indent="-334643" lvl="1">
              <a:lnSpc>
                <a:spcPts val="5269"/>
              </a:lnSpc>
              <a:buFont typeface="Arial"/>
              <a:buChar char="•"/>
            </a:pPr>
            <a:r>
              <a:rPr lang="en-US" b="true" sz="30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support Accessabliity cases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554324" y="5547381"/>
            <a:ext cx="5842040" cy="4908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b="true" sz="27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Our solution is StoreMaster which: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726156" y="1684924"/>
            <a:ext cx="4301036" cy="8602076"/>
          </a:xfrm>
          <a:custGeom>
            <a:avLst/>
            <a:gdLst/>
            <a:ahLst/>
            <a:cxnLst/>
            <a:rect r="r" b="b" t="t" l="l"/>
            <a:pathLst>
              <a:path h="8602076" w="4301036">
                <a:moveTo>
                  <a:pt x="0" y="0"/>
                </a:moveTo>
                <a:lnTo>
                  <a:pt x="4301036" y="0"/>
                </a:lnTo>
                <a:lnTo>
                  <a:pt x="4301036" y="8602076"/>
                </a:lnTo>
                <a:lnTo>
                  <a:pt x="0" y="86020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605" r="0" b="-460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340107" y="1684924"/>
            <a:ext cx="4286202" cy="8602076"/>
          </a:xfrm>
          <a:custGeom>
            <a:avLst/>
            <a:gdLst/>
            <a:ahLst/>
            <a:cxnLst/>
            <a:rect r="r" b="b" t="t" l="l"/>
            <a:pathLst>
              <a:path h="8602076" w="4286202">
                <a:moveTo>
                  <a:pt x="0" y="0"/>
                </a:moveTo>
                <a:lnTo>
                  <a:pt x="4286202" y="0"/>
                </a:lnTo>
                <a:lnTo>
                  <a:pt x="4286202" y="8602076"/>
                </a:lnTo>
                <a:lnTo>
                  <a:pt x="0" y="860207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593" r="0" b="-4246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*Customer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*Staff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5391046" y="5898911"/>
            <a:ext cx="9475583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3.arrange Packages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871687" y="2149837"/>
            <a:ext cx="10991147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1.Prepare Orders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871687" y="4024374"/>
            <a:ext cx="12544627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2.Delivery Tasks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924731" y="1965021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3" y="0"/>
                </a:lnTo>
                <a:lnTo>
                  <a:pt x="294009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456696" y="1965021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4" y="0"/>
                </a:lnTo>
                <a:lnTo>
                  <a:pt x="2940094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*Staff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6402381" y="4230620"/>
            <a:ext cx="4516757" cy="2563797"/>
            <a:chOff x="0" y="0"/>
            <a:chExt cx="1189599" cy="67523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189599" cy="675239"/>
            </a:xfrm>
            <a:custGeom>
              <a:avLst/>
              <a:gdLst/>
              <a:ahLst/>
              <a:cxnLst/>
              <a:rect r="r" b="b" t="t" l="l"/>
              <a:pathLst>
                <a:path h="675239" w="1189599">
                  <a:moveTo>
                    <a:pt x="1189599" y="337619"/>
                  </a:moveTo>
                  <a:lnTo>
                    <a:pt x="783199" y="0"/>
                  </a:lnTo>
                  <a:lnTo>
                    <a:pt x="783199" y="203200"/>
                  </a:lnTo>
                  <a:lnTo>
                    <a:pt x="0" y="203200"/>
                  </a:lnTo>
                  <a:lnTo>
                    <a:pt x="0" y="472039"/>
                  </a:lnTo>
                  <a:lnTo>
                    <a:pt x="783199" y="472039"/>
                  </a:lnTo>
                  <a:lnTo>
                    <a:pt x="783199" y="675239"/>
                  </a:lnTo>
                  <a:lnTo>
                    <a:pt x="1189599" y="337619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79375"/>
              <a:ext cx="1087999" cy="3926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064414" y="2229167"/>
            <a:ext cx="2940093" cy="6720134"/>
          </a:xfrm>
          <a:custGeom>
            <a:avLst/>
            <a:gdLst/>
            <a:ahLst/>
            <a:cxnLst/>
            <a:rect r="r" b="b" t="t" l="l"/>
            <a:pathLst>
              <a:path h="6720134" w="2940093">
                <a:moveTo>
                  <a:pt x="0" y="0"/>
                </a:moveTo>
                <a:lnTo>
                  <a:pt x="2940093" y="0"/>
                </a:lnTo>
                <a:lnTo>
                  <a:pt x="2940093" y="6720134"/>
                </a:lnTo>
                <a:lnTo>
                  <a:pt x="0" y="67201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856" t="0" r="-2856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456696" y="2229167"/>
            <a:ext cx="2940093" cy="6720134"/>
          </a:xfrm>
          <a:custGeom>
            <a:avLst/>
            <a:gdLst/>
            <a:ahLst/>
            <a:cxnLst/>
            <a:rect r="r" b="b" t="t" l="l"/>
            <a:pathLst>
              <a:path h="6720134" w="2940093">
                <a:moveTo>
                  <a:pt x="0" y="0"/>
                </a:moveTo>
                <a:lnTo>
                  <a:pt x="2940094" y="0"/>
                </a:lnTo>
                <a:lnTo>
                  <a:pt x="2940094" y="6720134"/>
                </a:lnTo>
                <a:lnTo>
                  <a:pt x="0" y="67201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856" t="0" r="-2856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*Staff prepare orders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6472223" y="4307336"/>
            <a:ext cx="4516757" cy="2563797"/>
            <a:chOff x="0" y="0"/>
            <a:chExt cx="1189599" cy="67523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189599" cy="675239"/>
            </a:xfrm>
            <a:custGeom>
              <a:avLst/>
              <a:gdLst/>
              <a:ahLst/>
              <a:cxnLst/>
              <a:rect r="r" b="b" t="t" l="l"/>
              <a:pathLst>
                <a:path h="675239" w="1189599">
                  <a:moveTo>
                    <a:pt x="1189599" y="337619"/>
                  </a:moveTo>
                  <a:lnTo>
                    <a:pt x="783199" y="0"/>
                  </a:lnTo>
                  <a:lnTo>
                    <a:pt x="783199" y="203200"/>
                  </a:lnTo>
                  <a:lnTo>
                    <a:pt x="0" y="203200"/>
                  </a:lnTo>
                  <a:lnTo>
                    <a:pt x="0" y="472039"/>
                  </a:lnTo>
                  <a:lnTo>
                    <a:pt x="783199" y="472039"/>
                  </a:lnTo>
                  <a:lnTo>
                    <a:pt x="783199" y="675239"/>
                  </a:lnTo>
                  <a:lnTo>
                    <a:pt x="1189599" y="337619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79375"/>
              <a:ext cx="1087999" cy="3926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220794" y="4307336"/>
            <a:ext cx="4516757" cy="2563797"/>
            <a:chOff x="0" y="0"/>
            <a:chExt cx="1189599" cy="67523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89599" cy="675239"/>
            </a:xfrm>
            <a:custGeom>
              <a:avLst/>
              <a:gdLst/>
              <a:ahLst/>
              <a:cxnLst/>
              <a:rect r="r" b="b" t="t" l="l"/>
              <a:pathLst>
                <a:path h="675239" w="1189599">
                  <a:moveTo>
                    <a:pt x="1189599" y="337619"/>
                  </a:moveTo>
                  <a:lnTo>
                    <a:pt x="783199" y="0"/>
                  </a:lnTo>
                  <a:lnTo>
                    <a:pt x="783199" y="203200"/>
                  </a:lnTo>
                  <a:lnTo>
                    <a:pt x="0" y="203200"/>
                  </a:lnTo>
                  <a:lnTo>
                    <a:pt x="0" y="472039"/>
                  </a:lnTo>
                  <a:lnTo>
                    <a:pt x="783199" y="472039"/>
                  </a:lnTo>
                  <a:lnTo>
                    <a:pt x="783199" y="675239"/>
                  </a:lnTo>
                  <a:lnTo>
                    <a:pt x="1189599" y="337619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79375"/>
              <a:ext cx="1087999" cy="3926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1423351" y="2410755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3" y="0"/>
                </a:lnTo>
                <a:lnTo>
                  <a:pt x="294009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598680" y="2410755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3" y="0"/>
                </a:lnTo>
                <a:lnTo>
                  <a:pt x="294009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*Staff delivery tasks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736062" y="1965021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4" y="0"/>
                </a:lnTo>
                <a:lnTo>
                  <a:pt x="2940094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384433" y="1965021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3" y="0"/>
                </a:lnTo>
                <a:lnTo>
                  <a:pt x="294009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*Staff arrange packages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6771916" y="3861602"/>
            <a:ext cx="4516757" cy="2563797"/>
            <a:chOff x="0" y="0"/>
            <a:chExt cx="1189599" cy="67523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189599" cy="675239"/>
            </a:xfrm>
            <a:custGeom>
              <a:avLst/>
              <a:gdLst/>
              <a:ahLst/>
              <a:cxnLst/>
              <a:rect r="r" b="b" t="t" l="l"/>
              <a:pathLst>
                <a:path h="675239" w="1189599">
                  <a:moveTo>
                    <a:pt x="1189599" y="337619"/>
                  </a:moveTo>
                  <a:lnTo>
                    <a:pt x="783199" y="0"/>
                  </a:lnTo>
                  <a:lnTo>
                    <a:pt x="783199" y="203200"/>
                  </a:lnTo>
                  <a:lnTo>
                    <a:pt x="0" y="203200"/>
                  </a:lnTo>
                  <a:lnTo>
                    <a:pt x="0" y="472039"/>
                  </a:lnTo>
                  <a:lnTo>
                    <a:pt x="783199" y="472039"/>
                  </a:lnTo>
                  <a:lnTo>
                    <a:pt x="783199" y="675239"/>
                  </a:lnTo>
                  <a:lnTo>
                    <a:pt x="1189599" y="337619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79375"/>
              <a:ext cx="1087999" cy="3926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Employee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574532" y="1851626"/>
            <a:ext cx="10090188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1.Order Management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3915489" y="3779494"/>
            <a:ext cx="10991147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2.Product Management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673662" y="5711181"/>
            <a:ext cx="12544627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3. Shipment Tracker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915489" y="7387581"/>
            <a:ext cx="14176955" cy="35509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4.Report &amp; Analytics</a:t>
            </a:r>
          </a:p>
          <a:p>
            <a:pPr algn="ctr">
              <a:lnSpc>
                <a:spcPts val="1427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729174" y="1965021"/>
            <a:ext cx="2940093" cy="7055373"/>
          </a:xfrm>
          <a:custGeom>
            <a:avLst/>
            <a:gdLst/>
            <a:ahLst/>
            <a:cxnLst/>
            <a:rect r="r" b="b" t="t" l="l"/>
            <a:pathLst>
              <a:path h="7055373" w="2940093">
                <a:moveTo>
                  <a:pt x="0" y="0"/>
                </a:moveTo>
                <a:lnTo>
                  <a:pt x="2940094" y="0"/>
                </a:lnTo>
                <a:lnTo>
                  <a:pt x="2940094" y="7055373"/>
                </a:lnTo>
                <a:lnTo>
                  <a:pt x="0" y="70553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493" t="0" r="-549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052989" y="1965021"/>
            <a:ext cx="2940093" cy="7055373"/>
          </a:xfrm>
          <a:custGeom>
            <a:avLst/>
            <a:gdLst/>
            <a:ahLst/>
            <a:cxnLst/>
            <a:rect r="r" b="b" t="t" l="l"/>
            <a:pathLst>
              <a:path h="7055373" w="2940093">
                <a:moveTo>
                  <a:pt x="0" y="0"/>
                </a:moveTo>
                <a:lnTo>
                  <a:pt x="2940093" y="0"/>
                </a:lnTo>
                <a:lnTo>
                  <a:pt x="2940093" y="7055373"/>
                </a:lnTo>
                <a:lnTo>
                  <a:pt x="0" y="70553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493" t="0" r="-5493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Employee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635234" y="2188514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3" y="0"/>
                </a:lnTo>
                <a:lnTo>
                  <a:pt x="294009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812809" y="2188514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3" y="0"/>
                </a:lnTo>
                <a:lnTo>
                  <a:pt x="294009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Employee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232686" y="1965021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3" y="0"/>
                </a:lnTo>
                <a:lnTo>
                  <a:pt x="294009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444803" y="1965021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3" y="0"/>
                </a:lnTo>
                <a:lnTo>
                  <a:pt x="294009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456831" y="1965021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3" y="0"/>
                </a:lnTo>
                <a:lnTo>
                  <a:pt x="294009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Employee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897880" y="3149081"/>
            <a:ext cx="6917506" cy="54705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3" indent="-399411" lvl="1">
              <a:lnSpc>
                <a:spcPts val="6289"/>
              </a:lnSpc>
              <a:buFont typeface="Arial"/>
              <a:buChar char="•"/>
            </a:pPr>
            <a:r>
              <a:rPr lang="en-US" b="true" sz="36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Flutter</a:t>
            </a:r>
          </a:p>
          <a:p>
            <a:pPr algn="l" marL="798823" indent="-399411" lvl="1">
              <a:lnSpc>
                <a:spcPts val="6289"/>
              </a:lnSpc>
              <a:buFont typeface="Arial"/>
              <a:buChar char="•"/>
            </a:pPr>
            <a:r>
              <a:rPr lang="en-US" b="true" sz="36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Nodejs</a:t>
            </a:r>
          </a:p>
          <a:p>
            <a:pPr algn="l" marL="798823" indent="-399411" lvl="1">
              <a:lnSpc>
                <a:spcPts val="6289"/>
              </a:lnSpc>
              <a:buFont typeface="Arial"/>
              <a:buChar char="•"/>
            </a:pPr>
            <a:r>
              <a:rPr lang="en-US" b="true" sz="36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MongoDB</a:t>
            </a:r>
          </a:p>
          <a:p>
            <a:pPr algn="l" marL="798823" indent="-399411" lvl="1">
              <a:lnSpc>
                <a:spcPts val="6289"/>
              </a:lnSpc>
              <a:buFont typeface="Arial"/>
              <a:buChar char="•"/>
            </a:pPr>
            <a:r>
              <a:rPr lang="en-US" b="true" sz="36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Postman</a:t>
            </a:r>
          </a:p>
          <a:p>
            <a:pPr algn="l" marL="798823" indent="-399411" lvl="1">
              <a:lnSpc>
                <a:spcPts val="6289"/>
              </a:lnSpc>
              <a:buFont typeface="Arial"/>
              <a:buChar char="•"/>
            </a:pPr>
            <a:r>
              <a:rPr lang="en-US" b="true" sz="36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Paypal Gateway</a:t>
            </a:r>
          </a:p>
          <a:p>
            <a:pPr algn="l" marL="798823" indent="-399411" lvl="1">
              <a:lnSpc>
                <a:spcPts val="6289"/>
              </a:lnSpc>
              <a:buFont typeface="Arial"/>
              <a:buChar char="•"/>
            </a:pPr>
            <a:r>
              <a:rPr lang="en-US" b="true" sz="36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SendGrid</a:t>
            </a:r>
          </a:p>
          <a:p>
            <a:pPr algn="l">
              <a:lnSpc>
                <a:spcPts val="6289"/>
              </a:lnSpc>
            </a:pPr>
          </a:p>
        </p:txBody>
      </p:sp>
      <p:sp>
        <p:nvSpPr>
          <p:cNvPr name="AutoShape 3" id="3"/>
          <p:cNvSpPr/>
          <p:nvPr/>
        </p:nvSpPr>
        <p:spPr>
          <a:xfrm>
            <a:off x="5897880" y="2080148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4" id="4"/>
          <p:cNvSpPr/>
          <p:nvPr/>
        </p:nvSpPr>
        <p:spPr>
          <a:xfrm>
            <a:off x="6251734" y="9220200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8304001" y="2470557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687411" y="197350"/>
            <a:ext cx="8048163" cy="18827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5398"/>
              </a:lnSpc>
              <a:spcBef>
                <a:spcPct val="0"/>
              </a:spcBef>
            </a:pPr>
            <a:r>
              <a:rPr lang="en-US" b="true" sz="109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Methods used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8440255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060000" y="1965021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4" y="0"/>
                </a:lnTo>
                <a:lnTo>
                  <a:pt x="2940094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740476" y="1965021"/>
            <a:ext cx="2940093" cy="6356958"/>
          </a:xfrm>
          <a:custGeom>
            <a:avLst/>
            <a:gdLst/>
            <a:ahLst/>
            <a:cxnLst/>
            <a:rect r="r" b="b" t="t" l="l"/>
            <a:pathLst>
              <a:path h="6356958" w="2940093">
                <a:moveTo>
                  <a:pt x="0" y="0"/>
                </a:moveTo>
                <a:lnTo>
                  <a:pt x="2940093" y="0"/>
                </a:lnTo>
                <a:lnTo>
                  <a:pt x="294009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*Store Employee</a:t>
            </a:r>
          </a:p>
        </p:txBody>
      </p:sp>
      <p:grpSp>
        <p:nvGrpSpPr>
          <p:cNvPr name="Group 5" id="5"/>
          <p:cNvGrpSpPr/>
          <p:nvPr/>
        </p:nvGrpSpPr>
        <p:grpSpPr>
          <a:xfrm rot="0">
            <a:off x="6611906" y="3861602"/>
            <a:ext cx="4516757" cy="2563797"/>
            <a:chOff x="0" y="0"/>
            <a:chExt cx="1189599" cy="67523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189599" cy="675239"/>
            </a:xfrm>
            <a:custGeom>
              <a:avLst/>
              <a:gdLst/>
              <a:ahLst/>
              <a:cxnLst/>
              <a:rect r="r" b="b" t="t" l="l"/>
              <a:pathLst>
                <a:path h="675239" w="1189599">
                  <a:moveTo>
                    <a:pt x="1189599" y="337619"/>
                  </a:moveTo>
                  <a:lnTo>
                    <a:pt x="783199" y="0"/>
                  </a:lnTo>
                  <a:lnTo>
                    <a:pt x="783199" y="203200"/>
                  </a:lnTo>
                  <a:lnTo>
                    <a:pt x="0" y="203200"/>
                  </a:lnTo>
                  <a:lnTo>
                    <a:pt x="0" y="472039"/>
                  </a:lnTo>
                  <a:lnTo>
                    <a:pt x="783199" y="472039"/>
                  </a:lnTo>
                  <a:lnTo>
                    <a:pt x="783199" y="675239"/>
                  </a:lnTo>
                  <a:lnTo>
                    <a:pt x="1189599" y="337619"/>
                  </a:lnTo>
                  <a:close/>
                </a:path>
              </a:pathLst>
            </a:custGeom>
            <a:solidFill>
              <a:srgbClr val="0F466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79375"/>
              <a:ext cx="1087999" cy="39266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79"/>
                </a:lnSpc>
              </a:pPr>
            </a:p>
          </p:txBody>
        </p:sp>
      </p:grp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694507" y="1480617"/>
            <a:ext cx="3489417" cy="5226832"/>
          </a:xfrm>
          <a:custGeom>
            <a:avLst/>
            <a:gdLst/>
            <a:ahLst/>
            <a:cxnLst/>
            <a:rect r="r" b="b" t="t" l="l"/>
            <a:pathLst>
              <a:path h="5226832" w="3489417">
                <a:moveTo>
                  <a:pt x="0" y="0"/>
                </a:moveTo>
                <a:lnTo>
                  <a:pt x="3489416" y="0"/>
                </a:lnTo>
                <a:lnTo>
                  <a:pt x="3489416" y="5226832"/>
                </a:lnTo>
                <a:lnTo>
                  <a:pt x="0" y="52268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1936" t="0" r="-111936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936458" y="4094033"/>
            <a:ext cx="3526836" cy="5226832"/>
          </a:xfrm>
          <a:custGeom>
            <a:avLst/>
            <a:gdLst/>
            <a:ahLst/>
            <a:cxnLst/>
            <a:rect r="r" b="b" t="t" l="l"/>
            <a:pathLst>
              <a:path h="5226832" w="3526836">
                <a:moveTo>
                  <a:pt x="0" y="0"/>
                </a:moveTo>
                <a:lnTo>
                  <a:pt x="3526836" y="0"/>
                </a:lnTo>
                <a:lnTo>
                  <a:pt x="3526836" y="5226832"/>
                </a:lnTo>
                <a:lnTo>
                  <a:pt x="0" y="52268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10104" t="0" r="-110331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751673" y="4094033"/>
            <a:ext cx="3482533" cy="5226832"/>
          </a:xfrm>
          <a:custGeom>
            <a:avLst/>
            <a:gdLst/>
            <a:ahLst/>
            <a:cxnLst/>
            <a:rect r="r" b="b" t="t" l="l"/>
            <a:pathLst>
              <a:path h="5226832" w="3482533">
                <a:moveTo>
                  <a:pt x="0" y="0"/>
                </a:moveTo>
                <a:lnTo>
                  <a:pt x="3482533" y="0"/>
                </a:lnTo>
                <a:lnTo>
                  <a:pt x="3482533" y="5226832"/>
                </a:lnTo>
                <a:lnTo>
                  <a:pt x="0" y="52268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11050" t="0" r="-113461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Support Store Owner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24726" y="1344363"/>
            <a:ext cx="3080657" cy="5226832"/>
          </a:xfrm>
          <a:custGeom>
            <a:avLst/>
            <a:gdLst/>
            <a:ahLst/>
            <a:cxnLst/>
            <a:rect r="r" b="b" t="t" l="l"/>
            <a:pathLst>
              <a:path h="5226832" w="3080657">
                <a:moveTo>
                  <a:pt x="0" y="0"/>
                </a:moveTo>
                <a:lnTo>
                  <a:pt x="3080657" y="0"/>
                </a:lnTo>
                <a:lnTo>
                  <a:pt x="3080657" y="5226833"/>
                </a:lnTo>
                <a:lnTo>
                  <a:pt x="0" y="52268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2434" t="0" r="-23441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788585" y="1848819"/>
            <a:ext cx="9325590" cy="5226832"/>
          </a:xfrm>
          <a:custGeom>
            <a:avLst/>
            <a:gdLst/>
            <a:ahLst/>
            <a:cxnLst/>
            <a:rect r="r" b="b" t="t" l="l"/>
            <a:pathLst>
              <a:path h="5226832" w="9325590">
                <a:moveTo>
                  <a:pt x="0" y="0"/>
                </a:moveTo>
                <a:lnTo>
                  <a:pt x="9325590" y="0"/>
                </a:lnTo>
                <a:lnTo>
                  <a:pt x="9325590" y="5226832"/>
                </a:lnTo>
                <a:lnTo>
                  <a:pt x="0" y="52268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1201" t="0" r="-9983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784531" y="4869095"/>
            <a:ext cx="9302881" cy="5226832"/>
          </a:xfrm>
          <a:custGeom>
            <a:avLst/>
            <a:gdLst/>
            <a:ahLst/>
            <a:cxnLst/>
            <a:rect r="r" b="b" t="t" l="l"/>
            <a:pathLst>
              <a:path h="5226832" w="9302881">
                <a:moveTo>
                  <a:pt x="0" y="0"/>
                </a:moveTo>
                <a:lnTo>
                  <a:pt x="9302881" y="0"/>
                </a:lnTo>
                <a:lnTo>
                  <a:pt x="9302881" y="5226832"/>
                </a:lnTo>
                <a:lnTo>
                  <a:pt x="0" y="52268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740" t="0" r="-1074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*Admin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344363"/>
            <a:ext cx="9302881" cy="5226832"/>
          </a:xfrm>
          <a:custGeom>
            <a:avLst/>
            <a:gdLst/>
            <a:ahLst/>
            <a:cxnLst/>
            <a:rect r="r" b="b" t="t" l="l"/>
            <a:pathLst>
              <a:path h="5226832" w="9302881">
                <a:moveTo>
                  <a:pt x="0" y="0"/>
                </a:moveTo>
                <a:lnTo>
                  <a:pt x="9302881" y="0"/>
                </a:lnTo>
                <a:lnTo>
                  <a:pt x="9302881" y="5226833"/>
                </a:lnTo>
                <a:lnTo>
                  <a:pt x="0" y="52268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740" t="0" r="-1074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466607" y="4552790"/>
            <a:ext cx="9302881" cy="5226832"/>
          </a:xfrm>
          <a:custGeom>
            <a:avLst/>
            <a:gdLst/>
            <a:ahLst/>
            <a:cxnLst/>
            <a:rect r="r" b="b" t="t" l="l"/>
            <a:pathLst>
              <a:path h="5226832" w="9302881">
                <a:moveTo>
                  <a:pt x="0" y="0"/>
                </a:moveTo>
                <a:lnTo>
                  <a:pt x="9302881" y="0"/>
                </a:lnTo>
                <a:lnTo>
                  <a:pt x="9302881" y="5226833"/>
                </a:lnTo>
                <a:lnTo>
                  <a:pt x="0" y="52268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740" t="0" r="-1074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*Admin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58556" y="1344363"/>
            <a:ext cx="9302881" cy="5226832"/>
          </a:xfrm>
          <a:custGeom>
            <a:avLst/>
            <a:gdLst/>
            <a:ahLst/>
            <a:cxnLst/>
            <a:rect r="r" b="b" t="t" l="l"/>
            <a:pathLst>
              <a:path h="5226832" w="9302881">
                <a:moveTo>
                  <a:pt x="0" y="0"/>
                </a:moveTo>
                <a:lnTo>
                  <a:pt x="9302881" y="0"/>
                </a:lnTo>
                <a:lnTo>
                  <a:pt x="9302881" y="5226833"/>
                </a:lnTo>
                <a:lnTo>
                  <a:pt x="0" y="52268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740" t="0" r="-1074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501432" y="4255956"/>
            <a:ext cx="9302881" cy="5226832"/>
          </a:xfrm>
          <a:custGeom>
            <a:avLst/>
            <a:gdLst/>
            <a:ahLst/>
            <a:cxnLst/>
            <a:rect r="r" b="b" t="t" l="l"/>
            <a:pathLst>
              <a:path h="5226832" w="9302881">
                <a:moveTo>
                  <a:pt x="0" y="0"/>
                </a:moveTo>
                <a:lnTo>
                  <a:pt x="9302880" y="0"/>
                </a:lnTo>
                <a:lnTo>
                  <a:pt x="9302880" y="5226832"/>
                </a:lnTo>
                <a:lnTo>
                  <a:pt x="0" y="52268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496" t="0" r="-10984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*Admin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344363"/>
            <a:ext cx="9250579" cy="5226832"/>
          </a:xfrm>
          <a:custGeom>
            <a:avLst/>
            <a:gdLst/>
            <a:ahLst/>
            <a:cxnLst/>
            <a:rect r="r" b="b" t="t" l="l"/>
            <a:pathLst>
              <a:path h="5226832" w="9250579">
                <a:moveTo>
                  <a:pt x="0" y="0"/>
                </a:moveTo>
                <a:lnTo>
                  <a:pt x="9250579" y="0"/>
                </a:lnTo>
                <a:lnTo>
                  <a:pt x="9250579" y="5226833"/>
                </a:lnTo>
                <a:lnTo>
                  <a:pt x="0" y="52268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630" t="0" r="-11537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248030" y="4552790"/>
            <a:ext cx="9011270" cy="5226832"/>
          </a:xfrm>
          <a:custGeom>
            <a:avLst/>
            <a:gdLst/>
            <a:ahLst/>
            <a:cxnLst/>
            <a:rect r="r" b="b" t="t" l="l"/>
            <a:pathLst>
              <a:path h="5226832" w="9011270">
                <a:moveTo>
                  <a:pt x="0" y="0"/>
                </a:moveTo>
                <a:lnTo>
                  <a:pt x="9011270" y="0"/>
                </a:lnTo>
                <a:lnTo>
                  <a:pt x="9011270" y="5226833"/>
                </a:lnTo>
                <a:lnTo>
                  <a:pt x="0" y="52268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2851" t="0" r="-12561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*Admin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24726" y="1344363"/>
            <a:ext cx="9250661" cy="5226832"/>
          </a:xfrm>
          <a:custGeom>
            <a:avLst/>
            <a:gdLst/>
            <a:ahLst/>
            <a:cxnLst/>
            <a:rect r="r" b="b" t="t" l="l"/>
            <a:pathLst>
              <a:path h="5226832" w="9250661">
                <a:moveTo>
                  <a:pt x="0" y="0"/>
                </a:moveTo>
                <a:lnTo>
                  <a:pt x="9250661" y="0"/>
                </a:lnTo>
                <a:lnTo>
                  <a:pt x="9250661" y="5226833"/>
                </a:lnTo>
                <a:lnTo>
                  <a:pt x="0" y="52268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046" t="0" r="-1112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739113" y="4773327"/>
            <a:ext cx="9257463" cy="5226832"/>
          </a:xfrm>
          <a:custGeom>
            <a:avLst/>
            <a:gdLst/>
            <a:ahLst/>
            <a:cxnLst/>
            <a:rect r="r" b="b" t="t" l="l"/>
            <a:pathLst>
              <a:path h="5226832" w="9257463">
                <a:moveTo>
                  <a:pt x="0" y="0"/>
                </a:moveTo>
                <a:lnTo>
                  <a:pt x="9257463" y="0"/>
                </a:lnTo>
                <a:lnTo>
                  <a:pt x="9257463" y="5226832"/>
                </a:lnTo>
                <a:lnTo>
                  <a:pt x="0" y="52268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548" t="0" r="-11529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*Admin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344363"/>
            <a:ext cx="9371007" cy="5226832"/>
          </a:xfrm>
          <a:custGeom>
            <a:avLst/>
            <a:gdLst/>
            <a:ahLst/>
            <a:cxnLst/>
            <a:rect r="r" b="b" t="t" l="l"/>
            <a:pathLst>
              <a:path h="5226832" w="9371007">
                <a:moveTo>
                  <a:pt x="0" y="0"/>
                </a:moveTo>
                <a:lnTo>
                  <a:pt x="9371007" y="0"/>
                </a:lnTo>
                <a:lnTo>
                  <a:pt x="9371007" y="5226833"/>
                </a:lnTo>
                <a:lnTo>
                  <a:pt x="0" y="52268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177" t="0" r="-1042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572487" y="4552790"/>
            <a:ext cx="9348298" cy="5226832"/>
          </a:xfrm>
          <a:custGeom>
            <a:avLst/>
            <a:gdLst/>
            <a:ahLst/>
            <a:cxnLst/>
            <a:rect r="r" b="b" t="t" l="l"/>
            <a:pathLst>
              <a:path h="5226832" w="9348298">
                <a:moveTo>
                  <a:pt x="0" y="0"/>
                </a:moveTo>
                <a:lnTo>
                  <a:pt x="9348299" y="0"/>
                </a:lnTo>
                <a:lnTo>
                  <a:pt x="9348299" y="5226833"/>
                </a:lnTo>
                <a:lnTo>
                  <a:pt x="0" y="52268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202" t="0" r="-10688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*Admin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*Accessibilities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549110" y="2568893"/>
            <a:ext cx="9623296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ColorBlind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3522203" y="4443430"/>
            <a:ext cx="11162487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Low Vision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522203" y="6317967"/>
            <a:ext cx="12740183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Elderly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002823" y="1909148"/>
            <a:ext cx="2940093" cy="6636324"/>
          </a:xfrm>
          <a:custGeom>
            <a:avLst/>
            <a:gdLst/>
            <a:ahLst/>
            <a:cxnLst/>
            <a:rect r="r" b="b" t="t" l="l"/>
            <a:pathLst>
              <a:path h="6636324" w="2940093">
                <a:moveTo>
                  <a:pt x="0" y="0"/>
                </a:moveTo>
                <a:lnTo>
                  <a:pt x="2940093" y="0"/>
                </a:lnTo>
                <a:lnTo>
                  <a:pt x="2940093" y="6636324"/>
                </a:lnTo>
                <a:lnTo>
                  <a:pt x="0" y="66363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197" t="0" r="-2197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783304" y="1909148"/>
            <a:ext cx="2940093" cy="6636324"/>
          </a:xfrm>
          <a:custGeom>
            <a:avLst/>
            <a:gdLst/>
            <a:ahLst/>
            <a:cxnLst/>
            <a:rect r="r" b="b" t="t" l="l"/>
            <a:pathLst>
              <a:path h="6636324" w="2940093">
                <a:moveTo>
                  <a:pt x="0" y="0"/>
                </a:moveTo>
                <a:lnTo>
                  <a:pt x="2940093" y="0"/>
                </a:lnTo>
                <a:lnTo>
                  <a:pt x="2940093" y="6636324"/>
                </a:lnTo>
                <a:lnTo>
                  <a:pt x="0" y="66363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197" t="0" r="-2197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675897" y="1909148"/>
            <a:ext cx="2940093" cy="6636324"/>
          </a:xfrm>
          <a:custGeom>
            <a:avLst/>
            <a:gdLst/>
            <a:ahLst/>
            <a:cxnLst/>
            <a:rect r="r" b="b" t="t" l="l"/>
            <a:pathLst>
              <a:path h="6636324" w="2940093">
                <a:moveTo>
                  <a:pt x="0" y="0"/>
                </a:moveTo>
                <a:lnTo>
                  <a:pt x="2940094" y="0"/>
                </a:lnTo>
                <a:lnTo>
                  <a:pt x="2940094" y="6636324"/>
                </a:lnTo>
                <a:lnTo>
                  <a:pt x="0" y="66363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197" t="0" r="-2197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890711" y="1909148"/>
            <a:ext cx="2940093" cy="6636324"/>
          </a:xfrm>
          <a:custGeom>
            <a:avLst/>
            <a:gdLst/>
            <a:ahLst/>
            <a:cxnLst/>
            <a:rect r="r" b="b" t="t" l="l"/>
            <a:pathLst>
              <a:path h="6636324" w="2940093">
                <a:moveTo>
                  <a:pt x="0" y="0"/>
                </a:moveTo>
                <a:lnTo>
                  <a:pt x="2940093" y="0"/>
                </a:lnTo>
                <a:lnTo>
                  <a:pt x="2940093" y="6636324"/>
                </a:lnTo>
                <a:lnTo>
                  <a:pt x="0" y="66363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197" t="0" r="-2197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*colorBlind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093893" y="15849"/>
            <a:ext cx="4194107" cy="10271151"/>
            <a:chOff x="0" y="0"/>
            <a:chExt cx="1104621" cy="27051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04621" cy="2705159"/>
            </a:xfrm>
            <a:custGeom>
              <a:avLst/>
              <a:gdLst/>
              <a:ahLst/>
              <a:cxnLst/>
              <a:rect r="r" b="b" t="t" l="l"/>
              <a:pathLst>
                <a:path h="2705159" w="1104621">
                  <a:moveTo>
                    <a:pt x="0" y="0"/>
                  </a:moveTo>
                  <a:lnTo>
                    <a:pt x="1104621" y="0"/>
                  </a:lnTo>
                  <a:lnTo>
                    <a:pt x="1104621" y="2705159"/>
                  </a:lnTo>
                  <a:lnTo>
                    <a:pt x="0" y="2705159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104621" cy="275278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93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28700" y="8974931"/>
            <a:ext cx="1905000" cy="283369"/>
          </a:xfrm>
          <a:custGeom>
            <a:avLst/>
            <a:gdLst/>
            <a:ahLst/>
            <a:cxnLst/>
            <a:rect r="r" b="b" t="t" l="l"/>
            <a:pathLst>
              <a:path h="283369" w="1905000">
                <a:moveTo>
                  <a:pt x="0" y="0"/>
                </a:moveTo>
                <a:lnTo>
                  <a:pt x="1905000" y="0"/>
                </a:lnTo>
                <a:lnTo>
                  <a:pt x="1905000" y="283369"/>
                </a:lnTo>
                <a:lnTo>
                  <a:pt x="0" y="2833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15561" y="518845"/>
            <a:ext cx="9390243" cy="16516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3439"/>
              </a:lnSpc>
              <a:spcBef>
                <a:spcPct val="0"/>
              </a:spcBef>
            </a:pPr>
            <a:r>
              <a:rPr lang="en-US" b="true" sz="95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Platform workflow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19941" y="2751124"/>
            <a:ext cx="8800192" cy="5505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Onboarding + login pages</a:t>
            </a:r>
          </a:p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Store owner role</a:t>
            </a:r>
          </a:p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Customer role</a:t>
            </a:r>
          </a:p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Staff role </a:t>
            </a:r>
          </a:p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Store Employee role</a:t>
            </a:r>
          </a:p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SuperAdmin role</a:t>
            </a:r>
          </a:p>
          <a:p>
            <a:pPr algn="l" marL="971545" indent="-485773" lvl="1">
              <a:lnSpc>
                <a:spcPts val="6299"/>
              </a:lnSpc>
              <a:spcBef>
                <a:spcPct val="0"/>
              </a:spcBef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Support Accessibility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359375" y="2926255"/>
            <a:ext cx="3041115" cy="6324872"/>
          </a:xfrm>
          <a:custGeom>
            <a:avLst/>
            <a:gdLst/>
            <a:ahLst/>
            <a:cxnLst/>
            <a:rect r="r" b="b" t="t" l="l"/>
            <a:pathLst>
              <a:path h="6324872" w="3041115">
                <a:moveTo>
                  <a:pt x="0" y="0"/>
                </a:moveTo>
                <a:lnTo>
                  <a:pt x="3041115" y="0"/>
                </a:lnTo>
                <a:lnTo>
                  <a:pt x="3041115" y="6324871"/>
                </a:lnTo>
                <a:lnTo>
                  <a:pt x="0" y="63248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087498" y="2924459"/>
            <a:ext cx="2989613" cy="6326668"/>
          </a:xfrm>
          <a:custGeom>
            <a:avLst/>
            <a:gdLst/>
            <a:ahLst/>
            <a:cxnLst/>
            <a:rect r="r" b="b" t="t" l="l"/>
            <a:pathLst>
              <a:path h="6326668" w="2989613">
                <a:moveTo>
                  <a:pt x="0" y="0"/>
                </a:moveTo>
                <a:lnTo>
                  <a:pt x="2989613" y="0"/>
                </a:lnTo>
                <a:lnTo>
                  <a:pt x="2989613" y="6326667"/>
                </a:lnTo>
                <a:lnTo>
                  <a:pt x="0" y="632666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728569" y="2929838"/>
            <a:ext cx="3035079" cy="6328462"/>
          </a:xfrm>
          <a:custGeom>
            <a:avLst/>
            <a:gdLst/>
            <a:ahLst/>
            <a:cxnLst/>
            <a:rect r="r" b="b" t="t" l="l"/>
            <a:pathLst>
              <a:path h="6328462" w="3035079">
                <a:moveTo>
                  <a:pt x="0" y="0"/>
                </a:moveTo>
                <a:lnTo>
                  <a:pt x="3035079" y="0"/>
                </a:lnTo>
                <a:lnTo>
                  <a:pt x="3035079" y="6328462"/>
                </a:lnTo>
                <a:lnTo>
                  <a:pt x="0" y="63284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07520" y="2926255"/>
            <a:ext cx="3029070" cy="6332045"/>
          </a:xfrm>
          <a:custGeom>
            <a:avLst/>
            <a:gdLst/>
            <a:ahLst/>
            <a:cxnLst/>
            <a:rect r="r" b="b" t="t" l="l"/>
            <a:pathLst>
              <a:path h="6332045" w="3029070">
                <a:moveTo>
                  <a:pt x="0" y="0"/>
                </a:moveTo>
                <a:lnTo>
                  <a:pt x="3029070" y="0"/>
                </a:lnTo>
                <a:lnTo>
                  <a:pt x="3029070" y="6332045"/>
                </a:lnTo>
                <a:lnTo>
                  <a:pt x="0" y="63320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400961" y="2924459"/>
            <a:ext cx="3096971" cy="6315870"/>
          </a:xfrm>
          <a:custGeom>
            <a:avLst/>
            <a:gdLst/>
            <a:ahLst/>
            <a:cxnLst/>
            <a:rect r="r" b="b" t="t" l="l"/>
            <a:pathLst>
              <a:path h="6315870" w="3096971">
                <a:moveTo>
                  <a:pt x="0" y="0"/>
                </a:moveTo>
                <a:lnTo>
                  <a:pt x="3096971" y="0"/>
                </a:lnTo>
                <a:lnTo>
                  <a:pt x="3096971" y="6315870"/>
                </a:lnTo>
                <a:lnTo>
                  <a:pt x="0" y="631587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*Accessibilities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24726" y="1153863"/>
            <a:ext cx="9623296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ColorBlind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21823" y="9536418"/>
            <a:ext cx="1800463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b="true" sz="2600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deuteranomaly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100668" y="9536418"/>
            <a:ext cx="1558528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b="true" sz="2600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deuteranopia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308908" y="9536418"/>
            <a:ext cx="1874401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b="true" sz="2600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achromatomaly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5047910" y="9536418"/>
            <a:ext cx="1736765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b="true" sz="2600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achromatopsia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1818578" y="9536418"/>
            <a:ext cx="1527453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b="true" sz="2600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protanomaly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216649" y="2937024"/>
            <a:ext cx="3006658" cy="6321276"/>
          </a:xfrm>
          <a:custGeom>
            <a:avLst/>
            <a:gdLst/>
            <a:ahLst/>
            <a:cxnLst/>
            <a:rect r="r" b="b" t="t" l="l"/>
            <a:pathLst>
              <a:path h="6321276" w="3006658">
                <a:moveTo>
                  <a:pt x="0" y="0"/>
                </a:moveTo>
                <a:lnTo>
                  <a:pt x="3006658" y="0"/>
                </a:lnTo>
                <a:lnTo>
                  <a:pt x="3006658" y="6321276"/>
                </a:lnTo>
                <a:lnTo>
                  <a:pt x="0" y="63212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055660" y="2895051"/>
            <a:ext cx="3080714" cy="6315870"/>
          </a:xfrm>
          <a:custGeom>
            <a:avLst/>
            <a:gdLst/>
            <a:ahLst/>
            <a:cxnLst/>
            <a:rect r="r" b="b" t="t" l="l"/>
            <a:pathLst>
              <a:path h="6315870" w="3080714">
                <a:moveTo>
                  <a:pt x="0" y="0"/>
                </a:moveTo>
                <a:lnTo>
                  <a:pt x="3080714" y="0"/>
                </a:lnTo>
                <a:lnTo>
                  <a:pt x="3080714" y="6315869"/>
                </a:lnTo>
                <a:lnTo>
                  <a:pt x="0" y="63158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299757" y="2940627"/>
            <a:ext cx="3053271" cy="6317673"/>
          </a:xfrm>
          <a:custGeom>
            <a:avLst/>
            <a:gdLst/>
            <a:ahLst/>
            <a:cxnLst/>
            <a:rect r="r" b="b" t="t" l="l"/>
            <a:pathLst>
              <a:path h="6317673" w="3053271">
                <a:moveTo>
                  <a:pt x="0" y="0"/>
                </a:moveTo>
                <a:lnTo>
                  <a:pt x="3053271" y="0"/>
                </a:lnTo>
                <a:lnTo>
                  <a:pt x="3053271" y="6317673"/>
                </a:lnTo>
                <a:lnTo>
                  <a:pt x="0" y="63176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*Accessibilities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24726" y="1153863"/>
            <a:ext cx="9623296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ColorBlind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997073" y="9340838"/>
            <a:ext cx="1197888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b="true" sz="2600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tritanopia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8000007" y="9536418"/>
            <a:ext cx="1439942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b="true" sz="2600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tritanomaly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183693" y="9536418"/>
            <a:ext cx="1285399" cy="4387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40"/>
              </a:lnSpc>
              <a:spcBef>
                <a:spcPct val="0"/>
              </a:spcBef>
            </a:pPr>
            <a:r>
              <a:rPr lang="en-US" b="true" sz="2600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protanopia</a:t>
            </a: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662431" y="1965021"/>
            <a:ext cx="3099017" cy="6356958"/>
          </a:xfrm>
          <a:custGeom>
            <a:avLst/>
            <a:gdLst/>
            <a:ahLst/>
            <a:cxnLst/>
            <a:rect r="r" b="b" t="t" l="l"/>
            <a:pathLst>
              <a:path h="6356958" w="3099017">
                <a:moveTo>
                  <a:pt x="0" y="0"/>
                </a:moveTo>
                <a:lnTo>
                  <a:pt x="3099018" y="0"/>
                </a:lnTo>
                <a:lnTo>
                  <a:pt x="309901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914849" y="1965021"/>
            <a:ext cx="3051340" cy="6356958"/>
          </a:xfrm>
          <a:custGeom>
            <a:avLst/>
            <a:gdLst/>
            <a:ahLst/>
            <a:cxnLst/>
            <a:rect r="r" b="b" t="t" l="l"/>
            <a:pathLst>
              <a:path h="6356958" w="3051340">
                <a:moveTo>
                  <a:pt x="0" y="0"/>
                </a:moveTo>
                <a:lnTo>
                  <a:pt x="3051340" y="0"/>
                </a:lnTo>
                <a:lnTo>
                  <a:pt x="3051340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*Accessibilities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-1158152" y="8198154"/>
            <a:ext cx="12740183" cy="1184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b="true" sz="69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Elderly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070428" y="8198154"/>
            <a:ext cx="12740183" cy="1184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b="true" sz="6999" i="true">
                <a:solidFill>
                  <a:srgbClr val="000000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Low Vision</a:t>
            </a:r>
          </a:p>
        </p:txBody>
      </p:sp>
    </p:spTree>
  </p:cSld>
  <p:clrMapOvr>
    <a:masterClrMapping/>
  </p:clrMapOvr>
</p:sld>
</file>

<file path=ppt/slides/slide5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729174" y="1965021"/>
            <a:ext cx="2940093" cy="7055373"/>
          </a:xfrm>
          <a:custGeom>
            <a:avLst/>
            <a:gdLst/>
            <a:ahLst/>
            <a:cxnLst/>
            <a:rect r="r" b="b" t="t" l="l"/>
            <a:pathLst>
              <a:path h="7055373" w="2940093">
                <a:moveTo>
                  <a:pt x="0" y="0"/>
                </a:moveTo>
                <a:lnTo>
                  <a:pt x="2940094" y="0"/>
                </a:lnTo>
                <a:lnTo>
                  <a:pt x="2940094" y="7055373"/>
                </a:lnTo>
                <a:lnTo>
                  <a:pt x="0" y="70553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493" t="0" r="-549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009193" y="1965021"/>
            <a:ext cx="2940093" cy="7055373"/>
          </a:xfrm>
          <a:custGeom>
            <a:avLst/>
            <a:gdLst/>
            <a:ahLst/>
            <a:cxnLst/>
            <a:rect r="r" b="b" t="t" l="l"/>
            <a:pathLst>
              <a:path h="7055373" w="2940093">
                <a:moveTo>
                  <a:pt x="0" y="0"/>
                </a:moveTo>
                <a:lnTo>
                  <a:pt x="2940093" y="0"/>
                </a:lnTo>
                <a:lnTo>
                  <a:pt x="2940093" y="7055373"/>
                </a:lnTo>
                <a:lnTo>
                  <a:pt x="0" y="70553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493" t="0" r="-5493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851254" y="1965021"/>
            <a:ext cx="3091071" cy="7055373"/>
          </a:xfrm>
          <a:custGeom>
            <a:avLst/>
            <a:gdLst/>
            <a:ahLst/>
            <a:cxnLst/>
            <a:rect r="r" b="b" t="t" l="l"/>
            <a:pathLst>
              <a:path h="7055373" w="3091071">
                <a:moveTo>
                  <a:pt x="0" y="0"/>
                </a:moveTo>
                <a:lnTo>
                  <a:pt x="3091071" y="0"/>
                </a:lnTo>
                <a:lnTo>
                  <a:pt x="3091071" y="7055373"/>
                </a:lnTo>
                <a:lnTo>
                  <a:pt x="0" y="70553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493" t="0" r="-5493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24726" y="-396824"/>
            <a:ext cx="14072064" cy="1741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279"/>
              </a:lnSpc>
              <a:spcBef>
                <a:spcPct val="0"/>
              </a:spcBef>
            </a:pPr>
            <a:r>
              <a:rPr lang="en-US" b="true" sz="101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*Accessibilities</a:t>
            </a:r>
          </a:p>
        </p:txBody>
      </p:sp>
    </p:spTree>
  </p:cSld>
  <p:clrMapOvr>
    <a:masterClrMapping/>
  </p:clrMapOvr>
</p:sld>
</file>

<file path=ppt/slides/slide5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093893" y="15849"/>
            <a:ext cx="4194107" cy="10271151"/>
            <a:chOff x="0" y="0"/>
            <a:chExt cx="1104621" cy="27051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04621" cy="2705159"/>
            </a:xfrm>
            <a:custGeom>
              <a:avLst/>
              <a:gdLst/>
              <a:ahLst/>
              <a:cxnLst/>
              <a:rect r="r" b="b" t="t" l="l"/>
              <a:pathLst>
                <a:path h="2705159" w="1104621">
                  <a:moveTo>
                    <a:pt x="0" y="0"/>
                  </a:moveTo>
                  <a:lnTo>
                    <a:pt x="1104621" y="0"/>
                  </a:lnTo>
                  <a:lnTo>
                    <a:pt x="1104621" y="2705159"/>
                  </a:lnTo>
                  <a:lnTo>
                    <a:pt x="0" y="2705159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104621" cy="275278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93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28700" y="8974931"/>
            <a:ext cx="1905000" cy="283369"/>
          </a:xfrm>
          <a:custGeom>
            <a:avLst/>
            <a:gdLst/>
            <a:ahLst/>
            <a:cxnLst/>
            <a:rect r="r" b="b" t="t" l="l"/>
            <a:pathLst>
              <a:path h="283369" w="1905000">
                <a:moveTo>
                  <a:pt x="0" y="0"/>
                </a:moveTo>
                <a:lnTo>
                  <a:pt x="1905000" y="0"/>
                </a:lnTo>
                <a:lnTo>
                  <a:pt x="1905000" y="283369"/>
                </a:lnTo>
                <a:lnTo>
                  <a:pt x="0" y="2833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15561" y="518845"/>
            <a:ext cx="9390243" cy="16516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3439"/>
              </a:lnSpc>
              <a:spcBef>
                <a:spcPct val="0"/>
              </a:spcBef>
            </a:pPr>
            <a:r>
              <a:rPr lang="en-US" b="true" sz="95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constrains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19941" y="2751124"/>
            <a:ext cx="11035121" cy="2343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System complexity</a:t>
            </a:r>
          </a:p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Accessibility Challenges</a:t>
            </a:r>
          </a:p>
          <a:p>
            <a:pPr algn="l" marL="971545" indent="-485773" lvl="1">
              <a:lnSpc>
                <a:spcPts val="6299"/>
              </a:lnSpc>
              <a:spcBef>
                <a:spcPct val="0"/>
              </a:spcBef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Integration Challenges</a:t>
            </a:r>
          </a:p>
        </p:txBody>
      </p:sp>
    </p:spTree>
  </p:cSld>
  <p:clrMapOvr>
    <a:masterClrMapping/>
  </p:clrMapOvr>
</p:sld>
</file>

<file path=ppt/slides/slide5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093893" y="15849"/>
            <a:ext cx="4194107" cy="10271151"/>
            <a:chOff x="0" y="0"/>
            <a:chExt cx="1104621" cy="270515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104621" cy="2705159"/>
            </a:xfrm>
            <a:custGeom>
              <a:avLst/>
              <a:gdLst/>
              <a:ahLst/>
              <a:cxnLst/>
              <a:rect r="r" b="b" t="t" l="l"/>
              <a:pathLst>
                <a:path h="2705159" w="1104621">
                  <a:moveTo>
                    <a:pt x="0" y="0"/>
                  </a:moveTo>
                  <a:lnTo>
                    <a:pt x="1104621" y="0"/>
                  </a:lnTo>
                  <a:lnTo>
                    <a:pt x="1104621" y="2705159"/>
                  </a:lnTo>
                  <a:lnTo>
                    <a:pt x="0" y="2705159"/>
                  </a:lnTo>
                  <a:close/>
                </a:path>
              </a:pathLst>
            </a:custGeom>
            <a:solidFill>
              <a:srgbClr val="7994A0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104621" cy="275278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693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028700" y="8974931"/>
            <a:ext cx="1905000" cy="283369"/>
          </a:xfrm>
          <a:custGeom>
            <a:avLst/>
            <a:gdLst/>
            <a:ahLst/>
            <a:cxnLst/>
            <a:rect r="r" b="b" t="t" l="l"/>
            <a:pathLst>
              <a:path h="283369" w="1905000">
                <a:moveTo>
                  <a:pt x="0" y="0"/>
                </a:moveTo>
                <a:lnTo>
                  <a:pt x="1905000" y="0"/>
                </a:lnTo>
                <a:lnTo>
                  <a:pt x="1905000" y="283369"/>
                </a:lnTo>
                <a:lnTo>
                  <a:pt x="0" y="28336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15561" y="518845"/>
            <a:ext cx="9390243" cy="16516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3439"/>
              </a:lnSpc>
              <a:spcBef>
                <a:spcPct val="0"/>
              </a:spcBef>
            </a:pPr>
            <a:r>
              <a:rPr lang="en-US" b="true" sz="95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Future Work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19941" y="2751124"/>
            <a:ext cx="11035121" cy="5505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Multi-language Support</a:t>
            </a:r>
          </a:p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Advanced Voice Control</a:t>
            </a:r>
          </a:p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Community Features</a:t>
            </a:r>
          </a:p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sz="4499">
                <a:solidFill>
                  <a:srgbClr val="0F4662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International Shipment </a:t>
            </a:r>
          </a:p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Multiple Store Management</a:t>
            </a:r>
          </a:p>
          <a:p>
            <a:pPr algn="l" marL="971545" indent="-485773" lvl="1">
              <a:lnSpc>
                <a:spcPts val="6299"/>
              </a:lnSpc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Advanced and Dynamic Themes</a:t>
            </a:r>
          </a:p>
          <a:p>
            <a:pPr algn="l" marL="971545" indent="-485773" lvl="1">
              <a:lnSpc>
                <a:spcPts val="6299"/>
              </a:lnSpc>
              <a:spcBef>
                <a:spcPct val="0"/>
              </a:spcBef>
              <a:buAutoNum type="arabicPeriod" startAt="1"/>
            </a:pPr>
            <a:r>
              <a:rPr lang="en-US" b="true" sz="4499">
                <a:solidFill>
                  <a:srgbClr val="0F4662"/>
                </a:solidFill>
                <a:latin typeface="Quicksand Bold"/>
                <a:ea typeface="Quicksand Bold"/>
                <a:cs typeface="Quicksand Bold"/>
                <a:sym typeface="Quicksand Bold"/>
              </a:rPr>
              <a:t> Integration of AI Features</a:t>
            </a:r>
          </a:p>
        </p:txBody>
      </p:sp>
    </p:spTree>
  </p:cSld>
  <p:clrMapOvr>
    <a:masterClrMapping/>
  </p:clrMapOvr>
</p:sld>
</file>

<file path=ppt/slides/slide5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442710" y="3369664"/>
            <a:ext cx="11402580" cy="31857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6009"/>
              </a:lnSpc>
              <a:spcBef>
                <a:spcPct val="0"/>
              </a:spcBef>
            </a:pPr>
            <a:r>
              <a:rPr lang="en-US" b="true" sz="18577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Thank you</a:t>
            </a:r>
          </a:p>
        </p:txBody>
      </p:sp>
      <p:sp>
        <p:nvSpPr>
          <p:cNvPr name="AutoShape 3" id="3"/>
          <p:cNvSpPr/>
          <p:nvPr/>
        </p:nvSpPr>
        <p:spPr>
          <a:xfrm>
            <a:off x="5897880" y="22150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8304001" y="1116666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899"/>
                </a:lnTo>
                <a:lnTo>
                  <a:pt x="0" y="2498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>
            <a:off x="5897880" y="8159883"/>
            <a:ext cx="6492240" cy="0"/>
          </a:xfrm>
          <a:prstGeom prst="line">
            <a:avLst/>
          </a:prstGeom>
          <a:ln cap="flat" w="76200">
            <a:solidFill>
              <a:srgbClr val="0F466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8304001" y="9008400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8" y="0"/>
                </a:lnTo>
                <a:lnTo>
                  <a:pt x="1679998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579303" y="714009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4384" y="9529723"/>
            <a:ext cx="1679997" cy="249900"/>
          </a:xfrm>
          <a:custGeom>
            <a:avLst/>
            <a:gdLst/>
            <a:ahLst/>
            <a:cxnLst/>
            <a:rect r="r" b="b" t="t" l="l"/>
            <a:pathLst>
              <a:path h="249900" w="1679997">
                <a:moveTo>
                  <a:pt x="0" y="0"/>
                </a:moveTo>
                <a:lnTo>
                  <a:pt x="1679997" y="0"/>
                </a:lnTo>
                <a:lnTo>
                  <a:pt x="1679997" y="249900"/>
                </a:lnTo>
                <a:lnTo>
                  <a:pt x="0" y="2499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555921" y="1846145"/>
            <a:ext cx="3809320" cy="7933478"/>
          </a:xfrm>
          <a:custGeom>
            <a:avLst/>
            <a:gdLst/>
            <a:ahLst/>
            <a:cxnLst/>
            <a:rect r="r" b="b" t="t" l="l"/>
            <a:pathLst>
              <a:path h="7933478" w="3809320">
                <a:moveTo>
                  <a:pt x="0" y="0"/>
                </a:moveTo>
                <a:lnTo>
                  <a:pt x="3809320" y="0"/>
                </a:lnTo>
                <a:lnTo>
                  <a:pt x="3809320" y="7933478"/>
                </a:lnTo>
                <a:lnTo>
                  <a:pt x="0" y="79334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842" r="-2368" b="-1842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144000" y="1846145"/>
            <a:ext cx="3896838" cy="7934138"/>
          </a:xfrm>
          <a:custGeom>
            <a:avLst/>
            <a:gdLst/>
            <a:ahLst/>
            <a:cxnLst/>
            <a:rect r="r" b="b" t="t" l="l"/>
            <a:pathLst>
              <a:path h="7934138" w="3896838">
                <a:moveTo>
                  <a:pt x="0" y="0"/>
                </a:moveTo>
                <a:lnTo>
                  <a:pt x="3896838" y="0"/>
                </a:lnTo>
                <a:lnTo>
                  <a:pt x="3896838" y="7934138"/>
                </a:lnTo>
                <a:lnTo>
                  <a:pt x="0" y="793413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536" r="0" b="-53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4384" y="428942"/>
            <a:ext cx="14072064" cy="1085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959"/>
              </a:lnSpc>
              <a:spcBef>
                <a:spcPct val="0"/>
              </a:spcBef>
            </a:pPr>
            <a:r>
              <a:rPr lang="en-US" b="true" sz="63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Getting started: initializaion &amp; Accessibility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421047" y="2137673"/>
            <a:ext cx="3628824" cy="7641949"/>
          </a:xfrm>
          <a:custGeom>
            <a:avLst/>
            <a:gdLst/>
            <a:ahLst/>
            <a:cxnLst/>
            <a:rect r="r" b="b" t="t" l="l"/>
            <a:pathLst>
              <a:path h="7641949" w="3628824">
                <a:moveTo>
                  <a:pt x="0" y="0"/>
                </a:moveTo>
                <a:lnTo>
                  <a:pt x="3628824" y="0"/>
                </a:lnTo>
                <a:lnTo>
                  <a:pt x="3628824" y="7641950"/>
                </a:lnTo>
                <a:lnTo>
                  <a:pt x="0" y="76419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552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713343" y="2137673"/>
            <a:ext cx="3579594" cy="7641949"/>
          </a:xfrm>
          <a:custGeom>
            <a:avLst/>
            <a:gdLst/>
            <a:ahLst/>
            <a:cxnLst/>
            <a:rect r="r" b="b" t="t" l="l"/>
            <a:pathLst>
              <a:path h="7641949" w="3579594">
                <a:moveTo>
                  <a:pt x="0" y="0"/>
                </a:moveTo>
                <a:lnTo>
                  <a:pt x="3579595" y="0"/>
                </a:lnTo>
                <a:lnTo>
                  <a:pt x="3579595" y="7641950"/>
                </a:lnTo>
                <a:lnTo>
                  <a:pt x="0" y="76419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914" t="0" r="-1279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404990" y="2137673"/>
            <a:ext cx="3687467" cy="7641949"/>
          </a:xfrm>
          <a:custGeom>
            <a:avLst/>
            <a:gdLst/>
            <a:ahLst/>
            <a:cxnLst/>
            <a:rect r="r" b="b" t="t" l="l"/>
            <a:pathLst>
              <a:path h="7641949" w="3687467">
                <a:moveTo>
                  <a:pt x="0" y="0"/>
                </a:moveTo>
                <a:lnTo>
                  <a:pt x="3687467" y="0"/>
                </a:lnTo>
                <a:lnTo>
                  <a:pt x="3687467" y="7641950"/>
                </a:lnTo>
                <a:lnTo>
                  <a:pt x="0" y="76419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947" r="-1241" b="-947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238757"/>
            <a:ext cx="14072064" cy="1417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619"/>
              </a:lnSpc>
              <a:spcBef>
                <a:spcPct val="0"/>
              </a:spcBef>
            </a:pPr>
            <a:r>
              <a:rPr lang="en-US" b="true" sz="82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Onboarding screens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407017" y="2039646"/>
            <a:ext cx="3823356" cy="7911798"/>
          </a:xfrm>
          <a:custGeom>
            <a:avLst/>
            <a:gdLst/>
            <a:ahLst/>
            <a:cxnLst/>
            <a:rect r="r" b="b" t="t" l="l"/>
            <a:pathLst>
              <a:path h="7911798" w="3823356">
                <a:moveTo>
                  <a:pt x="0" y="0"/>
                </a:moveTo>
                <a:lnTo>
                  <a:pt x="3823356" y="0"/>
                </a:lnTo>
                <a:lnTo>
                  <a:pt x="3823356" y="7911798"/>
                </a:lnTo>
                <a:lnTo>
                  <a:pt x="0" y="791179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847141" y="238757"/>
            <a:ext cx="4943108" cy="14179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1619"/>
              </a:lnSpc>
              <a:spcBef>
                <a:spcPct val="0"/>
              </a:spcBef>
            </a:pPr>
            <a:r>
              <a:rPr lang="en-US" b="true" sz="82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Login screen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F8F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46881" y="2158317"/>
            <a:ext cx="3724250" cy="7927212"/>
          </a:xfrm>
          <a:custGeom>
            <a:avLst/>
            <a:gdLst/>
            <a:ahLst/>
            <a:cxnLst/>
            <a:rect r="r" b="b" t="t" l="l"/>
            <a:pathLst>
              <a:path h="7927212" w="3724250">
                <a:moveTo>
                  <a:pt x="0" y="0"/>
                </a:moveTo>
                <a:lnTo>
                  <a:pt x="3724250" y="0"/>
                </a:lnTo>
                <a:lnTo>
                  <a:pt x="3724250" y="7927213"/>
                </a:lnTo>
                <a:lnTo>
                  <a:pt x="0" y="79272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209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126209" y="2158317"/>
            <a:ext cx="3767994" cy="7911798"/>
          </a:xfrm>
          <a:custGeom>
            <a:avLst/>
            <a:gdLst/>
            <a:ahLst/>
            <a:cxnLst/>
            <a:rect r="r" b="b" t="t" l="l"/>
            <a:pathLst>
              <a:path h="7911798" w="3767994">
                <a:moveTo>
                  <a:pt x="0" y="0"/>
                </a:moveTo>
                <a:lnTo>
                  <a:pt x="3767994" y="0"/>
                </a:lnTo>
                <a:lnTo>
                  <a:pt x="3767994" y="7911798"/>
                </a:lnTo>
                <a:lnTo>
                  <a:pt x="0" y="79117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748616" y="2221317"/>
            <a:ext cx="3675818" cy="7891122"/>
          </a:xfrm>
          <a:custGeom>
            <a:avLst/>
            <a:gdLst/>
            <a:ahLst/>
            <a:cxnLst/>
            <a:rect r="r" b="b" t="t" l="l"/>
            <a:pathLst>
              <a:path h="7891122" w="3675818">
                <a:moveTo>
                  <a:pt x="0" y="0"/>
                </a:moveTo>
                <a:lnTo>
                  <a:pt x="3675818" y="0"/>
                </a:lnTo>
                <a:lnTo>
                  <a:pt x="3675818" y="7891121"/>
                </a:lnTo>
                <a:lnTo>
                  <a:pt x="0" y="78911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281684" y="2221317"/>
            <a:ext cx="3670918" cy="7918030"/>
          </a:xfrm>
          <a:custGeom>
            <a:avLst/>
            <a:gdLst/>
            <a:ahLst/>
            <a:cxnLst/>
            <a:rect r="r" b="b" t="t" l="l"/>
            <a:pathLst>
              <a:path h="7918030" w="3670918">
                <a:moveTo>
                  <a:pt x="0" y="0"/>
                </a:moveTo>
                <a:lnTo>
                  <a:pt x="3670918" y="0"/>
                </a:lnTo>
                <a:lnTo>
                  <a:pt x="3670918" y="7918030"/>
                </a:lnTo>
                <a:lnTo>
                  <a:pt x="0" y="791803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399704" y="266964"/>
            <a:ext cx="8697826" cy="14674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2039"/>
              </a:lnSpc>
              <a:spcBef>
                <a:spcPct val="0"/>
              </a:spcBef>
            </a:pPr>
            <a:r>
              <a:rPr lang="en-US" b="true" sz="8599" i="true">
                <a:solidFill>
                  <a:srgbClr val="0F4662"/>
                </a:solidFill>
                <a:latin typeface="Cormorant Garamond Bold Italics"/>
                <a:ea typeface="Cormorant Garamond Bold Italics"/>
                <a:cs typeface="Cormorant Garamond Bold Italics"/>
                <a:sym typeface="Cormorant Garamond Bold Italics"/>
              </a:rPr>
              <a:t>Forget password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DAGeDpchj1U</dc:identifier>
  <dcterms:modified xsi:type="dcterms:W3CDTF">2011-08-01T06:04:30Z</dcterms:modified>
  <cp:revision>1</cp:revision>
  <dc:title>White Blue Simple Modern Enhancing Sales Strategy Presentation</dc:title>
</cp:coreProperties>
</file>