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76" r:id="rId5"/>
    <p:sldId id="260" r:id="rId6"/>
    <p:sldId id="259" r:id="rId7"/>
    <p:sldId id="280" r:id="rId8"/>
    <p:sldId id="278" r:id="rId9"/>
    <p:sldId id="277" r:id="rId10"/>
    <p:sldId id="282" r:id="rId11"/>
    <p:sldId id="283" r:id="rId12"/>
    <p:sldId id="284" r:id="rId13"/>
    <p:sldId id="285" r:id="rId14"/>
    <p:sldId id="286" r:id="rId15"/>
    <p:sldId id="279" r:id="rId16"/>
    <p:sldId id="281" r:id="rId17"/>
    <p:sldId id="264" r:id="rId18"/>
    <p:sldId id="265" r:id="rId19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F603"/>
    <a:srgbClr val="FF89BF"/>
    <a:srgbClr val="CE9178"/>
    <a:srgbClr val="D8A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mad Abdelhaq" userId="b128df7736a805b5" providerId="LiveId" clId="{D3AFC6B2-AE60-4147-A4D1-CB715D5BA914}"/>
    <pc:docChg chg="undo custSel addSld delSld modSld sldOrd">
      <pc:chgData name="Mohamad Abdelhaq" userId="b128df7736a805b5" providerId="LiveId" clId="{D3AFC6B2-AE60-4147-A4D1-CB715D5BA914}" dt="2024-02-04T12:52:03.385" v="2341" actId="1076"/>
      <pc:docMkLst>
        <pc:docMk/>
      </pc:docMkLst>
      <pc:sldChg chg="modSp mod ord">
        <pc:chgData name="Mohamad Abdelhaq" userId="b128df7736a805b5" providerId="LiveId" clId="{D3AFC6B2-AE60-4147-A4D1-CB715D5BA914}" dt="2024-02-04T11:31:18.250" v="2213" actId="113"/>
        <pc:sldMkLst>
          <pc:docMk/>
          <pc:sldMk cId="1635132592" sldId="256"/>
        </pc:sldMkLst>
        <pc:spChg chg="mod">
          <ac:chgData name="Mohamad Abdelhaq" userId="b128df7736a805b5" providerId="LiveId" clId="{D3AFC6B2-AE60-4147-A4D1-CB715D5BA914}" dt="2024-02-04T11:31:01.547" v="2211" actId="1076"/>
          <ac:spMkLst>
            <pc:docMk/>
            <pc:sldMk cId="1635132592" sldId="256"/>
            <ac:spMk id="4" creationId="{2FB6B087-0207-4961-9E74-A1131B7535AD}"/>
          </ac:spMkLst>
        </pc:spChg>
        <pc:spChg chg="mod">
          <ac:chgData name="Mohamad Abdelhaq" userId="b128df7736a805b5" providerId="LiveId" clId="{D3AFC6B2-AE60-4147-A4D1-CB715D5BA914}" dt="2024-02-04T11:31:18.250" v="2213" actId="113"/>
          <ac:spMkLst>
            <pc:docMk/>
            <pc:sldMk cId="1635132592" sldId="256"/>
            <ac:spMk id="5" creationId="{698F9BD8-C603-4B50-82B1-9A780AFAA639}"/>
          </ac:spMkLst>
        </pc:spChg>
      </pc:sldChg>
      <pc:sldChg chg="addSp delSp modSp mod">
        <pc:chgData name="Mohamad Abdelhaq" userId="b128df7736a805b5" providerId="LiveId" clId="{D3AFC6B2-AE60-4147-A4D1-CB715D5BA914}" dt="2024-02-04T11:40:37.323" v="2236" actId="1076"/>
        <pc:sldMkLst>
          <pc:docMk/>
          <pc:sldMk cId="1257607501" sldId="257"/>
        </pc:sldMkLst>
        <pc:spChg chg="mod">
          <ac:chgData name="Mohamad Abdelhaq" userId="b128df7736a805b5" providerId="LiveId" clId="{D3AFC6B2-AE60-4147-A4D1-CB715D5BA914}" dt="2024-02-04T11:40:33.899" v="2235" actId="1076"/>
          <ac:spMkLst>
            <pc:docMk/>
            <pc:sldMk cId="1257607501" sldId="257"/>
            <ac:spMk id="4" creationId="{9E5C8BB2-F008-4420-85D6-2ECB1C38F19C}"/>
          </ac:spMkLst>
        </pc:spChg>
        <pc:spChg chg="mod">
          <ac:chgData name="Mohamad Abdelhaq" userId="b128df7736a805b5" providerId="LiveId" clId="{D3AFC6B2-AE60-4147-A4D1-CB715D5BA914}" dt="2024-02-04T11:40:37.323" v="2236" actId="1076"/>
          <ac:spMkLst>
            <pc:docMk/>
            <pc:sldMk cId="1257607501" sldId="257"/>
            <ac:spMk id="6" creationId="{0E8CE7F7-45FA-46F5-96A9-B55C150CEA9F}"/>
          </ac:spMkLst>
        </pc:spChg>
        <pc:spChg chg="add del mod">
          <ac:chgData name="Mohamad Abdelhaq" userId="b128df7736a805b5" providerId="LiveId" clId="{D3AFC6B2-AE60-4147-A4D1-CB715D5BA914}" dt="2024-01-30T18:03:00.328" v="504" actId="1076"/>
          <ac:spMkLst>
            <pc:docMk/>
            <pc:sldMk cId="1257607501" sldId="257"/>
            <ac:spMk id="8" creationId="{FE6AB8C3-8384-473D-8B33-807D2B770F07}"/>
          </ac:spMkLst>
        </pc:spChg>
        <pc:picChg chg="mod">
          <ac:chgData name="Mohamad Abdelhaq" userId="b128df7736a805b5" providerId="LiveId" clId="{D3AFC6B2-AE60-4147-A4D1-CB715D5BA914}" dt="2024-02-04T11:40:19.616" v="2234" actId="1076"/>
          <ac:picMkLst>
            <pc:docMk/>
            <pc:sldMk cId="1257607501" sldId="257"/>
            <ac:picMk id="3" creationId="{FB94B6B8-3553-420E-A4F8-1E046FD06437}"/>
          </ac:picMkLst>
        </pc:picChg>
      </pc:sldChg>
      <pc:sldChg chg="del">
        <pc:chgData name="Mohamad Abdelhaq" userId="b128df7736a805b5" providerId="LiveId" clId="{D3AFC6B2-AE60-4147-A4D1-CB715D5BA914}" dt="2024-01-30T19:20:42.664" v="981" actId="47"/>
        <pc:sldMkLst>
          <pc:docMk/>
          <pc:sldMk cId="556856130" sldId="258"/>
        </pc:sldMkLst>
      </pc:sldChg>
      <pc:sldChg chg="modSp mod">
        <pc:chgData name="Mohamad Abdelhaq" userId="b128df7736a805b5" providerId="LiveId" clId="{D3AFC6B2-AE60-4147-A4D1-CB715D5BA914}" dt="2024-02-04T12:52:03.385" v="2341" actId="1076"/>
        <pc:sldMkLst>
          <pc:docMk/>
          <pc:sldMk cId="3050924230" sldId="259"/>
        </pc:sldMkLst>
        <pc:spChg chg="mod">
          <ac:chgData name="Mohamad Abdelhaq" userId="b128df7736a805b5" providerId="LiveId" clId="{D3AFC6B2-AE60-4147-A4D1-CB715D5BA914}" dt="2024-02-04T11:42:15.788" v="2241" actId="1076"/>
          <ac:spMkLst>
            <pc:docMk/>
            <pc:sldMk cId="3050924230" sldId="259"/>
            <ac:spMk id="4" creationId="{7D9C0B06-81E0-4035-86AF-FFE8A09CACE1}"/>
          </ac:spMkLst>
        </pc:spChg>
        <pc:spChg chg="mod">
          <ac:chgData name="Mohamad Abdelhaq" userId="b128df7736a805b5" providerId="LiveId" clId="{D3AFC6B2-AE60-4147-A4D1-CB715D5BA914}" dt="2024-02-04T12:52:03.385" v="2341" actId="1076"/>
          <ac:spMkLst>
            <pc:docMk/>
            <pc:sldMk cId="3050924230" sldId="259"/>
            <ac:spMk id="5" creationId="{D6386BA4-3D0F-4018-8354-FCB45FD290CE}"/>
          </ac:spMkLst>
        </pc:spChg>
      </pc:sldChg>
      <pc:sldChg chg="addSp modSp mod">
        <pc:chgData name="Mohamad Abdelhaq" userId="b128df7736a805b5" providerId="LiveId" clId="{D3AFC6B2-AE60-4147-A4D1-CB715D5BA914}" dt="2024-02-04T11:41:55.068" v="2240" actId="1076"/>
        <pc:sldMkLst>
          <pc:docMk/>
          <pc:sldMk cId="782246403" sldId="260"/>
        </pc:sldMkLst>
        <pc:spChg chg="mod">
          <ac:chgData name="Mohamad Abdelhaq" userId="b128df7736a805b5" providerId="LiveId" clId="{D3AFC6B2-AE60-4147-A4D1-CB715D5BA914}" dt="2024-02-04T11:41:38.611" v="2239" actId="1076"/>
          <ac:spMkLst>
            <pc:docMk/>
            <pc:sldMk cId="782246403" sldId="260"/>
            <ac:spMk id="4" creationId="{C5FEE04E-0205-4B7D-B94F-8BFF4DE05655}"/>
          </ac:spMkLst>
        </pc:spChg>
        <pc:spChg chg="mod">
          <ac:chgData name="Mohamad Abdelhaq" userId="b128df7736a805b5" providerId="LiveId" clId="{D3AFC6B2-AE60-4147-A4D1-CB715D5BA914}" dt="2024-02-04T11:41:55.068" v="2240" actId="1076"/>
          <ac:spMkLst>
            <pc:docMk/>
            <pc:sldMk cId="782246403" sldId="260"/>
            <ac:spMk id="5" creationId="{C25A5674-3CF6-46F9-8FCF-2E90E54A6626}"/>
          </ac:spMkLst>
        </pc:spChg>
        <pc:spChg chg="mod">
          <ac:chgData name="Mohamad Abdelhaq" userId="b128df7736a805b5" providerId="LiveId" clId="{D3AFC6B2-AE60-4147-A4D1-CB715D5BA914}" dt="2024-01-30T22:09:28.841" v="1870" actId="20577"/>
          <ac:spMkLst>
            <pc:docMk/>
            <pc:sldMk cId="782246403" sldId="260"/>
            <ac:spMk id="6" creationId="{5F5EBBD8-3C67-475A-BDAE-1FE15F8764EC}"/>
          </ac:spMkLst>
        </pc:spChg>
        <pc:spChg chg="add mod">
          <ac:chgData name="Mohamad Abdelhaq" userId="b128df7736a805b5" providerId="LiveId" clId="{D3AFC6B2-AE60-4147-A4D1-CB715D5BA914}" dt="2024-01-30T19:19:47.450" v="980" actId="2710"/>
          <ac:spMkLst>
            <pc:docMk/>
            <pc:sldMk cId="782246403" sldId="260"/>
            <ac:spMk id="7" creationId="{462B5D77-97F1-4213-B4A7-00CF4FD8D06B}"/>
          </ac:spMkLst>
        </pc:spChg>
      </pc:sldChg>
      <pc:sldChg chg="del">
        <pc:chgData name="Mohamad Abdelhaq" userId="b128df7736a805b5" providerId="LiveId" clId="{D3AFC6B2-AE60-4147-A4D1-CB715D5BA914}" dt="2024-01-30T22:06:22.010" v="1858" actId="2696"/>
        <pc:sldMkLst>
          <pc:docMk/>
          <pc:sldMk cId="2646747190" sldId="261"/>
        </pc:sldMkLst>
      </pc:sldChg>
      <pc:sldChg chg="modSp del mod">
        <pc:chgData name="Mohamad Abdelhaq" userId="b128df7736a805b5" providerId="LiveId" clId="{D3AFC6B2-AE60-4147-A4D1-CB715D5BA914}" dt="2024-02-04T11:33:26.965" v="2216" actId="2696"/>
        <pc:sldMkLst>
          <pc:docMk/>
          <pc:sldMk cId="1257785955" sldId="263"/>
        </pc:sldMkLst>
        <pc:spChg chg="mod">
          <ac:chgData name="Mohamad Abdelhaq" userId="b128df7736a805b5" providerId="LiveId" clId="{D3AFC6B2-AE60-4147-A4D1-CB715D5BA914}" dt="2024-01-30T23:18:50.375" v="2123" actId="255"/>
          <ac:spMkLst>
            <pc:docMk/>
            <pc:sldMk cId="1257785955" sldId="263"/>
            <ac:spMk id="4" creationId="{791E991D-8E3B-4061-A6EA-C96CC8765BA4}"/>
          </ac:spMkLst>
        </pc:spChg>
        <pc:spChg chg="mod">
          <ac:chgData name="Mohamad Abdelhaq" userId="b128df7736a805b5" providerId="LiveId" clId="{D3AFC6B2-AE60-4147-A4D1-CB715D5BA914}" dt="2024-01-30T23:23:11.345" v="2153" actId="20577"/>
          <ac:spMkLst>
            <pc:docMk/>
            <pc:sldMk cId="1257785955" sldId="263"/>
            <ac:spMk id="6" creationId="{5DCBE04B-B4A9-437C-8D6F-5F55B362812F}"/>
          </ac:spMkLst>
        </pc:spChg>
      </pc:sldChg>
      <pc:sldChg chg="addSp delSp modSp add del mod">
        <pc:chgData name="Mohamad Abdelhaq" userId="b128df7736a805b5" providerId="LiveId" clId="{D3AFC6B2-AE60-4147-A4D1-CB715D5BA914}" dt="2024-02-04T12:51:28.042" v="2340" actId="1076"/>
        <pc:sldMkLst>
          <pc:docMk/>
          <pc:sldMk cId="1960369770" sldId="264"/>
        </pc:sldMkLst>
        <pc:spChg chg="mod">
          <ac:chgData name="Mohamad Abdelhaq" userId="b128df7736a805b5" providerId="LiveId" clId="{D3AFC6B2-AE60-4147-A4D1-CB715D5BA914}" dt="2024-02-04T12:51:28.042" v="2340" actId="1076"/>
          <ac:spMkLst>
            <pc:docMk/>
            <pc:sldMk cId="1960369770" sldId="264"/>
            <ac:spMk id="4" creationId="{40A518CB-2015-40D2-B2EC-F145E72DC821}"/>
          </ac:spMkLst>
        </pc:spChg>
        <pc:spChg chg="del mod">
          <ac:chgData name="Mohamad Abdelhaq" userId="b128df7736a805b5" providerId="LiveId" clId="{D3AFC6B2-AE60-4147-A4D1-CB715D5BA914}" dt="2024-01-30T21:53:31.652" v="1494" actId="21"/>
          <ac:spMkLst>
            <pc:docMk/>
            <pc:sldMk cId="1960369770" sldId="264"/>
            <ac:spMk id="5" creationId="{00D91D53-20E6-4AD2-9A05-732E9F0E5177}"/>
          </ac:spMkLst>
        </pc:spChg>
        <pc:spChg chg="mod">
          <ac:chgData name="Mohamad Abdelhaq" userId="b128df7736a805b5" providerId="LiveId" clId="{D3AFC6B2-AE60-4147-A4D1-CB715D5BA914}" dt="2024-02-04T11:33:49.715" v="2220" actId="20577"/>
          <ac:spMkLst>
            <pc:docMk/>
            <pc:sldMk cId="1960369770" sldId="264"/>
            <ac:spMk id="6" creationId="{D34D4B3D-8900-49AF-B61C-0B0BCD86785F}"/>
          </ac:spMkLst>
        </pc:spChg>
        <pc:spChg chg="add mod">
          <ac:chgData name="Mohamad Abdelhaq" userId="b128df7736a805b5" providerId="LiveId" clId="{D3AFC6B2-AE60-4147-A4D1-CB715D5BA914}" dt="2024-02-04T12:51:21.287" v="2339" actId="255"/>
          <ac:spMkLst>
            <pc:docMk/>
            <pc:sldMk cId="1960369770" sldId="264"/>
            <ac:spMk id="7" creationId="{9D440FC2-57D4-41EB-A89B-4A278C58A32E}"/>
          </ac:spMkLst>
        </pc:spChg>
        <pc:picChg chg="mod">
          <ac:chgData name="Mohamad Abdelhaq" userId="b128df7736a805b5" providerId="LiveId" clId="{D3AFC6B2-AE60-4147-A4D1-CB715D5BA914}" dt="2024-01-30T21:53:38.537" v="1497" actId="1076"/>
          <ac:picMkLst>
            <pc:docMk/>
            <pc:sldMk cId="1960369770" sldId="264"/>
            <ac:picMk id="3" creationId="{FB94B6B8-3553-420E-A4F8-1E046FD06437}"/>
          </ac:picMkLst>
        </pc:picChg>
      </pc:sldChg>
      <pc:sldChg chg="addSp modSp mod">
        <pc:chgData name="Mohamad Abdelhaq" userId="b128df7736a805b5" providerId="LiveId" clId="{D3AFC6B2-AE60-4147-A4D1-CB715D5BA914}" dt="2024-02-04T11:33:54.296" v="2222" actId="20577"/>
        <pc:sldMkLst>
          <pc:docMk/>
          <pc:sldMk cId="3624426658" sldId="265"/>
        </pc:sldMkLst>
        <pc:spChg chg="add mod">
          <ac:chgData name="Mohamad Abdelhaq" userId="b128df7736a805b5" providerId="LiveId" clId="{D3AFC6B2-AE60-4147-A4D1-CB715D5BA914}" dt="2024-02-04T11:33:54.296" v="2222" actId="20577"/>
          <ac:spMkLst>
            <pc:docMk/>
            <pc:sldMk cId="3624426658" sldId="265"/>
            <ac:spMk id="4" creationId="{FD302E7C-9194-4705-902B-4C8104331868}"/>
          </ac:spMkLst>
        </pc:spChg>
        <pc:spChg chg="mod">
          <ac:chgData name="Mohamad Abdelhaq" userId="b128df7736a805b5" providerId="LiveId" clId="{D3AFC6B2-AE60-4147-A4D1-CB715D5BA914}" dt="2024-01-30T23:19:26.437" v="2132" actId="14100"/>
          <ac:spMkLst>
            <pc:docMk/>
            <pc:sldMk cId="3624426658" sldId="265"/>
            <ac:spMk id="5" creationId="{1A6400AC-CAFE-4534-B6A0-5D9B530F4E8B}"/>
          </ac:spMkLst>
        </pc:spChg>
      </pc:sldChg>
      <pc:sldChg chg="addSp modSp mod">
        <pc:chgData name="Mohamad Abdelhaq" userId="b128df7736a805b5" providerId="LiveId" clId="{D3AFC6B2-AE60-4147-A4D1-CB715D5BA914}" dt="2024-02-04T11:34:16.808" v="2224" actId="255"/>
        <pc:sldMkLst>
          <pc:docMk/>
          <pc:sldMk cId="1374790713" sldId="275"/>
        </pc:sldMkLst>
        <pc:spChg chg="mod">
          <ac:chgData name="Mohamad Abdelhaq" userId="b128df7736a805b5" providerId="LiveId" clId="{D3AFC6B2-AE60-4147-A4D1-CB715D5BA914}" dt="2024-01-30T22:15:04.840" v="1919" actId="20577"/>
          <ac:spMkLst>
            <pc:docMk/>
            <pc:sldMk cId="1374790713" sldId="275"/>
            <ac:spMk id="4" creationId="{9E5B7340-5BF5-4A21-9318-C4B60BFC44A1}"/>
          </ac:spMkLst>
        </pc:spChg>
        <pc:spChg chg="mod">
          <ac:chgData name="Mohamad Abdelhaq" userId="b128df7736a805b5" providerId="LiveId" clId="{D3AFC6B2-AE60-4147-A4D1-CB715D5BA914}" dt="2024-01-30T18:36:23.931" v="640" actId="20577"/>
          <ac:spMkLst>
            <pc:docMk/>
            <pc:sldMk cId="1374790713" sldId="275"/>
            <ac:spMk id="5" creationId="{02CB7C33-679C-440A-ADCF-62007F1CD256}"/>
          </ac:spMkLst>
        </pc:spChg>
        <pc:spChg chg="mod">
          <ac:chgData name="Mohamad Abdelhaq" userId="b128df7736a805b5" providerId="LiveId" clId="{D3AFC6B2-AE60-4147-A4D1-CB715D5BA914}" dt="2024-01-30T23:26:33.619" v="2157" actId="1076"/>
          <ac:spMkLst>
            <pc:docMk/>
            <pc:sldMk cId="1374790713" sldId="275"/>
            <ac:spMk id="6" creationId="{C22938C1-DBFC-439B-8DD9-9B8A94DBC3AB}"/>
          </ac:spMkLst>
        </pc:spChg>
        <pc:spChg chg="mod">
          <ac:chgData name="Mohamad Abdelhaq" userId="b128df7736a805b5" providerId="LiveId" clId="{D3AFC6B2-AE60-4147-A4D1-CB715D5BA914}" dt="2024-02-04T11:34:16.808" v="2224" actId="255"/>
          <ac:spMkLst>
            <pc:docMk/>
            <pc:sldMk cId="1374790713" sldId="275"/>
            <ac:spMk id="7" creationId="{90973A3F-48F2-4365-BBF3-433214A1A02C}"/>
          </ac:spMkLst>
        </pc:spChg>
        <pc:picChg chg="add mod">
          <ac:chgData name="Mohamad Abdelhaq" userId="b128df7736a805b5" providerId="LiveId" clId="{D3AFC6B2-AE60-4147-A4D1-CB715D5BA914}" dt="2024-01-30T16:46:36.331" v="19" actId="1076"/>
          <ac:picMkLst>
            <pc:docMk/>
            <pc:sldMk cId="1374790713" sldId="275"/>
            <ac:picMk id="9" creationId="{3E9FBA46-1927-4B9D-B096-8581D78506B4}"/>
          </ac:picMkLst>
        </pc:picChg>
      </pc:sldChg>
      <pc:sldChg chg="addSp delSp modSp add mod">
        <pc:chgData name="Mohamad Abdelhaq" userId="b128df7736a805b5" providerId="LiveId" clId="{D3AFC6B2-AE60-4147-A4D1-CB715D5BA914}" dt="2024-02-04T11:41:07.107" v="2238" actId="1076"/>
        <pc:sldMkLst>
          <pc:docMk/>
          <pc:sldMk cId="263603511" sldId="276"/>
        </pc:sldMkLst>
        <pc:spChg chg="mod">
          <ac:chgData name="Mohamad Abdelhaq" userId="b128df7736a805b5" providerId="LiveId" clId="{D3AFC6B2-AE60-4147-A4D1-CB715D5BA914}" dt="2024-02-04T11:41:04.060" v="2237" actId="1076"/>
          <ac:spMkLst>
            <pc:docMk/>
            <pc:sldMk cId="263603511" sldId="276"/>
            <ac:spMk id="4" creationId="{9E5C8BB2-F008-4420-85D6-2ECB1C38F19C}"/>
          </ac:spMkLst>
        </pc:spChg>
        <pc:spChg chg="mod">
          <ac:chgData name="Mohamad Abdelhaq" userId="b128df7736a805b5" providerId="LiveId" clId="{D3AFC6B2-AE60-4147-A4D1-CB715D5BA914}" dt="2024-02-04T11:41:07.107" v="2238" actId="1076"/>
          <ac:spMkLst>
            <pc:docMk/>
            <pc:sldMk cId="263603511" sldId="276"/>
            <ac:spMk id="6" creationId="{0E8CE7F7-45FA-46F5-96A9-B55C150CEA9F}"/>
          </ac:spMkLst>
        </pc:spChg>
        <pc:spChg chg="mod">
          <ac:chgData name="Mohamad Abdelhaq" userId="b128df7736a805b5" providerId="LiveId" clId="{D3AFC6B2-AE60-4147-A4D1-CB715D5BA914}" dt="2024-01-30T22:09:22.898" v="1869" actId="20577"/>
          <ac:spMkLst>
            <pc:docMk/>
            <pc:sldMk cId="263603511" sldId="276"/>
            <ac:spMk id="7" creationId="{DC7C17FE-1DC9-4CA5-BD13-859209E516B5}"/>
          </ac:spMkLst>
        </pc:spChg>
        <pc:spChg chg="del mod">
          <ac:chgData name="Mohamad Abdelhaq" userId="b128df7736a805b5" providerId="LiveId" clId="{D3AFC6B2-AE60-4147-A4D1-CB715D5BA914}" dt="2024-01-30T17:18:51.717" v="405" actId="21"/>
          <ac:spMkLst>
            <pc:docMk/>
            <pc:sldMk cId="263603511" sldId="276"/>
            <ac:spMk id="8" creationId="{FE6AB8C3-8384-473D-8B33-807D2B770F07}"/>
          </ac:spMkLst>
        </pc:spChg>
        <pc:spChg chg="add mod">
          <ac:chgData name="Mohamad Abdelhaq" userId="b128df7736a805b5" providerId="LiveId" clId="{D3AFC6B2-AE60-4147-A4D1-CB715D5BA914}" dt="2024-01-30T18:31:08.603" v="600" actId="1076"/>
          <ac:spMkLst>
            <pc:docMk/>
            <pc:sldMk cId="263603511" sldId="276"/>
            <ac:spMk id="9" creationId="{CF42A714-6F09-43E7-9547-D42962C33536}"/>
          </ac:spMkLst>
        </pc:spChg>
        <pc:spChg chg="add mod">
          <ac:chgData name="Mohamad Abdelhaq" userId="b128df7736a805b5" providerId="LiveId" clId="{D3AFC6B2-AE60-4147-A4D1-CB715D5BA914}" dt="2024-01-30T19:17:27.088" v="767" actId="255"/>
          <ac:spMkLst>
            <pc:docMk/>
            <pc:sldMk cId="263603511" sldId="276"/>
            <ac:spMk id="11" creationId="{C09C65BB-2FDF-488D-82EF-3D0765298FA9}"/>
          </ac:spMkLst>
        </pc:spChg>
        <pc:picChg chg="mod">
          <ac:chgData name="Mohamad Abdelhaq" userId="b128df7736a805b5" providerId="LiveId" clId="{D3AFC6B2-AE60-4147-A4D1-CB715D5BA914}" dt="2024-01-30T18:27:58.968" v="567" actId="1076"/>
          <ac:picMkLst>
            <pc:docMk/>
            <pc:sldMk cId="263603511" sldId="276"/>
            <ac:picMk id="3" creationId="{FB94B6B8-3553-420E-A4F8-1E046FD06437}"/>
          </ac:picMkLst>
        </pc:picChg>
        <pc:picChg chg="add del mod">
          <ac:chgData name="Mohamad Abdelhaq" userId="b128df7736a805b5" providerId="LiveId" clId="{D3AFC6B2-AE60-4147-A4D1-CB715D5BA914}" dt="2024-01-30T18:19:16.788" v="516"/>
          <ac:picMkLst>
            <pc:docMk/>
            <pc:sldMk cId="263603511" sldId="276"/>
            <ac:picMk id="10" creationId="{66145537-0381-4B5D-97C1-BF83A1D7844D}"/>
          </ac:picMkLst>
        </pc:picChg>
      </pc:sldChg>
      <pc:sldChg chg="modSp add mod">
        <pc:chgData name="Mohamad Abdelhaq" userId="b128df7736a805b5" providerId="LiveId" clId="{D3AFC6B2-AE60-4147-A4D1-CB715D5BA914}" dt="2024-02-04T12:48:54.417" v="2329" actId="1076"/>
        <pc:sldMkLst>
          <pc:docMk/>
          <pc:sldMk cId="1459080519" sldId="277"/>
        </pc:sldMkLst>
        <pc:spChg chg="mod">
          <ac:chgData name="Mohamad Abdelhaq" userId="b128df7736a805b5" providerId="LiveId" clId="{D3AFC6B2-AE60-4147-A4D1-CB715D5BA914}" dt="2024-02-04T12:38:38.167" v="2307" actId="1076"/>
          <ac:spMkLst>
            <pc:docMk/>
            <pc:sldMk cId="1459080519" sldId="277"/>
            <ac:spMk id="4" creationId="{474A0F20-38B4-4B35-A41D-7EDD94DED10F}"/>
          </ac:spMkLst>
        </pc:spChg>
        <pc:spChg chg="mod">
          <ac:chgData name="Mohamad Abdelhaq" userId="b128df7736a805b5" providerId="LiveId" clId="{D3AFC6B2-AE60-4147-A4D1-CB715D5BA914}" dt="2024-02-04T12:48:54.417" v="2329" actId="1076"/>
          <ac:spMkLst>
            <pc:docMk/>
            <pc:sldMk cId="1459080519" sldId="277"/>
            <ac:spMk id="5" creationId="{99D60F64-2AAE-46BB-8844-5A7A70F205D4}"/>
          </ac:spMkLst>
        </pc:spChg>
        <pc:spChg chg="mod">
          <ac:chgData name="Mohamad Abdelhaq" userId="b128df7736a805b5" providerId="LiveId" clId="{D3AFC6B2-AE60-4147-A4D1-CB715D5BA914}" dt="2024-01-30T22:09:51.972" v="1873" actId="20577"/>
          <ac:spMkLst>
            <pc:docMk/>
            <pc:sldMk cId="1459080519" sldId="277"/>
            <ac:spMk id="6" creationId="{74B7037E-6BEF-455C-A547-B9B81C0EBD29}"/>
          </ac:spMkLst>
        </pc:spChg>
        <pc:picChg chg="mod">
          <ac:chgData name="Mohamad Abdelhaq" userId="b128df7736a805b5" providerId="LiveId" clId="{D3AFC6B2-AE60-4147-A4D1-CB715D5BA914}" dt="2024-02-04T12:38:33.449" v="2306" actId="1076"/>
          <ac:picMkLst>
            <pc:docMk/>
            <pc:sldMk cId="1459080519" sldId="277"/>
            <ac:picMk id="3" creationId="{FB94B6B8-3553-420E-A4F8-1E046FD06437}"/>
          </ac:picMkLst>
        </pc:picChg>
      </pc:sldChg>
      <pc:sldChg chg="addSp delSp modSp add del mod">
        <pc:chgData name="Mohamad Abdelhaq" userId="b128df7736a805b5" providerId="LiveId" clId="{D3AFC6B2-AE60-4147-A4D1-CB715D5BA914}" dt="2024-01-30T17:53:14.745" v="446"/>
        <pc:sldMkLst>
          <pc:docMk/>
          <pc:sldMk cId="2149304299" sldId="277"/>
        </pc:sldMkLst>
        <pc:spChg chg="mod">
          <ac:chgData name="Mohamad Abdelhaq" userId="b128df7736a805b5" providerId="LiveId" clId="{D3AFC6B2-AE60-4147-A4D1-CB715D5BA914}" dt="2024-01-30T17:53:09.664" v="436"/>
          <ac:spMkLst>
            <pc:docMk/>
            <pc:sldMk cId="2149304299" sldId="277"/>
            <ac:spMk id="4" creationId="{9E5C8BB2-F008-4420-85D6-2ECB1C38F19C}"/>
          </ac:spMkLst>
        </pc:spChg>
        <pc:spChg chg="add del">
          <ac:chgData name="Mohamad Abdelhaq" userId="b128df7736a805b5" providerId="LiveId" clId="{D3AFC6B2-AE60-4147-A4D1-CB715D5BA914}" dt="2024-01-30T17:53:10.683" v="438" actId="21"/>
          <ac:spMkLst>
            <pc:docMk/>
            <pc:sldMk cId="2149304299" sldId="277"/>
            <ac:spMk id="6" creationId="{0E8CE7F7-45FA-46F5-96A9-B55C150CEA9F}"/>
          </ac:spMkLst>
        </pc:spChg>
        <pc:spChg chg="mod">
          <ac:chgData name="Mohamad Abdelhaq" userId="b128df7736a805b5" providerId="LiveId" clId="{D3AFC6B2-AE60-4147-A4D1-CB715D5BA914}" dt="2024-01-30T17:53:10.136" v="437" actId="20577"/>
          <ac:spMkLst>
            <pc:docMk/>
            <pc:sldMk cId="2149304299" sldId="277"/>
            <ac:spMk id="8" creationId="{FE6AB8C3-8384-473D-8B33-807D2B770F07}"/>
          </ac:spMkLst>
        </pc:spChg>
      </pc:sldChg>
      <pc:sldChg chg="addSp delSp modSp add mod ord">
        <pc:chgData name="Mohamad Abdelhaq" userId="b128df7736a805b5" providerId="LiveId" clId="{D3AFC6B2-AE60-4147-A4D1-CB715D5BA914}" dt="2024-02-04T11:48:11.117" v="2302" actId="14100"/>
        <pc:sldMkLst>
          <pc:docMk/>
          <pc:sldMk cId="247812607" sldId="278"/>
        </pc:sldMkLst>
        <pc:spChg chg="mod">
          <ac:chgData name="Mohamad Abdelhaq" userId="b128df7736a805b5" providerId="LiveId" clId="{D3AFC6B2-AE60-4147-A4D1-CB715D5BA914}" dt="2024-02-04T11:48:11.117" v="2302" actId="14100"/>
          <ac:spMkLst>
            <pc:docMk/>
            <pc:sldMk cId="247812607" sldId="278"/>
            <ac:spMk id="4" creationId="{474A0F20-38B4-4B35-A41D-7EDD94DED10F}"/>
          </ac:spMkLst>
        </pc:spChg>
        <pc:spChg chg="mod">
          <ac:chgData name="Mohamad Abdelhaq" userId="b128df7736a805b5" providerId="LiveId" clId="{D3AFC6B2-AE60-4147-A4D1-CB715D5BA914}" dt="2024-01-30T23:20:01.759" v="2135" actId="113"/>
          <ac:spMkLst>
            <pc:docMk/>
            <pc:sldMk cId="247812607" sldId="278"/>
            <ac:spMk id="5" creationId="{99D60F64-2AAE-46BB-8844-5A7A70F205D4}"/>
          </ac:spMkLst>
        </pc:spChg>
        <pc:spChg chg="mod">
          <ac:chgData name="Mohamad Abdelhaq" userId="b128df7736a805b5" providerId="LiveId" clId="{D3AFC6B2-AE60-4147-A4D1-CB715D5BA914}" dt="2024-01-30T22:09:44.487" v="1872" actId="20577"/>
          <ac:spMkLst>
            <pc:docMk/>
            <pc:sldMk cId="247812607" sldId="278"/>
            <ac:spMk id="6" creationId="{74B7037E-6BEF-455C-A547-B9B81C0EBD29}"/>
          </ac:spMkLst>
        </pc:spChg>
        <pc:picChg chg="add del mod">
          <ac:chgData name="Mohamad Abdelhaq" userId="b128df7736a805b5" providerId="LiveId" clId="{D3AFC6B2-AE60-4147-A4D1-CB715D5BA914}" dt="2024-02-04T11:46:34.566" v="2285" actId="21"/>
          <ac:picMkLst>
            <pc:docMk/>
            <pc:sldMk cId="247812607" sldId="278"/>
            <ac:picMk id="7" creationId="{17668FC8-9033-4D8A-B726-46E0772D56B4}"/>
          </ac:picMkLst>
        </pc:picChg>
        <pc:picChg chg="add mod">
          <ac:chgData name="Mohamad Abdelhaq" userId="b128df7736a805b5" providerId="LiveId" clId="{D3AFC6B2-AE60-4147-A4D1-CB715D5BA914}" dt="2024-02-04T11:47:31.276" v="2288" actId="14100"/>
          <ac:picMkLst>
            <pc:docMk/>
            <pc:sldMk cId="247812607" sldId="278"/>
            <ac:picMk id="8" creationId="{A7BEE987-44F7-4735-B9F9-87312C861C4E}"/>
          </ac:picMkLst>
        </pc:picChg>
      </pc:sldChg>
      <pc:sldChg chg="new del">
        <pc:chgData name="Mohamad Abdelhaq" userId="b128df7736a805b5" providerId="LiveId" clId="{D3AFC6B2-AE60-4147-A4D1-CB715D5BA914}" dt="2024-01-30T22:01:14.384" v="1819" actId="47"/>
        <pc:sldMkLst>
          <pc:docMk/>
          <pc:sldMk cId="915162423" sldId="279"/>
        </pc:sldMkLst>
      </pc:sldChg>
      <pc:sldChg chg="modSp add mod ord">
        <pc:chgData name="Mohamad Abdelhaq" userId="b128df7736a805b5" providerId="LiveId" clId="{D3AFC6B2-AE60-4147-A4D1-CB715D5BA914}" dt="2024-02-04T12:51:08.418" v="2338" actId="1076"/>
        <pc:sldMkLst>
          <pc:docMk/>
          <pc:sldMk cId="1853226751" sldId="279"/>
        </pc:sldMkLst>
        <pc:spChg chg="mod">
          <ac:chgData name="Mohamad Abdelhaq" userId="b128df7736a805b5" providerId="LiveId" clId="{D3AFC6B2-AE60-4147-A4D1-CB715D5BA914}" dt="2024-02-04T12:49:38.384" v="2330" actId="1076"/>
          <ac:spMkLst>
            <pc:docMk/>
            <pc:sldMk cId="1853226751" sldId="279"/>
            <ac:spMk id="4" creationId="{40A518CB-2015-40D2-B2EC-F145E72DC821}"/>
          </ac:spMkLst>
        </pc:spChg>
        <pc:spChg chg="mod">
          <ac:chgData name="Mohamad Abdelhaq" userId="b128df7736a805b5" providerId="LiveId" clId="{D3AFC6B2-AE60-4147-A4D1-CB715D5BA914}" dt="2024-01-30T22:09:57.167" v="1875" actId="20577"/>
          <ac:spMkLst>
            <pc:docMk/>
            <pc:sldMk cId="1853226751" sldId="279"/>
            <ac:spMk id="6" creationId="{D34D4B3D-8900-49AF-B61C-0B0BCD86785F}"/>
          </ac:spMkLst>
        </pc:spChg>
        <pc:spChg chg="mod">
          <ac:chgData name="Mohamad Abdelhaq" userId="b128df7736a805b5" providerId="LiveId" clId="{D3AFC6B2-AE60-4147-A4D1-CB715D5BA914}" dt="2024-02-04T12:51:08.418" v="2338" actId="1076"/>
          <ac:spMkLst>
            <pc:docMk/>
            <pc:sldMk cId="1853226751" sldId="279"/>
            <ac:spMk id="7" creationId="{9D440FC2-57D4-41EB-A89B-4A278C58A32E}"/>
          </ac:spMkLst>
        </pc:spChg>
      </pc:sldChg>
      <pc:sldChg chg="new del">
        <pc:chgData name="Mohamad Abdelhaq" userId="b128df7736a805b5" providerId="LiveId" clId="{D3AFC6B2-AE60-4147-A4D1-CB715D5BA914}" dt="2024-01-30T22:01:13.699" v="1818" actId="47"/>
        <pc:sldMkLst>
          <pc:docMk/>
          <pc:sldMk cId="1065949536" sldId="280"/>
        </pc:sldMkLst>
      </pc:sldChg>
      <pc:sldChg chg="addSp modSp add mod">
        <pc:chgData name="Mohamad Abdelhaq" userId="b128df7736a805b5" providerId="LiveId" clId="{D3AFC6B2-AE60-4147-A4D1-CB715D5BA914}" dt="2024-02-04T11:45:46.236" v="2284" actId="14100"/>
        <pc:sldMkLst>
          <pc:docMk/>
          <pc:sldMk cId="1793147738" sldId="280"/>
        </pc:sldMkLst>
        <pc:spChg chg="mod">
          <ac:chgData name="Mohamad Abdelhaq" userId="b128df7736a805b5" providerId="LiveId" clId="{D3AFC6B2-AE60-4147-A4D1-CB715D5BA914}" dt="2024-02-04T11:45:04.860" v="2281" actId="1076"/>
          <ac:spMkLst>
            <pc:docMk/>
            <pc:sldMk cId="1793147738" sldId="280"/>
            <ac:spMk id="4" creationId="{7D9C0B06-81E0-4035-86AF-FFE8A09CACE1}"/>
          </ac:spMkLst>
        </pc:spChg>
        <pc:spChg chg="mod">
          <ac:chgData name="Mohamad Abdelhaq" userId="b128df7736a805b5" providerId="LiveId" clId="{D3AFC6B2-AE60-4147-A4D1-CB715D5BA914}" dt="2024-01-30T22:07:59.899" v="1861" actId="27636"/>
          <ac:spMkLst>
            <pc:docMk/>
            <pc:sldMk cId="1793147738" sldId="280"/>
            <ac:spMk id="5" creationId="{D6386BA4-3D0F-4018-8354-FCB45FD290CE}"/>
          </ac:spMkLst>
        </pc:spChg>
        <pc:spChg chg="mod">
          <ac:chgData name="Mohamad Abdelhaq" userId="b128df7736a805b5" providerId="LiveId" clId="{D3AFC6B2-AE60-4147-A4D1-CB715D5BA914}" dt="2024-01-30T22:09:37.721" v="1871" actId="20577"/>
          <ac:spMkLst>
            <pc:docMk/>
            <pc:sldMk cId="1793147738" sldId="280"/>
            <ac:spMk id="6" creationId="{AFD19009-D220-46C2-B7F0-F9A693378DCD}"/>
          </ac:spMkLst>
        </pc:spChg>
        <pc:picChg chg="add mod">
          <ac:chgData name="Mohamad Abdelhaq" userId="b128df7736a805b5" providerId="LiveId" clId="{D3AFC6B2-AE60-4147-A4D1-CB715D5BA914}" dt="2024-02-04T11:45:46.236" v="2284" actId="14100"/>
          <ac:picMkLst>
            <pc:docMk/>
            <pc:sldMk cId="1793147738" sldId="280"/>
            <ac:picMk id="7" creationId="{64EAA555-73D2-4C3B-AEF7-597B23535CB6}"/>
          </ac:picMkLst>
        </pc:picChg>
      </pc:sldChg>
      <pc:sldChg chg="new del">
        <pc:chgData name="Mohamad Abdelhaq" userId="b128df7736a805b5" providerId="LiveId" clId="{D3AFC6B2-AE60-4147-A4D1-CB715D5BA914}" dt="2024-01-30T22:01:13.507" v="1817" actId="47"/>
        <pc:sldMkLst>
          <pc:docMk/>
          <pc:sldMk cId="2025522195" sldId="281"/>
        </pc:sldMkLst>
      </pc:sldChg>
      <pc:sldChg chg="modSp add mod ord">
        <pc:chgData name="Mohamad Abdelhaq" userId="b128df7736a805b5" providerId="LiveId" clId="{D3AFC6B2-AE60-4147-A4D1-CB715D5BA914}" dt="2024-01-30T23:23:07.114" v="2151" actId="20577"/>
        <pc:sldMkLst>
          <pc:docMk/>
          <pc:sldMk cId="3761146724" sldId="281"/>
        </pc:sldMkLst>
        <pc:spChg chg="mod">
          <ac:chgData name="Mohamad Abdelhaq" userId="b128df7736a805b5" providerId="LiveId" clId="{D3AFC6B2-AE60-4147-A4D1-CB715D5BA914}" dt="2024-01-30T23:23:07.114" v="2151" actId="20577"/>
          <ac:spMkLst>
            <pc:docMk/>
            <pc:sldMk cId="3761146724" sldId="281"/>
            <ac:spMk id="4" creationId="{FD302E7C-9194-4705-902B-4C8104331868}"/>
          </ac:spMkLst>
        </pc:spChg>
        <pc:spChg chg="mod">
          <ac:chgData name="Mohamad Abdelhaq" userId="b128df7736a805b5" providerId="LiveId" clId="{D3AFC6B2-AE60-4147-A4D1-CB715D5BA914}" dt="2024-01-30T23:19:13.809" v="2130" actId="255"/>
          <ac:spMkLst>
            <pc:docMk/>
            <pc:sldMk cId="3761146724" sldId="281"/>
            <ac:spMk id="5" creationId="{1A6400AC-CAFE-4534-B6A0-5D9B530F4E8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BA04-F4BC-4AF4-A2B6-613D1D04C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4EB739-64B7-48D6-AB0F-74DC086D59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957BB-B96D-4C2D-B0BE-9E8D1347B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A60A4-E250-4384-9E8E-273198AD5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71690-2DEC-4C2D-861D-4B0ACCD9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4541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058DD-8940-43C7-95FE-9F06C7DE4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2D4CEF-C7DC-4431-AD6D-3F16027B4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AC6E5-19AE-4C47-A36B-59F18A846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4901A-21C2-48C5-A84C-1D89F01E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0BA85-A56A-4F12-B647-37606B9BE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4649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68EDD7-188B-4C23-A546-CA322F7DB8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4C65B0-3BCC-44AA-A60E-335FAE5286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BD4A2-9B37-48EF-B7F6-BE5919385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79B3A-EECD-49DF-9899-F5FE1F233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F1040-1CFF-4D0F-815F-69477CD2C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770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F7409-0EC9-4312-BA82-A47937863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37BE1-F376-49F3-A38B-D2A005037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BABD7-E177-4B84-A4E1-54EB2DEE3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2C2AE-6272-45F0-9A80-B37087D4B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B837-0F37-468C-B3CA-06C5E6611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09825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6E758-F326-4F7F-AA29-F546D89E4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1BD26-21DD-41B9-AD62-F50BDA918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63531-0BB7-4087-B39F-DA450C738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C1563-079C-45D9-96F4-F75595BA4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283C0-CEF9-451A-BC34-6E762DEBA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79374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BC5F1-38E3-4474-AD84-1B70C3621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08B99-00C4-4B66-8D61-15EF4F32DA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677BB-9053-439A-8BB3-7421484C6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52ED8-66E8-40A4-91C4-B924800F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DB084-6F97-4E48-9BF4-72D511FB7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46F35-C597-40DD-951C-86679A800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4508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A099-317C-40A9-A01E-D5BA38D6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20BB1-BF7E-478A-9E8F-E3DFD8500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658A7D-D33E-40BF-B9C0-5640BA99A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D4FB3E-99FC-47A3-BCC3-0CE80ABD1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9ADB05-C31F-42AE-87B2-635A9F2E5C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9EBD7E-65C1-4ACD-9D36-4EB62C951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0DEF12-040C-4F0B-9A57-034A69BE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48D2D5-3BFF-4FDC-8A62-8846F57A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0261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CC2C-48C5-4EAB-923D-3E5C6F11D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7AF99E-8B21-4AC5-A7C8-421FA58DE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83FDE6-81FE-42C2-8312-46C5FED71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32A13-A34D-4CE7-BCF4-90CD89CC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9393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C3E928-524F-4323-8853-030DD594E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27145E-CA02-48FE-8025-9CDD8E157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7953A-9B5D-47C0-A4D5-0D0884960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85997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C8A0-78EC-4146-A3A5-BDBCC642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71485-C9FC-4B9D-BD1C-30564C36A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6C5C5-4884-4938-99E9-EE06EA324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1C9FF-276B-4C47-81B5-C2623222D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6D926-86F8-4778-803C-FA5DDA7A8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9C784-F01D-4222-87F4-55752803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380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0C054-E98E-44B6-9DEE-C9439611F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DB1223-EF61-49C8-BDBC-BBFF17CFCF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BAB220-7FF3-4ADD-BE22-4F11C9CD1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E379BC-8858-445C-9F48-B091E876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94710-E5C4-43CC-B6ED-78009E947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778EC3-F719-4DD6-82C1-3105AF8A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56951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86BBFE-2508-494B-8834-72A479A7B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8F45A-2695-42CA-94A5-12BFB9DAE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CC078-3A61-470B-AEAE-9B078F8F3D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B0247-12F0-45C8-AE02-DB1C619C78A9}" type="datetimeFigureOut">
              <a:rPr lang="ar-JO" smtClean="0"/>
              <a:t>26/07/1445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077DB-8849-4C3F-9CB2-DAA0ADFAA2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07420-C4ED-4791-801E-62B91B1A5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E24DE-4DE2-41A2-B90B-3968F4547808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8389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9E5B7340-5BF5-4A21-9318-C4B60BFC4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31" y="3249033"/>
            <a:ext cx="11737731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/>
            <a:r>
              <a:rPr lang="en-US" altLang="en-US" sz="2800" b="1" dirty="0">
                <a:latin typeface="Open Sans"/>
              </a:rPr>
              <a:t>(Connecting IT Students with Companies)</a:t>
            </a:r>
            <a:endParaRPr kumimoji="0" lang="en-US" altLang="en-US" sz="2800" b="1" i="0" u="none" strike="noStrike" cap="none" normalizeH="0" baseline="0" dirty="0">
              <a:ln>
                <a:noFill/>
              </a:ln>
              <a:effectLst/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CB7C33-679C-440A-ADCF-62007F1CD256}"/>
              </a:ext>
            </a:extLst>
          </p:cNvPr>
          <p:cNvSpPr/>
          <p:nvPr/>
        </p:nvSpPr>
        <p:spPr>
          <a:xfrm>
            <a:off x="888260" y="4205866"/>
            <a:ext cx="44391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Done By: </a:t>
            </a:r>
          </a:p>
          <a:p>
            <a:r>
              <a:rPr lang="en-US" sz="2400" b="1" dirty="0"/>
              <a:t>Mohamad Abdelhaq</a:t>
            </a:r>
          </a:p>
          <a:p>
            <a:r>
              <a:rPr lang="en-US" sz="2400" b="1" dirty="0"/>
              <a:t>Abdalah Yahya </a:t>
            </a:r>
            <a:endParaRPr lang="en-US" sz="2400" b="1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2938C1-DBFC-439B-8DD9-9B8A94DBC3AB}"/>
              </a:ext>
            </a:extLst>
          </p:cNvPr>
          <p:cNvSpPr/>
          <p:nvPr/>
        </p:nvSpPr>
        <p:spPr>
          <a:xfrm>
            <a:off x="8344245" y="4205866"/>
            <a:ext cx="3092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/>
              <a:t>Supervisor:</a:t>
            </a:r>
          </a:p>
          <a:p>
            <a:pPr algn="r"/>
            <a:r>
              <a:rPr lang="en-US" sz="2400" b="1" dirty="0"/>
              <a:t>Dr. Mai AbuSair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973A3F-48F2-4365-BBF3-433214A1A02C}"/>
              </a:ext>
            </a:extLst>
          </p:cNvPr>
          <p:cNvSpPr/>
          <p:nvPr/>
        </p:nvSpPr>
        <p:spPr>
          <a:xfrm>
            <a:off x="225660" y="5756374"/>
            <a:ext cx="117377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/>
              <a:t>An-Najah National University, Palestine</a:t>
            </a:r>
          </a:p>
          <a:p>
            <a:pPr algn="ctr"/>
            <a:r>
              <a:rPr lang="en-US" sz="2000"/>
              <a:t>07.02.2024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02DB6E-E44A-47FC-93E7-224053D6971C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</a:t>
            </a:r>
            <a:endParaRPr lang="ar-JO" b="1" dirty="0">
              <a:latin typeface="Arial (Body)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9FBA46-1927-4B9D-B096-8581D7850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500" y="1939568"/>
            <a:ext cx="6118994" cy="130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90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10</a:t>
            </a:r>
            <a:endParaRPr lang="ar-JO" b="1" dirty="0">
              <a:latin typeface="Arial (Body)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6877EB-7682-418C-A041-C5B831143DAA}"/>
              </a:ext>
            </a:extLst>
          </p:cNvPr>
          <p:cNvSpPr txBox="1"/>
          <p:nvPr/>
        </p:nvSpPr>
        <p:spPr>
          <a:xfrm>
            <a:off x="702365" y="1258957"/>
            <a:ext cx="1038970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First of all the flask API will get the (</a:t>
            </a:r>
            <a:r>
              <a:rPr lang="en-US" sz="2800" dirty="0">
                <a:solidFill>
                  <a:srgbClr val="CE9178"/>
                </a:solidFill>
                <a:latin typeface="Consolas" panose="020B0609020204030204" pitchFamily="49" charset="0"/>
              </a:rPr>
              <a:t>bio</a:t>
            </a:r>
            <a:r>
              <a:rPr lang="en-US" sz="2800" dirty="0">
                <a:latin typeface="Consolas" panose="020B0609020204030204" pitchFamily="49" charset="0"/>
              </a:rPr>
              <a:t>, </a:t>
            </a:r>
            <a:r>
              <a:rPr lang="en-US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preferredField</a:t>
            </a:r>
            <a:r>
              <a:rPr lang="en-US" sz="2800" dirty="0">
                <a:latin typeface="Consolas" panose="020B0609020204030204" pitchFamily="49" charset="0"/>
              </a:rPr>
              <a:t>,</a:t>
            </a:r>
            <a:r>
              <a:rPr lang="en-US" sz="2800" dirty="0">
                <a:solidFill>
                  <a:srgbClr val="CCCCCC"/>
                </a:solidFill>
                <a:latin typeface="Consolas" panose="020B0609020204030204" pitchFamily="49" charset="0"/>
              </a:rPr>
              <a:t> </a:t>
            </a:r>
            <a:r>
              <a:rPr lang="en-US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skills</a:t>
            </a:r>
            <a:r>
              <a:rPr lang="en-US" sz="2800" dirty="0"/>
              <a:t>) from students collection -after converting the skills to string (because it was list)- we append all of bio ,preferredField and skills in one long string called “</a:t>
            </a:r>
            <a:r>
              <a:rPr lang="en-US" sz="28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olas" panose="020B0609020204030204" pitchFamily="49" charset="0"/>
              </a:rPr>
              <a:t>user_text</a:t>
            </a:r>
            <a:r>
              <a:rPr lang="en-US" sz="2800" dirty="0"/>
              <a:t>”, so on , we do the same thing to opportunities collection (</a:t>
            </a:r>
            <a:r>
              <a:rPr lang="en-US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description</a:t>
            </a:r>
            <a:r>
              <a:rPr lang="en-US" sz="2800" dirty="0">
                <a:latin typeface="Consolas" panose="020B0609020204030204" pitchFamily="49" charset="0"/>
              </a:rPr>
              <a:t>,</a:t>
            </a:r>
            <a:r>
              <a:rPr lang="en-US" sz="2800" dirty="0">
                <a:solidFill>
                  <a:srgbClr val="CE9178"/>
                </a:solidFill>
                <a:latin typeface="Consolas" panose="020B0609020204030204" pitchFamily="49" charset="0"/>
              </a:rPr>
              <a:t> </a:t>
            </a:r>
            <a:r>
              <a:rPr lang="en-US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field</a:t>
            </a:r>
            <a:r>
              <a:rPr lang="en-US" sz="2800" dirty="0"/>
              <a:t>) and we append it in a string called ”</a:t>
            </a:r>
            <a:r>
              <a:rPr lang="en-US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28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olas" panose="020B0609020204030204" pitchFamily="49" charset="0"/>
              </a:rPr>
              <a:t>opportunity_text</a:t>
            </a:r>
            <a:r>
              <a:rPr lang="en-US" sz="2800" dirty="0"/>
              <a:t>”.</a:t>
            </a:r>
          </a:p>
          <a:p>
            <a:endParaRPr lang="en-US" sz="2800" dirty="0"/>
          </a:p>
          <a:p>
            <a:r>
              <a:rPr lang="en-US" sz="2800" dirty="0"/>
              <a:t>Then we will vectorize both </a:t>
            </a:r>
            <a:r>
              <a:rPr lang="en-US" sz="28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olas" panose="020B0609020204030204" pitchFamily="49" charset="0"/>
              </a:rPr>
              <a:t>user_text </a:t>
            </a:r>
            <a:r>
              <a:rPr lang="en-US" sz="2800" dirty="0">
                <a:effectLst/>
                <a:latin typeface="Consolas" panose="020B0609020204030204" pitchFamily="49" charset="0"/>
              </a:rPr>
              <a:t>and</a:t>
            </a:r>
            <a:r>
              <a:rPr lang="en-US" sz="28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olas" panose="020B0609020204030204" pitchFamily="49" charset="0"/>
              </a:rPr>
              <a:t> opportunity_text</a:t>
            </a:r>
          </a:p>
          <a:p>
            <a:r>
              <a:rPr lang="en-US" sz="2800" dirty="0">
                <a:latin typeface="Consolas" panose="020B0609020204030204" pitchFamily="49" charset="0"/>
              </a:rPr>
              <a:t>Using method </a:t>
            </a:r>
            <a:r>
              <a:rPr lang="en-US" sz="2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vectorizer</a:t>
            </a:r>
            <a:r>
              <a:rPr lang="en-US" sz="2800" b="0" dirty="0">
                <a:effectLst/>
                <a:latin typeface="Consolas" panose="020B0609020204030204" pitchFamily="49" charset="0"/>
              </a:rPr>
              <a:t>.</a:t>
            </a:r>
            <a:endParaRPr lang="en-US" sz="2800" dirty="0"/>
          </a:p>
          <a:p>
            <a:endParaRPr lang="en-US" sz="2800" dirty="0"/>
          </a:p>
          <a:p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460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0"/>
            <a:ext cx="1217771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11</a:t>
            </a:r>
            <a:endParaRPr lang="ar-JO" b="1" dirty="0">
              <a:latin typeface="Arial (Body)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6877EB-7682-418C-A041-C5B831143DAA}"/>
              </a:ext>
            </a:extLst>
          </p:cNvPr>
          <p:cNvSpPr txBox="1"/>
          <p:nvPr/>
        </p:nvSpPr>
        <p:spPr>
          <a:xfrm>
            <a:off x="702365" y="1258957"/>
            <a:ext cx="103897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 example lets say that the </a:t>
            </a:r>
            <a:r>
              <a:rPr lang="en-US" sz="28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olas" panose="020B0609020204030204" pitchFamily="49" charset="0"/>
              </a:rPr>
              <a:t>user_text </a:t>
            </a:r>
            <a:r>
              <a:rPr lang="en-US" sz="2800" b="0" dirty="0">
                <a:effectLst/>
                <a:latin typeface="Consolas" panose="020B0609020204030204" pitchFamily="49" charset="0"/>
              </a:rPr>
              <a:t>will be:</a:t>
            </a:r>
          </a:p>
          <a:p>
            <a:r>
              <a:rPr lang="en-US" sz="2800" dirty="0">
                <a:latin typeface="Consolas" panose="020B0609020204030204" pitchFamily="49" charset="0"/>
              </a:rPr>
              <a:t>“</a:t>
            </a:r>
            <a:r>
              <a:rPr lang="en-US" sz="2800" b="0" dirty="0">
                <a:effectLst/>
                <a:latin typeface="Consolas" panose="020B0609020204030204" pitchFamily="49" charset="0"/>
              </a:rPr>
              <a:t>Frontend</a:t>
            </a:r>
            <a:r>
              <a:rPr lang="en-US" sz="2800" dirty="0">
                <a:latin typeface="Consolas" panose="020B0609020204030204" pitchFamily="49" charset="0"/>
              </a:rPr>
              <a:t>”</a:t>
            </a:r>
          </a:p>
          <a:p>
            <a:endParaRPr lang="en-US" sz="2800" b="0" dirty="0">
              <a:effectLst/>
              <a:latin typeface="Consolas" panose="020B0609020204030204" pitchFamily="49" charset="0"/>
            </a:endParaRPr>
          </a:p>
          <a:p>
            <a:r>
              <a:rPr lang="en-US" sz="2800" dirty="0">
                <a:latin typeface="Consolas" panose="020B0609020204030204" pitchFamily="49" charset="0"/>
              </a:rPr>
              <a:t>And the </a:t>
            </a:r>
            <a:r>
              <a:rPr lang="en-US" sz="28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olas" panose="020B0609020204030204" pitchFamily="49" charset="0"/>
              </a:rPr>
              <a:t>opportunity_text </a:t>
            </a:r>
            <a:r>
              <a:rPr lang="en-US" sz="2800" b="0" dirty="0">
                <a:effectLst/>
                <a:latin typeface="Consolas" panose="020B0609020204030204" pitchFamily="49" charset="0"/>
              </a:rPr>
              <a:t>will be:</a:t>
            </a:r>
          </a:p>
          <a:p>
            <a:r>
              <a:rPr lang="en-US" sz="2800" dirty="0">
                <a:latin typeface="Consolas" panose="020B0609020204030204" pitchFamily="49" charset="0"/>
              </a:rPr>
              <a:t>“Frontend SCSS”</a:t>
            </a:r>
          </a:p>
          <a:p>
            <a:endParaRPr lang="en-US" sz="2800" dirty="0">
              <a:latin typeface="Consolas" panose="020B0609020204030204" pitchFamily="49" charset="0"/>
            </a:endParaRPr>
          </a:p>
          <a:p>
            <a:r>
              <a:rPr lang="en-US" sz="2800" dirty="0">
                <a:latin typeface="Consolas" panose="020B0609020204030204" pitchFamily="49" charset="0"/>
              </a:rPr>
              <a:t>So the vector will look like this :</a:t>
            </a:r>
          </a:p>
        </p:txBody>
      </p:sp>
    </p:spTree>
    <p:extLst>
      <p:ext uri="{BB962C8B-B14F-4D97-AF65-F5344CB8AC3E}">
        <p14:creationId xmlns:p14="http://schemas.microsoft.com/office/powerpoint/2010/main" val="568639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0"/>
            <a:ext cx="1217771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12</a:t>
            </a:r>
            <a:endParaRPr lang="ar-JO" b="1" dirty="0">
              <a:latin typeface="Arial (Body)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55E1C99C-DF8B-473A-B2BD-BBD982B533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417283"/>
              </p:ext>
            </p:extLst>
          </p:nvPr>
        </p:nvGraphicFramePr>
        <p:xfrm>
          <a:off x="4512365" y="726587"/>
          <a:ext cx="3167270" cy="2129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3635">
                  <a:extLst>
                    <a:ext uri="{9D8B030D-6E8A-4147-A177-3AD203B41FA5}">
                      <a16:colId xmlns:a16="http://schemas.microsoft.com/office/drawing/2014/main" val="238650856"/>
                    </a:ext>
                  </a:extLst>
                </a:gridCol>
                <a:gridCol w="1583635">
                  <a:extLst>
                    <a:ext uri="{9D8B030D-6E8A-4147-A177-3AD203B41FA5}">
                      <a16:colId xmlns:a16="http://schemas.microsoft.com/office/drawing/2014/main" val="3501999102"/>
                    </a:ext>
                  </a:extLst>
                </a:gridCol>
              </a:tblGrid>
              <a:tr h="73106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Frontend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SCSS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55384"/>
                  </a:ext>
                </a:extLst>
              </a:tr>
              <a:tr h="7310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310054"/>
                  </a:ext>
                </a:extLst>
              </a:tr>
              <a:tr h="6674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14752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B8670ED-5C14-4C92-BEA7-592CE339D9AA}"/>
              </a:ext>
            </a:extLst>
          </p:cNvPr>
          <p:cNvSpPr txBox="1"/>
          <p:nvPr/>
        </p:nvSpPr>
        <p:spPr>
          <a:xfrm>
            <a:off x="2398644" y="160351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89BF"/>
                </a:solidFill>
              </a:rPr>
              <a:t>Frontdend, SCSS </a:t>
            </a:r>
            <a:r>
              <a:rPr lang="en-US" dirty="0">
                <a:solidFill>
                  <a:srgbClr val="FF89BF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rgbClr val="FF89B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6F4C98-A4AB-4A13-833A-C24F7376129A}"/>
              </a:ext>
            </a:extLst>
          </p:cNvPr>
          <p:cNvSpPr txBox="1"/>
          <p:nvPr/>
        </p:nvSpPr>
        <p:spPr>
          <a:xfrm>
            <a:off x="2398644" y="2281969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F603"/>
                </a:solidFill>
              </a:rPr>
              <a:t>Frontdend            </a:t>
            </a:r>
            <a:r>
              <a:rPr lang="en-US" dirty="0">
                <a:solidFill>
                  <a:srgbClr val="80F603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rgbClr val="80F60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548A71-9753-40A0-80AE-BF22A95F5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15" y="2981385"/>
            <a:ext cx="4001058" cy="35533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64FFBA-F969-4DE8-98A3-4EE05D479F05}"/>
              </a:ext>
            </a:extLst>
          </p:cNvPr>
          <p:cNvSpPr txBox="1"/>
          <p:nvPr/>
        </p:nvSpPr>
        <p:spPr>
          <a:xfrm>
            <a:off x="38282" y="443020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5FD0C3-94EF-4BAD-9991-96E80CAFF193}"/>
              </a:ext>
            </a:extLst>
          </p:cNvPr>
          <p:cNvSpPr txBox="1"/>
          <p:nvPr/>
        </p:nvSpPr>
        <p:spPr>
          <a:xfrm>
            <a:off x="1877668" y="6309099"/>
            <a:ext cx="104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Frontend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707C5BCA-76ED-435E-BE27-C431B3A881F2}"/>
              </a:ext>
            </a:extLst>
          </p:cNvPr>
          <p:cNvSpPr/>
          <p:nvPr/>
        </p:nvSpPr>
        <p:spPr>
          <a:xfrm>
            <a:off x="4611999" y="4056600"/>
            <a:ext cx="2982288" cy="579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B4981EE-ADF2-4EAA-87F5-CB6E4FBB9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981" y="2828964"/>
            <a:ext cx="4220164" cy="370574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BC0AB96-298F-448E-BD3F-08899B6A8B5F}"/>
              </a:ext>
            </a:extLst>
          </p:cNvPr>
          <p:cNvSpPr txBox="1"/>
          <p:nvPr/>
        </p:nvSpPr>
        <p:spPr>
          <a:xfrm>
            <a:off x="9265777" y="6237237"/>
            <a:ext cx="104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Frontend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27D301-894A-418F-AAD6-FD23DAE6765F}"/>
              </a:ext>
            </a:extLst>
          </p:cNvPr>
          <p:cNvSpPr txBox="1"/>
          <p:nvPr/>
        </p:nvSpPr>
        <p:spPr>
          <a:xfrm>
            <a:off x="7480083" y="438579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SCSS</a:t>
            </a:r>
          </a:p>
        </p:txBody>
      </p:sp>
    </p:spTree>
    <p:extLst>
      <p:ext uri="{BB962C8B-B14F-4D97-AF65-F5344CB8AC3E}">
        <p14:creationId xmlns:p14="http://schemas.microsoft.com/office/powerpoint/2010/main" val="2718825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0"/>
            <a:ext cx="1217771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13</a:t>
            </a:r>
            <a:endParaRPr lang="ar-JO" b="1" dirty="0">
              <a:latin typeface="Arial (Body)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EC88285-B00C-4C3F-970F-BEB2402A38E6}"/>
                  </a:ext>
                </a:extLst>
              </p:cNvPr>
              <p:cNvSpPr txBox="1"/>
              <p:nvPr/>
            </p:nvSpPr>
            <p:spPr>
              <a:xfrm>
                <a:off x="1152939" y="1192695"/>
                <a:ext cx="9250018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Calibri (Body)"/>
                  </a:rPr>
                  <a:t>cos(45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800" dirty="0">
                    <a:latin typeface="Calibri (Body)"/>
                  </a:rPr>
                  <a:t>)= 0.71= cosine similarity </a:t>
                </a:r>
              </a:p>
              <a:p>
                <a:r>
                  <a:rPr lang="en-US" sz="2800" dirty="0">
                    <a:latin typeface="Calibri (Body)"/>
                  </a:rPr>
                  <a:t>the cosine similarity equation is :</a:t>
                </a:r>
                <a:br>
                  <a:rPr lang="en-US" sz="2800" dirty="0">
                    <a:latin typeface="Calibri (Body)"/>
                  </a:rPr>
                </a:br>
                <a:endParaRPr lang="en-US" sz="2800" dirty="0">
                  <a:latin typeface="Calibri (Body)"/>
                </a:endParaRPr>
              </a:p>
              <a:p>
                <a:endParaRPr lang="en-US" sz="2800" dirty="0">
                  <a:latin typeface="Calibri (Body)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EC88285-B00C-4C3F-970F-BEB2402A3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939" y="1192695"/>
                <a:ext cx="9250018" cy="1815882"/>
              </a:xfrm>
              <a:prstGeom prst="rect">
                <a:avLst/>
              </a:prstGeom>
              <a:blipFill>
                <a:blip r:embed="rId3"/>
                <a:stretch>
                  <a:fillRect l="-1318" t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F03C3D2-5793-464F-8B24-77276EBED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706" y="2443025"/>
            <a:ext cx="6544588" cy="19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350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0"/>
            <a:ext cx="1217771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14</a:t>
            </a:r>
            <a:endParaRPr lang="ar-JO" b="1" dirty="0">
              <a:latin typeface="Arial (Body)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C88285-B00C-4C3F-970F-BEB2402A38E6}"/>
              </a:ext>
            </a:extLst>
          </p:cNvPr>
          <p:cNvSpPr txBox="1"/>
          <p:nvPr/>
        </p:nvSpPr>
        <p:spPr>
          <a:xfrm>
            <a:off x="1152939" y="1192695"/>
            <a:ext cx="92500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 (Body)"/>
              </a:rPr>
              <a:t>This code is a part (from our code) demonstrates this cosine similarity calculation process: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C3E444-12E2-4E1D-B4EB-E011BB20C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97" y="2146802"/>
            <a:ext cx="10602291" cy="416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32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40A518CB-2015-40D2-B2EC-F145E72DC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20" y="943711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Enhanced Technical Features in ByteMentor</a:t>
            </a:r>
            <a:endParaRPr kumimoji="0" lang="en-US" altLang="en-US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4D4B3D-8900-49AF-B61C-0B0BCD86785F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15</a:t>
            </a:r>
            <a:endParaRPr lang="ar-JO" b="1" dirty="0">
              <a:latin typeface="Arial (Body)"/>
            </a:endParaRPr>
          </a:p>
        </p:txBody>
      </p:sp>
      <p:sp>
        <p:nvSpPr>
          <p:cNvPr id="7" name="Google Shape;97;p3">
            <a:extLst>
              <a:ext uri="{FF2B5EF4-FFF2-40B4-BE49-F238E27FC236}">
                <a16:creationId xmlns:a16="http://schemas.microsoft.com/office/drawing/2014/main" id="{9D440FC2-57D4-41EB-A89B-4A278C58A32E}"/>
              </a:ext>
            </a:extLst>
          </p:cNvPr>
          <p:cNvSpPr txBox="1">
            <a:spLocks/>
          </p:cNvSpPr>
          <p:nvPr/>
        </p:nvSpPr>
        <p:spPr>
          <a:xfrm>
            <a:off x="169274" y="1594726"/>
            <a:ext cx="11853451" cy="4319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1- </a:t>
            </a:r>
            <a:r>
              <a:rPr lang="en-US" b="1" dirty="0"/>
              <a:t>Password Recovery: </a:t>
            </a:r>
            <a:r>
              <a:rPr lang="en-US" dirty="0"/>
              <a:t>Secure and user-friendly password reset functionality.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2- </a:t>
            </a:r>
            <a:r>
              <a:rPr lang="en-US" b="1" dirty="0"/>
              <a:t>Notification System: </a:t>
            </a:r>
            <a:r>
              <a:rPr lang="en-US" dirty="0"/>
              <a:t>Real-time alerts and updates keeping users informed.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3- </a:t>
            </a:r>
            <a:r>
              <a:rPr lang="en-US" b="1" dirty="0"/>
              <a:t>Theme Customization: </a:t>
            </a:r>
            <a:r>
              <a:rPr lang="en-US" dirty="0"/>
              <a:t>Dark and light modes to suit user preferences.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4- </a:t>
            </a:r>
            <a:r>
              <a:rPr lang="en-US" b="1" dirty="0"/>
              <a:t>Multilingual Support: </a:t>
            </a:r>
            <a:r>
              <a:rPr lang="en-US" dirty="0"/>
              <a:t>The platform caters to both Arabic and English.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5- </a:t>
            </a:r>
            <a:r>
              <a:rPr lang="en-US" b="1" dirty="0"/>
              <a:t>Responsive Design: </a:t>
            </a:r>
            <a:r>
              <a:rPr lang="en-US" dirty="0"/>
              <a:t>Optimized for all screen sizes, ensuring a seamless experience on any device.</a:t>
            </a:r>
          </a:p>
        </p:txBody>
      </p:sp>
    </p:spTree>
    <p:extLst>
      <p:ext uri="{BB962C8B-B14F-4D97-AF65-F5344CB8AC3E}">
        <p14:creationId xmlns:p14="http://schemas.microsoft.com/office/powerpoint/2010/main" val="1853226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1A6400AC-CAFE-4534-B6A0-5D9B530F4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385" y="3044279"/>
            <a:ext cx="895122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Look to Website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: )</a:t>
            </a:r>
            <a:endParaRPr kumimoji="0" lang="en-US" altLang="en-US" sz="5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302E7C-9194-4705-902B-4C8104331868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16</a:t>
            </a:r>
            <a:endParaRPr lang="ar-JO" b="1" dirty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3761146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40A518CB-2015-40D2-B2EC-F145E72DC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21" y="928322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could ByteMentor be improved?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4D4B3D-8900-49AF-B61C-0B0BCD86785F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17</a:t>
            </a:r>
            <a:endParaRPr lang="ar-JO" b="1" dirty="0">
              <a:latin typeface="Arial (Body)"/>
            </a:endParaRPr>
          </a:p>
        </p:txBody>
      </p:sp>
      <p:sp>
        <p:nvSpPr>
          <p:cNvPr id="7" name="Google Shape;97;p3">
            <a:extLst>
              <a:ext uri="{FF2B5EF4-FFF2-40B4-BE49-F238E27FC236}">
                <a16:creationId xmlns:a16="http://schemas.microsoft.com/office/drawing/2014/main" id="{9D440FC2-57D4-41EB-A89B-4A278C58A32E}"/>
              </a:ext>
            </a:extLst>
          </p:cNvPr>
          <p:cNvSpPr txBox="1">
            <a:spLocks/>
          </p:cNvSpPr>
          <p:nvPr/>
        </p:nvSpPr>
        <p:spPr>
          <a:xfrm>
            <a:off x="505109" y="2318309"/>
            <a:ext cx="10134809" cy="2689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1- Mobile Application Development.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2- Upgrade communication between users.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3- AI Advancements.</a:t>
            </a:r>
          </a:p>
        </p:txBody>
      </p:sp>
    </p:spTree>
    <p:extLst>
      <p:ext uri="{BB962C8B-B14F-4D97-AF65-F5344CB8AC3E}">
        <p14:creationId xmlns:p14="http://schemas.microsoft.com/office/powerpoint/2010/main" val="1960369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A47CC0-7C47-4A6F-9878-C69908E88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83" y="-25634"/>
            <a:ext cx="12284765" cy="690926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2C7FD91-D4B1-4144-8AC9-233E886F20D0}"/>
              </a:ext>
            </a:extLst>
          </p:cNvPr>
          <p:cNvSpPr/>
          <p:nvPr/>
        </p:nvSpPr>
        <p:spPr>
          <a:xfrm>
            <a:off x="1285461" y="636104"/>
            <a:ext cx="7752522" cy="11661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 for your attention, Any questions?</a:t>
            </a:r>
            <a:endParaRPr kumimoji="0" lang="en-US" altLang="en-US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26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2FB6B087-0207-4961-9E74-A1131B753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21" y="616238"/>
            <a:ext cx="10706470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Outline</a:t>
            </a: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5" name="Google Shape;91;p2">
            <a:extLst>
              <a:ext uri="{FF2B5EF4-FFF2-40B4-BE49-F238E27FC236}">
                <a16:creationId xmlns:a16="http://schemas.microsoft.com/office/drawing/2014/main" id="{698F9BD8-C603-4B50-82B1-9A780AFAA639}"/>
              </a:ext>
            </a:extLst>
          </p:cNvPr>
          <p:cNvSpPr txBox="1">
            <a:spLocks/>
          </p:cNvSpPr>
          <p:nvPr/>
        </p:nvSpPr>
        <p:spPr>
          <a:xfrm>
            <a:off x="735621" y="1154719"/>
            <a:ext cx="8229600" cy="5703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400" dirty="0"/>
              <a:t>What is ByteMentor? &amp; Objectives.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400" dirty="0"/>
              <a:t>Problem Statement &amp; solution.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400" dirty="0"/>
              <a:t>Similar platforms &amp; stand out.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400" dirty="0"/>
              <a:t>Main technologies and tools were used.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kumimoji="0" lang="en-US" alt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Architecture Design</a:t>
            </a:r>
            <a:r>
              <a:rPr lang="en-US" altLang="en-US" sz="2400" dirty="0"/>
              <a:t> &amp; Use case.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altLang="en-US" sz="2400" dirty="0"/>
              <a:t>Recommendation System.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400" dirty="0"/>
              <a:t>Features of ByteMentor.</a:t>
            </a:r>
          </a:p>
          <a:p>
            <a:pPr marL="548640" indent="-411480">
              <a:lnSpc>
                <a:spcPct val="150000"/>
              </a:lnSpc>
              <a:spcBef>
                <a:spcPts val="0"/>
              </a:spcBef>
              <a:buSzPct val="65000"/>
              <a:buFont typeface="Noto Sans Symbols"/>
              <a:buChar char="⮚"/>
            </a:pPr>
            <a:r>
              <a:rPr lang="en-US" sz="2400" dirty="0"/>
              <a:t>Look to website.</a:t>
            </a:r>
          </a:p>
          <a:p>
            <a:pPr marL="548640" indent="-411480">
              <a:lnSpc>
                <a:spcPct val="150000"/>
              </a:lnSpc>
              <a:spcBef>
                <a:spcPts val="434"/>
              </a:spcBef>
              <a:buSzPct val="65000"/>
              <a:buFont typeface="Noto Sans Symbols"/>
              <a:buChar char="⮚"/>
            </a:pPr>
            <a:r>
              <a:rPr lang="en-US" sz="2400" dirty="0"/>
              <a:t>How could ByteMentor be improved?</a:t>
            </a:r>
          </a:p>
          <a:p>
            <a:pPr marL="548640" indent="-321913">
              <a:lnSpc>
                <a:spcPct val="150000"/>
              </a:lnSpc>
              <a:spcBef>
                <a:spcPts val="434"/>
              </a:spcBef>
              <a:buSzPct val="65000"/>
              <a:buFont typeface="Noto Sans Symbols"/>
              <a:buNone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0DF477-D171-4195-838F-2760F5EE90DC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2</a:t>
            </a:r>
            <a:endParaRPr lang="ar-JO" b="1" dirty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163513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9E5C8BB2-F008-4420-85D6-2ECB1C38F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21" y="828983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ByteMentor: </a:t>
            </a:r>
            <a:r>
              <a:rPr lang="en-US" alt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Connecting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IT Students with Companies </a:t>
            </a:r>
          </a:p>
        </p:txBody>
      </p:sp>
      <p:sp>
        <p:nvSpPr>
          <p:cNvPr id="6" name="Google Shape;97;p3">
            <a:extLst>
              <a:ext uri="{FF2B5EF4-FFF2-40B4-BE49-F238E27FC236}">
                <a16:creationId xmlns:a16="http://schemas.microsoft.com/office/drawing/2014/main" id="{0E8CE7F7-45FA-46F5-96A9-B55C150CEA9F}"/>
              </a:ext>
            </a:extLst>
          </p:cNvPr>
          <p:cNvSpPr txBox="1">
            <a:spLocks/>
          </p:cNvSpPr>
          <p:nvPr/>
        </p:nvSpPr>
        <p:spPr>
          <a:xfrm>
            <a:off x="410299" y="1854536"/>
            <a:ext cx="11357114" cy="1098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sz="3000" b="1" dirty="0"/>
              <a:t>ByteMentor:</a:t>
            </a:r>
            <a:r>
              <a:rPr lang="en-US" b="1" dirty="0"/>
              <a:t> </a:t>
            </a:r>
            <a:r>
              <a:rPr lang="en-US" dirty="0"/>
              <a:t>An online platform dedicated to provide relevant training opportunities for students in computer science and information technology.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7C17FE-1DC9-4CA5-BD13-859209E516B5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3</a:t>
            </a:r>
            <a:endParaRPr lang="ar-JO" b="1" dirty="0">
              <a:latin typeface="Arial (Body)"/>
            </a:endParaRPr>
          </a:p>
        </p:txBody>
      </p:sp>
      <p:sp>
        <p:nvSpPr>
          <p:cNvPr id="8" name="Google Shape;97;p3">
            <a:extLst>
              <a:ext uri="{FF2B5EF4-FFF2-40B4-BE49-F238E27FC236}">
                <a16:creationId xmlns:a16="http://schemas.microsoft.com/office/drawing/2014/main" id="{FE6AB8C3-8384-473D-8B33-807D2B770F07}"/>
              </a:ext>
            </a:extLst>
          </p:cNvPr>
          <p:cNvSpPr txBox="1">
            <a:spLocks/>
          </p:cNvSpPr>
          <p:nvPr/>
        </p:nvSpPr>
        <p:spPr>
          <a:xfrm>
            <a:off x="410299" y="3288290"/>
            <a:ext cx="11357114" cy="2576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sz="3000" b="1" dirty="0"/>
              <a:t>Project Objectives: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1- Enabling students to explore and apply to various IT fields.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2- Aiding Companies search for skilled interns.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3- Enhanced Guidance Using recommendation systems.</a:t>
            </a:r>
          </a:p>
        </p:txBody>
      </p:sp>
    </p:spTree>
    <p:extLst>
      <p:ext uri="{BB962C8B-B14F-4D97-AF65-F5344CB8AC3E}">
        <p14:creationId xmlns:p14="http://schemas.microsoft.com/office/powerpoint/2010/main" val="125760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9E5C8BB2-F008-4420-85D6-2ECB1C38F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535" y="862060"/>
            <a:ext cx="1172092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Challenges Faced by IT Students and Companies</a:t>
            </a:r>
          </a:p>
        </p:txBody>
      </p:sp>
      <p:sp>
        <p:nvSpPr>
          <p:cNvPr id="6" name="Google Shape;97;p3">
            <a:extLst>
              <a:ext uri="{FF2B5EF4-FFF2-40B4-BE49-F238E27FC236}">
                <a16:creationId xmlns:a16="http://schemas.microsoft.com/office/drawing/2014/main" id="{0E8CE7F7-45FA-46F5-96A9-B55C150CEA9F}"/>
              </a:ext>
            </a:extLst>
          </p:cNvPr>
          <p:cNvSpPr txBox="1">
            <a:spLocks/>
          </p:cNvSpPr>
          <p:nvPr/>
        </p:nvSpPr>
        <p:spPr>
          <a:xfrm>
            <a:off x="235535" y="1856418"/>
            <a:ext cx="5777430" cy="1572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sz="3000" b="1" dirty="0"/>
              <a:t>- Student Problems: 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  1- Difficulty in Exploring Fields.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  2- Scarcity of Training Opportunities.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7C17FE-1DC9-4CA5-BD13-859209E516B5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4</a:t>
            </a:r>
            <a:endParaRPr lang="ar-JO" b="1" dirty="0">
              <a:latin typeface="Arial (Body)"/>
            </a:endParaRPr>
          </a:p>
        </p:txBody>
      </p:sp>
      <p:sp>
        <p:nvSpPr>
          <p:cNvPr id="9" name="Google Shape;97;p3">
            <a:extLst>
              <a:ext uri="{FF2B5EF4-FFF2-40B4-BE49-F238E27FC236}">
                <a16:creationId xmlns:a16="http://schemas.microsoft.com/office/drawing/2014/main" id="{CF42A714-6F09-43E7-9547-D42962C33536}"/>
              </a:ext>
            </a:extLst>
          </p:cNvPr>
          <p:cNvSpPr txBox="1">
            <a:spLocks/>
          </p:cNvSpPr>
          <p:nvPr/>
        </p:nvSpPr>
        <p:spPr>
          <a:xfrm>
            <a:off x="6918151" y="1856418"/>
            <a:ext cx="4783517" cy="1572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sz="3000" b="1" dirty="0"/>
              <a:t>- Company Problems: 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  1- Finding Specialized Talents.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  2- Application Processing.</a:t>
            </a:r>
          </a:p>
        </p:txBody>
      </p:sp>
      <p:sp>
        <p:nvSpPr>
          <p:cNvPr id="11" name="Google Shape;97;p3">
            <a:extLst>
              <a:ext uri="{FF2B5EF4-FFF2-40B4-BE49-F238E27FC236}">
                <a16:creationId xmlns:a16="http://schemas.microsoft.com/office/drawing/2014/main" id="{C09C65BB-2FDF-488D-82EF-3D0765298FA9}"/>
              </a:ext>
            </a:extLst>
          </p:cNvPr>
          <p:cNvSpPr txBox="1">
            <a:spLocks/>
          </p:cNvSpPr>
          <p:nvPr/>
        </p:nvSpPr>
        <p:spPr>
          <a:xfrm>
            <a:off x="236052" y="3701109"/>
            <a:ext cx="11588407" cy="2833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sz="3000" b="1" dirty="0"/>
              <a:t>- How ByteMentor Addresses These Problems: </a:t>
            </a:r>
          </a:p>
          <a:p>
            <a:pPr marL="137160" indent="0">
              <a:lnSpc>
                <a:spcPct val="11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1- Personalized Opportunity Matching - Direct student access to training plans and company profiles.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2- Efficient candidate management for companies.</a:t>
            </a:r>
          </a:p>
        </p:txBody>
      </p:sp>
    </p:spTree>
    <p:extLst>
      <p:ext uri="{BB962C8B-B14F-4D97-AF65-F5344CB8AC3E}">
        <p14:creationId xmlns:p14="http://schemas.microsoft.com/office/powerpoint/2010/main" val="263603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C5FEE04E-0205-4B7D-B94F-8BFF4DE05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65" y="838389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Similar Platforms </a:t>
            </a:r>
          </a:p>
        </p:txBody>
      </p:sp>
      <p:sp>
        <p:nvSpPr>
          <p:cNvPr id="5" name="Google Shape;121;p7">
            <a:extLst>
              <a:ext uri="{FF2B5EF4-FFF2-40B4-BE49-F238E27FC236}">
                <a16:creationId xmlns:a16="http://schemas.microsoft.com/office/drawing/2014/main" id="{C25A5674-3CF6-46F9-8FCF-2E90E54A6626}"/>
              </a:ext>
            </a:extLst>
          </p:cNvPr>
          <p:cNvSpPr txBox="1">
            <a:spLocks/>
          </p:cNvSpPr>
          <p:nvPr/>
        </p:nvSpPr>
        <p:spPr>
          <a:xfrm>
            <a:off x="742765" y="1455859"/>
            <a:ext cx="4379176" cy="1811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indent="-411480">
              <a:lnSpc>
                <a:spcPct val="150000"/>
              </a:lnSpc>
              <a:spcBef>
                <a:spcPts val="560"/>
              </a:spcBef>
              <a:buSzPts val="1820"/>
              <a:buFont typeface="Noto Sans Symbols"/>
              <a:buChar char="⮚"/>
            </a:pPr>
            <a:r>
              <a:rPr lang="en-US" b="1" dirty="0"/>
              <a:t>LinkedIn. </a:t>
            </a:r>
          </a:p>
          <a:p>
            <a:pPr marL="548640" indent="-411480">
              <a:lnSpc>
                <a:spcPct val="150000"/>
              </a:lnSpc>
              <a:spcBef>
                <a:spcPts val="560"/>
              </a:spcBef>
              <a:buSzPts val="1820"/>
              <a:buFont typeface="Noto Sans Symbols"/>
              <a:buChar char="⮚"/>
            </a:pPr>
            <a:r>
              <a:rPr lang="en-US" b="1" dirty="0"/>
              <a:t>Handshake.      </a:t>
            </a:r>
          </a:p>
          <a:p>
            <a:pPr marL="548640" indent="-295910">
              <a:lnSpc>
                <a:spcPct val="150000"/>
              </a:lnSpc>
              <a:spcBef>
                <a:spcPts val="560"/>
              </a:spcBef>
              <a:buSzPts val="1820"/>
              <a:buFont typeface="Noto Sans Symbols"/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5EBBD8-3C67-475A-BDAE-1FE15F8764EC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5</a:t>
            </a:r>
            <a:endParaRPr lang="ar-JO" b="1" dirty="0">
              <a:latin typeface="Arial (Body)"/>
            </a:endParaRPr>
          </a:p>
        </p:txBody>
      </p:sp>
      <p:sp>
        <p:nvSpPr>
          <p:cNvPr id="7" name="Google Shape;97;p3">
            <a:extLst>
              <a:ext uri="{FF2B5EF4-FFF2-40B4-BE49-F238E27FC236}">
                <a16:creationId xmlns:a16="http://schemas.microsoft.com/office/drawing/2014/main" id="{462B5D77-97F1-4213-B4A7-00CF4FD8D06B}"/>
              </a:ext>
            </a:extLst>
          </p:cNvPr>
          <p:cNvSpPr txBox="1">
            <a:spLocks/>
          </p:cNvSpPr>
          <p:nvPr/>
        </p:nvSpPr>
        <p:spPr>
          <a:xfrm>
            <a:off x="153019" y="3061773"/>
            <a:ext cx="11853451" cy="365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sz="3000" b="1" dirty="0"/>
              <a:t>- How Does ByteMentor Stand Out From Other Platforms: 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1- ByteMentor exclusively offers IT training, not employment ads.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2- User-Friendly Application Tracking.</a:t>
            </a:r>
          </a:p>
          <a:p>
            <a:pPr marL="137160" indent="0">
              <a:lnSpc>
                <a:spcPct val="15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3- ByteMentor offers various training plans beyond specific company programs.</a:t>
            </a:r>
          </a:p>
        </p:txBody>
      </p:sp>
    </p:spTree>
    <p:extLst>
      <p:ext uri="{BB962C8B-B14F-4D97-AF65-F5344CB8AC3E}">
        <p14:creationId xmlns:p14="http://schemas.microsoft.com/office/powerpoint/2010/main" val="782246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7D9C0B06-81E0-4035-86AF-FFE8A09CA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21" y="795800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Utilized technologies</a:t>
            </a:r>
          </a:p>
        </p:txBody>
      </p:sp>
      <p:sp>
        <p:nvSpPr>
          <p:cNvPr id="5" name="Google Shape;128;p8">
            <a:extLst>
              <a:ext uri="{FF2B5EF4-FFF2-40B4-BE49-F238E27FC236}">
                <a16:creationId xmlns:a16="http://schemas.microsoft.com/office/drawing/2014/main" id="{D6386BA4-3D0F-4018-8354-FCB45FD290CE}"/>
              </a:ext>
            </a:extLst>
          </p:cNvPr>
          <p:cNvSpPr txBox="1">
            <a:spLocks/>
          </p:cNvSpPr>
          <p:nvPr/>
        </p:nvSpPr>
        <p:spPr>
          <a:xfrm>
            <a:off x="28575" y="1541505"/>
            <a:ext cx="12163425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b="1" dirty="0"/>
              <a:t>MERN Stack Foundation: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	- ReactJS: For a dynamic and responsive user interface.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	- NodeJS &amp; ExpressJs: The backend offering a powerful server-side solution.</a:t>
            </a:r>
          </a:p>
          <a:p>
            <a:pPr marL="137160" indent="0">
              <a:lnSpc>
                <a:spcPct val="100000"/>
              </a:lnSpc>
              <a:spcBef>
                <a:spcPts val="0"/>
              </a:spcBef>
              <a:buSzPts val="1820"/>
              <a:buNone/>
            </a:pPr>
            <a:r>
              <a:rPr lang="en-US" dirty="0"/>
              <a:t>	- MongoDB: Utilizing MongoDB for our database needs.</a:t>
            </a:r>
          </a:p>
          <a:p>
            <a:pPr marL="548640" indent="-411480">
              <a:lnSpc>
                <a:spcPct val="150000"/>
              </a:lnSpc>
              <a:spcBef>
                <a:spcPts val="560"/>
              </a:spcBef>
              <a:buSzPts val="1820"/>
              <a:buFont typeface="Noto Sans Symbols"/>
              <a:buChar char="⮚"/>
            </a:pPr>
            <a:r>
              <a:rPr lang="en-US" b="1" dirty="0"/>
              <a:t>Python &amp; Flask API:</a:t>
            </a:r>
          </a:p>
          <a:p>
            <a:pPr marL="137160" indent="0">
              <a:lnSpc>
                <a:spcPct val="100000"/>
              </a:lnSpc>
              <a:spcBef>
                <a:spcPts val="560"/>
              </a:spcBef>
              <a:buSzPts val="1820"/>
              <a:buNone/>
            </a:pPr>
            <a:r>
              <a:rPr lang="en-US" dirty="0"/>
              <a:t>	- which is responsible for handling the recommendation logic.</a:t>
            </a:r>
          </a:p>
          <a:p>
            <a:pPr marL="548640" indent="-411480">
              <a:lnSpc>
                <a:spcPct val="150000"/>
              </a:lnSpc>
              <a:spcBef>
                <a:spcPts val="560"/>
              </a:spcBef>
              <a:buSzPts val="1820"/>
              <a:buFont typeface="Noto Sans Symbols"/>
              <a:buChar char="⮚"/>
            </a:pPr>
            <a:r>
              <a:rPr lang="en-US" b="1" dirty="0"/>
              <a:t>Supporting Libraries &amp; Tools:</a:t>
            </a:r>
          </a:p>
          <a:p>
            <a:pPr marL="137160" indent="0">
              <a:lnSpc>
                <a:spcPct val="100000"/>
              </a:lnSpc>
              <a:spcBef>
                <a:spcPts val="560"/>
              </a:spcBef>
              <a:buSzPts val="1820"/>
              <a:buNone/>
            </a:pPr>
            <a:r>
              <a:rPr lang="en-US" dirty="0"/>
              <a:t>	- like react-bootstrap, bcrypt, cors, multer, etc...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D19009-D220-46C2-B7F0-F9A693378DCD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6</a:t>
            </a:r>
            <a:endParaRPr lang="ar-JO" b="1" dirty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305092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7D9C0B06-81E0-4035-86AF-FFE8A09CA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21" y="782548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Architecture Design</a:t>
            </a:r>
          </a:p>
        </p:txBody>
      </p:sp>
      <p:sp>
        <p:nvSpPr>
          <p:cNvPr id="5" name="Google Shape;128;p8">
            <a:extLst>
              <a:ext uri="{FF2B5EF4-FFF2-40B4-BE49-F238E27FC236}">
                <a16:creationId xmlns:a16="http://schemas.microsoft.com/office/drawing/2014/main" id="{D6386BA4-3D0F-4018-8354-FCB45FD290CE}"/>
              </a:ext>
            </a:extLst>
          </p:cNvPr>
          <p:cNvSpPr txBox="1">
            <a:spLocks/>
          </p:cNvSpPr>
          <p:nvPr/>
        </p:nvSpPr>
        <p:spPr>
          <a:xfrm>
            <a:off x="27102" y="1664832"/>
            <a:ext cx="12163425" cy="470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indent="-411480">
              <a:lnSpc>
                <a:spcPct val="15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D19009-D220-46C2-B7F0-F9A693378DCD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7</a:t>
            </a:r>
            <a:endParaRPr lang="ar-JO" b="1" dirty="0">
              <a:latin typeface="Arial (Body)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EAA555-73D2-4C3B-AEF7-597B23535C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2" y="1404927"/>
            <a:ext cx="12011670" cy="459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47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474A0F20-38B4-4B35-A41D-7EDD94DED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814" y="1106021"/>
            <a:ext cx="3113665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Case for ByteMentor</a:t>
            </a:r>
            <a:endParaRPr kumimoji="0" lang="en-US" altLang="en-US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8</a:t>
            </a:r>
            <a:endParaRPr lang="ar-JO" b="1" dirty="0">
              <a:latin typeface="Arial (Body)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56E943-28F5-43BF-9751-8D9815EF9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297" y="569374"/>
            <a:ext cx="7712765" cy="571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2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94B6B8-3553-420E-A4F8-1E046FD06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7713" cy="6858000"/>
          </a:xfrm>
          <a:prstGeom prst="rect">
            <a:avLst/>
          </a:prstGeom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474A0F20-38B4-4B35-A41D-7EDD94DED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622" y="862060"/>
            <a:ext cx="1070647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ByteMentor Recommendation System</a:t>
            </a:r>
            <a:endParaRPr kumimoji="0" lang="en-US" altLang="en-US" sz="3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Google Shape;108;p5">
            <a:extLst>
              <a:ext uri="{FF2B5EF4-FFF2-40B4-BE49-F238E27FC236}">
                <a16:creationId xmlns:a16="http://schemas.microsoft.com/office/drawing/2014/main" id="{99D60F64-2AAE-46BB-8844-5A7A70F205D4}"/>
              </a:ext>
            </a:extLst>
          </p:cNvPr>
          <p:cNvSpPr txBox="1">
            <a:spLocks/>
          </p:cNvSpPr>
          <p:nvPr/>
        </p:nvSpPr>
        <p:spPr>
          <a:xfrm>
            <a:off x="185012" y="1532628"/>
            <a:ext cx="11807687" cy="457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b="1" dirty="0"/>
              <a:t>Textual Similarity Match: </a:t>
            </a:r>
            <a:r>
              <a:rPr lang="en-US" dirty="0"/>
              <a:t>ByteMentor aligns students with opportunities using cosine similarity, considering bios, skills, and preferred fields.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dirty="0"/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b="1" dirty="0"/>
              <a:t>Flask API: </a:t>
            </a:r>
            <a:r>
              <a:rPr lang="en-US" dirty="0"/>
              <a:t>Python's Flask powers our recommendation engine, matching students' profiles with opportunity fields and descriptions.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dirty="0"/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b="1" dirty="0"/>
              <a:t>MongoDB Sync: </a:t>
            </a:r>
            <a:r>
              <a:rPr lang="en-US" dirty="0"/>
              <a:t>Profiles and opportunities stay current with MongoDB's real-time sync, tailored to skills and fields.</a:t>
            </a:r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endParaRPr lang="en-US" dirty="0"/>
          </a:p>
          <a:p>
            <a:pPr marL="548640" indent="-411480">
              <a:lnSpc>
                <a:spcPct val="100000"/>
              </a:lnSpc>
              <a:spcBef>
                <a:spcPts val="0"/>
              </a:spcBef>
              <a:buSzPts val="1820"/>
              <a:buFont typeface="Noto Sans Symbols"/>
              <a:buChar char="⮚"/>
            </a:pPr>
            <a:r>
              <a:rPr lang="en-US" b="1" dirty="0"/>
              <a:t>UI Recommendations: </a:t>
            </a:r>
            <a:r>
              <a:rPr lang="en-US" dirty="0"/>
              <a:t>ByteMentor interface presents tailored suggestions, directly drawn from students' bios, skills, and fields of interest.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B7037E-6BEF-455C-A547-B9B81C0EBD29}"/>
              </a:ext>
            </a:extLst>
          </p:cNvPr>
          <p:cNvSpPr txBox="1"/>
          <p:nvPr/>
        </p:nvSpPr>
        <p:spPr>
          <a:xfrm>
            <a:off x="-1473" y="6534706"/>
            <a:ext cx="12192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latin typeface="Arial (Body)"/>
              </a:rPr>
              <a:t>9</a:t>
            </a:r>
            <a:endParaRPr lang="ar-JO" b="1" dirty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1459080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3412</TotalTime>
  <Words>718</Words>
  <Application>Microsoft Office PowerPoint</Application>
  <PresentationFormat>Widescreen</PresentationFormat>
  <Paragraphs>119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Arial (Body)</vt:lpstr>
      <vt:lpstr>Calibri</vt:lpstr>
      <vt:lpstr>Calibri (Body)</vt:lpstr>
      <vt:lpstr>Calibri Light</vt:lpstr>
      <vt:lpstr>Cambria Math</vt:lpstr>
      <vt:lpstr>Consolas</vt:lpstr>
      <vt:lpstr>Noto Sans Symbols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Abdelhaq</dc:creator>
  <cp:lastModifiedBy>Abdalah Yahya</cp:lastModifiedBy>
  <cp:revision>59</cp:revision>
  <dcterms:created xsi:type="dcterms:W3CDTF">2024-01-05T21:09:43Z</dcterms:created>
  <dcterms:modified xsi:type="dcterms:W3CDTF">2024-02-05T19:54:30Z</dcterms:modified>
</cp:coreProperties>
</file>