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321" r:id="rId2"/>
    <p:sldId id="257" r:id="rId3"/>
    <p:sldId id="258" r:id="rId4"/>
    <p:sldId id="259" r:id="rId5"/>
    <p:sldId id="260" r:id="rId6"/>
    <p:sldId id="317" r:id="rId7"/>
    <p:sldId id="318" r:id="rId8"/>
    <p:sldId id="319" r:id="rId9"/>
    <p:sldId id="261" r:id="rId10"/>
    <p:sldId id="264" r:id="rId11"/>
    <p:sldId id="266" r:id="rId12"/>
    <p:sldId id="267" r:id="rId13"/>
    <p:sldId id="272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311" r:id="rId32"/>
    <p:sldId id="314" r:id="rId33"/>
    <p:sldId id="315" r:id="rId34"/>
    <p:sldId id="312" r:id="rId35"/>
    <p:sldId id="313" r:id="rId36"/>
    <p:sldId id="290" r:id="rId37"/>
    <p:sldId id="291" r:id="rId38"/>
    <p:sldId id="292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16" r:id="rId47"/>
    <p:sldId id="301" r:id="rId48"/>
    <p:sldId id="303" r:id="rId49"/>
    <p:sldId id="304" r:id="rId50"/>
    <p:sldId id="305" r:id="rId51"/>
    <p:sldId id="306" r:id="rId52"/>
    <p:sldId id="307" r:id="rId53"/>
    <p:sldId id="310" r:id="rId5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4/7/1440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357298"/>
            <a:ext cx="51435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dirty="0" smtClean="0"/>
              <a:t>User Guide </a:t>
            </a:r>
            <a:endParaRPr lang="ar-SA" sz="4400" dirty="0"/>
          </a:p>
        </p:txBody>
      </p:sp>
      <p:pic>
        <p:nvPicPr>
          <p:cNvPr id="3" name="Picture 2" descr="10way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357430"/>
            <a:ext cx="5946940" cy="32861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57422" y="5786454"/>
            <a:ext cx="43577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www.10-way.com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في حال قام الزائر بالضغط على إحدى الأيقونتين لطلب الخدمة او لاجراء محادثه مع المسؤول لاستفسار اكثر عن الخدمات يتطلب منه النظام ان يقوم بتسجيل الدحول او انشاء حساب</a:t>
            </a:r>
            <a:endParaRPr lang="en-US" sz="1800" dirty="0"/>
          </a:p>
        </p:txBody>
      </p:sp>
      <p:pic>
        <p:nvPicPr>
          <p:cNvPr id="4" name="عنصر نائب للمحتوى 3" descr="‏‏لقطة الشاشة (51).png"/>
          <p:cNvPicPr>
            <a:picLocks noGrp="1" noChangeAspect="1"/>
          </p:cNvPicPr>
          <p:nvPr>
            <p:ph idx="1"/>
          </p:nvPr>
        </p:nvPicPr>
        <p:blipFill>
          <a:blip r:embed="rId2"/>
          <a:srcRect r="5629" b="18555"/>
          <a:stretch>
            <a:fillRect/>
          </a:stretch>
        </p:blipFill>
        <p:spPr>
          <a:xfrm>
            <a:off x="928662" y="1714488"/>
            <a:ext cx="7596943" cy="3686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/>
          </a:bodyPr>
          <a:lstStyle/>
          <a:p>
            <a:pPr algn="r"/>
            <a:r>
              <a:rPr lang="ar-SA" sz="1800" dirty="0" smtClean="0"/>
              <a:t> نوذج تسجيل الدخول : اذا كان لديه حساب مسبق يمكنه تسجيل الدخول بمجرد ادخال اسم المستخدم ورقمه السري </a:t>
            </a:r>
            <a:endParaRPr lang="en-US" sz="1800" dirty="0"/>
          </a:p>
        </p:txBody>
      </p:sp>
      <p:pic>
        <p:nvPicPr>
          <p:cNvPr id="4" name="عنصر نائب للمحتوى 3" descr="‏‏لقطة الشاشة (53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079" b="16976"/>
          <a:stretch>
            <a:fillRect/>
          </a:stretch>
        </p:blipFill>
        <p:spPr>
          <a:xfrm>
            <a:off x="546957" y="1600200"/>
            <a:ext cx="7882695" cy="3757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/>
          </a:bodyPr>
          <a:lstStyle/>
          <a:p>
            <a:pPr algn="r"/>
            <a:r>
              <a:rPr lang="ar-SA" sz="1800" dirty="0" smtClean="0"/>
              <a:t>نموذج انشاء حساب العميل </a:t>
            </a:r>
            <a:endParaRPr lang="en-US" sz="1800" dirty="0"/>
          </a:p>
        </p:txBody>
      </p:sp>
      <p:pic>
        <p:nvPicPr>
          <p:cNvPr id="4" name="عنصر نائب للمحتوى 3" descr="‏‏لقطة الشاشة (5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هذه النافذة </a:t>
            </a:r>
            <a:r>
              <a:rPr lang="ar-SA" sz="1800" dirty="0" err="1" smtClean="0"/>
              <a:t>الرئيسيه</a:t>
            </a:r>
            <a:r>
              <a:rPr lang="ar-SA" sz="1800" dirty="0" smtClean="0"/>
              <a:t> التي تظهر للزبون حيث يظهر فيها الخدمات التي قام الزبون بطلبها وكافه المعلومات عنها </a:t>
            </a:r>
            <a:endParaRPr lang="en-US" sz="1800" dirty="0"/>
          </a:p>
        </p:txBody>
      </p:sp>
      <p:pic>
        <p:nvPicPr>
          <p:cNvPr id="4" name="عنصر نائب للمحتوى 3" descr="‏‏لقطة الشاشة (59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ثم تأتي قائمة المحادثة مع خدمة </a:t>
            </a:r>
            <a:r>
              <a:rPr lang="ar-SA" sz="1800" dirty="0" smtClean="0"/>
              <a:t>العملاء ل </a:t>
            </a:r>
            <a:r>
              <a:rPr lang="ar-SA" sz="1800" dirty="0" smtClean="0"/>
              <a:t>ليتم الاستفسار عن تفاصيل الخدمه اكثر وتقديم نصائح للعميل من </a:t>
            </a:r>
            <a:r>
              <a:rPr lang="ar-SA" sz="1800" dirty="0" smtClean="0"/>
              <a:t>خلالها </a:t>
            </a:r>
            <a:endParaRPr lang="en-US" sz="1800" dirty="0"/>
          </a:p>
        </p:txBody>
      </p:sp>
      <p:pic>
        <p:nvPicPr>
          <p:cNvPr id="4" name="عنصر نائب للمحتوى 3" descr="‏‏لقطة الشاشة (56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17681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بمجرد الضغط على اسم المسؤول من خدمة العملاء يمكنك البدء بجراء المحادثه  معه </a:t>
            </a:r>
            <a:endParaRPr lang="en-US" sz="1800" dirty="0"/>
          </a:p>
        </p:txBody>
      </p:sp>
      <p:pic>
        <p:nvPicPr>
          <p:cNvPr id="4" name="عنصر نائب للمحتوى 3" descr="‏‏لقطة الشاشة (57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pPr algn="r"/>
            <a:r>
              <a:rPr lang="ar-SA" sz="1800" dirty="0" smtClean="0"/>
              <a:t>تظهر بجانب كل محادثة مرسلة سواء من الزبون او </a:t>
            </a:r>
            <a:r>
              <a:rPr lang="ar-SA" sz="1800" dirty="0"/>
              <a:t>خ</a:t>
            </a:r>
            <a:r>
              <a:rPr lang="ar-SA" sz="1800" dirty="0" smtClean="0"/>
              <a:t>دمة العملاء  تاريخ ووقت ارسال الرسالة</a:t>
            </a:r>
            <a:endParaRPr lang="en-US" sz="1800" dirty="0"/>
          </a:p>
        </p:txBody>
      </p:sp>
      <p:pic>
        <p:nvPicPr>
          <p:cNvPr id="4" name="عنصر نائب للمحتوى 3" descr="‏‏لقطة الشاشة (58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القائمة التالية الخاصة بالزبون تظهرما اذا كان  الزبون يريد تعديل بيانات البطاقة  وادخال اخرى جديدة</a:t>
            </a:r>
            <a:endParaRPr lang="en-US" sz="1800" dirty="0"/>
          </a:p>
        </p:txBody>
      </p:sp>
      <p:pic>
        <p:nvPicPr>
          <p:cNvPr id="4" name="عنصر نائب للمحتوى 3" descr="‏‏لقطة الشاشة (60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القائمة الاخيرة في الصفحة الخاصة بالزبون تظهر بطاقة  الدفع المفعلة حاليا لطلب الخدمات </a:t>
            </a:r>
            <a:endParaRPr lang="en-US" sz="2400" dirty="0"/>
          </a:p>
        </p:txBody>
      </p:sp>
      <p:pic>
        <p:nvPicPr>
          <p:cNvPr id="4" name="عنصر نائب للمحتوى 3" descr="‏‏لقطة الشاشة (6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pPr algn="r"/>
            <a:r>
              <a:rPr lang="ar-SA" sz="1800" dirty="0" err="1" smtClean="0"/>
              <a:t>اذا</a:t>
            </a:r>
            <a:r>
              <a:rPr lang="ar-SA" sz="1800" dirty="0" smtClean="0"/>
              <a:t> </a:t>
            </a:r>
            <a:r>
              <a:rPr lang="ar-SA" sz="1800" dirty="0" err="1" smtClean="0"/>
              <a:t>اراد</a:t>
            </a:r>
            <a:r>
              <a:rPr lang="ar-SA" sz="1800" dirty="0" smtClean="0"/>
              <a:t> الزبون حذف البطاقة الحالية يمكنه ذلك بمجرد الضغط على حذف </a:t>
            </a:r>
            <a:r>
              <a:rPr lang="ar-SA" sz="1800" dirty="0" err="1" smtClean="0"/>
              <a:t>الموجوده</a:t>
            </a:r>
            <a:r>
              <a:rPr lang="ar-SA" sz="1800" dirty="0" smtClean="0"/>
              <a:t> في </a:t>
            </a:r>
            <a:r>
              <a:rPr lang="ar-SA" sz="1800" dirty="0" err="1" smtClean="0"/>
              <a:t>اخر</a:t>
            </a:r>
            <a:r>
              <a:rPr lang="ar-SA" sz="1800" dirty="0" smtClean="0"/>
              <a:t> المعلومات عن البطاقة </a:t>
            </a:r>
            <a:endParaRPr lang="en-US" sz="1800" dirty="0"/>
          </a:p>
        </p:txBody>
      </p:sp>
      <p:pic>
        <p:nvPicPr>
          <p:cNvPr id="4" name="عنصر نائب للمحتوى 3" descr="‏‏لقطة الشاشة (6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229600" cy="1143008"/>
          </a:xfrm>
        </p:spPr>
        <p:txBody>
          <a:bodyPr>
            <a:noAutofit/>
          </a:bodyPr>
          <a:lstStyle/>
          <a:p>
            <a:pPr algn="r" rtl="0"/>
            <a:r>
              <a:rPr lang="ar-SA" sz="1800" dirty="0" smtClean="0"/>
              <a:t>يمكن الوصول إلى الموقع الالكتروني الخاص بنا من خلال كتابة اسم الموقع على أي محرك بحث</a:t>
            </a:r>
            <a:endParaRPr lang="en-US" sz="1800" dirty="0"/>
          </a:p>
        </p:txBody>
      </p:sp>
      <p:pic>
        <p:nvPicPr>
          <p:cNvPr id="5" name="عنصر نائب للمحتوى 4" descr="‏‏لقطة الشاشة (43).png"/>
          <p:cNvPicPr>
            <a:picLocks noGrp="1" noChangeAspect="1"/>
          </p:cNvPicPr>
          <p:nvPr>
            <p:ph idx="1"/>
          </p:nvPr>
        </p:nvPicPr>
        <p:blipFill>
          <a:blip r:embed="rId2"/>
          <a:srcRect l="6516" t="19888" r="4742" b="39074"/>
          <a:stretch>
            <a:fillRect/>
          </a:stretch>
        </p:blipFill>
        <p:spPr>
          <a:xfrm>
            <a:off x="714348" y="3000372"/>
            <a:ext cx="7143800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رابط كسهم مستقيم 6"/>
          <p:cNvCxnSpPr/>
          <p:nvPr/>
        </p:nvCxnSpPr>
        <p:spPr>
          <a:xfrm rot="10800000" flipV="1">
            <a:off x="5857884" y="3000372"/>
            <a:ext cx="1571636" cy="114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وسيلة شرح مستطيلة مستديرة الزوايا 7"/>
          <p:cNvSpPr/>
          <p:nvPr/>
        </p:nvSpPr>
        <p:spPr>
          <a:xfrm>
            <a:off x="6786578" y="2285992"/>
            <a:ext cx="150019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 –way.com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يمكن للزبون </a:t>
            </a:r>
            <a:r>
              <a:rPr lang="ar-SA" sz="1800" dirty="0" err="1" smtClean="0"/>
              <a:t>العوده</a:t>
            </a:r>
            <a:r>
              <a:rPr lang="ar-SA" sz="1800" dirty="0" smtClean="0"/>
              <a:t> </a:t>
            </a:r>
            <a:r>
              <a:rPr lang="ar-SA" sz="1800" dirty="0" err="1" smtClean="0"/>
              <a:t>الي</a:t>
            </a:r>
            <a:r>
              <a:rPr lang="ar-SA" sz="1800" dirty="0" smtClean="0"/>
              <a:t> الخدمات </a:t>
            </a:r>
            <a:r>
              <a:rPr lang="ar-SA" sz="1800" dirty="0" err="1" smtClean="0"/>
              <a:t>او</a:t>
            </a:r>
            <a:r>
              <a:rPr lang="ar-SA" sz="1800" dirty="0" smtClean="0"/>
              <a:t> الذهاب </a:t>
            </a:r>
            <a:r>
              <a:rPr lang="ar-SA" sz="1800" dirty="0" err="1" smtClean="0"/>
              <a:t>الى</a:t>
            </a:r>
            <a:r>
              <a:rPr lang="ar-SA" sz="1800" dirty="0" smtClean="0"/>
              <a:t> الصفحة الرئيسية بمجرد الضغط عليها </a:t>
            </a:r>
            <a:endParaRPr lang="en-US" sz="1800" dirty="0"/>
          </a:p>
        </p:txBody>
      </p:sp>
      <p:pic>
        <p:nvPicPr>
          <p:cNvPr id="4" name="عنصر نائب للمحتوى 3" descr="‏‏لقطة الشاشة (6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يستطيع الزبون طلب خدمة جديدة بالذهاب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الخدمات وعمل طلب </a:t>
            </a:r>
            <a:r>
              <a:rPr lang="ar-SA" sz="2400" dirty="0" err="1" smtClean="0"/>
              <a:t>بللخدمة</a:t>
            </a:r>
            <a:endParaRPr lang="en-US" sz="2400" dirty="0"/>
          </a:p>
        </p:txBody>
      </p:sp>
      <p:pic>
        <p:nvPicPr>
          <p:cNvPr id="4" name="عنصر نائب للمحتوى 3" descr="‏‏لقطة الشاشة (66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بمجرد الضغط على طلب الخدمة من خلال الدخول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الخدمة نفسها</a:t>
            </a:r>
            <a:endParaRPr lang="en-US" sz="2400" dirty="0"/>
          </a:p>
        </p:txBody>
      </p:sp>
      <p:pic>
        <p:nvPicPr>
          <p:cNvPr id="4" name="عنصر نائب للمحتوى 3" descr="‏‏لقطة الشاشة (67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تظهر هذه النافذة بعد طلب الخدمة ويقوم بطلب معلومات عن النشاط التجاري او الخدماتي المراد طلب الخدمة له </a:t>
            </a:r>
            <a:endParaRPr lang="en-US" sz="1800" dirty="0"/>
          </a:p>
        </p:txBody>
      </p:sp>
      <p:pic>
        <p:nvPicPr>
          <p:cNvPr id="4" name="عنصر نائب للمحتوى 3" descr="‏‏لقطة الشاشة (68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err="1" smtClean="0"/>
              <a:t>وايضا</a:t>
            </a:r>
            <a:r>
              <a:rPr lang="ar-SA" sz="1800" dirty="0" smtClean="0"/>
              <a:t> يتطلب على الزبون تعبئة معلومات عن الخدمة المطلوبة</a:t>
            </a:r>
            <a:endParaRPr lang="en-US" sz="1800" dirty="0"/>
          </a:p>
        </p:txBody>
      </p:sp>
      <p:pic>
        <p:nvPicPr>
          <p:cNvPr id="4" name="عنصر نائب للمحتوى 3" descr="‏‏لقطة الشاشة (69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بمجرد الانتهاء من التعبئة يمكن للزبون </a:t>
            </a:r>
            <a:r>
              <a:rPr lang="ar-SA" sz="2400" dirty="0" err="1" smtClean="0"/>
              <a:t>ارسال</a:t>
            </a:r>
            <a:r>
              <a:rPr lang="ar-SA" sz="2400" dirty="0" smtClean="0"/>
              <a:t> طلب الخدمة</a:t>
            </a:r>
            <a:endParaRPr lang="en-US" sz="2400" dirty="0"/>
          </a:p>
        </p:txBody>
      </p:sp>
      <p:pic>
        <p:nvPicPr>
          <p:cNvPr id="4" name="عنصر نائب للمحتوى 3" descr="‏‏لقطة الشاشة (70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يظهر هذا التنبيه للزبون في حال عدم تعبئته لحقل معين </a:t>
            </a:r>
            <a:endParaRPr lang="en-US" sz="2400" dirty="0"/>
          </a:p>
        </p:txBody>
      </p:sp>
      <p:pic>
        <p:nvPicPr>
          <p:cNvPr id="4" name="عنصر نائب للمحتوى 3" descr="‏‏لقطة الشاشة (7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17681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عند الانتهاء من تعبئة الطلب بجميع حقوله يظهر </a:t>
            </a:r>
            <a:r>
              <a:rPr lang="ar-SA" sz="1800" dirty="0" err="1" smtClean="0"/>
              <a:t>تاكيد</a:t>
            </a:r>
            <a:r>
              <a:rPr lang="ar-SA" sz="1800" dirty="0" smtClean="0"/>
              <a:t> على الطلب من قبل الزبون</a:t>
            </a:r>
            <a:endParaRPr lang="en-US" sz="1800" dirty="0"/>
          </a:p>
        </p:txBody>
      </p:sp>
      <p:pic>
        <p:nvPicPr>
          <p:cNvPr id="4" name="عنصر نائب للمحتوى 3" descr="‏‏لقطة الشاشة (7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في حال </a:t>
            </a:r>
            <a:r>
              <a:rPr lang="ar-SA" sz="1800" dirty="0" err="1" smtClean="0"/>
              <a:t>اراد</a:t>
            </a:r>
            <a:r>
              <a:rPr lang="ar-SA" sz="1800" dirty="0" smtClean="0"/>
              <a:t> الزبون التراجع عن الطلب وعدم </a:t>
            </a:r>
            <a:r>
              <a:rPr lang="ar-SA" sz="1800" dirty="0" err="1" smtClean="0"/>
              <a:t>ارساله</a:t>
            </a:r>
            <a:r>
              <a:rPr lang="ar-SA" sz="1800" dirty="0" smtClean="0"/>
              <a:t> يضغط على </a:t>
            </a:r>
            <a:r>
              <a:rPr lang="ar-SA" sz="1800" dirty="0" err="1" smtClean="0"/>
              <a:t>الغاء</a:t>
            </a:r>
            <a:r>
              <a:rPr lang="ar-SA" sz="1800" dirty="0" smtClean="0"/>
              <a:t> الطلب </a:t>
            </a:r>
            <a:r>
              <a:rPr lang="ar-SA" sz="1800" dirty="0" err="1" smtClean="0"/>
              <a:t>واذا</a:t>
            </a:r>
            <a:r>
              <a:rPr lang="ar-SA" sz="1800" dirty="0" smtClean="0"/>
              <a:t> </a:t>
            </a:r>
            <a:r>
              <a:rPr lang="ar-SA" sz="1800" dirty="0" err="1" smtClean="0"/>
              <a:t>اراد</a:t>
            </a:r>
            <a:r>
              <a:rPr lang="ar-SA" sz="1800" dirty="0" smtClean="0"/>
              <a:t> الطلب يضغط على </a:t>
            </a:r>
            <a:r>
              <a:rPr lang="ar-SA" sz="1800" dirty="0" err="1" smtClean="0"/>
              <a:t>الموافقه</a:t>
            </a:r>
            <a:endParaRPr lang="en-US" sz="1800" dirty="0"/>
          </a:p>
        </p:txBody>
      </p:sp>
      <p:pic>
        <p:nvPicPr>
          <p:cNvPr id="4" name="عنصر نائب للمحتوى 3" descr="‏‏لقطة الشاشة (7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تظهر طلب الزبون في الصفحة الرئيسه الخاصة به مع حيث يتضمن نوع الخدمه والحاله الخاصه بها وتاريخ طلب والانتهاء</a:t>
            </a:r>
            <a:endParaRPr lang="en-US" sz="1800" dirty="0"/>
          </a:p>
        </p:txBody>
      </p:sp>
      <p:pic>
        <p:nvPicPr>
          <p:cNvPr id="4" name="عنصر نائب للمحتوى 3" descr="‏‏لقطة الشاشة (7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1438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Home page</a:t>
            </a:r>
            <a:endParaRPr lang="en-US" sz="2400" dirty="0"/>
          </a:p>
        </p:txBody>
      </p:sp>
      <p:pic>
        <p:nvPicPr>
          <p:cNvPr id="4" name="عنصر نائب للمحتوى 3" descr="‏‏لقطة الشاشة (44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967"/>
          <a:stretch>
            <a:fillRect/>
          </a:stretch>
        </p:blipFill>
        <p:spPr>
          <a:xfrm>
            <a:off x="546957" y="1600200"/>
            <a:ext cx="781125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قام الزبون بارسال رسالة من غير تحديد اسم المسؤول  من خدمة العملاء تظهر امامه هذه الرساله من اجل تحديد المسؤول المراد التحدث معه </a:t>
            </a:r>
            <a:endParaRPr lang="en-US" sz="1800" dirty="0"/>
          </a:p>
        </p:txBody>
      </p:sp>
      <p:pic>
        <p:nvPicPr>
          <p:cNvPr id="4" name="عنصر نائب للمحتوى 3" descr="‏‏لقطة الشاشة (76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760557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عند انتهاء الخدمة تظهر هذه الرسالة للزبون مباشره </a:t>
            </a:r>
            <a:endParaRPr lang="en-US" sz="1800" dirty="0"/>
          </a:p>
        </p:txBody>
      </p:sp>
      <p:pic>
        <p:nvPicPr>
          <p:cNvPr id="4" name="عنصر نائب للمحتوى 3" descr="‏‏لقطة الشاشة (100).png"/>
          <p:cNvPicPr>
            <a:picLocks noGrp="1" noChangeAspect="1"/>
          </p:cNvPicPr>
          <p:nvPr>
            <p:ph idx="1"/>
          </p:nvPr>
        </p:nvPicPr>
        <p:blipFill>
          <a:blip r:embed="rId2"/>
          <a:srcRect t="8839" r="1192" b="15398"/>
          <a:stretch>
            <a:fillRect/>
          </a:stretch>
        </p:blipFill>
        <p:spPr>
          <a:xfrm>
            <a:off x="546957" y="2000240"/>
            <a:ext cx="7954133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يظهر تاريخ انتهاء الخدمة في قائمة المعلومات عنها بمجرد ظهور الرسالة</a:t>
            </a:r>
            <a:endParaRPr lang="en-US" sz="2400" dirty="0"/>
          </a:p>
        </p:txBody>
      </p:sp>
      <p:pic>
        <p:nvPicPr>
          <p:cNvPr id="4" name="عنصر نائب للمحتوى 3" descr="‏‏لقطة الشاشة (106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يستطيع الزبون البحث في الوقع عن أي شيء يريده من خلال خاصية البحث الموجودة في الطرف الأيمن للصفحة الخاصة </a:t>
            </a:r>
            <a:r>
              <a:rPr lang="ar-SA" sz="2400" dirty="0" err="1" smtClean="0"/>
              <a:t>به</a:t>
            </a:r>
            <a:endParaRPr lang="en-US" sz="2400" dirty="0"/>
          </a:p>
        </p:txBody>
      </p:sp>
      <p:pic>
        <p:nvPicPr>
          <p:cNvPr id="4" name="عنصر نائب للمحتوى 3" descr="‏‏لقطة الشاشة (106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يستطيع الزبون الخروج من الموقع للحفاظ على معلوماته بتسجيل الخروج من الموقع</a:t>
            </a:r>
            <a:endParaRPr lang="en-US" sz="2400" dirty="0"/>
          </a:p>
        </p:txBody>
      </p:sp>
      <p:pic>
        <p:nvPicPr>
          <p:cNvPr id="5" name="عنصر نائب للمحتوى 4" descr="‏‏لقطة الشاشة (10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يقوم المسؤول (</a:t>
            </a:r>
            <a:r>
              <a:rPr lang="en-US" sz="1800" dirty="0" smtClean="0"/>
              <a:t>admin</a:t>
            </a:r>
            <a:r>
              <a:rPr lang="ar-SA" sz="1800" dirty="0" smtClean="0"/>
              <a:t>) الموقع بالدخول اليه بمجرد تسجيله الدخول في الموقع باسم الدخول والرقم السري الخاصين به</a:t>
            </a:r>
            <a:endParaRPr lang="en-US" sz="1800" dirty="0"/>
          </a:p>
        </p:txBody>
      </p:sp>
      <p:pic>
        <p:nvPicPr>
          <p:cNvPr id="4" name="عنصر نائب للمحتوى 3" descr="‏‏لقطة الشاشة (103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079" b="16976"/>
          <a:stretch>
            <a:fillRect/>
          </a:stretch>
        </p:blipFill>
        <p:spPr>
          <a:xfrm>
            <a:off x="546957" y="1600200"/>
            <a:ext cx="7882695" cy="37576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تظهر هذه النافذة بمجرد دخول المسوؤل الى الموقع </a:t>
            </a:r>
            <a:endParaRPr lang="en-US" sz="2400" dirty="0"/>
          </a:p>
        </p:txBody>
      </p:sp>
      <p:pic>
        <p:nvPicPr>
          <p:cNvPr id="4" name="عنصر نائب للمحتوى 3" descr="‏‏لقطة الشاشة (79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تحتوي قائمة المحادثة على العملاء  الموجودين في الموقع </a:t>
            </a:r>
            <a:endParaRPr lang="en-US" sz="2400" dirty="0"/>
          </a:p>
        </p:txBody>
      </p:sp>
      <p:pic>
        <p:nvPicPr>
          <p:cNvPr id="4" name="عنصر نائب للمحتوى 3" descr="‏‏لقطة الشاشة (80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5398"/>
          <a:stretch>
            <a:fillRect/>
          </a:stretch>
        </p:blipFill>
        <p:spPr>
          <a:xfrm>
            <a:off x="546957" y="1600200"/>
            <a:ext cx="7954133" cy="3829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يمكن للمسؤول  البدء بالمحادثة مع العملاء بمجرد الضغط عليه وارسال له الرد على رسائله</a:t>
            </a:r>
            <a:endParaRPr lang="en-US" sz="1800" dirty="0"/>
          </a:p>
        </p:txBody>
      </p:sp>
      <p:pic>
        <p:nvPicPr>
          <p:cNvPr id="4" name="عنصر نائب للمحتوى 3" descr="‏‏لقطة الشاشة (81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8555"/>
          <a:stretch>
            <a:fillRect/>
          </a:stretch>
        </p:blipFill>
        <p:spPr>
          <a:xfrm>
            <a:off x="546957" y="1600200"/>
            <a:ext cx="7954133" cy="3686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تظهر بجانب كل محادثة تاريخ ووقت </a:t>
            </a:r>
            <a:r>
              <a:rPr lang="ar-SA" sz="2400" dirty="0" err="1" smtClean="0"/>
              <a:t>ارسال</a:t>
            </a:r>
            <a:r>
              <a:rPr lang="ar-SA" sz="2400" dirty="0" smtClean="0"/>
              <a:t> الرسالة</a:t>
            </a:r>
            <a:endParaRPr lang="en-US" sz="2400" dirty="0"/>
          </a:p>
        </p:txBody>
      </p:sp>
      <p:pic>
        <p:nvPicPr>
          <p:cNvPr id="4" name="عنصر نائب للمحتوى 3" descr="‏‏لقطة الشاشة (82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5398"/>
          <a:stretch>
            <a:fillRect/>
          </a:stretch>
        </p:blipFill>
        <p:spPr>
          <a:xfrm>
            <a:off x="546957" y="1600200"/>
            <a:ext cx="7954133" cy="3829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ar-SA" sz="2400" dirty="0" smtClean="0"/>
              <a:t>يمكن للزائر التنقل في أي صفحة من صفحات الموقع من خلال الضغط عليها </a:t>
            </a:r>
            <a:br>
              <a:rPr lang="ar-SA" sz="2400" dirty="0" smtClean="0"/>
            </a:br>
            <a:r>
              <a:rPr lang="ar-SA" sz="2400" dirty="0" smtClean="0"/>
              <a:t> و الاطلاع على محتواها</a:t>
            </a:r>
            <a:endParaRPr lang="en-US" sz="2400" dirty="0"/>
          </a:p>
        </p:txBody>
      </p:sp>
      <p:pic>
        <p:nvPicPr>
          <p:cNvPr id="7" name="عنصر نائب للمحتوى 6" descr="‏‏لقطة الشاشة (45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967"/>
          <a:stretch>
            <a:fillRect/>
          </a:stretch>
        </p:blipFill>
        <p:spPr>
          <a:xfrm>
            <a:off x="546957" y="1600200"/>
            <a:ext cx="781125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/>
              <a:t>يمكن للمسؤول اضافة أي خدمة جديدة على الموقع من خلال قائمة اضافة الخدمة تعبئة معلومات عنها وحفضها</a:t>
            </a:r>
            <a:endParaRPr lang="en-US" sz="2400" dirty="0"/>
          </a:p>
        </p:txBody>
      </p:sp>
      <p:pic>
        <p:nvPicPr>
          <p:cNvPr id="4" name="عنصر نائب للمحتوى 3" descr="‏‏لقطة الشاشة (84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6976"/>
          <a:stretch>
            <a:fillRect/>
          </a:stretch>
        </p:blipFill>
        <p:spPr>
          <a:xfrm>
            <a:off x="546957" y="1600200"/>
            <a:ext cx="7954133" cy="37576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تضاف الخدمة تلقائيا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الموقع بمجرد عمل حفظ للخدمة الجديدة</a:t>
            </a:r>
            <a:endParaRPr lang="en-US" sz="2400" dirty="0"/>
          </a:p>
        </p:txBody>
      </p:sp>
      <p:pic>
        <p:nvPicPr>
          <p:cNvPr id="4" name="عنصر نائب للمحتوى 3" descr="‏‏لقطة الشاشة (85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6976"/>
          <a:stretch>
            <a:fillRect/>
          </a:stretch>
        </p:blipFill>
        <p:spPr>
          <a:xfrm>
            <a:off x="546957" y="1600200"/>
            <a:ext cx="7954133" cy="37576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يوجد قائمة خاصة بالمعلومات عن جميع الخدمات التي قام العملاء بطلبها من الموقع</a:t>
            </a:r>
            <a:endParaRPr lang="en-US" sz="2400" dirty="0"/>
          </a:p>
        </p:txBody>
      </p:sp>
      <p:pic>
        <p:nvPicPr>
          <p:cNvPr id="4" name="عنصر نائب للمحتوى 3" descr="‏‏لقطة الشاشة (86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20133"/>
          <a:stretch>
            <a:fillRect/>
          </a:stretch>
        </p:blipFill>
        <p:spPr>
          <a:xfrm>
            <a:off x="546957" y="1600200"/>
            <a:ext cx="7954133" cy="36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كل خدمة تحتوي على بند حالة الخدمة يقوم المشرف بتغيرها </a:t>
            </a:r>
            <a:r>
              <a:rPr lang="ar-SA" sz="2400" dirty="0" err="1" smtClean="0"/>
              <a:t>اذا</a:t>
            </a:r>
            <a:r>
              <a:rPr lang="ar-SA" sz="2400" dirty="0" smtClean="0"/>
              <a:t> كانت </a:t>
            </a:r>
            <a:r>
              <a:rPr lang="ar-SA" sz="2400" dirty="0" err="1" smtClean="0"/>
              <a:t>لاتزال</a:t>
            </a:r>
            <a:r>
              <a:rPr lang="ar-SA" sz="2400" dirty="0" smtClean="0"/>
              <a:t> فعالة الخدمة تظهر </a:t>
            </a:r>
            <a:r>
              <a:rPr lang="ar-SA" sz="2400" dirty="0" err="1" smtClean="0"/>
              <a:t>ايقونة</a:t>
            </a:r>
            <a:r>
              <a:rPr lang="ar-SA" sz="2400" dirty="0" smtClean="0"/>
              <a:t> وتكون صفراء</a:t>
            </a:r>
            <a:endParaRPr lang="en-US" sz="2400" dirty="0"/>
          </a:p>
        </p:txBody>
      </p:sp>
      <p:pic>
        <p:nvPicPr>
          <p:cNvPr id="4" name="عنصر نائب للمحتوى 3" descr="‏‏لقطة الشاشة (87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5398"/>
          <a:stretch>
            <a:fillRect/>
          </a:stretch>
        </p:blipFill>
        <p:spPr>
          <a:xfrm>
            <a:off x="546957" y="1600200"/>
            <a:ext cx="7954133" cy="3829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err="1" smtClean="0"/>
              <a:t>اذا</a:t>
            </a:r>
            <a:r>
              <a:rPr lang="ar-SA" sz="2400" dirty="0" smtClean="0"/>
              <a:t> انتهت مدة الخدمة المحددة من قبل الزبون يقوم المشرف بالضغط على حالة الخدمة وإنهائها </a:t>
            </a:r>
            <a:endParaRPr lang="en-US" sz="2400" dirty="0"/>
          </a:p>
        </p:txBody>
      </p:sp>
      <p:pic>
        <p:nvPicPr>
          <p:cNvPr id="4" name="عنصر نائب للمحتوى 3" descr="‏‏لقطة الشاشة (88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6976"/>
          <a:stretch>
            <a:fillRect/>
          </a:stretch>
        </p:blipFill>
        <p:spPr>
          <a:xfrm>
            <a:off x="546957" y="1600200"/>
            <a:ext cx="7954133" cy="37576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تلقائيا بمجرد </a:t>
            </a:r>
            <a:r>
              <a:rPr lang="ar-SA" sz="2400" dirty="0" err="1" smtClean="0"/>
              <a:t>انهاء</a:t>
            </a:r>
            <a:r>
              <a:rPr lang="ar-SA" sz="2400" dirty="0" smtClean="0"/>
              <a:t> المشرف للخدمة يرسل النظام رسالة للزبون بانتهاء الخدمة وتظهر تاريخ انتهاء الخدمة </a:t>
            </a:r>
            <a:endParaRPr lang="en-US" sz="2400" dirty="0"/>
          </a:p>
        </p:txBody>
      </p:sp>
      <p:pic>
        <p:nvPicPr>
          <p:cNvPr id="6" name="عنصر نائب للمحتوى 5" descr="‏‏لقطة الشاشة (108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079"/>
          <a:stretch>
            <a:fillRect/>
          </a:stretch>
        </p:blipFill>
        <p:spPr>
          <a:xfrm>
            <a:off x="546957" y="1600200"/>
            <a:ext cx="788269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يمكن للمسؤول الاطلاع على معلومات الخدمة من خلال الضغط على ايقونة العرض الموجودة بالمعلومات عن كل خدمة</a:t>
            </a:r>
            <a:endParaRPr lang="en-US" sz="2400" dirty="0"/>
          </a:p>
        </p:txBody>
      </p:sp>
      <p:pic>
        <p:nvPicPr>
          <p:cNvPr id="4" name="عنصر نائب للمحتوى 5" descr="‏‏لقطة الشاشة (108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/>
              <a:t>تظهر نافذة المعلومات التي قام بإدخالها الزبون عن الخدمة ليقوم المشرف بالاطلاع عليها وتقديم الخدمه بناء عليها </a:t>
            </a:r>
            <a:endParaRPr lang="en-US" sz="2400" dirty="0"/>
          </a:p>
        </p:txBody>
      </p:sp>
      <p:pic>
        <p:nvPicPr>
          <p:cNvPr id="4" name="عنصر نائب للمحتوى 3" descr="‏‏لقطة الشاشة (90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5927"/>
          <a:stretch>
            <a:fillRect/>
          </a:stretch>
        </p:blipFill>
        <p:spPr>
          <a:xfrm>
            <a:off x="546957" y="1600200"/>
            <a:ext cx="7954133" cy="42576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عند الانتهاء من قراءة المعلومات عن الخدمة يمكن للمشرف الرجوع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الصفحة من خلال الضغط على رجوع في </a:t>
            </a:r>
            <a:r>
              <a:rPr lang="ar-SA" sz="2400" dirty="0" err="1" smtClean="0"/>
              <a:t>اخر</a:t>
            </a:r>
            <a:r>
              <a:rPr lang="ar-SA" sz="2400" dirty="0" smtClean="0"/>
              <a:t> الصفحة</a:t>
            </a:r>
            <a:endParaRPr lang="en-US" sz="2400" dirty="0"/>
          </a:p>
        </p:txBody>
      </p:sp>
      <p:pic>
        <p:nvPicPr>
          <p:cNvPr id="4" name="عنصر نائب للمحتوى 3" descr="‏‏لقطة الشاشة (92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967" b="5927"/>
          <a:stretch>
            <a:fillRect/>
          </a:stretch>
        </p:blipFill>
        <p:spPr>
          <a:xfrm>
            <a:off x="546957" y="1600200"/>
            <a:ext cx="7811257" cy="42576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في </a:t>
            </a:r>
            <a:r>
              <a:rPr lang="ar-SA" sz="2400" dirty="0" err="1" smtClean="0"/>
              <a:t>اخر</a:t>
            </a:r>
            <a:r>
              <a:rPr lang="ar-SA" sz="2400" dirty="0" smtClean="0"/>
              <a:t> القائمة الخاصة بالمشرف يوجد بند إضافة مشرف جديد إلى الصفحة وإدخال بياناته ويتم إضافته بمجرد الضغط على حفظ</a:t>
            </a:r>
            <a:endParaRPr lang="en-US" sz="2400" dirty="0"/>
          </a:p>
        </p:txBody>
      </p:sp>
      <p:pic>
        <p:nvPicPr>
          <p:cNvPr id="4" name="عنصر نائب للمحتوى 3" descr="‏‏لقطة الشاشة (9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400" dirty="0" smtClean="0"/>
              <a:t>بمجرد ضغط الزبون على الخدمة للتعرف عليها أكثر تظهر له مزيد من التفاصيل عنها</a:t>
            </a:r>
            <a:endParaRPr lang="en-US" sz="2400" dirty="0"/>
          </a:p>
        </p:txBody>
      </p:sp>
      <p:pic>
        <p:nvPicPr>
          <p:cNvPr id="4" name="عنصر نائب للمحتوى 3" descr="‏‏لقطة الشاشة (47).png"/>
          <p:cNvPicPr>
            <a:picLocks noGrp="1" noChangeAspect="1"/>
          </p:cNvPicPr>
          <p:nvPr>
            <p:ph idx="1"/>
          </p:nvPr>
        </p:nvPicPr>
        <p:blipFill>
          <a:blip r:embed="rId2"/>
          <a:srcRect r="5629"/>
          <a:stretch>
            <a:fillRect/>
          </a:stretch>
        </p:blipFill>
        <p:spPr>
          <a:xfrm>
            <a:off x="546957" y="1600200"/>
            <a:ext cx="759694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يستطيع المسؤول الذهاب إلى الصفحة الرئيسية بالضغط عليها</a:t>
            </a:r>
            <a:endParaRPr lang="en-US" sz="2400" dirty="0"/>
          </a:p>
        </p:txBody>
      </p:sp>
      <p:pic>
        <p:nvPicPr>
          <p:cNvPr id="4" name="عنصر نائب للمحتوى 3" descr="‏‏لقطة الشاشة (94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يمكن للمسؤول أيضا التعديل على الخدمات الموجودة بالموقع بالضغط على تعديل الخدمة</a:t>
            </a:r>
            <a:endParaRPr lang="en-US" sz="1800" dirty="0"/>
          </a:p>
        </p:txBody>
      </p:sp>
      <p:pic>
        <p:nvPicPr>
          <p:cNvPr id="4" name="عنصر نائب للمحتوى 3" descr="‏‏لقطة الشاشة (95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تظهر هذه النافذة عند الضغط على تعديل حيث يمكن للمشرف إضافة أو حذف في المعلومات الخاصة بالخدمة وحفظها بالضغط على حفظ فتظهر التعديلات  مباشرة على الموقع</a:t>
            </a:r>
            <a:endParaRPr lang="en-US" sz="1800" dirty="0"/>
          </a:p>
        </p:txBody>
      </p:sp>
      <p:pic>
        <p:nvPicPr>
          <p:cNvPr id="4" name="عنصر نائب للمحتوى 3" descr="‏‏لقطة الشاشة (96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800" dirty="0" smtClean="0"/>
              <a:t>يقوم المشرف بالخروج من الموقع بالضغط على تسجيل الخروج مباشرة من اجل حفظ معلومات النظام</a:t>
            </a:r>
            <a:endParaRPr lang="en-US" sz="1800" dirty="0"/>
          </a:p>
        </p:txBody>
      </p:sp>
      <p:pic>
        <p:nvPicPr>
          <p:cNvPr id="4" name="عنصر نائب للمحتوى 3" descr="‏‏لقطة الشاشة (99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 b="15398"/>
          <a:stretch>
            <a:fillRect/>
          </a:stretch>
        </p:blipFill>
        <p:spPr>
          <a:xfrm>
            <a:off x="404081" y="1600200"/>
            <a:ext cx="7954133" cy="3829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يمكن للزائر زيارة صفحاتنا على مواقع التواصل الاجتماعي بمجرد الضغط عليها في </a:t>
            </a:r>
            <a:r>
              <a:rPr lang="ar-SA" sz="2400" dirty="0" err="1" smtClean="0"/>
              <a:t>اسفل</a:t>
            </a:r>
            <a:r>
              <a:rPr lang="ar-SA" sz="2400" dirty="0" smtClean="0"/>
              <a:t> الموقع </a:t>
            </a:r>
            <a:endParaRPr lang="en-US" sz="2400" dirty="0"/>
          </a:p>
        </p:txBody>
      </p:sp>
      <p:pic>
        <p:nvPicPr>
          <p:cNvPr id="4" name="عنصر نائب للمحتوى 3" descr="‏‏لقطة الشاشة (110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تظهر للزائر صفحتنا على </a:t>
            </a:r>
            <a:r>
              <a:rPr lang="ar-SA" sz="2400" dirty="0" err="1" smtClean="0"/>
              <a:t>الفيسبوك</a:t>
            </a:r>
            <a:r>
              <a:rPr lang="ar-SA" sz="2400" dirty="0" smtClean="0"/>
              <a:t> بمجرد الضغط على </a:t>
            </a:r>
            <a:r>
              <a:rPr lang="ar-SA" sz="2400" dirty="0" err="1" smtClean="0"/>
              <a:t>الايقونة</a:t>
            </a:r>
            <a:r>
              <a:rPr lang="ar-SA" sz="2400" dirty="0" smtClean="0"/>
              <a:t> الخاصة </a:t>
            </a:r>
            <a:r>
              <a:rPr lang="ar-SA" sz="2400" dirty="0" err="1" smtClean="0"/>
              <a:t>به</a:t>
            </a:r>
            <a:r>
              <a:rPr lang="ar-SA" sz="2400" dirty="0" smtClean="0"/>
              <a:t> </a:t>
            </a:r>
            <a:endParaRPr lang="en-US" sz="2400" dirty="0"/>
          </a:p>
        </p:txBody>
      </p:sp>
      <p:pic>
        <p:nvPicPr>
          <p:cNvPr id="4" name="عنصر نائب للمحتوى 3" descr="‏‏لقطة الشاشة (112).png"/>
          <p:cNvPicPr>
            <a:picLocks noGrp="1" noChangeAspect="1"/>
          </p:cNvPicPr>
          <p:nvPr>
            <p:ph idx="1"/>
          </p:nvPr>
        </p:nvPicPr>
        <p:blipFill>
          <a:blip r:embed="rId2"/>
          <a:srcRect r="1192"/>
          <a:stretch>
            <a:fillRect/>
          </a:stretch>
        </p:blipFill>
        <p:spPr>
          <a:xfrm>
            <a:off x="546957" y="1600200"/>
            <a:ext cx="795413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كما تظهر له حسابنا على </a:t>
            </a:r>
            <a:r>
              <a:rPr lang="ar-SA" sz="2400" dirty="0" err="1" smtClean="0"/>
              <a:t>التويتر</a:t>
            </a:r>
            <a:r>
              <a:rPr lang="ar-SA" sz="2400" dirty="0" smtClean="0"/>
              <a:t> عند الضغط على </a:t>
            </a:r>
            <a:r>
              <a:rPr lang="ar-SA" sz="2400" dirty="0" err="1" smtClean="0"/>
              <a:t>الايقونة</a:t>
            </a:r>
            <a:r>
              <a:rPr lang="ar-SA" sz="2400" dirty="0" smtClean="0"/>
              <a:t> الخاصة </a:t>
            </a:r>
            <a:r>
              <a:rPr lang="ar-SA" sz="2400" dirty="0" err="1" smtClean="0"/>
              <a:t>بها</a:t>
            </a:r>
            <a:endParaRPr lang="en-US" sz="2400" dirty="0"/>
          </a:p>
        </p:txBody>
      </p:sp>
      <p:pic>
        <p:nvPicPr>
          <p:cNvPr id="4" name="عنصر نائب للمحتوى 3" descr="‏‏لقطة الشاشة (111).png"/>
          <p:cNvPicPr>
            <a:picLocks noGrp="1" noChangeAspect="1"/>
          </p:cNvPicPr>
          <p:nvPr>
            <p:ph idx="1"/>
          </p:nvPr>
        </p:nvPicPr>
        <p:blipFill>
          <a:blip r:embed="rId2"/>
          <a:srcRect r="2079"/>
          <a:stretch>
            <a:fillRect/>
          </a:stretch>
        </p:blipFill>
        <p:spPr>
          <a:xfrm>
            <a:off x="546957" y="1600200"/>
            <a:ext cx="788269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حيث يمكنه أن يطلب هذه الخدمة أو القيام بعمل محادثة مباشره مع مدير الصفحة </a:t>
            </a:r>
            <a:endParaRPr lang="en-US" sz="2400" dirty="0"/>
          </a:p>
        </p:txBody>
      </p:sp>
      <p:pic>
        <p:nvPicPr>
          <p:cNvPr id="4" name="عنصر نائب للمحتوى 3" descr="‏‏لقطة الشاشة (48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752</Words>
  <PresentationFormat>On-screen Show (4:3)</PresentationFormat>
  <Paragraphs>55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يمكن الوصول إلى الموقع الالكتروني الخاص بنا من خلال كتابة اسم الموقع على أي محرك بحث</vt:lpstr>
      <vt:lpstr>Home page</vt:lpstr>
      <vt:lpstr>يمكن للزائر التنقل في أي صفحة من صفحات الموقع من خلال الضغط عليها   و الاطلاع على محتواها</vt:lpstr>
      <vt:lpstr>بمجرد ضغط الزبون على الخدمة للتعرف عليها أكثر تظهر له مزيد من التفاصيل عنها</vt:lpstr>
      <vt:lpstr>يمكن للزائر زيارة صفحاتنا على مواقع التواصل الاجتماعي بمجرد الضغط عليها في اسفل الموقع </vt:lpstr>
      <vt:lpstr>تظهر للزائر صفحتنا على الفيسبوك بمجرد الضغط على الايقونة الخاصة به </vt:lpstr>
      <vt:lpstr>كما تظهر له حسابنا على التويتر عند الضغط على الايقونة الخاصة بها</vt:lpstr>
      <vt:lpstr>حيث يمكنه أن يطلب هذه الخدمة أو القيام بعمل محادثة مباشره مع مدير الصفحة </vt:lpstr>
      <vt:lpstr>في حال قام الزائر بالضغط على إحدى الأيقونتين لطلب الخدمة او لاجراء محادثه مع المسؤول لاستفسار اكثر عن الخدمات يتطلب منه النظام ان يقوم بتسجيل الدحول او انشاء حساب</vt:lpstr>
      <vt:lpstr> نوذج تسجيل الدخول : اذا كان لديه حساب مسبق يمكنه تسجيل الدخول بمجرد ادخال اسم المستخدم ورقمه السري </vt:lpstr>
      <vt:lpstr>نموذج انشاء حساب العميل </vt:lpstr>
      <vt:lpstr>هذه النافذة الرئيسيه التي تظهر للزبون حيث يظهر فيها الخدمات التي قام الزبون بطلبها وكافه المعلومات عنها </vt:lpstr>
      <vt:lpstr>ثم تأتي قائمة المحادثة مع خدمة العملاء ل ليتم الاستفسار عن تفاصيل الخدمه اكثر وتقديم نصائح للعميل من خلالها </vt:lpstr>
      <vt:lpstr>بمجرد الضغط على اسم المسؤول من خدمة العملاء يمكنك البدء بجراء المحادثه  معه </vt:lpstr>
      <vt:lpstr>تظهر بجانب كل محادثة مرسلة سواء من الزبون او خدمة العملاء  تاريخ ووقت ارسال الرسالة</vt:lpstr>
      <vt:lpstr>القائمة التالية الخاصة بالزبون تظهرما اذا كان  الزبون يريد تعديل بيانات البطاقة  وادخال اخرى جديدة</vt:lpstr>
      <vt:lpstr>القائمة الاخيرة في الصفحة الخاصة بالزبون تظهر بطاقة  الدفع المفعلة حاليا لطلب الخدمات </vt:lpstr>
      <vt:lpstr>اذا اراد الزبون حذف البطاقة الحالية يمكنه ذلك بمجرد الضغط على حذف الموجوده في اخر المعلومات عن البطاقة </vt:lpstr>
      <vt:lpstr>يمكن للزبون العوده الي الخدمات او الذهاب الى الصفحة الرئيسية بمجرد الضغط عليها </vt:lpstr>
      <vt:lpstr>يستطيع الزبون طلب خدمة جديدة بالذهاب الى الخدمات وعمل طلب بللخدمة</vt:lpstr>
      <vt:lpstr>بمجرد الضغط على طلب الخدمة من خلال الدخول الى الخدمة نفسها</vt:lpstr>
      <vt:lpstr>تظهر هذه النافذة بعد طلب الخدمة ويقوم بطلب معلومات عن النشاط التجاري او الخدماتي المراد طلب الخدمة له </vt:lpstr>
      <vt:lpstr>وايضا يتطلب على الزبون تعبئة معلومات عن الخدمة المطلوبة</vt:lpstr>
      <vt:lpstr>بمجرد الانتهاء من التعبئة يمكن للزبون ارسال طلب الخدمة</vt:lpstr>
      <vt:lpstr>يظهر هذا التنبيه للزبون في حال عدم تعبئته لحقل معين </vt:lpstr>
      <vt:lpstr>عند الانتهاء من تعبئة الطلب بجميع حقوله يظهر تاكيد على الطلب من قبل الزبون</vt:lpstr>
      <vt:lpstr>في حال اراد الزبون التراجع عن الطلب وعدم ارساله يضغط على الغاء الطلب واذا اراد الطلب يضغط على الموافقه</vt:lpstr>
      <vt:lpstr>تظهر طلب الزبون في الصفحة الرئيسه الخاصة به مع حيث يتضمن نوع الخدمه والحاله الخاصه بها وتاريخ طلب والانتهاء</vt:lpstr>
      <vt:lpstr>قام الزبون بارسال رسالة من غير تحديد اسم المسؤول  من خدمة العملاء تظهر امامه هذه الرساله من اجل تحديد المسؤول المراد التحدث معه </vt:lpstr>
      <vt:lpstr>عند انتهاء الخدمة تظهر هذه الرسالة للزبون مباشره </vt:lpstr>
      <vt:lpstr>يظهر تاريخ انتهاء الخدمة في قائمة المعلومات عنها بمجرد ظهور الرسالة</vt:lpstr>
      <vt:lpstr>يستطيع الزبون البحث في الوقع عن أي شيء يريده من خلال خاصية البحث الموجودة في الطرف الأيمن للصفحة الخاصة به</vt:lpstr>
      <vt:lpstr>يستطيع الزبون الخروج من الموقع للحفاظ على معلوماته بتسجيل الخروج من الموقع</vt:lpstr>
      <vt:lpstr>يقوم المسؤول (admin) الموقع بالدخول اليه بمجرد تسجيله الدخول في الموقع باسم الدخول والرقم السري الخاصين به</vt:lpstr>
      <vt:lpstr>تظهر هذه النافذة بمجرد دخول المسوؤل الى الموقع </vt:lpstr>
      <vt:lpstr>تحتوي قائمة المحادثة على العملاء  الموجودين في الموقع </vt:lpstr>
      <vt:lpstr>يمكن للمسؤول  البدء بالمحادثة مع العملاء بمجرد الضغط عليه وارسال له الرد على رسائله</vt:lpstr>
      <vt:lpstr>تظهر بجانب كل محادثة تاريخ ووقت ارسال الرسالة</vt:lpstr>
      <vt:lpstr>يمكن للمسؤول اضافة أي خدمة جديدة على الموقع من خلال قائمة اضافة الخدمة تعبئة معلومات عنها وحفضها</vt:lpstr>
      <vt:lpstr>تضاف الخدمة تلقائيا الى الموقع بمجرد عمل حفظ للخدمة الجديدة</vt:lpstr>
      <vt:lpstr>يوجد قائمة خاصة بالمعلومات عن جميع الخدمات التي قام العملاء بطلبها من الموقع</vt:lpstr>
      <vt:lpstr>كل خدمة تحتوي على بند حالة الخدمة يقوم المشرف بتغيرها اذا كانت لاتزال فعالة الخدمة تظهر ايقونة وتكون صفراء</vt:lpstr>
      <vt:lpstr>اذا انتهت مدة الخدمة المحددة من قبل الزبون يقوم المشرف بالضغط على حالة الخدمة وإنهائها </vt:lpstr>
      <vt:lpstr>تلقائيا بمجرد انهاء المشرف للخدمة يرسل النظام رسالة للزبون بانتهاء الخدمة وتظهر تاريخ انتهاء الخدمة </vt:lpstr>
      <vt:lpstr>يمكن للمسؤول الاطلاع على معلومات الخدمة من خلال الضغط على ايقونة العرض الموجودة بالمعلومات عن كل خدمة</vt:lpstr>
      <vt:lpstr>تظهر نافذة المعلومات التي قام بإدخالها الزبون عن الخدمة ليقوم المشرف بالاطلاع عليها وتقديم الخدمه بناء عليها </vt:lpstr>
      <vt:lpstr>عند الانتهاء من قراءة المعلومات عن الخدمة يمكن للمشرف الرجوع الى الصفحة من خلال الضغط على رجوع في اخر الصفحة</vt:lpstr>
      <vt:lpstr>في اخر القائمة الخاصة بالمشرف يوجد بند إضافة مشرف جديد إلى الصفحة وإدخال بياناته ويتم إضافته بمجرد الضغط على حفظ</vt:lpstr>
      <vt:lpstr>يستطيع المسؤول الذهاب إلى الصفحة الرئيسية بالضغط عليها</vt:lpstr>
      <vt:lpstr>يمكن للمسؤول أيضا التعديل على الخدمات الموجودة بالموقع بالضغط على تعديل الخدمة</vt:lpstr>
      <vt:lpstr>تظهر هذه النافذة عند الضغط على تعديل حيث يمكن للمشرف إضافة أو حذف في المعلومات الخاصة بالخدمة وحفظها بالضغط على حفظ فتظهر التعديلات  مباشرة على الموقع</vt:lpstr>
      <vt:lpstr>يقوم المشرف بالخروج من الموقع بالضغط على تسجيل الخروج مباشرة من اجل حفظ معلومات النظام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reach our web site just write  10-way.com in any internet browsers</dc:title>
  <dc:creator>Dar Alhekma</dc:creator>
  <cp:lastModifiedBy>hesham soft</cp:lastModifiedBy>
  <cp:revision>18</cp:revision>
  <dcterms:created xsi:type="dcterms:W3CDTF">2018-12-11T11:18:36Z</dcterms:created>
  <dcterms:modified xsi:type="dcterms:W3CDTF">2018-12-15T17:35:54Z</dcterms:modified>
</cp:coreProperties>
</file>