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056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689422" y="1512496"/>
            <a:ext cx="12907645" cy="6454140"/>
          </a:xfrm>
          <a:custGeom>
            <a:avLst/>
            <a:gdLst/>
            <a:ahLst/>
            <a:cxnLst/>
            <a:rect l="l" t="t" r="r" b="b"/>
            <a:pathLst>
              <a:path w="12907644" h="6454140">
                <a:moveTo>
                  <a:pt x="12584065" y="6453615"/>
                </a:moveTo>
                <a:lnTo>
                  <a:pt x="325088" y="6453615"/>
                </a:lnTo>
                <a:lnTo>
                  <a:pt x="277141" y="6450081"/>
                </a:lnTo>
                <a:lnTo>
                  <a:pt x="231348" y="6439818"/>
                </a:lnTo>
                <a:lnTo>
                  <a:pt x="188217" y="6423334"/>
                </a:lnTo>
                <a:lnTo>
                  <a:pt x="148255" y="6401138"/>
                </a:lnTo>
                <a:lnTo>
                  <a:pt x="111973" y="6373737"/>
                </a:lnTo>
                <a:lnTo>
                  <a:pt x="79877" y="6341642"/>
                </a:lnTo>
                <a:lnTo>
                  <a:pt x="52477" y="6305359"/>
                </a:lnTo>
                <a:lnTo>
                  <a:pt x="30281" y="6265398"/>
                </a:lnTo>
                <a:lnTo>
                  <a:pt x="13797" y="6222266"/>
                </a:lnTo>
                <a:lnTo>
                  <a:pt x="3534" y="6176473"/>
                </a:lnTo>
                <a:lnTo>
                  <a:pt x="0" y="6128527"/>
                </a:lnTo>
                <a:lnTo>
                  <a:pt x="0" y="325088"/>
                </a:lnTo>
                <a:lnTo>
                  <a:pt x="3534" y="277141"/>
                </a:lnTo>
                <a:lnTo>
                  <a:pt x="13797" y="231348"/>
                </a:lnTo>
                <a:lnTo>
                  <a:pt x="30281" y="188217"/>
                </a:lnTo>
                <a:lnTo>
                  <a:pt x="52477" y="148255"/>
                </a:lnTo>
                <a:lnTo>
                  <a:pt x="79877" y="111973"/>
                </a:lnTo>
                <a:lnTo>
                  <a:pt x="111973" y="79877"/>
                </a:lnTo>
                <a:lnTo>
                  <a:pt x="148255" y="52477"/>
                </a:lnTo>
                <a:lnTo>
                  <a:pt x="188217" y="30281"/>
                </a:lnTo>
                <a:lnTo>
                  <a:pt x="231348" y="13797"/>
                </a:lnTo>
                <a:lnTo>
                  <a:pt x="277141" y="3534"/>
                </a:lnTo>
                <a:lnTo>
                  <a:pt x="325088" y="0"/>
                </a:lnTo>
                <a:lnTo>
                  <a:pt x="12584065" y="0"/>
                </a:lnTo>
                <a:lnTo>
                  <a:pt x="12632012" y="3534"/>
                </a:lnTo>
                <a:lnTo>
                  <a:pt x="12677805" y="13797"/>
                </a:lnTo>
                <a:lnTo>
                  <a:pt x="12720936" y="30281"/>
                </a:lnTo>
                <a:lnTo>
                  <a:pt x="12760897" y="52477"/>
                </a:lnTo>
                <a:lnTo>
                  <a:pt x="12797179" y="79877"/>
                </a:lnTo>
                <a:lnTo>
                  <a:pt x="12829275" y="111973"/>
                </a:lnTo>
                <a:lnTo>
                  <a:pt x="12856675" y="148255"/>
                </a:lnTo>
                <a:lnTo>
                  <a:pt x="12878871" y="188217"/>
                </a:lnTo>
                <a:lnTo>
                  <a:pt x="12895355" y="231348"/>
                </a:lnTo>
                <a:lnTo>
                  <a:pt x="12905618" y="277141"/>
                </a:lnTo>
                <a:lnTo>
                  <a:pt x="12907230" y="299013"/>
                </a:lnTo>
                <a:lnTo>
                  <a:pt x="12907230" y="6154601"/>
                </a:lnTo>
                <a:lnTo>
                  <a:pt x="12895355" y="6222266"/>
                </a:lnTo>
                <a:lnTo>
                  <a:pt x="12878871" y="6265398"/>
                </a:lnTo>
                <a:lnTo>
                  <a:pt x="12856675" y="6305359"/>
                </a:lnTo>
                <a:lnTo>
                  <a:pt x="12829275" y="6341642"/>
                </a:lnTo>
                <a:lnTo>
                  <a:pt x="12797179" y="6373737"/>
                </a:lnTo>
                <a:lnTo>
                  <a:pt x="12760897" y="6401138"/>
                </a:lnTo>
                <a:lnTo>
                  <a:pt x="12720936" y="6423334"/>
                </a:lnTo>
                <a:lnTo>
                  <a:pt x="12677805" y="6439818"/>
                </a:lnTo>
                <a:lnTo>
                  <a:pt x="12632012" y="6450081"/>
                </a:lnTo>
                <a:lnTo>
                  <a:pt x="12584065" y="6453615"/>
                </a:lnTo>
                <a:close/>
              </a:path>
            </a:pathLst>
          </a:custGeom>
          <a:solidFill>
            <a:srgbClr val="E7E8EC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69155" y="2061223"/>
            <a:ext cx="12046585" cy="2378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969155" y="5547373"/>
            <a:ext cx="11624944" cy="121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0" i="0">
                <a:solidFill>
                  <a:srgbClr val="1745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5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000" b="0" i="0">
                <a:solidFill>
                  <a:srgbClr val="1745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5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5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52212" y="3873461"/>
            <a:ext cx="13783575" cy="25002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36252" y="4641291"/>
            <a:ext cx="15615919" cy="50723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0" i="0">
                <a:solidFill>
                  <a:srgbClr val="1745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openxmlformats.org/officeDocument/2006/relationships/image" Target="../media/image36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jp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541758"/>
            <a:ext cx="1924050" cy="3745865"/>
          </a:xfrm>
          <a:custGeom>
            <a:avLst/>
            <a:gdLst/>
            <a:ahLst/>
            <a:cxnLst/>
            <a:rect l="l" t="t" r="r" b="b"/>
            <a:pathLst>
              <a:path w="1924050" h="3745865">
                <a:moveTo>
                  <a:pt x="1732026" y="3745241"/>
                </a:moveTo>
                <a:lnTo>
                  <a:pt x="1105152" y="3745241"/>
                </a:lnTo>
                <a:lnTo>
                  <a:pt x="1106109" y="3743403"/>
                </a:lnTo>
                <a:lnTo>
                  <a:pt x="1126345" y="3702572"/>
                </a:lnTo>
                <a:lnTo>
                  <a:pt x="1145788" y="3661285"/>
                </a:lnTo>
                <a:lnTo>
                  <a:pt x="1164428" y="3619553"/>
                </a:lnTo>
                <a:lnTo>
                  <a:pt x="1182256" y="3577385"/>
                </a:lnTo>
                <a:lnTo>
                  <a:pt x="1199262" y="3534792"/>
                </a:lnTo>
                <a:lnTo>
                  <a:pt x="1215434" y="3491783"/>
                </a:lnTo>
                <a:lnTo>
                  <a:pt x="1230765" y="3448368"/>
                </a:lnTo>
                <a:lnTo>
                  <a:pt x="1245243" y="3404557"/>
                </a:lnTo>
                <a:lnTo>
                  <a:pt x="1258859" y="3360360"/>
                </a:lnTo>
                <a:lnTo>
                  <a:pt x="1271603" y="3315786"/>
                </a:lnTo>
                <a:lnTo>
                  <a:pt x="1283465" y="3270847"/>
                </a:lnTo>
                <a:lnTo>
                  <a:pt x="1294435" y="3225551"/>
                </a:lnTo>
                <a:lnTo>
                  <a:pt x="1304503" y="3179909"/>
                </a:lnTo>
                <a:lnTo>
                  <a:pt x="1313618" y="3134141"/>
                </a:lnTo>
                <a:lnTo>
                  <a:pt x="1321909" y="3087532"/>
                </a:lnTo>
                <a:lnTo>
                  <a:pt x="1329197" y="3041005"/>
                </a:lnTo>
                <a:lnTo>
                  <a:pt x="1335559" y="2994077"/>
                </a:lnTo>
                <a:lnTo>
                  <a:pt x="1340969" y="2946852"/>
                </a:lnTo>
                <a:lnTo>
                  <a:pt x="1345417" y="2899340"/>
                </a:lnTo>
                <a:lnTo>
                  <a:pt x="1348895" y="2851552"/>
                </a:lnTo>
                <a:lnTo>
                  <a:pt x="1351391" y="2803496"/>
                </a:lnTo>
                <a:lnTo>
                  <a:pt x="1352896" y="2755184"/>
                </a:lnTo>
                <a:lnTo>
                  <a:pt x="1353399" y="2706624"/>
                </a:lnTo>
                <a:lnTo>
                  <a:pt x="1352896" y="2658064"/>
                </a:lnTo>
                <a:lnTo>
                  <a:pt x="1351391" y="2609752"/>
                </a:lnTo>
                <a:lnTo>
                  <a:pt x="1348921" y="2562203"/>
                </a:lnTo>
                <a:lnTo>
                  <a:pt x="1345458" y="2514467"/>
                </a:lnTo>
                <a:lnTo>
                  <a:pt x="1341020" y="2466944"/>
                </a:lnTo>
                <a:lnTo>
                  <a:pt x="1335612" y="2419641"/>
                </a:lnTo>
                <a:lnTo>
                  <a:pt x="1329241" y="2372562"/>
                </a:lnTo>
                <a:lnTo>
                  <a:pt x="1321894" y="2325622"/>
                </a:lnTo>
                <a:lnTo>
                  <a:pt x="1313660" y="2279317"/>
                </a:lnTo>
                <a:lnTo>
                  <a:pt x="1304503" y="2233338"/>
                </a:lnTo>
                <a:lnTo>
                  <a:pt x="1294435" y="2187696"/>
                </a:lnTo>
                <a:lnTo>
                  <a:pt x="1283465" y="2142401"/>
                </a:lnTo>
                <a:lnTo>
                  <a:pt x="1271603" y="2097461"/>
                </a:lnTo>
                <a:lnTo>
                  <a:pt x="1258859" y="2052888"/>
                </a:lnTo>
                <a:lnTo>
                  <a:pt x="1245243" y="2008691"/>
                </a:lnTo>
                <a:lnTo>
                  <a:pt x="1230765" y="1964880"/>
                </a:lnTo>
                <a:lnTo>
                  <a:pt x="1215434" y="1921465"/>
                </a:lnTo>
                <a:lnTo>
                  <a:pt x="1199262" y="1878456"/>
                </a:lnTo>
                <a:lnTo>
                  <a:pt x="1182256" y="1835862"/>
                </a:lnTo>
                <a:lnTo>
                  <a:pt x="1164428" y="1793695"/>
                </a:lnTo>
                <a:lnTo>
                  <a:pt x="1145788" y="1751962"/>
                </a:lnTo>
                <a:lnTo>
                  <a:pt x="1126345" y="1710676"/>
                </a:lnTo>
                <a:lnTo>
                  <a:pt x="1106109" y="1669845"/>
                </a:lnTo>
                <a:lnTo>
                  <a:pt x="1085091" y="1629479"/>
                </a:lnTo>
                <a:lnTo>
                  <a:pt x="1063299" y="1589588"/>
                </a:lnTo>
                <a:lnTo>
                  <a:pt x="1040745" y="1550183"/>
                </a:lnTo>
                <a:lnTo>
                  <a:pt x="1017437" y="1511273"/>
                </a:lnTo>
                <a:lnTo>
                  <a:pt x="993386" y="1472868"/>
                </a:lnTo>
                <a:lnTo>
                  <a:pt x="968602" y="1434978"/>
                </a:lnTo>
                <a:lnTo>
                  <a:pt x="943095" y="1397613"/>
                </a:lnTo>
                <a:lnTo>
                  <a:pt x="916874" y="1360782"/>
                </a:lnTo>
                <a:lnTo>
                  <a:pt x="889950" y="1324497"/>
                </a:lnTo>
                <a:lnTo>
                  <a:pt x="862333" y="1288766"/>
                </a:lnTo>
                <a:lnTo>
                  <a:pt x="834032" y="1253599"/>
                </a:lnTo>
                <a:lnTo>
                  <a:pt x="805057" y="1219007"/>
                </a:lnTo>
                <a:lnTo>
                  <a:pt x="775418" y="1185000"/>
                </a:lnTo>
                <a:lnTo>
                  <a:pt x="745125" y="1151587"/>
                </a:lnTo>
                <a:lnTo>
                  <a:pt x="714189" y="1118778"/>
                </a:lnTo>
                <a:lnTo>
                  <a:pt x="682618" y="1086583"/>
                </a:lnTo>
                <a:lnTo>
                  <a:pt x="650423" y="1055013"/>
                </a:lnTo>
                <a:lnTo>
                  <a:pt x="617615" y="1024076"/>
                </a:lnTo>
                <a:lnTo>
                  <a:pt x="584201" y="993783"/>
                </a:lnTo>
                <a:lnTo>
                  <a:pt x="550194" y="964145"/>
                </a:lnTo>
                <a:lnTo>
                  <a:pt x="515602" y="935170"/>
                </a:lnTo>
                <a:lnTo>
                  <a:pt x="480436" y="906869"/>
                </a:lnTo>
                <a:lnTo>
                  <a:pt x="444705" y="879251"/>
                </a:lnTo>
                <a:lnTo>
                  <a:pt x="408419" y="852327"/>
                </a:lnTo>
                <a:lnTo>
                  <a:pt x="371589" y="826106"/>
                </a:lnTo>
                <a:lnTo>
                  <a:pt x="334224" y="800599"/>
                </a:lnTo>
                <a:lnTo>
                  <a:pt x="296333" y="775815"/>
                </a:lnTo>
                <a:lnTo>
                  <a:pt x="257928" y="751764"/>
                </a:lnTo>
                <a:lnTo>
                  <a:pt x="219018" y="728457"/>
                </a:lnTo>
                <a:lnTo>
                  <a:pt x="179613" y="705902"/>
                </a:lnTo>
                <a:lnTo>
                  <a:pt x="139723" y="684111"/>
                </a:lnTo>
                <a:lnTo>
                  <a:pt x="99357" y="663092"/>
                </a:lnTo>
                <a:lnTo>
                  <a:pt x="58526" y="642856"/>
                </a:lnTo>
                <a:lnTo>
                  <a:pt x="17239" y="623413"/>
                </a:lnTo>
                <a:lnTo>
                  <a:pt x="0" y="615713"/>
                </a:lnTo>
                <a:lnTo>
                  <a:pt x="0" y="0"/>
                </a:lnTo>
                <a:lnTo>
                  <a:pt x="71519" y="25736"/>
                </a:lnTo>
                <a:lnTo>
                  <a:pt x="114142" y="42166"/>
                </a:lnTo>
                <a:lnTo>
                  <a:pt x="156432" y="59252"/>
                </a:lnTo>
                <a:lnTo>
                  <a:pt x="198385" y="76989"/>
                </a:lnTo>
                <a:lnTo>
                  <a:pt x="239994" y="95371"/>
                </a:lnTo>
                <a:lnTo>
                  <a:pt x="281252" y="114390"/>
                </a:lnTo>
                <a:lnTo>
                  <a:pt x="322154" y="134041"/>
                </a:lnTo>
                <a:lnTo>
                  <a:pt x="362692" y="154317"/>
                </a:lnTo>
                <a:lnTo>
                  <a:pt x="402862" y="175213"/>
                </a:lnTo>
                <a:lnTo>
                  <a:pt x="442656" y="196722"/>
                </a:lnTo>
                <a:lnTo>
                  <a:pt x="482069" y="218837"/>
                </a:lnTo>
                <a:lnTo>
                  <a:pt x="521093" y="241553"/>
                </a:lnTo>
                <a:lnTo>
                  <a:pt x="559724" y="264863"/>
                </a:lnTo>
                <a:lnTo>
                  <a:pt x="597953" y="288762"/>
                </a:lnTo>
                <a:lnTo>
                  <a:pt x="635777" y="313242"/>
                </a:lnTo>
                <a:lnTo>
                  <a:pt x="673187" y="338297"/>
                </a:lnTo>
                <a:lnTo>
                  <a:pt x="710178" y="363922"/>
                </a:lnTo>
                <a:lnTo>
                  <a:pt x="746744" y="390109"/>
                </a:lnTo>
                <a:lnTo>
                  <a:pt x="782878" y="416853"/>
                </a:lnTo>
                <a:lnTo>
                  <a:pt x="818574" y="444148"/>
                </a:lnTo>
                <a:lnTo>
                  <a:pt x="853826" y="471987"/>
                </a:lnTo>
                <a:lnTo>
                  <a:pt x="888628" y="500364"/>
                </a:lnTo>
                <a:lnTo>
                  <a:pt x="922973" y="529273"/>
                </a:lnTo>
                <a:lnTo>
                  <a:pt x="956855" y="558707"/>
                </a:lnTo>
                <a:lnTo>
                  <a:pt x="990268" y="588660"/>
                </a:lnTo>
                <a:lnTo>
                  <a:pt x="1023205" y="619127"/>
                </a:lnTo>
                <a:lnTo>
                  <a:pt x="1055661" y="650100"/>
                </a:lnTo>
                <a:lnTo>
                  <a:pt x="1087628" y="681573"/>
                </a:lnTo>
                <a:lnTo>
                  <a:pt x="1119102" y="713541"/>
                </a:lnTo>
                <a:lnTo>
                  <a:pt x="1150075" y="745996"/>
                </a:lnTo>
                <a:lnTo>
                  <a:pt x="1180541" y="778934"/>
                </a:lnTo>
                <a:lnTo>
                  <a:pt x="1210494" y="812346"/>
                </a:lnTo>
                <a:lnTo>
                  <a:pt x="1239928" y="846228"/>
                </a:lnTo>
                <a:lnTo>
                  <a:pt x="1268837" y="880573"/>
                </a:lnTo>
                <a:lnTo>
                  <a:pt x="1297214" y="915375"/>
                </a:lnTo>
                <a:lnTo>
                  <a:pt x="1325053" y="950627"/>
                </a:lnTo>
                <a:lnTo>
                  <a:pt x="1352348" y="986323"/>
                </a:lnTo>
                <a:lnTo>
                  <a:pt x="1379092" y="1022457"/>
                </a:lnTo>
                <a:lnTo>
                  <a:pt x="1405280" y="1059023"/>
                </a:lnTo>
                <a:lnTo>
                  <a:pt x="1430904" y="1096014"/>
                </a:lnTo>
                <a:lnTo>
                  <a:pt x="1455960" y="1133424"/>
                </a:lnTo>
                <a:lnTo>
                  <a:pt x="1480440" y="1171248"/>
                </a:lnTo>
                <a:lnTo>
                  <a:pt x="1504338" y="1209478"/>
                </a:lnTo>
                <a:lnTo>
                  <a:pt x="1527648" y="1248108"/>
                </a:lnTo>
                <a:lnTo>
                  <a:pt x="1550364" y="1287133"/>
                </a:lnTo>
                <a:lnTo>
                  <a:pt x="1572479" y="1326545"/>
                </a:lnTo>
                <a:lnTo>
                  <a:pt x="1593988" y="1366339"/>
                </a:lnTo>
                <a:lnTo>
                  <a:pt x="1614884" y="1406509"/>
                </a:lnTo>
                <a:lnTo>
                  <a:pt x="1635160" y="1447048"/>
                </a:lnTo>
                <a:lnTo>
                  <a:pt x="1654811" y="1487949"/>
                </a:lnTo>
                <a:lnTo>
                  <a:pt x="1673831" y="1529207"/>
                </a:lnTo>
                <a:lnTo>
                  <a:pt x="1692212" y="1570816"/>
                </a:lnTo>
                <a:lnTo>
                  <a:pt x="1709949" y="1612769"/>
                </a:lnTo>
                <a:lnTo>
                  <a:pt x="1727035" y="1655060"/>
                </a:lnTo>
                <a:lnTo>
                  <a:pt x="1743465" y="1697682"/>
                </a:lnTo>
                <a:lnTo>
                  <a:pt x="1759232" y="1740630"/>
                </a:lnTo>
                <a:lnTo>
                  <a:pt x="1774329" y="1783896"/>
                </a:lnTo>
                <a:lnTo>
                  <a:pt x="1788751" y="1827476"/>
                </a:lnTo>
                <a:lnTo>
                  <a:pt x="1802491" y="1871363"/>
                </a:lnTo>
                <a:lnTo>
                  <a:pt x="1815544" y="1915549"/>
                </a:lnTo>
                <a:lnTo>
                  <a:pt x="1827901" y="1960030"/>
                </a:lnTo>
                <a:lnTo>
                  <a:pt x="1839559" y="2004799"/>
                </a:lnTo>
                <a:lnTo>
                  <a:pt x="1850509" y="2049849"/>
                </a:lnTo>
                <a:lnTo>
                  <a:pt x="1860747" y="2095175"/>
                </a:lnTo>
                <a:lnTo>
                  <a:pt x="1870265" y="2140770"/>
                </a:lnTo>
                <a:lnTo>
                  <a:pt x="1879058" y="2186628"/>
                </a:lnTo>
                <a:lnTo>
                  <a:pt x="1887119" y="2232742"/>
                </a:lnTo>
                <a:lnTo>
                  <a:pt x="1894442" y="2279107"/>
                </a:lnTo>
                <a:lnTo>
                  <a:pt x="1901007" y="2325622"/>
                </a:lnTo>
                <a:lnTo>
                  <a:pt x="1906809" y="2372243"/>
                </a:lnTo>
                <a:lnTo>
                  <a:pt x="1911869" y="2419171"/>
                </a:lnTo>
                <a:lnTo>
                  <a:pt x="1916178" y="2466396"/>
                </a:lnTo>
                <a:lnTo>
                  <a:pt x="1919725" y="2513908"/>
                </a:lnTo>
                <a:lnTo>
                  <a:pt x="1922501" y="2561696"/>
                </a:lnTo>
                <a:lnTo>
                  <a:pt x="1923575" y="2587465"/>
                </a:lnTo>
                <a:lnTo>
                  <a:pt x="1923575" y="2825782"/>
                </a:lnTo>
                <a:lnTo>
                  <a:pt x="1919767" y="2898781"/>
                </a:lnTo>
                <a:lnTo>
                  <a:pt x="1916228" y="2946304"/>
                </a:lnTo>
                <a:lnTo>
                  <a:pt x="1911920" y="2993607"/>
                </a:lnTo>
                <a:lnTo>
                  <a:pt x="1906849" y="3040686"/>
                </a:lnTo>
                <a:lnTo>
                  <a:pt x="1901020" y="3087532"/>
                </a:lnTo>
                <a:lnTo>
                  <a:pt x="1894472" y="3133931"/>
                </a:lnTo>
                <a:lnTo>
                  <a:pt x="1887213" y="3179909"/>
                </a:lnTo>
                <a:lnTo>
                  <a:pt x="1879058" y="3226620"/>
                </a:lnTo>
                <a:lnTo>
                  <a:pt x="1870265" y="3272478"/>
                </a:lnTo>
                <a:lnTo>
                  <a:pt x="1860747" y="3318073"/>
                </a:lnTo>
                <a:lnTo>
                  <a:pt x="1850509" y="3363399"/>
                </a:lnTo>
                <a:lnTo>
                  <a:pt x="1839559" y="3408449"/>
                </a:lnTo>
                <a:lnTo>
                  <a:pt x="1827901" y="3453218"/>
                </a:lnTo>
                <a:lnTo>
                  <a:pt x="1815544" y="3497699"/>
                </a:lnTo>
                <a:lnTo>
                  <a:pt x="1802491" y="3541885"/>
                </a:lnTo>
                <a:lnTo>
                  <a:pt x="1788751" y="3585772"/>
                </a:lnTo>
                <a:lnTo>
                  <a:pt x="1774329" y="3629351"/>
                </a:lnTo>
                <a:lnTo>
                  <a:pt x="1759232" y="3672618"/>
                </a:lnTo>
                <a:lnTo>
                  <a:pt x="1743465" y="3715566"/>
                </a:lnTo>
                <a:lnTo>
                  <a:pt x="1732026" y="3745241"/>
                </a:lnTo>
                <a:close/>
              </a:path>
            </a:pathLst>
          </a:custGeom>
          <a:solidFill>
            <a:srgbClr val="292929">
              <a:alpha val="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559955" y="7228895"/>
            <a:ext cx="5285740" cy="3074035"/>
            <a:chOff x="559955" y="7228895"/>
            <a:chExt cx="5285740" cy="3074035"/>
          </a:xfrm>
        </p:grpSpPr>
        <p:sp>
          <p:nvSpPr>
            <p:cNvPr id="4" name="object 4"/>
            <p:cNvSpPr/>
            <p:nvPr/>
          </p:nvSpPr>
          <p:spPr>
            <a:xfrm>
              <a:off x="2578873" y="7244786"/>
              <a:ext cx="3251200" cy="3042285"/>
            </a:xfrm>
            <a:custGeom>
              <a:avLst/>
              <a:gdLst/>
              <a:ahLst/>
              <a:cxnLst/>
              <a:rect l="l" t="t" r="r" b="b"/>
              <a:pathLst>
                <a:path w="3251200" h="3042284">
                  <a:moveTo>
                    <a:pt x="0" y="0"/>
                  </a:moveTo>
                  <a:lnTo>
                    <a:pt x="49358" y="2011"/>
                  </a:lnTo>
                  <a:lnTo>
                    <a:pt x="104329" y="5309"/>
                  </a:lnTo>
                  <a:lnTo>
                    <a:pt x="148905" y="8715"/>
                  </a:lnTo>
                  <a:lnTo>
                    <a:pt x="199437" y="13308"/>
                  </a:lnTo>
                  <a:lnTo>
                    <a:pt x="255595" y="19278"/>
                  </a:lnTo>
                  <a:lnTo>
                    <a:pt x="317048" y="26814"/>
                  </a:lnTo>
                  <a:lnTo>
                    <a:pt x="383464" y="36105"/>
                  </a:lnTo>
                  <a:lnTo>
                    <a:pt x="454513" y="47341"/>
                  </a:lnTo>
                  <a:lnTo>
                    <a:pt x="529865" y="60711"/>
                  </a:lnTo>
                  <a:lnTo>
                    <a:pt x="569050" y="68256"/>
                  </a:lnTo>
                  <a:lnTo>
                    <a:pt x="609187" y="76405"/>
                  </a:lnTo>
                  <a:lnTo>
                    <a:pt x="650234" y="85183"/>
                  </a:lnTo>
                  <a:lnTo>
                    <a:pt x="692150" y="94612"/>
                  </a:lnTo>
                  <a:lnTo>
                    <a:pt x="734893" y="104717"/>
                  </a:lnTo>
                  <a:lnTo>
                    <a:pt x="778421" y="115522"/>
                  </a:lnTo>
                  <a:lnTo>
                    <a:pt x="822695" y="127049"/>
                  </a:lnTo>
                  <a:lnTo>
                    <a:pt x="867672" y="139324"/>
                  </a:lnTo>
                  <a:lnTo>
                    <a:pt x="913310" y="152368"/>
                  </a:lnTo>
                  <a:lnTo>
                    <a:pt x="959569" y="166207"/>
                  </a:lnTo>
                  <a:lnTo>
                    <a:pt x="1006407" y="180863"/>
                  </a:lnTo>
                  <a:lnTo>
                    <a:pt x="1053783" y="196361"/>
                  </a:lnTo>
                  <a:lnTo>
                    <a:pt x="1101656" y="212724"/>
                  </a:lnTo>
                  <a:lnTo>
                    <a:pt x="1149983" y="229976"/>
                  </a:lnTo>
                  <a:lnTo>
                    <a:pt x="1198724" y="248140"/>
                  </a:lnTo>
                  <a:lnTo>
                    <a:pt x="1247838" y="267240"/>
                  </a:lnTo>
                  <a:lnTo>
                    <a:pt x="1297282" y="287301"/>
                  </a:lnTo>
                  <a:lnTo>
                    <a:pt x="1347016" y="308344"/>
                  </a:lnTo>
                  <a:lnTo>
                    <a:pt x="1396998" y="330395"/>
                  </a:lnTo>
                  <a:lnTo>
                    <a:pt x="1447187" y="353477"/>
                  </a:lnTo>
                  <a:lnTo>
                    <a:pt x="1497541" y="377613"/>
                  </a:lnTo>
                  <a:lnTo>
                    <a:pt x="1548020" y="402828"/>
                  </a:lnTo>
                  <a:lnTo>
                    <a:pt x="1598581" y="429144"/>
                  </a:lnTo>
                  <a:lnTo>
                    <a:pt x="1649184" y="456586"/>
                  </a:lnTo>
                  <a:lnTo>
                    <a:pt x="1699787" y="485177"/>
                  </a:lnTo>
                  <a:lnTo>
                    <a:pt x="1750349" y="514942"/>
                  </a:lnTo>
                  <a:lnTo>
                    <a:pt x="1800827" y="545903"/>
                  </a:lnTo>
                  <a:lnTo>
                    <a:pt x="1851182" y="578084"/>
                  </a:lnTo>
                  <a:lnTo>
                    <a:pt x="1901372" y="611509"/>
                  </a:lnTo>
                  <a:lnTo>
                    <a:pt x="1951354" y="646202"/>
                  </a:lnTo>
                  <a:lnTo>
                    <a:pt x="2001089" y="682186"/>
                  </a:lnTo>
                  <a:lnTo>
                    <a:pt x="2050534" y="719485"/>
                  </a:lnTo>
                  <a:lnTo>
                    <a:pt x="2099648" y="758123"/>
                  </a:lnTo>
                  <a:lnTo>
                    <a:pt x="2148389" y="798124"/>
                  </a:lnTo>
                  <a:lnTo>
                    <a:pt x="2196718" y="839510"/>
                  </a:lnTo>
                  <a:lnTo>
                    <a:pt x="2244591" y="882306"/>
                  </a:lnTo>
                  <a:lnTo>
                    <a:pt x="2291968" y="926536"/>
                  </a:lnTo>
                  <a:lnTo>
                    <a:pt x="2338807" y="972223"/>
                  </a:lnTo>
                  <a:lnTo>
                    <a:pt x="2385067" y="1019391"/>
                  </a:lnTo>
                  <a:lnTo>
                    <a:pt x="2430707" y="1068063"/>
                  </a:lnTo>
                  <a:lnTo>
                    <a:pt x="2475685" y="1118263"/>
                  </a:lnTo>
                  <a:lnTo>
                    <a:pt x="2519960" y="1170015"/>
                  </a:lnTo>
                  <a:lnTo>
                    <a:pt x="2563490" y="1223343"/>
                  </a:lnTo>
                  <a:lnTo>
                    <a:pt x="2606235" y="1278270"/>
                  </a:lnTo>
                  <a:lnTo>
                    <a:pt x="2648152" y="1334820"/>
                  </a:lnTo>
                  <a:lnTo>
                    <a:pt x="2689201" y="1393016"/>
                  </a:lnTo>
                  <a:lnTo>
                    <a:pt x="2714481" y="1430361"/>
                  </a:lnTo>
                  <a:lnTo>
                    <a:pt x="2739294" y="1468191"/>
                  </a:lnTo>
                  <a:lnTo>
                    <a:pt x="2763631" y="1506503"/>
                  </a:lnTo>
                  <a:lnTo>
                    <a:pt x="2787486" y="1545299"/>
                  </a:lnTo>
                  <a:lnTo>
                    <a:pt x="2810851" y="1584578"/>
                  </a:lnTo>
                  <a:lnTo>
                    <a:pt x="2833717" y="1624338"/>
                  </a:lnTo>
                  <a:lnTo>
                    <a:pt x="2856078" y="1664581"/>
                  </a:lnTo>
                  <a:lnTo>
                    <a:pt x="2877926" y="1705306"/>
                  </a:lnTo>
                  <a:lnTo>
                    <a:pt x="2899253" y="1746512"/>
                  </a:lnTo>
                  <a:lnTo>
                    <a:pt x="2920052" y="1788198"/>
                  </a:lnTo>
                  <a:lnTo>
                    <a:pt x="2940314" y="1830365"/>
                  </a:lnTo>
                  <a:lnTo>
                    <a:pt x="2960034" y="1873013"/>
                  </a:lnTo>
                  <a:lnTo>
                    <a:pt x="2979202" y="1916140"/>
                  </a:lnTo>
                  <a:lnTo>
                    <a:pt x="2997811" y="1959747"/>
                  </a:lnTo>
                  <a:lnTo>
                    <a:pt x="3015854" y="2003833"/>
                  </a:lnTo>
                  <a:lnTo>
                    <a:pt x="3033323" y="2048397"/>
                  </a:lnTo>
                  <a:lnTo>
                    <a:pt x="3050210" y="2093440"/>
                  </a:lnTo>
                  <a:lnTo>
                    <a:pt x="3066509" y="2138961"/>
                  </a:lnTo>
                  <a:lnTo>
                    <a:pt x="3082210" y="2184960"/>
                  </a:lnTo>
                  <a:lnTo>
                    <a:pt x="3097308" y="2231436"/>
                  </a:lnTo>
                  <a:lnTo>
                    <a:pt x="3111793" y="2278389"/>
                  </a:lnTo>
                  <a:lnTo>
                    <a:pt x="3125659" y="2325818"/>
                  </a:lnTo>
                  <a:lnTo>
                    <a:pt x="3138897" y="2373724"/>
                  </a:lnTo>
                  <a:lnTo>
                    <a:pt x="3151501" y="2422106"/>
                  </a:lnTo>
                  <a:lnTo>
                    <a:pt x="3163462" y="2470963"/>
                  </a:lnTo>
                  <a:lnTo>
                    <a:pt x="3174774" y="2520295"/>
                  </a:lnTo>
                  <a:lnTo>
                    <a:pt x="3185428" y="2570102"/>
                  </a:lnTo>
                  <a:lnTo>
                    <a:pt x="3195417" y="2620383"/>
                  </a:lnTo>
                  <a:lnTo>
                    <a:pt x="3204733" y="2671139"/>
                  </a:lnTo>
                  <a:lnTo>
                    <a:pt x="3213368" y="2722368"/>
                  </a:lnTo>
                  <a:lnTo>
                    <a:pt x="3221316" y="2774070"/>
                  </a:lnTo>
                  <a:lnTo>
                    <a:pt x="3228568" y="2826246"/>
                  </a:lnTo>
                  <a:lnTo>
                    <a:pt x="3235117" y="2878894"/>
                  </a:lnTo>
                  <a:lnTo>
                    <a:pt x="3240956" y="2932014"/>
                  </a:lnTo>
                  <a:lnTo>
                    <a:pt x="3246076" y="2985607"/>
                  </a:lnTo>
                  <a:lnTo>
                    <a:pt x="3250470" y="3039670"/>
                  </a:lnTo>
                  <a:lnTo>
                    <a:pt x="3250640" y="3042213"/>
                  </a:lnTo>
                </a:path>
              </a:pathLst>
            </a:custGeom>
            <a:ln w="31780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59955" y="8599993"/>
              <a:ext cx="3792220" cy="1687195"/>
            </a:xfrm>
            <a:custGeom>
              <a:avLst/>
              <a:gdLst/>
              <a:ahLst/>
              <a:cxnLst/>
              <a:rect l="l" t="t" r="r" b="b"/>
              <a:pathLst>
                <a:path w="3792220" h="1687195">
                  <a:moveTo>
                    <a:pt x="125348" y="1687005"/>
                  </a:moveTo>
                  <a:lnTo>
                    <a:pt x="0" y="1687005"/>
                  </a:lnTo>
                  <a:lnTo>
                    <a:pt x="1970" y="1669551"/>
                  </a:lnTo>
                  <a:lnTo>
                    <a:pt x="8442" y="1622715"/>
                  </a:lnTo>
                  <a:lnTo>
                    <a:pt x="16043" y="1576245"/>
                  </a:lnTo>
                  <a:lnTo>
                    <a:pt x="24760" y="1530155"/>
                  </a:lnTo>
                  <a:lnTo>
                    <a:pt x="34578" y="1484460"/>
                  </a:lnTo>
                  <a:lnTo>
                    <a:pt x="45483" y="1439175"/>
                  </a:lnTo>
                  <a:lnTo>
                    <a:pt x="57460" y="1394313"/>
                  </a:lnTo>
                  <a:lnTo>
                    <a:pt x="70494" y="1349890"/>
                  </a:lnTo>
                  <a:lnTo>
                    <a:pt x="84571" y="1305918"/>
                  </a:lnTo>
                  <a:lnTo>
                    <a:pt x="99677" y="1262414"/>
                  </a:lnTo>
                  <a:lnTo>
                    <a:pt x="115798" y="1219391"/>
                  </a:lnTo>
                  <a:lnTo>
                    <a:pt x="132918" y="1176864"/>
                  </a:lnTo>
                  <a:lnTo>
                    <a:pt x="150930" y="1135064"/>
                  </a:lnTo>
                  <a:lnTo>
                    <a:pt x="170100" y="1093354"/>
                  </a:lnTo>
                  <a:lnTo>
                    <a:pt x="190133" y="1052400"/>
                  </a:lnTo>
                  <a:lnTo>
                    <a:pt x="211108" y="1011999"/>
                  </a:lnTo>
                  <a:lnTo>
                    <a:pt x="233011" y="972166"/>
                  </a:lnTo>
                  <a:lnTo>
                    <a:pt x="255827" y="932915"/>
                  </a:lnTo>
                  <a:lnTo>
                    <a:pt x="279541" y="894260"/>
                  </a:lnTo>
                  <a:lnTo>
                    <a:pt x="304140" y="856216"/>
                  </a:lnTo>
                  <a:lnTo>
                    <a:pt x="329609" y="818798"/>
                  </a:lnTo>
                  <a:lnTo>
                    <a:pt x="355933" y="782019"/>
                  </a:lnTo>
                  <a:lnTo>
                    <a:pt x="383098" y="745894"/>
                  </a:lnTo>
                  <a:lnTo>
                    <a:pt x="411090" y="710437"/>
                  </a:lnTo>
                  <a:lnTo>
                    <a:pt x="439893" y="675664"/>
                  </a:lnTo>
                  <a:lnTo>
                    <a:pt x="469494" y="641587"/>
                  </a:lnTo>
                  <a:lnTo>
                    <a:pt x="499879" y="608222"/>
                  </a:lnTo>
                  <a:lnTo>
                    <a:pt x="531032" y="575583"/>
                  </a:lnTo>
                  <a:lnTo>
                    <a:pt x="562939" y="543685"/>
                  </a:lnTo>
                  <a:lnTo>
                    <a:pt x="595586" y="512541"/>
                  </a:lnTo>
                  <a:lnTo>
                    <a:pt x="628959" y="482167"/>
                  </a:lnTo>
                  <a:lnTo>
                    <a:pt x="663042" y="452576"/>
                  </a:lnTo>
                  <a:lnTo>
                    <a:pt x="697822" y="423783"/>
                  </a:lnTo>
                  <a:lnTo>
                    <a:pt x="733284" y="395802"/>
                  </a:lnTo>
                  <a:lnTo>
                    <a:pt x="769414" y="368648"/>
                  </a:lnTo>
                  <a:lnTo>
                    <a:pt x="806197" y="342335"/>
                  </a:lnTo>
                  <a:lnTo>
                    <a:pt x="843618" y="316878"/>
                  </a:lnTo>
                  <a:lnTo>
                    <a:pt x="881664" y="292291"/>
                  </a:lnTo>
                  <a:lnTo>
                    <a:pt x="920319" y="268588"/>
                  </a:lnTo>
                  <a:lnTo>
                    <a:pt x="959570" y="245784"/>
                  </a:lnTo>
                  <a:lnTo>
                    <a:pt x="999402" y="223893"/>
                  </a:lnTo>
                  <a:lnTo>
                    <a:pt x="1039800" y="202929"/>
                  </a:lnTo>
                  <a:lnTo>
                    <a:pt x="1080750" y="182908"/>
                  </a:lnTo>
                  <a:lnTo>
                    <a:pt x="1122262" y="163832"/>
                  </a:lnTo>
                  <a:lnTo>
                    <a:pt x="1164249" y="145748"/>
                  </a:lnTo>
                  <a:lnTo>
                    <a:pt x="1206769" y="128639"/>
                  </a:lnTo>
                  <a:lnTo>
                    <a:pt x="1249783" y="112529"/>
                  </a:lnTo>
                  <a:lnTo>
                    <a:pt x="1293277" y="97433"/>
                  </a:lnTo>
                  <a:lnTo>
                    <a:pt x="1337236" y="83365"/>
                  </a:lnTo>
                  <a:lnTo>
                    <a:pt x="1381646" y="70340"/>
                  </a:lnTo>
                  <a:lnTo>
                    <a:pt x="1426492" y="58372"/>
                  </a:lnTo>
                  <a:lnTo>
                    <a:pt x="1471761" y="47475"/>
                  </a:lnTo>
                  <a:lnTo>
                    <a:pt x="1517437" y="37665"/>
                  </a:lnTo>
                  <a:lnTo>
                    <a:pt x="1563506" y="28955"/>
                  </a:lnTo>
                  <a:lnTo>
                    <a:pt x="1609954" y="21359"/>
                  </a:lnTo>
                  <a:lnTo>
                    <a:pt x="1656766" y="14892"/>
                  </a:lnTo>
                  <a:lnTo>
                    <a:pt x="1703928" y="9569"/>
                  </a:lnTo>
                  <a:lnTo>
                    <a:pt x="1751425" y="5404"/>
                  </a:lnTo>
                  <a:lnTo>
                    <a:pt x="1799244" y="2411"/>
                  </a:lnTo>
                  <a:lnTo>
                    <a:pt x="1847368" y="605"/>
                  </a:lnTo>
                  <a:lnTo>
                    <a:pt x="1895785" y="0"/>
                  </a:lnTo>
                  <a:lnTo>
                    <a:pt x="1942440" y="605"/>
                  </a:lnTo>
                  <a:lnTo>
                    <a:pt x="1945270" y="605"/>
                  </a:lnTo>
                  <a:lnTo>
                    <a:pt x="1997354" y="2635"/>
                  </a:lnTo>
                  <a:lnTo>
                    <a:pt x="2047783" y="5918"/>
                  </a:lnTo>
                  <a:lnTo>
                    <a:pt x="2097950" y="10500"/>
                  </a:lnTo>
                  <a:lnTo>
                    <a:pt x="2147835" y="16372"/>
                  </a:lnTo>
                  <a:lnTo>
                    <a:pt x="2197418" y="23527"/>
                  </a:lnTo>
                  <a:lnTo>
                    <a:pt x="2246679" y="31957"/>
                  </a:lnTo>
                  <a:lnTo>
                    <a:pt x="2295598" y="41653"/>
                  </a:lnTo>
                  <a:lnTo>
                    <a:pt x="2344157" y="52607"/>
                  </a:lnTo>
                  <a:lnTo>
                    <a:pt x="2392335" y="64811"/>
                  </a:lnTo>
                  <a:lnTo>
                    <a:pt x="2440113" y="78257"/>
                  </a:lnTo>
                  <a:lnTo>
                    <a:pt x="2487470" y="92937"/>
                  </a:lnTo>
                  <a:lnTo>
                    <a:pt x="2534388" y="108843"/>
                  </a:lnTo>
                  <a:lnTo>
                    <a:pt x="2576727" y="124448"/>
                  </a:lnTo>
                  <a:lnTo>
                    <a:pt x="1895785" y="124448"/>
                  </a:lnTo>
                  <a:lnTo>
                    <a:pt x="1847536" y="125090"/>
                  </a:lnTo>
                  <a:lnTo>
                    <a:pt x="1799600" y="127007"/>
                  </a:lnTo>
                  <a:lnTo>
                    <a:pt x="1751993" y="130180"/>
                  </a:lnTo>
                  <a:lnTo>
                    <a:pt x="1704732" y="134596"/>
                  </a:lnTo>
                  <a:lnTo>
                    <a:pt x="1657832" y="140236"/>
                  </a:lnTo>
                  <a:lnTo>
                    <a:pt x="1611311" y="147085"/>
                  </a:lnTo>
                  <a:lnTo>
                    <a:pt x="1565184" y="155127"/>
                  </a:lnTo>
                  <a:lnTo>
                    <a:pt x="1519468" y="164344"/>
                  </a:lnTo>
                  <a:lnTo>
                    <a:pt x="1474179" y="174722"/>
                  </a:lnTo>
                  <a:lnTo>
                    <a:pt x="1429333" y="186243"/>
                  </a:lnTo>
                  <a:lnTo>
                    <a:pt x="1384946" y="198892"/>
                  </a:lnTo>
                  <a:lnTo>
                    <a:pt x="1341036" y="212651"/>
                  </a:lnTo>
                  <a:lnTo>
                    <a:pt x="1297618" y="227506"/>
                  </a:lnTo>
                  <a:lnTo>
                    <a:pt x="1254708" y="243438"/>
                  </a:lnTo>
                  <a:lnTo>
                    <a:pt x="1212322" y="260433"/>
                  </a:lnTo>
                  <a:lnTo>
                    <a:pt x="1170478" y="278474"/>
                  </a:lnTo>
                  <a:lnTo>
                    <a:pt x="1129191" y="297545"/>
                  </a:lnTo>
                  <a:lnTo>
                    <a:pt x="1088478" y="317629"/>
                  </a:lnTo>
                  <a:lnTo>
                    <a:pt x="1048354" y="338709"/>
                  </a:lnTo>
                  <a:lnTo>
                    <a:pt x="1008837" y="360771"/>
                  </a:lnTo>
                  <a:lnTo>
                    <a:pt x="969942" y="383797"/>
                  </a:lnTo>
                  <a:lnTo>
                    <a:pt x="931686" y="407771"/>
                  </a:lnTo>
                  <a:lnTo>
                    <a:pt x="894085" y="432677"/>
                  </a:lnTo>
                  <a:lnTo>
                    <a:pt x="857155" y="458499"/>
                  </a:lnTo>
                  <a:lnTo>
                    <a:pt x="820912" y="485220"/>
                  </a:lnTo>
                  <a:lnTo>
                    <a:pt x="785374" y="512824"/>
                  </a:lnTo>
                  <a:lnTo>
                    <a:pt x="750556" y="541295"/>
                  </a:lnTo>
                  <a:lnTo>
                    <a:pt x="716474" y="570616"/>
                  </a:lnTo>
                  <a:lnTo>
                    <a:pt x="683145" y="600771"/>
                  </a:lnTo>
                  <a:lnTo>
                    <a:pt x="650584" y="631745"/>
                  </a:lnTo>
                  <a:lnTo>
                    <a:pt x="618810" y="663519"/>
                  </a:lnTo>
                  <a:lnTo>
                    <a:pt x="587836" y="696079"/>
                  </a:lnTo>
                  <a:lnTo>
                    <a:pt x="557681" y="729409"/>
                  </a:lnTo>
                  <a:lnTo>
                    <a:pt x="528360" y="763490"/>
                  </a:lnTo>
                  <a:lnTo>
                    <a:pt x="499889" y="798309"/>
                  </a:lnTo>
                  <a:lnTo>
                    <a:pt x="472285" y="833847"/>
                  </a:lnTo>
                  <a:lnTo>
                    <a:pt x="445564" y="870090"/>
                  </a:lnTo>
                  <a:lnTo>
                    <a:pt x="419742" y="907019"/>
                  </a:lnTo>
                  <a:lnTo>
                    <a:pt x="394836" y="944621"/>
                  </a:lnTo>
                  <a:lnTo>
                    <a:pt x="370862" y="982877"/>
                  </a:lnTo>
                  <a:lnTo>
                    <a:pt x="347836" y="1021772"/>
                  </a:lnTo>
                  <a:lnTo>
                    <a:pt x="325775" y="1061289"/>
                  </a:lnTo>
                  <a:lnTo>
                    <a:pt x="304694" y="1101413"/>
                  </a:lnTo>
                  <a:lnTo>
                    <a:pt x="284610" y="1142126"/>
                  </a:lnTo>
                  <a:lnTo>
                    <a:pt x="265539" y="1183413"/>
                  </a:lnTo>
                  <a:lnTo>
                    <a:pt x="247499" y="1225257"/>
                  </a:lnTo>
                  <a:lnTo>
                    <a:pt x="230504" y="1267642"/>
                  </a:lnTo>
                  <a:lnTo>
                    <a:pt x="214571" y="1310552"/>
                  </a:lnTo>
                  <a:lnTo>
                    <a:pt x="199716" y="1353971"/>
                  </a:lnTo>
                  <a:lnTo>
                    <a:pt x="185957" y="1397881"/>
                  </a:lnTo>
                  <a:lnTo>
                    <a:pt x="173308" y="1442268"/>
                  </a:lnTo>
                  <a:lnTo>
                    <a:pt x="161787" y="1487114"/>
                  </a:lnTo>
                  <a:lnTo>
                    <a:pt x="151409" y="1532403"/>
                  </a:lnTo>
                  <a:lnTo>
                    <a:pt x="142192" y="1578119"/>
                  </a:lnTo>
                  <a:lnTo>
                    <a:pt x="134150" y="1624246"/>
                  </a:lnTo>
                  <a:lnTo>
                    <a:pt x="127301" y="1670767"/>
                  </a:lnTo>
                  <a:lnTo>
                    <a:pt x="125348" y="1687005"/>
                  </a:lnTo>
                  <a:close/>
                </a:path>
                <a:path w="3792220" h="1687195">
                  <a:moveTo>
                    <a:pt x="3791704" y="1687005"/>
                  </a:moveTo>
                  <a:lnTo>
                    <a:pt x="3666335" y="1687005"/>
                  </a:lnTo>
                  <a:lnTo>
                    <a:pt x="3662504" y="1656669"/>
                  </a:lnTo>
                  <a:lnTo>
                    <a:pt x="3654825" y="1607087"/>
                  </a:lnTo>
                  <a:lnTo>
                    <a:pt x="3645807" y="1557992"/>
                  </a:lnTo>
                  <a:lnTo>
                    <a:pt x="3635423" y="1509204"/>
                  </a:lnTo>
                  <a:lnTo>
                    <a:pt x="3623694" y="1460812"/>
                  </a:lnTo>
                  <a:lnTo>
                    <a:pt x="3610629" y="1412839"/>
                  </a:lnTo>
                  <a:lnTo>
                    <a:pt x="3596239" y="1365308"/>
                  </a:lnTo>
                  <a:lnTo>
                    <a:pt x="3580532" y="1318241"/>
                  </a:lnTo>
                  <a:lnTo>
                    <a:pt x="3563518" y="1271660"/>
                  </a:lnTo>
                  <a:lnTo>
                    <a:pt x="3545206" y="1225589"/>
                  </a:lnTo>
                  <a:lnTo>
                    <a:pt x="3525606" y="1180049"/>
                  </a:lnTo>
                  <a:lnTo>
                    <a:pt x="3504726" y="1135064"/>
                  </a:lnTo>
                  <a:lnTo>
                    <a:pt x="3482577" y="1090655"/>
                  </a:lnTo>
                  <a:lnTo>
                    <a:pt x="3459168" y="1046846"/>
                  </a:lnTo>
                  <a:lnTo>
                    <a:pt x="3434508" y="1003658"/>
                  </a:lnTo>
                  <a:lnTo>
                    <a:pt x="3408607" y="961115"/>
                  </a:lnTo>
                  <a:lnTo>
                    <a:pt x="3381473" y="919239"/>
                  </a:lnTo>
                  <a:lnTo>
                    <a:pt x="3353117" y="878052"/>
                  </a:lnTo>
                  <a:lnTo>
                    <a:pt x="3323548" y="837578"/>
                  </a:lnTo>
                  <a:lnTo>
                    <a:pt x="3292775" y="797838"/>
                  </a:lnTo>
                  <a:lnTo>
                    <a:pt x="3260807" y="758855"/>
                  </a:lnTo>
                  <a:lnTo>
                    <a:pt x="3227654" y="720651"/>
                  </a:lnTo>
                  <a:lnTo>
                    <a:pt x="3193326" y="683250"/>
                  </a:lnTo>
                  <a:lnTo>
                    <a:pt x="3157831" y="646674"/>
                  </a:lnTo>
                  <a:lnTo>
                    <a:pt x="3121331" y="611103"/>
                  </a:lnTo>
                  <a:lnTo>
                    <a:pt x="3083994" y="576709"/>
                  </a:lnTo>
                  <a:lnTo>
                    <a:pt x="3045846" y="543502"/>
                  </a:lnTo>
                  <a:lnTo>
                    <a:pt x="3006907" y="511490"/>
                  </a:lnTo>
                  <a:lnTo>
                    <a:pt x="2967203" y="480681"/>
                  </a:lnTo>
                  <a:lnTo>
                    <a:pt x="2926755" y="451085"/>
                  </a:lnTo>
                  <a:lnTo>
                    <a:pt x="2885588" y="422709"/>
                  </a:lnTo>
                  <a:lnTo>
                    <a:pt x="2843724" y="395564"/>
                  </a:lnTo>
                  <a:lnTo>
                    <a:pt x="2801186" y="369658"/>
                  </a:lnTo>
                  <a:lnTo>
                    <a:pt x="2757997" y="344999"/>
                  </a:lnTo>
                  <a:lnTo>
                    <a:pt x="2714182" y="321596"/>
                  </a:lnTo>
                  <a:lnTo>
                    <a:pt x="2669762" y="299458"/>
                  </a:lnTo>
                  <a:lnTo>
                    <a:pt x="2624482" y="278474"/>
                  </a:lnTo>
                  <a:lnTo>
                    <a:pt x="2579202" y="259013"/>
                  </a:lnTo>
                  <a:lnTo>
                    <a:pt x="2533109" y="240723"/>
                  </a:lnTo>
                  <a:lnTo>
                    <a:pt x="2486504" y="223733"/>
                  </a:lnTo>
                  <a:lnTo>
                    <a:pt x="2439411" y="208051"/>
                  </a:lnTo>
                  <a:lnTo>
                    <a:pt x="2391853" y="193688"/>
                  </a:lnTo>
                  <a:lnTo>
                    <a:pt x="2343853" y="180650"/>
                  </a:lnTo>
                  <a:lnTo>
                    <a:pt x="2295434" y="168948"/>
                  </a:lnTo>
                  <a:lnTo>
                    <a:pt x="2246620" y="158590"/>
                  </a:lnTo>
                  <a:lnTo>
                    <a:pt x="2197433" y="149585"/>
                  </a:lnTo>
                  <a:lnTo>
                    <a:pt x="2147896" y="141940"/>
                  </a:lnTo>
                  <a:lnTo>
                    <a:pt x="2098034" y="135667"/>
                  </a:lnTo>
                  <a:lnTo>
                    <a:pt x="2047868" y="130772"/>
                  </a:lnTo>
                  <a:lnTo>
                    <a:pt x="1997423" y="127264"/>
                  </a:lnTo>
                  <a:lnTo>
                    <a:pt x="1945203" y="125090"/>
                  </a:lnTo>
                  <a:lnTo>
                    <a:pt x="1942161" y="125090"/>
                  </a:lnTo>
                  <a:lnTo>
                    <a:pt x="1895785" y="124448"/>
                  </a:lnTo>
                  <a:lnTo>
                    <a:pt x="2576727" y="124448"/>
                  </a:lnTo>
                  <a:lnTo>
                    <a:pt x="2580846" y="125966"/>
                  </a:lnTo>
                  <a:lnTo>
                    <a:pt x="2626825" y="144299"/>
                  </a:lnTo>
                  <a:lnTo>
                    <a:pt x="2672305" y="163832"/>
                  </a:lnTo>
                  <a:lnTo>
                    <a:pt x="2717267" y="184559"/>
                  </a:lnTo>
                  <a:lnTo>
                    <a:pt x="2761691" y="206471"/>
                  </a:lnTo>
                  <a:lnTo>
                    <a:pt x="2805556" y="229560"/>
                  </a:lnTo>
                  <a:lnTo>
                    <a:pt x="2848844" y="253817"/>
                  </a:lnTo>
                  <a:lnTo>
                    <a:pt x="2891535" y="279234"/>
                  </a:lnTo>
                  <a:lnTo>
                    <a:pt x="2933610" y="305805"/>
                  </a:lnTo>
                  <a:lnTo>
                    <a:pt x="2975047" y="333519"/>
                  </a:lnTo>
                  <a:lnTo>
                    <a:pt x="3015828" y="362369"/>
                  </a:lnTo>
                  <a:lnTo>
                    <a:pt x="3055934" y="392347"/>
                  </a:lnTo>
                  <a:lnTo>
                    <a:pt x="3095343" y="423445"/>
                  </a:lnTo>
                  <a:lnTo>
                    <a:pt x="3134038" y="455655"/>
                  </a:lnTo>
                  <a:lnTo>
                    <a:pt x="3171997" y="488968"/>
                  </a:lnTo>
                  <a:lnTo>
                    <a:pt x="3209202" y="523377"/>
                  </a:lnTo>
                  <a:lnTo>
                    <a:pt x="3245632" y="558873"/>
                  </a:lnTo>
                  <a:lnTo>
                    <a:pt x="3281128" y="595303"/>
                  </a:lnTo>
                  <a:lnTo>
                    <a:pt x="3315536" y="632508"/>
                  </a:lnTo>
                  <a:lnTo>
                    <a:pt x="3348850" y="670467"/>
                  </a:lnTo>
                  <a:lnTo>
                    <a:pt x="3381059" y="709162"/>
                  </a:lnTo>
                  <a:lnTo>
                    <a:pt x="3412157" y="748571"/>
                  </a:lnTo>
                  <a:lnTo>
                    <a:pt x="3442136" y="788677"/>
                  </a:lnTo>
                  <a:lnTo>
                    <a:pt x="3470986" y="829458"/>
                  </a:lnTo>
                  <a:lnTo>
                    <a:pt x="3498700" y="870895"/>
                  </a:lnTo>
                  <a:lnTo>
                    <a:pt x="3525270" y="912969"/>
                  </a:lnTo>
                  <a:lnTo>
                    <a:pt x="3550688" y="955660"/>
                  </a:lnTo>
                  <a:lnTo>
                    <a:pt x="3574945" y="998949"/>
                  </a:lnTo>
                  <a:lnTo>
                    <a:pt x="3598034" y="1042814"/>
                  </a:lnTo>
                  <a:lnTo>
                    <a:pt x="3619946" y="1087238"/>
                  </a:lnTo>
                  <a:lnTo>
                    <a:pt x="3640672" y="1132200"/>
                  </a:lnTo>
                  <a:lnTo>
                    <a:pt x="3660206" y="1177680"/>
                  </a:lnTo>
                  <a:lnTo>
                    <a:pt x="3678539" y="1223659"/>
                  </a:lnTo>
                  <a:lnTo>
                    <a:pt x="3695662" y="1270117"/>
                  </a:lnTo>
                  <a:lnTo>
                    <a:pt x="3711568" y="1317035"/>
                  </a:lnTo>
                  <a:lnTo>
                    <a:pt x="3726248" y="1364392"/>
                  </a:lnTo>
                  <a:lnTo>
                    <a:pt x="3739694" y="1412170"/>
                  </a:lnTo>
                  <a:lnTo>
                    <a:pt x="3751898" y="1460348"/>
                  </a:lnTo>
                  <a:lnTo>
                    <a:pt x="3762852" y="1508906"/>
                  </a:lnTo>
                  <a:lnTo>
                    <a:pt x="3772548" y="1557826"/>
                  </a:lnTo>
                  <a:lnTo>
                    <a:pt x="3780978" y="1607087"/>
                  </a:lnTo>
                  <a:lnTo>
                    <a:pt x="3788133" y="1656669"/>
                  </a:lnTo>
                  <a:lnTo>
                    <a:pt x="3791704" y="168700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3692579" y="0"/>
            <a:ext cx="2701290" cy="2247265"/>
          </a:xfrm>
          <a:custGeom>
            <a:avLst/>
            <a:gdLst/>
            <a:ahLst/>
            <a:cxnLst/>
            <a:rect l="l" t="t" r="r" b="b"/>
            <a:pathLst>
              <a:path w="2701290" h="2247265">
                <a:moveTo>
                  <a:pt x="2700738" y="2246969"/>
                </a:moveTo>
                <a:lnTo>
                  <a:pt x="2648196" y="2244698"/>
                </a:lnTo>
                <a:lnTo>
                  <a:pt x="2609642" y="2242274"/>
                </a:lnTo>
                <a:lnTo>
                  <a:pt x="2563536" y="2238625"/>
                </a:lnTo>
                <a:lnTo>
                  <a:pt x="2510357" y="2233478"/>
                </a:lnTo>
                <a:lnTo>
                  <a:pt x="2450581" y="2226560"/>
                </a:lnTo>
                <a:lnTo>
                  <a:pt x="2384687" y="2217597"/>
                </a:lnTo>
                <a:lnTo>
                  <a:pt x="2313152" y="2206316"/>
                </a:lnTo>
                <a:lnTo>
                  <a:pt x="2275419" y="2199720"/>
                </a:lnTo>
                <a:lnTo>
                  <a:pt x="2236454" y="2192443"/>
                </a:lnTo>
                <a:lnTo>
                  <a:pt x="2196319" y="2184449"/>
                </a:lnTo>
                <a:lnTo>
                  <a:pt x="2155072" y="2175704"/>
                </a:lnTo>
                <a:lnTo>
                  <a:pt x="2112773" y="2166175"/>
                </a:lnTo>
                <a:lnTo>
                  <a:pt x="2069482" y="2155827"/>
                </a:lnTo>
                <a:lnTo>
                  <a:pt x="2025258" y="2144626"/>
                </a:lnTo>
                <a:lnTo>
                  <a:pt x="1980162" y="2132537"/>
                </a:lnTo>
                <a:lnTo>
                  <a:pt x="1934253" y="2119528"/>
                </a:lnTo>
                <a:lnTo>
                  <a:pt x="1887591" y="2105562"/>
                </a:lnTo>
                <a:lnTo>
                  <a:pt x="1840235" y="2090606"/>
                </a:lnTo>
                <a:lnTo>
                  <a:pt x="1792245" y="2074627"/>
                </a:lnTo>
                <a:lnTo>
                  <a:pt x="1743681" y="2057589"/>
                </a:lnTo>
                <a:lnTo>
                  <a:pt x="1694603" y="2039459"/>
                </a:lnTo>
                <a:lnTo>
                  <a:pt x="1645071" y="2020202"/>
                </a:lnTo>
                <a:lnTo>
                  <a:pt x="1595143" y="1999784"/>
                </a:lnTo>
                <a:lnTo>
                  <a:pt x="1544880" y="1978172"/>
                </a:lnTo>
                <a:lnTo>
                  <a:pt x="1494342" y="1955330"/>
                </a:lnTo>
                <a:lnTo>
                  <a:pt x="1443588" y="1931225"/>
                </a:lnTo>
                <a:lnTo>
                  <a:pt x="1392678" y="1905822"/>
                </a:lnTo>
                <a:lnTo>
                  <a:pt x="1341671" y="1879087"/>
                </a:lnTo>
                <a:lnTo>
                  <a:pt x="1290628" y="1850987"/>
                </a:lnTo>
                <a:lnTo>
                  <a:pt x="1239609" y="1821486"/>
                </a:lnTo>
                <a:lnTo>
                  <a:pt x="1188672" y="1790551"/>
                </a:lnTo>
                <a:lnTo>
                  <a:pt x="1137877" y="1758148"/>
                </a:lnTo>
                <a:lnTo>
                  <a:pt x="1087285" y="1724242"/>
                </a:lnTo>
                <a:lnTo>
                  <a:pt x="1036955" y="1688799"/>
                </a:lnTo>
                <a:lnTo>
                  <a:pt x="986946" y="1651784"/>
                </a:lnTo>
                <a:lnTo>
                  <a:pt x="937320" y="1613165"/>
                </a:lnTo>
                <a:lnTo>
                  <a:pt x="888134" y="1572906"/>
                </a:lnTo>
                <a:lnTo>
                  <a:pt x="839449" y="1530973"/>
                </a:lnTo>
                <a:lnTo>
                  <a:pt x="791325" y="1487333"/>
                </a:lnTo>
                <a:lnTo>
                  <a:pt x="743821" y="1441950"/>
                </a:lnTo>
                <a:lnTo>
                  <a:pt x="696997" y="1394792"/>
                </a:lnTo>
                <a:lnTo>
                  <a:pt x="650912" y="1345822"/>
                </a:lnTo>
                <a:lnTo>
                  <a:pt x="605628" y="1295009"/>
                </a:lnTo>
                <a:lnTo>
                  <a:pt x="561202" y="1242316"/>
                </a:lnTo>
                <a:lnTo>
                  <a:pt x="517696" y="1187710"/>
                </a:lnTo>
                <a:lnTo>
                  <a:pt x="475168" y="1131158"/>
                </a:lnTo>
                <a:lnTo>
                  <a:pt x="433678" y="1072624"/>
                </a:lnTo>
                <a:lnTo>
                  <a:pt x="407896" y="1034410"/>
                </a:lnTo>
                <a:lnTo>
                  <a:pt x="382695" y="995597"/>
                </a:lnTo>
                <a:lnTo>
                  <a:pt x="358087" y="956185"/>
                </a:lnTo>
                <a:lnTo>
                  <a:pt x="334082" y="916176"/>
                </a:lnTo>
                <a:lnTo>
                  <a:pt x="310693" y="875569"/>
                </a:lnTo>
                <a:lnTo>
                  <a:pt x="287931" y="834365"/>
                </a:lnTo>
                <a:lnTo>
                  <a:pt x="265806" y="792564"/>
                </a:lnTo>
                <a:lnTo>
                  <a:pt x="244331" y="750168"/>
                </a:lnTo>
                <a:lnTo>
                  <a:pt x="223518" y="707176"/>
                </a:lnTo>
                <a:lnTo>
                  <a:pt x="203376" y="663589"/>
                </a:lnTo>
                <a:lnTo>
                  <a:pt x="183919" y="619409"/>
                </a:lnTo>
                <a:lnTo>
                  <a:pt x="165156" y="574634"/>
                </a:lnTo>
                <a:lnTo>
                  <a:pt x="147101" y="529266"/>
                </a:lnTo>
                <a:lnTo>
                  <a:pt x="129763" y="483306"/>
                </a:lnTo>
                <a:lnTo>
                  <a:pt x="113154" y="436753"/>
                </a:lnTo>
                <a:lnTo>
                  <a:pt x="97287" y="389609"/>
                </a:lnTo>
                <a:lnTo>
                  <a:pt x="82172" y="341874"/>
                </a:lnTo>
                <a:lnTo>
                  <a:pt x="67820" y="293549"/>
                </a:lnTo>
                <a:lnTo>
                  <a:pt x="54244" y="244633"/>
                </a:lnTo>
                <a:lnTo>
                  <a:pt x="41454" y="195129"/>
                </a:lnTo>
                <a:lnTo>
                  <a:pt x="29462" y="145035"/>
                </a:lnTo>
                <a:lnTo>
                  <a:pt x="18279" y="94353"/>
                </a:lnTo>
                <a:lnTo>
                  <a:pt x="7917" y="43083"/>
                </a:lnTo>
                <a:lnTo>
                  <a:pt x="0" y="0"/>
                </a:lnTo>
              </a:path>
            </a:pathLst>
          </a:custGeom>
          <a:ln w="26791">
            <a:solidFill>
              <a:srgbClr val="050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14708367" y="0"/>
            <a:ext cx="3580129" cy="1734820"/>
            <a:chOff x="14708367" y="0"/>
            <a:chExt cx="3580129" cy="1734820"/>
          </a:xfrm>
        </p:grpSpPr>
        <p:sp>
          <p:nvSpPr>
            <p:cNvPr id="8" name="object 8"/>
            <p:cNvSpPr/>
            <p:nvPr/>
          </p:nvSpPr>
          <p:spPr>
            <a:xfrm>
              <a:off x="16692360" y="0"/>
              <a:ext cx="1595755" cy="1734820"/>
            </a:xfrm>
            <a:custGeom>
              <a:avLst/>
              <a:gdLst/>
              <a:ahLst/>
              <a:cxnLst/>
              <a:rect l="l" t="t" r="r" b="b"/>
              <a:pathLst>
                <a:path w="1595755" h="1734820">
                  <a:moveTo>
                    <a:pt x="1027360" y="1734797"/>
                  </a:moveTo>
                  <a:lnTo>
                    <a:pt x="978979" y="1733679"/>
                  </a:lnTo>
                  <a:lnTo>
                    <a:pt x="931177" y="1730359"/>
                  </a:lnTo>
                  <a:lnTo>
                    <a:pt x="884001" y="1724886"/>
                  </a:lnTo>
                  <a:lnTo>
                    <a:pt x="837501" y="1717308"/>
                  </a:lnTo>
                  <a:lnTo>
                    <a:pt x="791726" y="1707675"/>
                  </a:lnTo>
                  <a:lnTo>
                    <a:pt x="746726" y="1696037"/>
                  </a:lnTo>
                  <a:lnTo>
                    <a:pt x="702550" y="1682443"/>
                  </a:lnTo>
                  <a:lnTo>
                    <a:pt x="659246" y="1666941"/>
                  </a:lnTo>
                  <a:lnTo>
                    <a:pt x="616866" y="1649582"/>
                  </a:lnTo>
                  <a:lnTo>
                    <a:pt x="575456" y="1630414"/>
                  </a:lnTo>
                  <a:lnTo>
                    <a:pt x="535068" y="1609486"/>
                  </a:lnTo>
                  <a:lnTo>
                    <a:pt x="495749" y="1586849"/>
                  </a:lnTo>
                  <a:lnTo>
                    <a:pt x="457550" y="1562550"/>
                  </a:lnTo>
                  <a:lnTo>
                    <a:pt x="420519" y="1536640"/>
                  </a:lnTo>
                  <a:lnTo>
                    <a:pt x="384706" y="1509167"/>
                  </a:lnTo>
                  <a:lnTo>
                    <a:pt x="350159" y="1480181"/>
                  </a:lnTo>
                  <a:lnTo>
                    <a:pt x="316929" y="1449732"/>
                  </a:lnTo>
                  <a:lnTo>
                    <a:pt x="285065" y="1417867"/>
                  </a:lnTo>
                  <a:lnTo>
                    <a:pt x="254615" y="1384637"/>
                  </a:lnTo>
                  <a:lnTo>
                    <a:pt x="225629" y="1350091"/>
                  </a:lnTo>
                  <a:lnTo>
                    <a:pt x="198157" y="1314278"/>
                  </a:lnTo>
                  <a:lnTo>
                    <a:pt x="172247" y="1277247"/>
                  </a:lnTo>
                  <a:lnTo>
                    <a:pt x="147948" y="1239048"/>
                  </a:lnTo>
                  <a:lnTo>
                    <a:pt x="125310" y="1199729"/>
                  </a:lnTo>
                  <a:lnTo>
                    <a:pt x="104383" y="1159340"/>
                  </a:lnTo>
                  <a:lnTo>
                    <a:pt x="85215" y="1117931"/>
                  </a:lnTo>
                  <a:lnTo>
                    <a:pt x="67855" y="1075550"/>
                  </a:lnTo>
                  <a:lnTo>
                    <a:pt x="52354" y="1032247"/>
                  </a:lnTo>
                  <a:lnTo>
                    <a:pt x="38759" y="988071"/>
                  </a:lnTo>
                  <a:lnTo>
                    <a:pt x="27121" y="943071"/>
                  </a:lnTo>
                  <a:lnTo>
                    <a:pt x="17489" y="897296"/>
                  </a:lnTo>
                  <a:lnTo>
                    <a:pt x="9911" y="850796"/>
                  </a:lnTo>
                  <a:lnTo>
                    <a:pt x="4437" y="803620"/>
                  </a:lnTo>
                  <a:lnTo>
                    <a:pt x="1116" y="755746"/>
                  </a:lnTo>
                  <a:lnTo>
                    <a:pt x="0" y="707437"/>
                  </a:lnTo>
                  <a:lnTo>
                    <a:pt x="1117" y="659056"/>
                  </a:lnTo>
                  <a:lnTo>
                    <a:pt x="4417" y="611554"/>
                  </a:lnTo>
                  <a:lnTo>
                    <a:pt x="9828" y="564796"/>
                  </a:lnTo>
                  <a:lnTo>
                    <a:pt x="17489" y="517577"/>
                  </a:lnTo>
                  <a:lnTo>
                    <a:pt x="27121" y="471803"/>
                  </a:lnTo>
                  <a:lnTo>
                    <a:pt x="38759" y="426803"/>
                  </a:lnTo>
                  <a:lnTo>
                    <a:pt x="52354" y="382626"/>
                  </a:lnTo>
                  <a:lnTo>
                    <a:pt x="67855" y="339323"/>
                  </a:lnTo>
                  <a:lnTo>
                    <a:pt x="85215" y="296942"/>
                  </a:lnTo>
                  <a:lnTo>
                    <a:pt x="104383" y="255533"/>
                  </a:lnTo>
                  <a:lnTo>
                    <a:pt x="125310" y="215144"/>
                  </a:lnTo>
                  <a:lnTo>
                    <a:pt x="147948" y="175826"/>
                  </a:lnTo>
                  <a:lnTo>
                    <a:pt x="172247" y="137626"/>
                  </a:lnTo>
                  <a:lnTo>
                    <a:pt x="198157" y="100595"/>
                  </a:lnTo>
                  <a:lnTo>
                    <a:pt x="225629" y="64782"/>
                  </a:lnTo>
                  <a:lnTo>
                    <a:pt x="254615" y="30236"/>
                  </a:lnTo>
                  <a:lnTo>
                    <a:pt x="282322" y="0"/>
                  </a:lnTo>
                  <a:lnTo>
                    <a:pt x="609190" y="0"/>
                  </a:lnTo>
                  <a:lnTo>
                    <a:pt x="586677" y="13463"/>
                  </a:lnTo>
                  <a:lnTo>
                    <a:pt x="549203" y="38773"/>
                  </a:lnTo>
                  <a:lnTo>
                    <a:pt x="513236" y="66052"/>
                  </a:lnTo>
                  <a:lnTo>
                    <a:pt x="478853" y="95223"/>
                  </a:lnTo>
                  <a:lnTo>
                    <a:pt x="446131" y="126207"/>
                  </a:lnTo>
                  <a:lnTo>
                    <a:pt x="415146" y="158930"/>
                  </a:lnTo>
                  <a:lnTo>
                    <a:pt x="385976" y="193313"/>
                  </a:lnTo>
                  <a:lnTo>
                    <a:pt x="358697" y="229280"/>
                  </a:lnTo>
                  <a:lnTo>
                    <a:pt x="333386" y="266754"/>
                  </a:lnTo>
                  <a:lnTo>
                    <a:pt x="310121" y="305657"/>
                  </a:lnTo>
                  <a:lnTo>
                    <a:pt x="288978" y="345914"/>
                  </a:lnTo>
                  <a:lnTo>
                    <a:pt x="270035" y="387446"/>
                  </a:lnTo>
                  <a:lnTo>
                    <a:pt x="253367" y="430177"/>
                  </a:lnTo>
                  <a:lnTo>
                    <a:pt x="239053" y="474031"/>
                  </a:lnTo>
                  <a:lnTo>
                    <a:pt x="227169" y="518929"/>
                  </a:lnTo>
                  <a:lnTo>
                    <a:pt x="217792" y="564796"/>
                  </a:lnTo>
                  <a:lnTo>
                    <a:pt x="211042" y="611253"/>
                  </a:lnTo>
                  <a:lnTo>
                    <a:pt x="206872" y="659056"/>
                  </a:lnTo>
                  <a:lnTo>
                    <a:pt x="205472" y="707437"/>
                  </a:lnTo>
                  <a:lnTo>
                    <a:pt x="206866" y="755746"/>
                  </a:lnTo>
                  <a:lnTo>
                    <a:pt x="210999" y="803319"/>
                  </a:lnTo>
                  <a:lnTo>
                    <a:pt x="217792" y="850077"/>
                  </a:lnTo>
                  <a:lnTo>
                    <a:pt x="227169" y="895944"/>
                  </a:lnTo>
                  <a:lnTo>
                    <a:pt x="239053" y="940842"/>
                  </a:lnTo>
                  <a:lnTo>
                    <a:pt x="253367" y="984696"/>
                  </a:lnTo>
                  <a:lnTo>
                    <a:pt x="270035" y="1027427"/>
                  </a:lnTo>
                  <a:lnTo>
                    <a:pt x="288978" y="1068960"/>
                  </a:lnTo>
                  <a:lnTo>
                    <a:pt x="310121" y="1109216"/>
                  </a:lnTo>
                  <a:lnTo>
                    <a:pt x="333386" y="1148120"/>
                  </a:lnTo>
                  <a:lnTo>
                    <a:pt x="358697" y="1185593"/>
                  </a:lnTo>
                  <a:lnTo>
                    <a:pt x="385976" y="1221560"/>
                  </a:lnTo>
                  <a:lnTo>
                    <a:pt x="415146" y="1255943"/>
                  </a:lnTo>
                  <a:lnTo>
                    <a:pt x="446131" y="1288666"/>
                  </a:lnTo>
                  <a:lnTo>
                    <a:pt x="478853" y="1319651"/>
                  </a:lnTo>
                  <a:lnTo>
                    <a:pt x="513236" y="1348821"/>
                  </a:lnTo>
                  <a:lnTo>
                    <a:pt x="549203" y="1376100"/>
                  </a:lnTo>
                  <a:lnTo>
                    <a:pt x="586677" y="1401410"/>
                  </a:lnTo>
                  <a:lnTo>
                    <a:pt x="625580" y="1424675"/>
                  </a:lnTo>
                  <a:lnTo>
                    <a:pt x="665837" y="1445818"/>
                  </a:lnTo>
                  <a:lnTo>
                    <a:pt x="707369" y="1464762"/>
                  </a:lnTo>
                  <a:lnTo>
                    <a:pt x="750101" y="1481429"/>
                  </a:lnTo>
                  <a:lnTo>
                    <a:pt x="793954" y="1495743"/>
                  </a:lnTo>
                  <a:lnTo>
                    <a:pt x="838853" y="1507628"/>
                  </a:lnTo>
                  <a:lnTo>
                    <a:pt x="884720" y="1517005"/>
                  </a:lnTo>
                  <a:lnTo>
                    <a:pt x="931478" y="1523798"/>
                  </a:lnTo>
                  <a:lnTo>
                    <a:pt x="979050" y="1527930"/>
                  </a:lnTo>
                  <a:lnTo>
                    <a:pt x="1027360" y="1529325"/>
                  </a:lnTo>
                  <a:lnTo>
                    <a:pt x="1595638" y="1529325"/>
                  </a:lnTo>
                  <a:lnTo>
                    <a:pt x="1595638" y="1563525"/>
                  </a:lnTo>
                  <a:lnTo>
                    <a:pt x="1558971" y="1586849"/>
                  </a:lnTo>
                  <a:lnTo>
                    <a:pt x="1519652" y="1609486"/>
                  </a:lnTo>
                  <a:lnTo>
                    <a:pt x="1479264" y="1630414"/>
                  </a:lnTo>
                  <a:lnTo>
                    <a:pt x="1437854" y="1649582"/>
                  </a:lnTo>
                  <a:lnTo>
                    <a:pt x="1395473" y="1666941"/>
                  </a:lnTo>
                  <a:lnTo>
                    <a:pt x="1352170" y="1682443"/>
                  </a:lnTo>
                  <a:lnTo>
                    <a:pt x="1307994" y="1696037"/>
                  </a:lnTo>
                  <a:lnTo>
                    <a:pt x="1262994" y="1707675"/>
                  </a:lnTo>
                  <a:lnTo>
                    <a:pt x="1217219" y="1717308"/>
                  </a:lnTo>
                  <a:lnTo>
                    <a:pt x="1170719" y="1724886"/>
                  </a:lnTo>
                  <a:lnTo>
                    <a:pt x="1123543" y="1730359"/>
                  </a:lnTo>
                  <a:lnTo>
                    <a:pt x="1075740" y="1733679"/>
                  </a:lnTo>
                  <a:lnTo>
                    <a:pt x="1027360" y="1734797"/>
                  </a:lnTo>
                  <a:close/>
                </a:path>
                <a:path w="1595755" h="1734820">
                  <a:moveTo>
                    <a:pt x="1595638" y="113944"/>
                  </a:moveTo>
                  <a:lnTo>
                    <a:pt x="1541483" y="66052"/>
                  </a:lnTo>
                  <a:lnTo>
                    <a:pt x="1505517" y="38773"/>
                  </a:lnTo>
                  <a:lnTo>
                    <a:pt x="1468043" y="13463"/>
                  </a:lnTo>
                  <a:lnTo>
                    <a:pt x="1445530" y="0"/>
                  </a:lnTo>
                  <a:lnTo>
                    <a:pt x="1595638" y="0"/>
                  </a:lnTo>
                  <a:lnTo>
                    <a:pt x="1595638" y="113944"/>
                  </a:lnTo>
                  <a:close/>
                </a:path>
                <a:path w="1595755" h="1734820">
                  <a:moveTo>
                    <a:pt x="1595638" y="1529325"/>
                  </a:moveTo>
                  <a:lnTo>
                    <a:pt x="1027360" y="1529325"/>
                  </a:lnTo>
                  <a:lnTo>
                    <a:pt x="1075670" y="1527930"/>
                  </a:lnTo>
                  <a:lnTo>
                    <a:pt x="1123242" y="1523798"/>
                  </a:lnTo>
                  <a:lnTo>
                    <a:pt x="1170000" y="1517005"/>
                  </a:lnTo>
                  <a:lnTo>
                    <a:pt x="1215867" y="1507628"/>
                  </a:lnTo>
                  <a:lnTo>
                    <a:pt x="1260766" y="1495743"/>
                  </a:lnTo>
                  <a:lnTo>
                    <a:pt x="1304619" y="1481429"/>
                  </a:lnTo>
                  <a:lnTo>
                    <a:pt x="1347351" y="1464762"/>
                  </a:lnTo>
                  <a:lnTo>
                    <a:pt x="1388883" y="1445818"/>
                  </a:lnTo>
                  <a:lnTo>
                    <a:pt x="1429139" y="1424675"/>
                  </a:lnTo>
                  <a:lnTo>
                    <a:pt x="1468043" y="1401410"/>
                  </a:lnTo>
                  <a:lnTo>
                    <a:pt x="1505517" y="1376100"/>
                  </a:lnTo>
                  <a:lnTo>
                    <a:pt x="1541483" y="1348821"/>
                  </a:lnTo>
                  <a:lnTo>
                    <a:pt x="1575867" y="1319651"/>
                  </a:lnTo>
                  <a:lnTo>
                    <a:pt x="1595638" y="1300929"/>
                  </a:lnTo>
                  <a:lnTo>
                    <a:pt x="1595638" y="152932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708367" y="0"/>
              <a:ext cx="3371215" cy="1256665"/>
            </a:xfrm>
            <a:custGeom>
              <a:avLst/>
              <a:gdLst/>
              <a:ahLst/>
              <a:cxnLst/>
              <a:rect l="l" t="t" r="r" b="b"/>
              <a:pathLst>
                <a:path w="3371215" h="1256665">
                  <a:moveTo>
                    <a:pt x="1685512" y="1256161"/>
                  </a:moveTo>
                  <a:lnTo>
                    <a:pt x="1637112" y="1255507"/>
                  </a:lnTo>
                  <a:lnTo>
                    <a:pt x="1589034" y="1253559"/>
                  </a:lnTo>
                  <a:lnTo>
                    <a:pt x="1541297" y="1250332"/>
                  </a:lnTo>
                  <a:lnTo>
                    <a:pt x="1493917" y="1245843"/>
                  </a:lnTo>
                  <a:lnTo>
                    <a:pt x="1446909" y="1240109"/>
                  </a:lnTo>
                  <a:lnTo>
                    <a:pt x="1400293" y="1233146"/>
                  </a:lnTo>
                  <a:lnTo>
                    <a:pt x="1354083" y="1224973"/>
                  </a:lnTo>
                  <a:lnTo>
                    <a:pt x="1308297" y="1215604"/>
                  </a:lnTo>
                  <a:lnTo>
                    <a:pt x="1262951" y="1205057"/>
                  </a:lnTo>
                  <a:lnTo>
                    <a:pt x="1218063" y="1193349"/>
                  </a:lnTo>
                  <a:lnTo>
                    <a:pt x="1173649" y="1180497"/>
                  </a:lnTo>
                  <a:lnTo>
                    <a:pt x="1129726" y="1166517"/>
                  </a:lnTo>
                  <a:lnTo>
                    <a:pt x="1086310" y="1151426"/>
                  </a:lnTo>
                  <a:lnTo>
                    <a:pt x="1043419" y="1135241"/>
                  </a:lnTo>
                  <a:lnTo>
                    <a:pt x="1001069" y="1117978"/>
                  </a:lnTo>
                  <a:lnTo>
                    <a:pt x="959276" y="1099654"/>
                  </a:lnTo>
                  <a:lnTo>
                    <a:pt x="918058" y="1080287"/>
                  </a:lnTo>
                  <a:lnTo>
                    <a:pt x="877432" y="1059893"/>
                  </a:lnTo>
                  <a:lnTo>
                    <a:pt x="837414" y="1038488"/>
                  </a:lnTo>
                  <a:lnTo>
                    <a:pt x="798020" y="1016089"/>
                  </a:lnTo>
                  <a:lnTo>
                    <a:pt x="759269" y="992714"/>
                  </a:lnTo>
                  <a:lnTo>
                    <a:pt x="721176" y="968378"/>
                  </a:lnTo>
                  <a:lnTo>
                    <a:pt x="683758" y="943099"/>
                  </a:lnTo>
                  <a:lnTo>
                    <a:pt x="647031" y="916894"/>
                  </a:lnTo>
                  <a:lnTo>
                    <a:pt x="611014" y="889779"/>
                  </a:lnTo>
                  <a:lnTo>
                    <a:pt x="575722" y="861770"/>
                  </a:lnTo>
                  <a:lnTo>
                    <a:pt x="541173" y="832885"/>
                  </a:lnTo>
                  <a:lnTo>
                    <a:pt x="507382" y="803141"/>
                  </a:lnTo>
                  <a:lnTo>
                    <a:pt x="474367" y="772554"/>
                  </a:lnTo>
                  <a:lnTo>
                    <a:pt x="442144" y="741141"/>
                  </a:lnTo>
                  <a:lnTo>
                    <a:pt x="410731" y="708919"/>
                  </a:lnTo>
                  <a:lnTo>
                    <a:pt x="380144" y="675904"/>
                  </a:lnTo>
                  <a:lnTo>
                    <a:pt x="350400" y="642113"/>
                  </a:lnTo>
                  <a:lnTo>
                    <a:pt x="321515" y="607563"/>
                  </a:lnTo>
                  <a:lnTo>
                    <a:pt x="293507" y="572271"/>
                  </a:lnTo>
                  <a:lnTo>
                    <a:pt x="266391" y="536254"/>
                  </a:lnTo>
                  <a:lnTo>
                    <a:pt x="240186" y="499528"/>
                  </a:lnTo>
                  <a:lnTo>
                    <a:pt x="214907" y="462110"/>
                  </a:lnTo>
                  <a:lnTo>
                    <a:pt x="190571" y="424017"/>
                  </a:lnTo>
                  <a:lnTo>
                    <a:pt x="167196" y="385265"/>
                  </a:lnTo>
                  <a:lnTo>
                    <a:pt x="144798" y="345872"/>
                  </a:lnTo>
                  <a:lnTo>
                    <a:pt x="123393" y="305853"/>
                  </a:lnTo>
                  <a:lnTo>
                    <a:pt x="102998" y="265227"/>
                  </a:lnTo>
                  <a:lnTo>
                    <a:pt x="83631" y="224009"/>
                  </a:lnTo>
                  <a:lnTo>
                    <a:pt x="65307" y="182217"/>
                  </a:lnTo>
                  <a:lnTo>
                    <a:pt x="48045" y="139867"/>
                  </a:lnTo>
                  <a:lnTo>
                    <a:pt x="31859" y="96975"/>
                  </a:lnTo>
                  <a:lnTo>
                    <a:pt x="16768" y="53560"/>
                  </a:lnTo>
                  <a:lnTo>
                    <a:pt x="2788" y="9636"/>
                  </a:lnTo>
                  <a:lnTo>
                    <a:pt x="0" y="0"/>
                  </a:lnTo>
                  <a:lnTo>
                    <a:pt x="3371025" y="0"/>
                  </a:lnTo>
                  <a:lnTo>
                    <a:pt x="3354256" y="53560"/>
                  </a:lnTo>
                  <a:lnTo>
                    <a:pt x="3339165" y="96975"/>
                  </a:lnTo>
                  <a:lnTo>
                    <a:pt x="3322980" y="139867"/>
                  </a:lnTo>
                  <a:lnTo>
                    <a:pt x="3305717" y="182217"/>
                  </a:lnTo>
                  <a:lnTo>
                    <a:pt x="3287394" y="224009"/>
                  </a:lnTo>
                  <a:lnTo>
                    <a:pt x="3268027" y="265227"/>
                  </a:lnTo>
                  <a:lnTo>
                    <a:pt x="3247632" y="305853"/>
                  </a:lnTo>
                  <a:lnTo>
                    <a:pt x="3226227" y="345872"/>
                  </a:lnTo>
                  <a:lnTo>
                    <a:pt x="3203829" y="385265"/>
                  </a:lnTo>
                  <a:lnTo>
                    <a:pt x="3180453" y="424017"/>
                  </a:lnTo>
                  <a:lnTo>
                    <a:pt x="3156118" y="462110"/>
                  </a:lnTo>
                  <a:lnTo>
                    <a:pt x="3130839" y="499528"/>
                  </a:lnTo>
                  <a:lnTo>
                    <a:pt x="3104633" y="536254"/>
                  </a:lnTo>
                  <a:lnTo>
                    <a:pt x="3077518" y="572271"/>
                  </a:lnTo>
                  <a:lnTo>
                    <a:pt x="3049509" y="607563"/>
                  </a:lnTo>
                  <a:lnTo>
                    <a:pt x="3020625" y="642113"/>
                  </a:lnTo>
                  <a:lnTo>
                    <a:pt x="2990880" y="675904"/>
                  </a:lnTo>
                  <a:lnTo>
                    <a:pt x="2960293" y="708919"/>
                  </a:lnTo>
                  <a:lnTo>
                    <a:pt x="2928880" y="741141"/>
                  </a:lnTo>
                  <a:lnTo>
                    <a:pt x="2896658" y="772554"/>
                  </a:lnTo>
                  <a:lnTo>
                    <a:pt x="2863643" y="803141"/>
                  </a:lnTo>
                  <a:lnTo>
                    <a:pt x="2829852" y="832885"/>
                  </a:lnTo>
                  <a:lnTo>
                    <a:pt x="2795302" y="861770"/>
                  </a:lnTo>
                  <a:lnTo>
                    <a:pt x="2760010" y="889779"/>
                  </a:lnTo>
                  <a:lnTo>
                    <a:pt x="2723993" y="916894"/>
                  </a:lnTo>
                  <a:lnTo>
                    <a:pt x="2687267" y="943099"/>
                  </a:lnTo>
                  <a:lnTo>
                    <a:pt x="2649849" y="968378"/>
                  </a:lnTo>
                  <a:lnTo>
                    <a:pt x="2611756" y="992714"/>
                  </a:lnTo>
                  <a:lnTo>
                    <a:pt x="2573004" y="1016089"/>
                  </a:lnTo>
                  <a:lnTo>
                    <a:pt x="2533611" y="1038488"/>
                  </a:lnTo>
                  <a:lnTo>
                    <a:pt x="2493592" y="1059893"/>
                  </a:lnTo>
                  <a:lnTo>
                    <a:pt x="2452966" y="1080287"/>
                  </a:lnTo>
                  <a:lnTo>
                    <a:pt x="2411748" y="1099654"/>
                  </a:lnTo>
                  <a:lnTo>
                    <a:pt x="2369956" y="1117978"/>
                  </a:lnTo>
                  <a:lnTo>
                    <a:pt x="2327606" y="1135241"/>
                  </a:lnTo>
                  <a:lnTo>
                    <a:pt x="2284714" y="1151426"/>
                  </a:lnTo>
                  <a:lnTo>
                    <a:pt x="2241299" y="1166517"/>
                  </a:lnTo>
                  <a:lnTo>
                    <a:pt x="2197375" y="1180497"/>
                  </a:lnTo>
                  <a:lnTo>
                    <a:pt x="2152961" y="1193349"/>
                  </a:lnTo>
                  <a:lnTo>
                    <a:pt x="2108073" y="1205057"/>
                  </a:lnTo>
                  <a:lnTo>
                    <a:pt x="2062728" y="1215604"/>
                  </a:lnTo>
                  <a:lnTo>
                    <a:pt x="2016941" y="1224973"/>
                  </a:lnTo>
                  <a:lnTo>
                    <a:pt x="1970732" y="1233146"/>
                  </a:lnTo>
                  <a:lnTo>
                    <a:pt x="1924115" y="1240109"/>
                  </a:lnTo>
                  <a:lnTo>
                    <a:pt x="1877108" y="1245843"/>
                  </a:lnTo>
                  <a:lnTo>
                    <a:pt x="1829727" y="1250332"/>
                  </a:lnTo>
                  <a:lnTo>
                    <a:pt x="1781990" y="1253559"/>
                  </a:lnTo>
                  <a:lnTo>
                    <a:pt x="1733913" y="1255507"/>
                  </a:lnTo>
                  <a:lnTo>
                    <a:pt x="1685512" y="1256161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53882" y="344807"/>
            <a:ext cx="1838324" cy="1838324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310" dirty="0"/>
              <a:t>“Extrusion</a:t>
            </a:r>
            <a:r>
              <a:rPr spc="-290" dirty="0"/>
              <a:t> </a:t>
            </a:r>
            <a:r>
              <a:rPr spc="280" dirty="0"/>
              <a:t>Process</a:t>
            </a:r>
            <a:r>
              <a:rPr spc="-285" dirty="0"/>
              <a:t> </a:t>
            </a:r>
            <a:r>
              <a:rPr spc="200" dirty="0"/>
              <a:t>Using</a:t>
            </a:r>
            <a:r>
              <a:rPr spc="-290" dirty="0"/>
              <a:t> </a:t>
            </a:r>
            <a:r>
              <a:rPr spc="300" dirty="0"/>
              <a:t>Finite</a:t>
            </a:r>
            <a:r>
              <a:rPr spc="-285" dirty="0"/>
              <a:t> </a:t>
            </a:r>
            <a:r>
              <a:rPr spc="295" dirty="0"/>
              <a:t>Element</a:t>
            </a:r>
            <a:r>
              <a:rPr spc="-285" dirty="0"/>
              <a:t> </a:t>
            </a:r>
            <a:r>
              <a:rPr spc="360" dirty="0"/>
              <a:t>Analyses”</a:t>
            </a:r>
          </a:p>
          <a:p>
            <a:pPr marL="6233795" marR="6372860" indent="-102870" algn="ctr">
              <a:lnSpc>
                <a:spcPts val="3829"/>
              </a:lnSpc>
              <a:spcBef>
                <a:spcPts val="2910"/>
              </a:spcBef>
            </a:pPr>
            <a:r>
              <a:rPr sz="3200" spc="100" dirty="0">
                <a:solidFill>
                  <a:srgbClr val="0D2E5E"/>
                </a:solidFill>
              </a:rPr>
              <a:t>Students: </a:t>
            </a:r>
            <a:r>
              <a:rPr sz="3200" spc="175" dirty="0"/>
              <a:t>Othman</a:t>
            </a:r>
            <a:r>
              <a:rPr sz="3200" spc="-185" dirty="0"/>
              <a:t> </a:t>
            </a:r>
            <a:r>
              <a:rPr sz="3200" spc="180" dirty="0"/>
              <a:t>Kittani</a:t>
            </a:r>
            <a:endParaRPr sz="3200"/>
          </a:p>
          <a:p>
            <a:pPr marR="35560" algn="ctr">
              <a:lnSpc>
                <a:spcPts val="3685"/>
              </a:lnSpc>
            </a:pPr>
            <a:r>
              <a:rPr sz="3200" spc="165" dirty="0"/>
              <a:t>Rafeq</a:t>
            </a:r>
            <a:r>
              <a:rPr sz="3200" spc="-190" dirty="0"/>
              <a:t> </a:t>
            </a:r>
            <a:r>
              <a:rPr sz="3200" spc="245" dirty="0"/>
              <a:t>Abd</a:t>
            </a:r>
            <a:r>
              <a:rPr sz="3200" spc="-190" dirty="0"/>
              <a:t> </a:t>
            </a:r>
            <a:r>
              <a:rPr sz="3200" spc="295" dirty="0"/>
              <a:t>Alhafez</a:t>
            </a:r>
            <a:endParaRPr sz="3200"/>
          </a:p>
          <a:p>
            <a:pPr marL="5941695" marR="5978525" algn="ctr">
              <a:lnSpc>
                <a:spcPts val="3829"/>
              </a:lnSpc>
              <a:spcBef>
                <a:spcPts val="130"/>
              </a:spcBef>
            </a:pPr>
            <a:r>
              <a:rPr sz="3200" spc="150" dirty="0"/>
              <a:t>Mohammad</a:t>
            </a:r>
            <a:r>
              <a:rPr sz="3200" spc="-180" dirty="0"/>
              <a:t> </a:t>
            </a:r>
            <a:r>
              <a:rPr sz="3200" spc="70" dirty="0"/>
              <a:t>Irshaid </a:t>
            </a:r>
            <a:r>
              <a:rPr sz="3200" spc="185" dirty="0"/>
              <a:t>Hamza</a:t>
            </a:r>
            <a:r>
              <a:rPr sz="3200" spc="-175" dirty="0"/>
              <a:t> </a:t>
            </a:r>
            <a:r>
              <a:rPr sz="3200" spc="150" dirty="0"/>
              <a:t>Mashaqi</a:t>
            </a:r>
            <a:endParaRPr sz="3200"/>
          </a:p>
          <a:p>
            <a:pPr marL="5323840" marR="5316220" algn="ctr">
              <a:lnSpc>
                <a:spcPct val="130900"/>
              </a:lnSpc>
              <a:spcBef>
                <a:spcPts val="1635"/>
              </a:spcBef>
            </a:pPr>
            <a:r>
              <a:rPr sz="3200" spc="110" dirty="0">
                <a:solidFill>
                  <a:srgbClr val="0D2E5E"/>
                </a:solidFill>
              </a:rPr>
              <a:t>Supervisor</a:t>
            </a:r>
            <a:r>
              <a:rPr sz="3200" spc="110" dirty="0"/>
              <a:t>:Dr.</a:t>
            </a:r>
            <a:r>
              <a:rPr sz="3200" spc="-190" dirty="0"/>
              <a:t> </a:t>
            </a:r>
            <a:r>
              <a:rPr sz="3200" spc="65" dirty="0"/>
              <a:t>Iyad</a:t>
            </a:r>
            <a:r>
              <a:rPr sz="3200" spc="-185" dirty="0"/>
              <a:t> </a:t>
            </a:r>
            <a:r>
              <a:rPr sz="3200" spc="265" dirty="0"/>
              <a:t>Assaf </a:t>
            </a:r>
            <a:r>
              <a:rPr sz="3200" spc="229" dirty="0">
                <a:solidFill>
                  <a:srgbClr val="000000"/>
                </a:solidFill>
              </a:rPr>
              <a:t>February-</a:t>
            </a:r>
            <a:r>
              <a:rPr sz="3200" spc="-190" dirty="0">
                <a:solidFill>
                  <a:srgbClr val="000000"/>
                </a:solidFill>
              </a:rPr>
              <a:t> </a:t>
            </a:r>
            <a:r>
              <a:rPr sz="3200" spc="100" dirty="0">
                <a:solidFill>
                  <a:srgbClr val="000000"/>
                </a:solidFill>
              </a:rPr>
              <a:t>2025</a:t>
            </a:r>
            <a:endParaRPr sz="3200"/>
          </a:p>
        </p:txBody>
      </p:sp>
      <p:sp>
        <p:nvSpPr>
          <p:cNvPr id="12" name="object 12"/>
          <p:cNvSpPr txBox="1"/>
          <p:nvPr/>
        </p:nvSpPr>
        <p:spPr>
          <a:xfrm>
            <a:off x="5771062" y="2437403"/>
            <a:ext cx="6599555" cy="10642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51205" marR="5080" indent="-739140">
              <a:lnSpc>
                <a:spcPct val="113599"/>
              </a:lnSpc>
              <a:spcBef>
                <a:spcPts val="95"/>
              </a:spcBef>
            </a:pPr>
            <a:r>
              <a:rPr sz="3000" spc="280" dirty="0">
                <a:latin typeface="Tahoma"/>
                <a:cs typeface="Tahoma"/>
              </a:rPr>
              <a:t>AN-</a:t>
            </a:r>
            <a:r>
              <a:rPr sz="3000" spc="315" dirty="0">
                <a:latin typeface="Tahoma"/>
                <a:cs typeface="Tahoma"/>
              </a:rPr>
              <a:t>NAJAH</a:t>
            </a:r>
            <a:r>
              <a:rPr sz="3000" spc="-160" dirty="0">
                <a:latin typeface="Tahoma"/>
                <a:cs typeface="Tahoma"/>
              </a:rPr>
              <a:t> </a:t>
            </a:r>
            <a:r>
              <a:rPr sz="3000" spc="225" dirty="0">
                <a:latin typeface="Tahoma"/>
                <a:cs typeface="Tahoma"/>
              </a:rPr>
              <a:t>NATIONAL</a:t>
            </a:r>
            <a:r>
              <a:rPr sz="3000" spc="-155" dirty="0">
                <a:latin typeface="Tahoma"/>
                <a:cs typeface="Tahoma"/>
              </a:rPr>
              <a:t> </a:t>
            </a:r>
            <a:r>
              <a:rPr sz="3000" spc="114" dirty="0">
                <a:latin typeface="Tahoma"/>
                <a:cs typeface="Tahoma"/>
              </a:rPr>
              <a:t>UNIVERSITY </a:t>
            </a:r>
            <a:r>
              <a:rPr sz="3000" spc="325" dirty="0">
                <a:latin typeface="Tahoma"/>
                <a:cs typeface="Tahoma"/>
              </a:rPr>
              <a:t>FACULTY</a:t>
            </a:r>
            <a:r>
              <a:rPr sz="3000" spc="-170" dirty="0">
                <a:latin typeface="Tahoma"/>
                <a:cs typeface="Tahoma"/>
              </a:rPr>
              <a:t> </a:t>
            </a:r>
            <a:r>
              <a:rPr sz="3000" spc="265" dirty="0">
                <a:latin typeface="Tahoma"/>
                <a:cs typeface="Tahoma"/>
              </a:rPr>
              <a:t>OF</a:t>
            </a:r>
            <a:r>
              <a:rPr sz="3000" spc="-170" dirty="0">
                <a:latin typeface="Tahoma"/>
                <a:cs typeface="Tahoma"/>
              </a:rPr>
              <a:t> </a:t>
            </a:r>
            <a:r>
              <a:rPr sz="3000" spc="55" dirty="0">
                <a:latin typeface="Tahoma"/>
                <a:cs typeface="Tahoma"/>
              </a:rPr>
              <a:t>ENGINEERING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6545929" y="3758609"/>
            <a:ext cx="539115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235" dirty="0">
                <a:solidFill>
                  <a:srgbClr val="000000"/>
                </a:solidFill>
                <a:latin typeface="Tahoma"/>
                <a:cs typeface="Tahoma"/>
              </a:rPr>
              <a:t>Graduation</a:t>
            </a:r>
            <a:r>
              <a:rPr sz="4000" spc="-240" dirty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sz="4000" spc="229" dirty="0">
                <a:solidFill>
                  <a:srgbClr val="000000"/>
                </a:solidFill>
                <a:latin typeface="Tahoma"/>
                <a:cs typeface="Tahoma"/>
              </a:rPr>
              <a:t>Project</a:t>
            </a:r>
            <a:r>
              <a:rPr sz="4000" spc="-235" dirty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sz="4000" spc="240" dirty="0">
                <a:solidFill>
                  <a:srgbClr val="000000"/>
                </a:solidFill>
                <a:latin typeface="Tahoma"/>
                <a:cs typeface="Tahoma"/>
              </a:rPr>
              <a:t>2</a:t>
            </a:r>
            <a:r>
              <a:rPr sz="4000" spc="-235" dirty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sz="4000" spc="-520" dirty="0">
                <a:solidFill>
                  <a:srgbClr val="000000"/>
                </a:solidFill>
                <a:latin typeface="Tahoma"/>
                <a:cs typeface="Tahoma"/>
              </a:rPr>
              <a:t>:</a:t>
            </a:r>
            <a:endParaRPr sz="4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776" y="2807132"/>
            <a:ext cx="2586301" cy="539114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78115" y="2903241"/>
            <a:ext cx="2707639" cy="523789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461756" y="2874699"/>
            <a:ext cx="2585826" cy="532565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682497" y="2888650"/>
            <a:ext cx="2559964" cy="5233431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760066" y="1354988"/>
            <a:ext cx="310832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310" dirty="0">
                <a:solidFill>
                  <a:srgbClr val="000000"/>
                </a:solidFill>
                <a:latin typeface="Trebuchet MS"/>
                <a:cs typeface="Trebuchet MS"/>
              </a:rPr>
              <a:t>Interaction:</a:t>
            </a:r>
            <a:endParaRPr sz="5000">
              <a:latin typeface="Trebuchet MS"/>
              <a:cs typeface="Trebuchet MS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696654" y="0"/>
            <a:ext cx="6102985" cy="2259330"/>
            <a:chOff x="11696654" y="0"/>
            <a:chExt cx="6102985" cy="2259330"/>
          </a:xfrm>
        </p:grpSpPr>
        <p:sp>
          <p:nvSpPr>
            <p:cNvPr id="8" name="object 8"/>
            <p:cNvSpPr/>
            <p:nvPr/>
          </p:nvSpPr>
          <p:spPr>
            <a:xfrm>
              <a:off x="12442923" y="0"/>
              <a:ext cx="5356860" cy="1841500"/>
            </a:xfrm>
            <a:custGeom>
              <a:avLst/>
              <a:gdLst/>
              <a:ahLst/>
              <a:cxnLst/>
              <a:rect l="l" t="t" r="r" b="b"/>
              <a:pathLst>
                <a:path w="5356859" h="1841500">
                  <a:moveTo>
                    <a:pt x="3244200" y="1790699"/>
                  </a:moveTo>
                  <a:lnTo>
                    <a:pt x="2112492" y="1790699"/>
                  </a:lnTo>
                  <a:lnTo>
                    <a:pt x="1669404" y="1663699"/>
                  </a:lnTo>
                  <a:lnTo>
                    <a:pt x="1626781" y="1638299"/>
                  </a:lnTo>
                  <a:lnTo>
                    <a:pt x="1542538" y="1612899"/>
                  </a:lnTo>
                  <a:lnTo>
                    <a:pt x="1500929" y="1587499"/>
                  </a:lnTo>
                  <a:lnTo>
                    <a:pt x="1459671" y="1574799"/>
                  </a:lnTo>
                  <a:lnTo>
                    <a:pt x="1418769" y="1549399"/>
                  </a:lnTo>
                  <a:lnTo>
                    <a:pt x="1378231" y="1536699"/>
                  </a:lnTo>
                  <a:lnTo>
                    <a:pt x="1258854" y="1460499"/>
                  </a:lnTo>
                  <a:lnTo>
                    <a:pt x="1219830" y="1447799"/>
                  </a:lnTo>
                  <a:lnTo>
                    <a:pt x="1142970" y="1396999"/>
                  </a:lnTo>
                  <a:lnTo>
                    <a:pt x="1067736" y="1346199"/>
                  </a:lnTo>
                  <a:lnTo>
                    <a:pt x="994179" y="1295399"/>
                  </a:lnTo>
                  <a:lnTo>
                    <a:pt x="922349" y="1244599"/>
                  </a:lnTo>
                  <a:lnTo>
                    <a:pt x="887097" y="1206499"/>
                  </a:lnTo>
                  <a:lnTo>
                    <a:pt x="817950" y="1155699"/>
                  </a:lnTo>
                  <a:lnTo>
                    <a:pt x="784068" y="1130299"/>
                  </a:lnTo>
                  <a:lnTo>
                    <a:pt x="750655" y="1092199"/>
                  </a:lnTo>
                  <a:lnTo>
                    <a:pt x="717718" y="1066799"/>
                  </a:lnTo>
                  <a:lnTo>
                    <a:pt x="685263" y="1028699"/>
                  </a:lnTo>
                  <a:lnTo>
                    <a:pt x="653295" y="1003299"/>
                  </a:lnTo>
                  <a:lnTo>
                    <a:pt x="621821" y="965199"/>
                  </a:lnTo>
                  <a:lnTo>
                    <a:pt x="590848" y="939799"/>
                  </a:lnTo>
                  <a:lnTo>
                    <a:pt x="560382" y="901699"/>
                  </a:lnTo>
                  <a:lnTo>
                    <a:pt x="530429" y="876299"/>
                  </a:lnTo>
                  <a:lnTo>
                    <a:pt x="500995" y="838199"/>
                  </a:lnTo>
                  <a:lnTo>
                    <a:pt x="472086" y="800099"/>
                  </a:lnTo>
                  <a:lnTo>
                    <a:pt x="443709" y="774699"/>
                  </a:lnTo>
                  <a:lnTo>
                    <a:pt x="415870" y="736599"/>
                  </a:lnTo>
                  <a:lnTo>
                    <a:pt x="388575" y="698499"/>
                  </a:lnTo>
                  <a:lnTo>
                    <a:pt x="361831" y="660399"/>
                  </a:lnTo>
                  <a:lnTo>
                    <a:pt x="335643" y="622299"/>
                  </a:lnTo>
                  <a:lnTo>
                    <a:pt x="310019" y="584199"/>
                  </a:lnTo>
                  <a:lnTo>
                    <a:pt x="284963" y="546099"/>
                  </a:lnTo>
                  <a:lnTo>
                    <a:pt x="260483" y="507999"/>
                  </a:lnTo>
                  <a:lnTo>
                    <a:pt x="236585" y="469899"/>
                  </a:lnTo>
                  <a:lnTo>
                    <a:pt x="213275" y="431799"/>
                  </a:lnTo>
                  <a:lnTo>
                    <a:pt x="190559" y="393699"/>
                  </a:lnTo>
                  <a:lnTo>
                    <a:pt x="168444" y="355599"/>
                  </a:lnTo>
                  <a:lnTo>
                    <a:pt x="146935" y="317499"/>
                  </a:lnTo>
                  <a:lnTo>
                    <a:pt x="126039" y="279399"/>
                  </a:lnTo>
                  <a:lnTo>
                    <a:pt x="105763" y="241299"/>
                  </a:lnTo>
                  <a:lnTo>
                    <a:pt x="86112" y="190499"/>
                  </a:lnTo>
                  <a:lnTo>
                    <a:pt x="67092" y="152399"/>
                  </a:lnTo>
                  <a:lnTo>
                    <a:pt x="48711" y="114299"/>
                  </a:lnTo>
                  <a:lnTo>
                    <a:pt x="30974" y="76199"/>
                  </a:lnTo>
                  <a:lnTo>
                    <a:pt x="13888" y="25399"/>
                  </a:lnTo>
                  <a:lnTo>
                    <a:pt x="0" y="0"/>
                  </a:lnTo>
                  <a:lnTo>
                    <a:pt x="624285" y="0"/>
                  </a:lnTo>
                  <a:lnTo>
                    <a:pt x="634814" y="12699"/>
                  </a:lnTo>
                  <a:lnTo>
                    <a:pt x="655833" y="50799"/>
                  </a:lnTo>
                  <a:lnTo>
                    <a:pt x="677624" y="88899"/>
                  </a:lnTo>
                  <a:lnTo>
                    <a:pt x="700179" y="139699"/>
                  </a:lnTo>
                  <a:lnTo>
                    <a:pt x="723486" y="177799"/>
                  </a:lnTo>
                  <a:lnTo>
                    <a:pt x="747537" y="215899"/>
                  </a:lnTo>
                  <a:lnTo>
                    <a:pt x="772321" y="253999"/>
                  </a:lnTo>
                  <a:lnTo>
                    <a:pt x="797828" y="292099"/>
                  </a:lnTo>
                  <a:lnTo>
                    <a:pt x="824049" y="330199"/>
                  </a:lnTo>
                  <a:lnTo>
                    <a:pt x="850973" y="355599"/>
                  </a:lnTo>
                  <a:lnTo>
                    <a:pt x="878590" y="393699"/>
                  </a:lnTo>
                  <a:lnTo>
                    <a:pt x="906892" y="431799"/>
                  </a:lnTo>
                  <a:lnTo>
                    <a:pt x="935867" y="469899"/>
                  </a:lnTo>
                  <a:lnTo>
                    <a:pt x="965505" y="495299"/>
                  </a:lnTo>
                  <a:lnTo>
                    <a:pt x="995798" y="533399"/>
                  </a:lnTo>
                  <a:lnTo>
                    <a:pt x="1026734" y="571499"/>
                  </a:lnTo>
                  <a:lnTo>
                    <a:pt x="1058305" y="596899"/>
                  </a:lnTo>
                  <a:lnTo>
                    <a:pt x="1090500" y="634999"/>
                  </a:lnTo>
                  <a:lnTo>
                    <a:pt x="1123309" y="660399"/>
                  </a:lnTo>
                  <a:lnTo>
                    <a:pt x="1156722" y="685799"/>
                  </a:lnTo>
                  <a:lnTo>
                    <a:pt x="1190729" y="723899"/>
                  </a:lnTo>
                  <a:lnTo>
                    <a:pt x="1225321" y="749299"/>
                  </a:lnTo>
                  <a:lnTo>
                    <a:pt x="1260487" y="774699"/>
                  </a:lnTo>
                  <a:lnTo>
                    <a:pt x="1296218" y="800099"/>
                  </a:lnTo>
                  <a:lnTo>
                    <a:pt x="1332504" y="838199"/>
                  </a:lnTo>
                  <a:lnTo>
                    <a:pt x="1406700" y="888999"/>
                  </a:lnTo>
                  <a:lnTo>
                    <a:pt x="1444590" y="914399"/>
                  </a:lnTo>
                  <a:lnTo>
                    <a:pt x="1482995" y="927099"/>
                  </a:lnTo>
                  <a:lnTo>
                    <a:pt x="1561310" y="977899"/>
                  </a:lnTo>
                  <a:lnTo>
                    <a:pt x="1601201" y="1003299"/>
                  </a:lnTo>
                  <a:lnTo>
                    <a:pt x="1641566" y="1015999"/>
                  </a:lnTo>
                  <a:lnTo>
                    <a:pt x="1723684" y="1066799"/>
                  </a:lnTo>
                  <a:lnTo>
                    <a:pt x="1807584" y="1092199"/>
                  </a:lnTo>
                  <a:lnTo>
                    <a:pt x="1850178" y="1117599"/>
                  </a:lnTo>
                  <a:lnTo>
                    <a:pt x="2205060" y="1219199"/>
                  </a:lnTo>
                  <a:lnTo>
                    <a:pt x="2251039" y="1231899"/>
                  </a:lnTo>
                  <a:lnTo>
                    <a:pt x="2297343" y="1231899"/>
                  </a:lnTo>
                  <a:lnTo>
                    <a:pt x="2390893" y="1257299"/>
                  </a:lnTo>
                  <a:lnTo>
                    <a:pt x="2485629" y="1257299"/>
                  </a:lnTo>
                  <a:lnTo>
                    <a:pt x="2533418" y="1269999"/>
                  </a:lnTo>
                  <a:lnTo>
                    <a:pt x="4398647" y="1269999"/>
                  </a:lnTo>
                  <a:lnTo>
                    <a:pt x="4325947" y="1320799"/>
                  </a:lnTo>
                  <a:lnTo>
                    <a:pt x="4251545" y="1371599"/>
                  </a:lnTo>
                  <a:lnTo>
                    <a:pt x="4175492" y="1422399"/>
                  </a:lnTo>
                  <a:lnTo>
                    <a:pt x="4136861" y="1447799"/>
                  </a:lnTo>
                  <a:lnTo>
                    <a:pt x="4097837" y="1460499"/>
                  </a:lnTo>
                  <a:lnTo>
                    <a:pt x="3978461" y="1536699"/>
                  </a:lnTo>
                  <a:lnTo>
                    <a:pt x="3937922" y="1549399"/>
                  </a:lnTo>
                  <a:lnTo>
                    <a:pt x="3897020" y="1574799"/>
                  </a:lnTo>
                  <a:lnTo>
                    <a:pt x="3855762" y="1587499"/>
                  </a:lnTo>
                  <a:lnTo>
                    <a:pt x="3814154" y="1612899"/>
                  </a:lnTo>
                  <a:lnTo>
                    <a:pt x="3729910" y="1638299"/>
                  </a:lnTo>
                  <a:lnTo>
                    <a:pt x="3687288" y="1663699"/>
                  </a:lnTo>
                  <a:lnTo>
                    <a:pt x="3244200" y="1790699"/>
                  </a:lnTo>
                  <a:close/>
                </a:path>
                <a:path w="5356859" h="1841500">
                  <a:moveTo>
                    <a:pt x="4398647" y="1269999"/>
                  </a:moveTo>
                  <a:lnTo>
                    <a:pt x="2823274" y="1269999"/>
                  </a:lnTo>
                  <a:lnTo>
                    <a:pt x="2871062" y="1257299"/>
                  </a:lnTo>
                  <a:lnTo>
                    <a:pt x="2965799" y="1257299"/>
                  </a:lnTo>
                  <a:lnTo>
                    <a:pt x="3059348" y="1231899"/>
                  </a:lnTo>
                  <a:lnTo>
                    <a:pt x="3105653" y="1231899"/>
                  </a:lnTo>
                  <a:lnTo>
                    <a:pt x="3151631" y="1219199"/>
                  </a:lnTo>
                  <a:lnTo>
                    <a:pt x="3506514" y="1117599"/>
                  </a:lnTo>
                  <a:lnTo>
                    <a:pt x="3549107" y="1092199"/>
                  </a:lnTo>
                  <a:lnTo>
                    <a:pt x="3633007" y="1066799"/>
                  </a:lnTo>
                  <a:lnTo>
                    <a:pt x="3715125" y="1015999"/>
                  </a:lnTo>
                  <a:lnTo>
                    <a:pt x="3755491" y="1003299"/>
                  </a:lnTo>
                  <a:lnTo>
                    <a:pt x="3795381" y="977899"/>
                  </a:lnTo>
                  <a:lnTo>
                    <a:pt x="3873697" y="927099"/>
                  </a:lnTo>
                  <a:lnTo>
                    <a:pt x="3912102" y="914399"/>
                  </a:lnTo>
                  <a:lnTo>
                    <a:pt x="3949992" y="888999"/>
                  </a:lnTo>
                  <a:lnTo>
                    <a:pt x="4024187" y="838199"/>
                  </a:lnTo>
                  <a:lnTo>
                    <a:pt x="4060473" y="800099"/>
                  </a:lnTo>
                  <a:lnTo>
                    <a:pt x="4096204" y="774699"/>
                  </a:lnTo>
                  <a:lnTo>
                    <a:pt x="4131370" y="749299"/>
                  </a:lnTo>
                  <a:lnTo>
                    <a:pt x="4165962" y="723899"/>
                  </a:lnTo>
                  <a:lnTo>
                    <a:pt x="4199970" y="685799"/>
                  </a:lnTo>
                  <a:lnTo>
                    <a:pt x="4233383" y="660399"/>
                  </a:lnTo>
                  <a:lnTo>
                    <a:pt x="4266192" y="634999"/>
                  </a:lnTo>
                  <a:lnTo>
                    <a:pt x="4298386" y="596899"/>
                  </a:lnTo>
                  <a:lnTo>
                    <a:pt x="4329957" y="571499"/>
                  </a:lnTo>
                  <a:lnTo>
                    <a:pt x="4360894" y="533399"/>
                  </a:lnTo>
                  <a:lnTo>
                    <a:pt x="4391186" y="495299"/>
                  </a:lnTo>
                  <a:lnTo>
                    <a:pt x="4420825" y="469899"/>
                  </a:lnTo>
                  <a:lnTo>
                    <a:pt x="4449800" y="431799"/>
                  </a:lnTo>
                  <a:lnTo>
                    <a:pt x="4478101" y="393699"/>
                  </a:lnTo>
                  <a:lnTo>
                    <a:pt x="4505719" y="355599"/>
                  </a:lnTo>
                  <a:lnTo>
                    <a:pt x="4532643" y="330199"/>
                  </a:lnTo>
                  <a:lnTo>
                    <a:pt x="4558863" y="292099"/>
                  </a:lnTo>
                  <a:lnTo>
                    <a:pt x="4584371" y="253999"/>
                  </a:lnTo>
                  <a:lnTo>
                    <a:pt x="4609155" y="215899"/>
                  </a:lnTo>
                  <a:lnTo>
                    <a:pt x="4633205" y="177799"/>
                  </a:lnTo>
                  <a:lnTo>
                    <a:pt x="4656513" y="139699"/>
                  </a:lnTo>
                  <a:lnTo>
                    <a:pt x="4679067" y="88899"/>
                  </a:lnTo>
                  <a:lnTo>
                    <a:pt x="4700859" y="50799"/>
                  </a:lnTo>
                  <a:lnTo>
                    <a:pt x="4721878" y="12699"/>
                  </a:lnTo>
                  <a:lnTo>
                    <a:pt x="4732406" y="0"/>
                  </a:lnTo>
                  <a:lnTo>
                    <a:pt x="5356692" y="0"/>
                  </a:lnTo>
                  <a:lnTo>
                    <a:pt x="5342804" y="25399"/>
                  </a:lnTo>
                  <a:lnTo>
                    <a:pt x="5325717" y="76199"/>
                  </a:lnTo>
                  <a:lnTo>
                    <a:pt x="5307980" y="114299"/>
                  </a:lnTo>
                  <a:lnTo>
                    <a:pt x="5289599" y="152399"/>
                  </a:lnTo>
                  <a:lnTo>
                    <a:pt x="5270580" y="190499"/>
                  </a:lnTo>
                  <a:lnTo>
                    <a:pt x="5250929" y="241299"/>
                  </a:lnTo>
                  <a:lnTo>
                    <a:pt x="5230652" y="279399"/>
                  </a:lnTo>
                  <a:lnTo>
                    <a:pt x="5209757" y="317499"/>
                  </a:lnTo>
                  <a:lnTo>
                    <a:pt x="5188248" y="355599"/>
                  </a:lnTo>
                  <a:lnTo>
                    <a:pt x="5166132" y="393699"/>
                  </a:lnTo>
                  <a:lnTo>
                    <a:pt x="5143416" y="431799"/>
                  </a:lnTo>
                  <a:lnTo>
                    <a:pt x="5120106" y="469899"/>
                  </a:lnTo>
                  <a:lnTo>
                    <a:pt x="5096208" y="507999"/>
                  </a:lnTo>
                  <a:lnTo>
                    <a:pt x="5071728" y="546099"/>
                  </a:lnTo>
                  <a:lnTo>
                    <a:pt x="5046673" y="584199"/>
                  </a:lnTo>
                  <a:lnTo>
                    <a:pt x="5021048" y="622299"/>
                  </a:lnTo>
                  <a:lnTo>
                    <a:pt x="4994861" y="660399"/>
                  </a:lnTo>
                  <a:lnTo>
                    <a:pt x="4968116" y="698499"/>
                  </a:lnTo>
                  <a:lnTo>
                    <a:pt x="4940821" y="736599"/>
                  </a:lnTo>
                  <a:lnTo>
                    <a:pt x="4912982" y="774699"/>
                  </a:lnTo>
                  <a:lnTo>
                    <a:pt x="4884605" y="800099"/>
                  </a:lnTo>
                  <a:lnTo>
                    <a:pt x="4855697" y="838199"/>
                  </a:lnTo>
                  <a:lnTo>
                    <a:pt x="4826263" y="876299"/>
                  </a:lnTo>
                  <a:lnTo>
                    <a:pt x="4796309" y="901699"/>
                  </a:lnTo>
                  <a:lnTo>
                    <a:pt x="4765843" y="939799"/>
                  </a:lnTo>
                  <a:lnTo>
                    <a:pt x="4734870" y="965199"/>
                  </a:lnTo>
                  <a:lnTo>
                    <a:pt x="4703397" y="1003299"/>
                  </a:lnTo>
                  <a:lnTo>
                    <a:pt x="4671429" y="1028699"/>
                  </a:lnTo>
                  <a:lnTo>
                    <a:pt x="4638973" y="1066799"/>
                  </a:lnTo>
                  <a:lnTo>
                    <a:pt x="4606036" y="1092199"/>
                  </a:lnTo>
                  <a:lnTo>
                    <a:pt x="4572623" y="1130299"/>
                  </a:lnTo>
                  <a:lnTo>
                    <a:pt x="4538741" y="1155699"/>
                  </a:lnTo>
                  <a:lnTo>
                    <a:pt x="4469595" y="1206499"/>
                  </a:lnTo>
                  <a:lnTo>
                    <a:pt x="4434343" y="1244599"/>
                  </a:lnTo>
                  <a:lnTo>
                    <a:pt x="4398647" y="1269999"/>
                  </a:lnTo>
                  <a:close/>
                </a:path>
                <a:path w="5356859" h="1841500">
                  <a:moveTo>
                    <a:pt x="3105863" y="1816099"/>
                  </a:moveTo>
                  <a:lnTo>
                    <a:pt x="2250829" y="1816099"/>
                  </a:lnTo>
                  <a:lnTo>
                    <a:pt x="2158349" y="1790699"/>
                  </a:lnTo>
                  <a:lnTo>
                    <a:pt x="3198342" y="1790699"/>
                  </a:lnTo>
                  <a:lnTo>
                    <a:pt x="3105863" y="1816099"/>
                  </a:lnTo>
                  <a:close/>
                </a:path>
                <a:path w="5356859" h="1841500">
                  <a:moveTo>
                    <a:pt x="2965329" y="1828799"/>
                  </a:moveTo>
                  <a:lnTo>
                    <a:pt x="2391362" y="1828799"/>
                  </a:lnTo>
                  <a:lnTo>
                    <a:pt x="2344284" y="1816099"/>
                  </a:lnTo>
                  <a:lnTo>
                    <a:pt x="3012407" y="1816099"/>
                  </a:lnTo>
                  <a:lnTo>
                    <a:pt x="2965329" y="1828799"/>
                  </a:lnTo>
                  <a:close/>
                </a:path>
                <a:path w="5356859" h="1841500">
                  <a:moveTo>
                    <a:pt x="2870503" y="1841499"/>
                  </a:moveTo>
                  <a:lnTo>
                    <a:pt x="2486189" y="1841499"/>
                  </a:lnTo>
                  <a:lnTo>
                    <a:pt x="2438666" y="1828799"/>
                  </a:lnTo>
                  <a:lnTo>
                    <a:pt x="2918025" y="1828799"/>
                  </a:lnTo>
                  <a:lnTo>
                    <a:pt x="2870503" y="18414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1696654" y="263954"/>
              <a:ext cx="1995805" cy="1995805"/>
            </a:xfrm>
            <a:custGeom>
              <a:avLst/>
              <a:gdLst/>
              <a:ahLst/>
              <a:cxnLst/>
              <a:rect l="l" t="t" r="r" b="b"/>
              <a:pathLst>
                <a:path w="1995805" h="1995805">
                  <a:moveTo>
                    <a:pt x="997606" y="1995211"/>
                  </a:moveTo>
                  <a:lnTo>
                    <a:pt x="949271" y="1994060"/>
                  </a:lnTo>
                  <a:lnTo>
                    <a:pt x="901529" y="1990644"/>
                  </a:lnTo>
                  <a:lnTo>
                    <a:pt x="854434" y="1985014"/>
                  </a:lnTo>
                  <a:lnTo>
                    <a:pt x="808037" y="1977223"/>
                  </a:lnTo>
                  <a:lnTo>
                    <a:pt x="762391" y="1967322"/>
                  </a:lnTo>
                  <a:lnTo>
                    <a:pt x="717547" y="1955364"/>
                  </a:lnTo>
                  <a:lnTo>
                    <a:pt x="673558" y="1941402"/>
                  </a:lnTo>
                  <a:lnTo>
                    <a:pt x="630477" y="1925487"/>
                  </a:lnTo>
                  <a:lnTo>
                    <a:pt x="588354" y="1907672"/>
                  </a:lnTo>
                  <a:lnTo>
                    <a:pt x="547244" y="1888010"/>
                  </a:lnTo>
                  <a:lnTo>
                    <a:pt x="507198" y="1866551"/>
                  </a:lnTo>
                  <a:lnTo>
                    <a:pt x="468268" y="1843349"/>
                  </a:lnTo>
                  <a:lnTo>
                    <a:pt x="430507" y="1818457"/>
                  </a:lnTo>
                  <a:lnTo>
                    <a:pt x="393966" y="1791925"/>
                  </a:lnTo>
                  <a:lnTo>
                    <a:pt x="358698" y="1763806"/>
                  </a:lnTo>
                  <a:lnTo>
                    <a:pt x="324756" y="1734154"/>
                  </a:lnTo>
                  <a:lnTo>
                    <a:pt x="292192" y="1703019"/>
                  </a:lnTo>
                  <a:lnTo>
                    <a:pt x="261057" y="1670454"/>
                  </a:lnTo>
                  <a:lnTo>
                    <a:pt x="231404" y="1636512"/>
                  </a:lnTo>
                  <a:lnTo>
                    <a:pt x="203286" y="1601244"/>
                  </a:lnTo>
                  <a:lnTo>
                    <a:pt x="176754" y="1564704"/>
                  </a:lnTo>
                  <a:lnTo>
                    <a:pt x="151861" y="1526942"/>
                  </a:lnTo>
                  <a:lnTo>
                    <a:pt x="128659" y="1488013"/>
                  </a:lnTo>
                  <a:lnTo>
                    <a:pt x="107201" y="1447966"/>
                  </a:lnTo>
                  <a:lnTo>
                    <a:pt x="87538" y="1406856"/>
                  </a:lnTo>
                  <a:lnTo>
                    <a:pt x="69723" y="1364734"/>
                  </a:lnTo>
                  <a:lnTo>
                    <a:pt x="53808" y="1321652"/>
                  </a:lnTo>
                  <a:lnTo>
                    <a:pt x="39846" y="1277664"/>
                  </a:lnTo>
                  <a:lnTo>
                    <a:pt x="27889" y="1232820"/>
                  </a:lnTo>
                  <a:lnTo>
                    <a:pt x="17988" y="1187173"/>
                  </a:lnTo>
                  <a:lnTo>
                    <a:pt x="10196" y="1140776"/>
                  </a:lnTo>
                  <a:lnTo>
                    <a:pt x="4566" y="1093681"/>
                  </a:lnTo>
                  <a:lnTo>
                    <a:pt x="1150" y="1045940"/>
                  </a:lnTo>
                  <a:lnTo>
                    <a:pt x="0" y="997605"/>
                  </a:lnTo>
                  <a:lnTo>
                    <a:pt x="1150" y="949270"/>
                  </a:lnTo>
                  <a:lnTo>
                    <a:pt x="4566" y="901529"/>
                  </a:lnTo>
                  <a:lnTo>
                    <a:pt x="10196" y="854434"/>
                  </a:lnTo>
                  <a:lnTo>
                    <a:pt x="17988" y="808037"/>
                  </a:lnTo>
                  <a:lnTo>
                    <a:pt x="27889" y="762390"/>
                  </a:lnTo>
                  <a:lnTo>
                    <a:pt x="39846" y="717547"/>
                  </a:lnTo>
                  <a:lnTo>
                    <a:pt x="53808" y="673558"/>
                  </a:lnTo>
                  <a:lnTo>
                    <a:pt x="69723" y="630476"/>
                  </a:lnTo>
                  <a:lnTo>
                    <a:pt x="87538" y="588354"/>
                  </a:lnTo>
                  <a:lnTo>
                    <a:pt x="107201" y="547244"/>
                  </a:lnTo>
                  <a:lnTo>
                    <a:pt x="128659" y="507198"/>
                  </a:lnTo>
                  <a:lnTo>
                    <a:pt x="151861" y="468268"/>
                  </a:lnTo>
                  <a:lnTo>
                    <a:pt x="176754" y="430506"/>
                  </a:lnTo>
                  <a:lnTo>
                    <a:pt x="203286" y="393966"/>
                  </a:lnTo>
                  <a:lnTo>
                    <a:pt x="231404" y="358698"/>
                  </a:lnTo>
                  <a:lnTo>
                    <a:pt x="261057" y="324756"/>
                  </a:lnTo>
                  <a:lnTo>
                    <a:pt x="292192" y="292191"/>
                  </a:lnTo>
                  <a:lnTo>
                    <a:pt x="324756" y="261057"/>
                  </a:lnTo>
                  <a:lnTo>
                    <a:pt x="358698" y="231404"/>
                  </a:lnTo>
                  <a:lnTo>
                    <a:pt x="393966" y="203286"/>
                  </a:lnTo>
                  <a:lnTo>
                    <a:pt x="430507" y="176754"/>
                  </a:lnTo>
                  <a:lnTo>
                    <a:pt x="468268" y="151861"/>
                  </a:lnTo>
                  <a:lnTo>
                    <a:pt x="507198" y="128659"/>
                  </a:lnTo>
                  <a:lnTo>
                    <a:pt x="547244" y="107201"/>
                  </a:lnTo>
                  <a:lnTo>
                    <a:pt x="588354" y="87538"/>
                  </a:lnTo>
                  <a:lnTo>
                    <a:pt x="630477" y="69723"/>
                  </a:lnTo>
                  <a:lnTo>
                    <a:pt x="673558" y="53808"/>
                  </a:lnTo>
                  <a:lnTo>
                    <a:pt x="717547" y="39846"/>
                  </a:lnTo>
                  <a:lnTo>
                    <a:pt x="762391" y="27889"/>
                  </a:lnTo>
                  <a:lnTo>
                    <a:pt x="808037" y="17988"/>
                  </a:lnTo>
                  <a:lnTo>
                    <a:pt x="854434" y="10196"/>
                  </a:lnTo>
                  <a:lnTo>
                    <a:pt x="901529" y="4566"/>
                  </a:lnTo>
                  <a:lnTo>
                    <a:pt x="949271" y="1150"/>
                  </a:lnTo>
                  <a:lnTo>
                    <a:pt x="997606" y="0"/>
                  </a:lnTo>
                  <a:lnTo>
                    <a:pt x="1045940" y="1150"/>
                  </a:lnTo>
                  <a:lnTo>
                    <a:pt x="1093682" y="4566"/>
                  </a:lnTo>
                  <a:lnTo>
                    <a:pt x="1140777" y="10196"/>
                  </a:lnTo>
                  <a:lnTo>
                    <a:pt x="1187174" y="17988"/>
                  </a:lnTo>
                  <a:lnTo>
                    <a:pt x="1232820" y="27889"/>
                  </a:lnTo>
                  <a:lnTo>
                    <a:pt x="1277664" y="39846"/>
                  </a:lnTo>
                  <a:lnTo>
                    <a:pt x="1321653" y="53808"/>
                  </a:lnTo>
                  <a:lnTo>
                    <a:pt x="1364734" y="69723"/>
                  </a:lnTo>
                  <a:lnTo>
                    <a:pt x="1406856" y="87538"/>
                  </a:lnTo>
                  <a:lnTo>
                    <a:pt x="1447966" y="107201"/>
                  </a:lnTo>
                  <a:lnTo>
                    <a:pt x="1488013" y="128659"/>
                  </a:lnTo>
                  <a:lnTo>
                    <a:pt x="1526942" y="151861"/>
                  </a:lnTo>
                  <a:lnTo>
                    <a:pt x="1564704" y="176754"/>
                  </a:lnTo>
                  <a:lnTo>
                    <a:pt x="1601244" y="203286"/>
                  </a:lnTo>
                  <a:lnTo>
                    <a:pt x="1636512" y="231404"/>
                  </a:lnTo>
                  <a:lnTo>
                    <a:pt x="1670454" y="261057"/>
                  </a:lnTo>
                  <a:lnTo>
                    <a:pt x="1703019" y="292191"/>
                  </a:lnTo>
                  <a:lnTo>
                    <a:pt x="1734154" y="324756"/>
                  </a:lnTo>
                  <a:lnTo>
                    <a:pt x="1763806" y="358698"/>
                  </a:lnTo>
                  <a:lnTo>
                    <a:pt x="1791925" y="393966"/>
                  </a:lnTo>
                  <a:lnTo>
                    <a:pt x="1818456" y="430506"/>
                  </a:lnTo>
                  <a:lnTo>
                    <a:pt x="1843349" y="468268"/>
                  </a:lnTo>
                  <a:lnTo>
                    <a:pt x="1866551" y="507198"/>
                  </a:lnTo>
                  <a:lnTo>
                    <a:pt x="1888009" y="547244"/>
                  </a:lnTo>
                  <a:lnTo>
                    <a:pt x="1907672" y="588354"/>
                  </a:lnTo>
                  <a:lnTo>
                    <a:pt x="1925487" y="630476"/>
                  </a:lnTo>
                  <a:lnTo>
                    <a:pt x="1941402" y="673558"/>
                  </a:lnTo>
                  <a:lnTo>
                    <a:pt x="1955364" y="717547"/>
                  </a:lnTo>
                  <a:lnTo>
                    <a:pt x="1967322" y="762390"/>
                  </a:lnTo>
                  <a:lnTo>
                    <a:pt x="1977222" y="808037"/>
                  </a:lnTo>
                  <a:lnTo>
                    <a:pt x="1985014" y="854434"/>
                  </a:lnTo>
                  <a:lnTo>
                    <a:pt x="1990644" y="901529"/>
                  </a:lnTo>
                  <a:lnTo>
                    <a:pt x="1994060" y="949270"/>
                  </a:lnTo>
                  <a:lnTo>
                    <a:pt x="1995211" y="997605"/>
                  </a:lnTo>
                  <a:lnTo>
                    <a:pt x="1994060" y="1045940"/>
                  </a:lnTo>
                  <a:lnTo>
                    <a:pt x="1990644" y="1093681"/>
                  </a:lnTo>
                  <a:lnTo>
                    <a:pt x="1985014" y="1140776"/>
                  </a:lnTo>
                  <a:lnTo>
                    <a:pt x="1977222" y="1187173"/>
                  </a:lnTo>
                  <a:lnTo>
                    <a:pt x="1967322" y="1232820"/>
                  </a:lnTo>
                  <a:lnTo>
                    <a:pt x="1955364" y="1277664"/>
                  </a:lnTo>
                  <a:lnTo>
                    <a:pt x="1941402" y="1321652"/>
                  </a:lnTo>
                  <a:lnTo>
                    <a:pt x="1925487" y="1364734"/>
                  </a:lnTo>
                  <a:lnTo>
                    <a:pt x="1907672" y="1406856"/>
                  </a:lnTo>
                  <a:lnTo>
                    <a:pt x="1888009" y="1447966"/>
                  </a:lnTo>
                  <a:lnTo>
                    <a:pt x="1866551" y="1488013"/>
                  </a:lnTo>
                  <a:lnTo>
                    <a:pt x="1843349" y="1526942"/>
                  </a:lnTo>
                  <a:lnTo>
                    <a:pt x="1818456" y="1564704"/>
                  </a:lnTo>
                  <a:lnTo>
                    <a:pt x="1791925" y="1601244"/>
                  </a:lnTo>
                  <a:lnTo>
                    <a:pt x="1763806" y="1636512"/>
                  </a:lnTo>
                  <a:lnTo>
                    <a:pt x="1734154" y="1670454"/>
                  </a:lnTo>
                  <a:lnTo>
                    <a:pt x="1703019" y="1703019"/>
                  </a:lnTo>
                  <a:lnTo>
                    <a:pt x="1670454" y="1734154"/>
                  </a:lnTo>
                  <a:lnTo>
                    <a:pt x="1636512" y="1763806"/>
                  </a:lnTo>
                  <a:lnTo>
                    <a:pt x="1601244" y="1791925"/>
                  </a:lnTo>
                  <a:lnTo>
                    <a:pt x="1564704" y="1818457"/>
                  </a:lnTo>
                  <a:lnTo>
                    <a:pt x="1526942" y="1843349"/>
                  </a:lnTo>
                  <a:lnTo>
                    <a:pt x="1488013" y="1866551"/>
                  </a:lnTo>
                  <a:lnTo>
                    <a:pt x="1447966" y="1888010"/>
                  </a:lnTo>
                  <a:lnTo>
                    <a:pt x="1406856" y="1907672"/>
                  </a:lnTo>
                  <a:lnTo>
                    <a:pt x="1364734" y="1925487"/>
                  </a:lnTo>
                  <a:lnTo>
                    <a:pt x="1321653" y="1941402"/>
                  </a:lnTo>
                  <a:lnTo>
                    <a:pt x="1277664" y="1955364"/>
                  </a:lnTo>
                  <a:lnTo>
                    <a:pt x="1232820" y="1967322"/>
                  </a:lnTo>
                  <a:lnTo>
                    <a:pt x="1187174" y="1977223"/>
                  </a:lnTo>
                  <a:lnTo>
                    <a:pt x="1140777" y="1985014"/>
                  </a:lnTo>
                  <a:lnTo>
                    <a:pt x="1093682" y="1990644"/>
                  </a:lnTo>
                  <a:lnTo>
                    <a:pt x="1045940" y="1994060"/>
                  </a:lnTo>
                  <a:lnTo>
                    <a:pt x="997606" y="1995211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/>
          <p:nvPr/>
        </p:nvSpPr>
        <p:spPr>
          <a:xfrm>
            <a:off x="0" y="8202392"/>
            <a:ext cx="1989455" cy="2084705"/>
          </a:xfrm>
          <a:custGeom>
            <a:avLst/>
            <a:gdLst/>
            <a:ahLst/>
            <a:cxnLst/>
            <a:rect l="l" t="t" r="r" b="b"/>
            <a:pathLst>
              <a:path w="1989455" h="2084704">
                <a:moveTo>
                  <a:pt x="1888174" y="1009369"/>
                </a:moveTo>
                <a:lnTo>
                  <a:pt x="1888174" y="1566192"/>
                </a:lnTo>
                <a:lnTo>
                  <a:pt x="1887389" y="1517884"/>
                </a:lnTo>
                <a:lnTo>
                  <a:pt x="1885052" y="1469964"/>
                </a:lnTo>
                <a:lnTo>
                  <a:pt x="1881186" y="1422454"/>
                </a:lnTo>
                <a:lnTo>
                  <a:pt x="1875718" y="1374516"/>
                </a:lnTo>
                <a:lnTo>
                  <a:pt x="1875718" y="1374709"/>
                </a:lnTo>
                <a:lnTo>
                  <a:pt x="1868967" y="1328766"/>
                </a:lnTo>
                <a:lnTo>
                  <a:pt x="1860661" y="1282636"/>
                </a:lnTo>
                <a:lnTo>
                  <a:pt x="1850924" y="1237014"/>
                </a:lnTo>
                <a:lnTo>
                  <a:pt x="1839781" y="1191925"/>
                </a:lnTo>
                <a:lnTo>
                  <a:pt x="1827254" y="1147393"/>
                </a:lnTo>
                <a:lnTo>
                  <a:pt x="1813369" y="1103442"/>
                </a:lnTo>
                <a:lnTo>
                  <a:pt x="1798150" y="1060096"/>
                </a:lnTo>
                <a:lnTo>
                  <a:pt x="1781620" y="1017381"/>
                </a:lnTo>
                <a:lnTo>
                  <a:pt x="1763806" y="975320"/>
                </a:lnTo>
                <a:lnTo>
                  <a:pt x="1744729" y="933937"/>
                </a:lnTo>
                <a:lnTo>
                  <a:pt x="1724416" y="893256"/>
                </a:lnTo>
                <a:lnTo>
                  <a:pt x="1702890" y="853303"/>
                </a:lnTo>
                <a:lnTo>
                  <a:pt x="1680176" y="814101"/>
                </a:lnTo>
                <a:lnTo>
                  <a:pt x="1656298" y="775675"/>
                </a:lnTo>
                <a:lnTo>
                  <a:pt x="1631279" y="738048"/>
                </a:lnTo>
                <a:lnTo>
                  <a:pt x="1605145" y="701245"/>
                </a:lnTo>
                <a:lnTo>
                  <a:pt x="1577920" y="665291"/>
                </a:lnTo>
                <a:lnTo>
                  <a:pt x="1549628" y="630210"/>
                </a:lnTo>
                <a:lnTo>
                  <a:pt x="1520293" y="596026"/>
                </a:lnTo>
                <a:lnTo>
                  <a:pt x="1489939" y="562763"/>
                </a:lnTo>
                <a:lnTo>
                  <a:pt x="1458592" y="530445"/>
                </a:lnTo>
                <a:lnTo>
                  <a:pt x="1426274" y="499098"/>
                </a:lnTo>
                <a:lnTo>
                  <a:pt x="1393011" y="468744"/>
                </a:lnTo>
                <a:lnTo>
                  <a:pt x="1358827" y="439409"/>
                </a:lnTo>
                <a:lnTo>
                  <a:pt x="1323746" y="411117"/>
                </a:lnTo>
                <a:lnTo>
                  <a:pt x="1287791" y="383892"/>
                </a:lnTo>
                <a:lnTo>
                  <a:pt x="1250989" y="357758"/>
                </a:lnTo>
                <a:lnTo>
                  <a:pt x="1213531" y="332852"/>
                </a:lnTo>
                <a:lnTo>
                  <a:pt x="1174936" y="308861"/>
                </a:lnTo>
                <a:lnTo>
                  <a:pt x="1135734" y="286146"/>
                </a:lnTo>
                <a:lnTo>
                  <a:pt x="1095781" y="264621"/>
                </a:lnTo>
                <a:lnTo>
                  <a:pt x="1055100" y="244307"/>
                </a:lnTo>
                <a:lnTo>
                  <a:pt x="1013717" y="225231"/>
                </a:lnTo>
                <a:lnTo>
                  <a:pt x="971656" y="207417"/>
                </a:lnTo>
                <a:lnTo>
                  <a:pt x="928941" y="190887"/>
                </a:lnTo>
                <a:lnTo>
                  <a:pt x="885595" y="175668"/>
                </a:lnTo>
                <a:lnTo>
                  <a:pt x="841644" y="161783"/>
                </a:lnTo>
                <a:lnTo>
                  <a:pt x="797112" y="149256"/>
                </a:lnTo>
                <a:lnTo>
                  <a:pt x="752023" y="138113"/>
                </a:lnTo>
                <a:lnTo>
                  <a:pt x="706401" y="128376"/>
                </a:lnTo>
                <a:lnTo>
                  <a:pt x="660271" y="120070"/>
                </a:lnTo>
                <a:lnTo>
                  <a:pt x="613657" y="113220"/>
                </a:lnTo>
                <a:lnTo>
                  <a:pt x="566583" y="107850"/>
                </a:lnTo>
                <a:lnTo>
                  <a:pt x="519073" y="103985"/>
                </a:lnTo>
                <a:lnTo>
                  <a:pt x="471153" y="101647"/>
                </a:lnTo>
                <a:lnTo>
                  <a:pt x="422845" y="100863"/>
                </a:lnTo>
                <a:lnTo>
                  <a:pt x="371948" y="101725"/>
                </a:lnTo>
                <a:lnTo>
                  <a:pt x="322841" y="104225"/>
                </a:lnTo>
                <a:lnTo>
                  <a:pt x="271079" y="108577"/>
                </a:lnTo>
                <a:lnTo>
                  <a:pt x="221172" y="114540"/>
                </a:lnTo>
                <a:lnTo>
                  <a:pt x="171663" y="122175"/>
                </a:lnTo>
                <a:lnTo>
                  <a:pt x="122583" y="131469"/>
                </a:lnTo>
                <a:lnTo>
                  <a:pt x="73967" y="142407"/>
                </a:lnTo>
                <a:lnTo>
                  <a:pt x="25847" y="154976"/>
                </a:lnTo>
                <a:lnTo>
                  <a:pt x="0" y="162681"/>
                </a:lnTo>
                <a:lnTo>
                  <a:pt x="0" y="56173"/>
                </a:lnTo>
                <a:lnTo>
                  <a:pt x="78511" y="36342"/>
                </a:lnTo>
                <a:lnTo>
                  <a:pt x="126616" y="26414"/>
                </a:lnTo>
                <a:lnTo>
                  <a:pt x="175129" y="17982"/>
                </a:lnTo>
                <a:lnTo>
                  <a:pt x="224023" y="11057"/>
                </a:lnTo>
                <a:lnTo>
                  <a:pt x="273270" y="5651"/>
                </a:lnTo>
                <a:lnTo>
                  <a:pt x="321349" y="1891"/>
                </a:lnTo>
                <a:lnTo>
                  <a:pt x="360766" y="0"/>
                </a:lnTo>
                <a:lnTo>
                  <a:pt x="484439" y="0"/>
                </a:lnTo>
                <a:lnTo>
                  <a:pt x="565363" y="5075"/>
                </a:lnTo>
                <a:lnTo>
                  <a:pt x="612107" y="10010"/>
                </a:lnTo>
                <a:lnTo>
                  <a:pt x="658435" y="16309"/>
                </a:lnTo>
                <a:lnTo>
                  <a:pt x="704328" y="23950"/>
                </a:lnTo>
                <a:lnTo>
                  <a:pt x="749764" y="32915"/>
                </a:lnTo>
                <a:lnTo>
                  <a:pt x="794723" y="43181"/>
                </a:lnTo>
                <a:lnTo>
                  <a:pt x="839184" y="54728"/>
                </a:lnTo>
                <a:lnTo>
                  <a:pt x="883127" y="67536"/>
                </a:lnTo>
                <a:lnTo>
                  <a:pt x="926531" y="81585"/>
                </a:lnTo>
                <a:lnTo>
                  <a:pt x="969375" y="96852"/>
                </a:lnTo>
                <a:lnTo>
                  <a:pt x="1011638" y="113319"/>
                </a:lnTo>
                <a:lnTo>
                  <a:pt x="1053301" y="130964"/>
                </a:lnTo>
                <a:lnTo>
                  <a:pt x="1094343" y="149766"/>
                </a:lnTo>
                <a:lnTo>
                  <a:pt x="1134742" y="169705"/>
                </a:lnTo>
                <a:lnTo>
                  <a:pt x="1174478" y="190761"/>
                </a:lnTo>
                <a:lnTo>
                  <a:pt x="1213362" y="212817"/>
                </a:lnTo>
                <a:lnTo>
                  <a:pt x="1251880" y="236139"/>
                </a:lnTo>
                <a:lnTo>
                  <a:pt x="1289505" y="260420"/>
                </a:lnTo>
                <a:lnTo>
                  <a:pt x="1326384" y="285735"/>
                </a:lnTo>
                <a:lnTo>
                  <a:pt x="1362497" y="312063"/>
                </a:lnTo>
                <a:lnTo>
                  <a:pt x="1397824" y="339384"/>
                </a:lnTo>
                <a:lnTo>
                  <a:pt x="1432344" y="367677"/>
                </a:lnTo>
                <a:lnTo>
                  <a:pt x="1466036" y="396922"/>
                </a:lnTo>
                <a:lnTo>
                  <a:pt x="1498880" y="427097"/>
                </a:lnTo>
                <a:lnTo>
                  <a:pt x="1530855" y="458182"/>
                </a:lnTo>
                <a:lnTo>
                  <a:pt x="1561940" y="490157"/>
                </a:lnTo>
                <a:lnTo>
                  <a:pt x="1592115" y="523001"/>
                </a:lnTo>
                <a:lnTo>
                  <a:pt x="1621360" y="556693"/>
                </a:lnTo>
                <a:lnTo>
                  <a:pt x="1649653" y="591213"/>
                </a:lnTo>
                <a:lnTo>
                  <a:pt x="1676974" y="626540"/>
                </a:lnTo>
                <a:lnTo>
                  <a:pt x="1703302" y="662653"/>
                </a:lnTo>
                <a:lnTo>
                  <a:pt x="1728617" y="699532"/>
                </a:lnTo>
                <a:lnTo>
                  <a:pt x="1752898" y="737157"/>
                </a:lnTo>
                <a:lnTo>
                  <a:pt x="1776124" y="775506"/>
                </a:lnTo>
                <a:lnTo>
                  <a:pt x="1798150" y="814336"/>
                </a:lnTo>
                <a:lnTo>
                  <a:pt x="1819332" y="854295"/>
                </a:lnTo>
                <a:lnTo>
                  <a:pt x="1839271" y="894694"/>
                </a:lnTo>
                <a:lnTo>
                  <a:pt x="1858073" y="935736"/>
                </a:lnTo>
                <a:lnTo>
                  <a:pt x="1875718" y="977399"/>
                </a:lnTo>
                <a:lnTo>
                  <a:pt x="1888174" y="1009369"/>
                </a:lnTo>
                <a:close/>
              </a:path>
              <a:path w="1989455" h="2084704">
                <a:moveTo>
                  <a:pt x="1989038" y="1504603"/>
                </a:moveTo>
                <a:lnTo>
                  <a:pt x="1989038" y="1627782"/>
                </a:lnTo>
                <a:lnTo>
                  <a:pt x="1987512" y="1661571"/>
                </a:lnTo>
                <a:lnTo>
                  <a:pt x="1983962" y="1708710"/>
                </a:lnTo>
                <a:lnTo>
                  <a:pt x="1979027" y="1755454"/>
                </a:lnTo>
                <a:lnTo>
                  <a:pt x="1972728" y="1801783"/>
                </a:lnTo>
                <a:lnTo>
                  <a:pt x="1965087" y="1847675"/>
                </a:lnTo>
                <a:lnTo>
                  <a:pt x="1956122" y="1893112"/>
                </a:lnTo>
                <a:lnTo>
                  <a:pt x="1945856" y="1938071"/>
                </a:lnTo>
                <a:lnTo>
                  <a:pt x="1934309" y="1982532"/>
                </a:lnTo>
                <a:lnTo>
                  <a:pt x="1921501" y="2026474"/>
                </a:lnTo>
                <a:lnTo>
                  <a:pt x="1907452" y="2069878"/>
                </a:lnTo>
                <a:lnTo>
                  <a:pt x="1902204" y="2084607"/>
                </a:lnTo>
                <a:lnTo>
                  <a:pt x="1793383" y="2084607"/>
                </a:lnTo>
                <a:lnTo>
                  <a:pt x="1798150" y="2072288"/>
                </a:lnTo>
                <a:lnTo>
                  <a:pt x="1813369" y="2028943"/>
                </a:lnTo>
                <a:lnTo>
                  <a:pt x="1827254" y="1984992"/>
                </a:lnTo>
                <a:lnTo>
                  <a:pt x="1839781" y="1940460"/>
                </a:lnTo>
                <a:lnTo>
                  <a:pt x="1850924" y="1895371"/>
                </a:lnTo>
                <a:lnTo>
                  <a:pt x="1860661" y="1849749"/>
                </a:lnTo>
                <a:lnTo>
                  <a:pt x="1868967" y="1803619"/>
                </a:lnTo>
                <a:lnTo>
                  <a:pt x="1875718" y="1757675"/>
                </a:lnTo>
                <a:lnTo>
                  <a:pt x="1875718" y="1757868"/>
                </a:lnTo>
                <a:lnTo>
                  <a:pt x="1881186" y="1709930"/>
                </a:lnTo>
                <a:lnTo>
                  <a:pt x="1885052" y="1662421"/>
                </a:lnTo>
                <a:lnTo>
                  <a:pt x="1887389" y="1614500"/>
                </a:lnTo>
                <a:lnTo>
                  <a:pt x="1888174" y="1566192"/>
                </a:lnTo>
                <a:lnTo>
                  <a:pt x="1888174" y="1009369"/>
                </a:lnTo>
                <a:lnTo>
                  <a:pt x="1892185" y="1019662"/>
                </a:lnTo>
                <a:lnTo>
                  <a:pt x="1907452" y="1062506"/>
                </a:lnTo>
                <a:lnTo>
                  <a:pt x="1921501" y="1105910"/>
                </a:lnTo>
                <a:lnTo>
                  <a:pt x="1934309" y="1149853"/>
                </a:lnTo>
                <a:lnTo>
                  <a:pt x="1945856" y="1194314"/>
                </a:lnTo>
                <a:lnTo>
                  <a:pt x="1956122" y="1239273"/>
                </a:lnTo>
                <a:lnTo>
                  <a:pt x="1965087" y="1284709"/>
                </a:lnTo>
                <a:lnTo>
                  <a:pt x="1972728" y="1330602"/>
                </a:lnTo>
                <a:lnTo>
                  <a:pt x="1979027" y="1376930"/>
                </a:lnTo>
                <a:lnTo>
                  <a:pt x="1983962" y="1423674"/>
                </a:lnTo>
                <a:lnTo>
                  <a:pt x="1987512" y="1470813"/>
                </a:lnTo>
                <a:lnTo>
                  <a:pt x="1989038" y="1504603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462886" y="9487872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49916" y="359346"/>
            <a:ext cx="10136036" cy="9414672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5777193" y="0"/>
            <a:ext cx="2511425" cy="2508885"/>
          </a:xfrm>
          <a:custGeom>
            <a:avLst/>
            <a:gdLst/>
            <a:ahLst/>
            <a:cxnLst/>
            <a:rect l="l" t="t" r="r" b="b"/>
            <a:pathLst>
              <a:path w="2511425" h="2508885">
                <a:moveTo>
                  <a:pt x="2510805" y="2508869"/>
                </a:moveTo>
                <a:lnTo>
                  <a:pt x="2414465" y="2508869"/>
                </a:lnTo>
                <a:lnTo>
                  <a:pt x="2366637" y="2506711"/>
                </a:lnTo>
                <a:lnTo>
                  <a:pt x="2319046" y="2503550"/>
                </a:lnTo>
                <a:lnTo>
                  <a:pt x="2271702" y="2499504"/>
                </a:lnTo>
                <a:lnTo>
                  <a:pt x="2224612" y="2494582"/>
                </a:lnTo>
                <a:lnTo>
                  <a:pt x="2177784" y="2488792"/>
                </a:lnTo>
                <a:lnTo>
                  <a:pt x="2131227" y="2482143"/>
                </a:lnTo>
                <a:lnTo>
                  <a:pt x="2084949" y="2474643"/>
                </a:lnTo>
                <a:lnTo>
                  <a:pt x="2038957" y="2466300"/>
                </a:lnTo>
                <a:lnTo>
                  <a:pt x="1993260" y="2457122"/>
                </a:lnTo>
                <a:lnTo>
                  <a:pt x="1947867" y="2447118"/>
                </a:lnTo>
                <a:lnTo>
                  <a:pt x="1902784" y="2436296"/>
                </a:lnTo>
                <a:lnTo>
                  <a:pt x="1858021" y="2424665"/>
                </a:lnTo>
                <a:lnTo>
                  <a:pt x="1813585" y="2412232"/>
                </a:lnTo>
                <a:lnTo>
                  <a:pt x="1769484" y="2399007"/>
                </a:lnTo>
                <a:lnTo>
                  <a:pt x="1725727" y="2384997"/>
                </a:lnTo>
                <a:lnTo>
                  <a:pt x="1682322" y="2370211"/>
                </a:lnTo>
                <a:lnTo>
                  <a:pt x="1639277" y="2354657"/>
                </a:lnTo>
                <a:lnTo>
                  <a:pt x="1596599" y="2338343"/>
                </a:lnTo>
                <a:lnTo>
                  <a:pt x="1554298" y="2321279"/>
                </a:lnTo>
                <a:lnTo>
                  <a:pt x="1512380" y="2303471"/>
                </a:lnTo>
                <a:lnTo>
                  <a:pt x="1470855" y="2284929"/>
                </a:lnTo>
                <a:lnTo>
                  <a:pt x="1429730" y="2265661"/>
                </a:lnTo>
                <a:lnTo>
                  <a:pt x="1389014" y="2245675"/>
                </a:lnTo>
                <a:lnTo>
                  <a:pt x="1348714" y="2224979"/>
                </a:lnTo>
                <a:lnTo>
                  <a:pt x="1308840" y="2203583"/>
                </a:lnTo>
                <a:lnTo>
                  <a:pt x="1269397" y="2181493"/>
                </a:lnTo>
                <a:lnTo>
                  <a:pt x="1230396" y="2158719"/>
                </a:lnTo>
                <a:lnTo>
                  <a:pt x="1191844" y="2135269"/>
                </a:lnTo>
                <a:lnTo>
                  <a:pt x="1153749" y="2111150"/>
                </a:lnTo>
                <a:lnTo>
                  <a:pt x="1116120" y="2086373"/>
                </a:lnTo>
                <a:lnTo>
                  <a:pt x="1078963" y="2060944"/>
                </a:lnTo>
                <a:lnTo>
                  <a:pt x="1042289" y="2034872"/>
                </a:lnTo>
                <a:lnTo>
                  <a:pt x="1006104" y="2008166"/>
                </a:lnTo>
                <a:lnTo>
                  <a:pt x="970416" y="1980833"/>
                </a:lnTo>
                <a:lnTo>
                  <a:pt x="935235" y="1952883"/>
                </a:lnTo>
                <a:lnTo>
                  <a:pt x="900567" y="1924323"/>
                </a:lnTo>
                <a:lnTo>
                  <a:pt x="866422" y="1895162"/>
                </a:lnTo>
                <a:lnTo>
                  <a:pt x="832807" y="1865409"/>
                </a:lnTo>
                <a:lnTo>
                  <a:pt x="799730" y="1835070"/>
                </a:lnTo>
                <a:lnTo>
                  <a:pt x="767199" y="1804156"/>
                </a:lnTo>
                <a:lnTo>
                  <a:pt x="735224" y="1772673"/>
                </a:lnTo>
                <a:lnTo>
                  <a:pt x="703810" y="1740631"/>
                </a:lnTo>
                <a:lnTo>
                  <a:pt x="672968" y="1708038"/>
                </a:lnTo>
                <a:lnTo>
                  <a:pt x="642704" y="1674903"/>
                </a:lnTo>
                <a:lnTo>
                  <a:pt x="613028" y="1641232"/>
                </a:lnTo>
                <a:lnTo>
                  <a:pt x="583946" y="1607035"/>
                </a:lnTo>
                <a:lnTo>
                  <a:pt x="555468" y="1572321"/>
                </a:lnTo>
                <a:lnTo>
                  <a:pt x="527601" y="1537097"/>
                </a:lnTo>
                <a:lnTo>
                  <a:pt x="500354" y="1501372"/>
                </a:lnTo>
                <a:lnTo>
                  <a:pt x="473734" y="1465154"/>
                </a:lnTo>
                <a:lnTo>
                  <a:pt x="447750" y="1428451"/>
                </a:lnTo>
                <a:lnTo>
                  <a:pt x="422409" y="1391273"/>
                </a:lnTo>
                <a:lnTo>
                  <a:pt x="397721" y="1353626"/>
                </a:lnTo>
                <a:lnTo>
                  <a:pt x="373692" y="1315520"/>
                </a:lnTo>
                <a:lnTo>
                  <a:pt x="350332" y="1276963"/>
                </a:lnTo>
                <a:lnTo>
                  <a:pt x="327648" y="1237963"/>
                </a:lnTo>
                <a:lnTo>
                  <a:pt x="305648" y="1198528"/>
                </a:lnTo>
                <a:lnTo>
                  <a:pt x="284341" y="1158667"/>
                </a:lnTo>
                <a:lnTo>
                  <a:pt x="263734" y="1118389"/>
                </a:lnTo>
                <a:lnTo>
                  <a:pt x="243837" y="1077701"/>
                </a:lnTo>
                <a:lnTo>
                  <a:pt x="224656" y="1036611"/>
                </a:lnTo>
                <a:lnTo>
                  <a:pt x="206200" y="995129"/>
                </a:lnTo>
                <a:lnTo>
                  <a:pt x="188476" y="953262"/>
                </a:lnTo>
                <a:lnTo>
                  <a:pt x="171495" y="911020"/>
                </a:lnTo>
                <a:lnTo>
                  <a:pt x="155262" y="868409"/>
                </a:lnTo>
                <a:lnTo>
                  <a:pt x="139787" y="825439"/>
                </a:lnTo>
                <a:lnTo>
                  <a:pt x="125077" y="782117"/>
                </a:lnTo>
                <a:lnTo>
                  <a:pt x="111141" y="738453"/>
                </a:lnTo>
                <a:lnTo>
                  <a:pt x="97987" y="694454"/>
                </a:lnTo>
                <a:lnTo>
                  <a:pt x="85622" y="650129"/>
                </a:lnTo>
                <a:lnTo>
                  <a:pt x="74056" y="605487"/>
                </a:lnTo>
                <a:lnTo>
                  <a:pt x="63296" y="560534"/>
                </a:lnTo>
                <a:lnTo>
                  <a:pt x="53350" y="515281"/>
                </a:lnTo>
                <a:lnTo>
                  <a:pt x="44226" y="469735"/>
                </a:lnTo>
                <a:lnTo>
                  <a:pt x="35932" y="423904"/>
                </a:lnTo>
                <a:lnTo>
                  <a:pt x="28465" y="377713"/>
                </a:lnTo>
                <a:lnTo>
                  <a:pt x="21869" y="331422"/>
                </a:lnTo>
                <a:lnTo>
                  <a:pt x="16116" y="284788"/>
                </a:lnTo>
                <a:lnTo>
                  <a:pt x="11242" y="238067"/>
                </a:lnTo>
                <a:lnTo>
                  <a:pt x="7221" y="190961"/>
                </a:lnTo>
                <a:lnTo>
                  <a:pt x="4077" y="143593"/>
                </a:lnTo>
                <a:lnTo>
                  <a:pt x="1819" y="95970"/>
                </a:lnTo>
                <a:lnTo>
                  <a:pt x="454" y="48015"/>
                </a:lnTo>
                <a:lnTo>
                  <a:pt x="0" y="0"/>
                </a:lnTo>
                <a:lnTo>
                  <a:pt x="154987" y="0"/>
                </a:lnTo>
                <a:lnTo>
                  <a:pt x="155467" y="48015"/>
                </a:lnTo>
                <a:lnTo>
                  <a:pt x="156898" y="95822"/>
                </a:lnTo>
                <a:lnTo>
                  <a:pt x="159275" y="143411"/>
                </a:lnTo>
                <a:lnTo>
                  <a:pt x="162588" y="190774"/>
                </a:lnTo>
                <a:lnTo>
                  <a:pt x="166831" y="237902"/>
                </a:lnTo>
                <a:lnTo>
                  <a:pt x="171996" y="284788"/>
                </a:lnTo>
                <a:lnTo>
                  <a:pt x="178077" y="331422"/>
                </a:lnTo>
                <a:lnTo>
                  <a:pt x="185053" y="377713"/>
                </a:lnTo>
                <a:lnTo>
                  <a:pt x="192916" y="423675"/>
                </a:lnTo>
                <a:lnTo>
                  <a:pt x="201661" y="469328"/>
                </a:lnTo>
                <a:lnTo>
                  <a:pt x="211279" y="514664"/>
                </a:lnTo>
                <a:lnTo>
                  <a:pt x="221761" y="559672"/>
                </a:lnTo>
                <a:lnTo>
                  <a:pt x="233097" y="604344"/>
                </a:lnTo>
                <a:lnTo>
                  <a:pt x="245279" y="648672"/>
                </a:lnTo>
                <a:lnTo>
                  <a:pt x="258297" y="692645"/>
                </a:lnTo>
                <a:lnTo>
                  <a:pt x="272143" y="736255"/>
                </a:lnTo>
                <a:lnTo>
                  <a:pt x="286806" y="779493"/>
                </a:lnTo>
                <a:lnTo>
                  <a:pt x="302279" y="822349"/>
                </a:lnTo>
                <a:lnTo>
                  <a:pt x="318552" y="864815"/>
                </a:lnTo>
                <a:lnTo>
                  <a:pt x="335616" y="906881"/>
                </a:lnTo>
                <a:lnTo>
                  <a:pt x="353461" y="948538"/>
                </a:lnTo>
                <a:lnTo>
                  <a:pt x="372080" y="989777"/>
                </a:lnTo>
                <a:lnTo>
                  <a:pt x="391462" y="1030590"/>
                </a:lnTo>
                <a:lnTo>
                  <a:pt x="411598" y="1070966"/>
                </a:lnTo>
                <a:lnTo>
                  <a:pt x="432480" y="1110897"/>
                </a:lnTo>
                <a:lnTo>
                  <a:pt x="454098" y="1150374"/>
                </a:lnTo>
                <a:lnTo>
                  <a:pt x="476444" y="1189388"/>
                </a:lnTo>
                <a:lnTo>
                  <a:pt x="499507" y="1227929"/>
                </a:lnTo>
                <a:lnTo>
                  <a:pt x="523280" y="1265988"/>
                </a:lnTo>
                <a:lnTo>
                  <a:pt x="547753" y="1303557"/>
                </a:lnTo>
                <a:lnTo>
                  <a:pt x="572916" y="1340627"/>
                </a:lnTo>
                <a:lnTo>
                  <a:pt x="598761" y="1377187"/>
                </a:lnTo>
                <a:lnTo>
                  <a:pt x="625279" y="1413229"/>
                </a:lnTo>
                <a:lnTo>
                  <a:pt x="652460" y="1448745"/>
                </a:lnTo>
                <a:lnTo>
                  <a:pt x="680296" y="1483724"/>
                </a:lnTo>
                <a:lnTo>
                  <a:pt x="708777" y="1518158"/>
                </a:lnTo>
                <a:lnTo>
                  <a:pt x="737894" y="1552037"/>
                </a:lnTo>
                <a:lnTo>
                  <a:pt x="767639" y="1585354"/>
                </a:lnTo>
                <a:lnTo>
                  <a:pt x="798001" y="1618097"/>
                </a:lnTo>
                <a:lnTo>
                  <a:pt x="828973" y="1650259"/>
                </a:lnTo>
                <a:lnTo>
                  <a:pt x="860544" y="1681830"/>
                </a:lnTo>
                <a:lnTo>
                  <a:pt x="892706" y="1712802"/>
                </a:lnTo>
                <a:lnTo>
                  <a:pt x="925449" y="1743164"/>
                </a:lnTo>
                <a:lnTo>
                  <a:pt x="958766" y="1772909"/>
                </a:lnTo>
                <a:lnTo>
                  <a:pt x="992645" y="1802026"/>
                </a:lnTo>
                <a:lnTo>
                  <a:pt x="1027079" y="1830507"/>
                </a:lnTo>
                <a:lnTo>
                  <a:pt x="1062058" y="1858343"/>
                </a:lnTo>
                <a:lnTo>
                  <a:pt x="1097574" y="1885524"/>
                </a:lnTo>
                <a:lnTo>
                  <a:pt x="1133616" y="1912042"/>
                </a:lnTo>
                <a:lnTo>
                  <a:pt x="1170176" y="1937887"/>
                </a:lnTo>
                <a:lnTo>
                  <a:pt x="1207246" y="1963050"/>
                </a:lnTo>
                <a:lnTo>
                  <a:pt x="1244814" y="1987523"/>
                </a:lnTo>
                <a:lnTo>
                  <a:pt x="1282874" y="2011295"/>
                </a:lnTo>
                <a:lnTo>
                  <a:pt x="1321415" y="2034359"/>
                </a:lnTo>
                <a:lnTo>
                  <a:pt x="1360429" y="2056705"/>
                </a:lnTo>
                <a:lnTo>
                  <a:pt x="1399906" y="2078323"/>
                </a:lnTo>
                <a:lnTo>
                  <a:pt x="1439837" y="2099205"/>
                </a:lnTo>
                <a:lnTo>
                  <a:pt x="1480213" y="2119341"/>
                </a:lnTo>
                <a:lnTo>
                  <a:pt x="1521026" y="2138723"/>
                </a:lnTo>
                <a:lnTo>
                  <a:pt x="1562265" y="2157342"/>
                </a:lnTo>
                <a:lnTo>
                  <a:pt x="1603922" y="2175187"/>
                </a:lnTo>
                <a:lnTo>
                  <a:pt x="1645988" y="2192251"/>
                </a:lnTo>
                <a:lnTo>
                  <a:pt x="1688454" y="2208524"/>
                </a:lnTo>
                <a:lnTo>
                  <a:pt x="1731310" y="2223997"/>
                </a:lnTo>
                <a:lnTo>
                  <a:pt x="1774548" y="2238660"/>
                </a:lnTo>
                <a:lnTo>
                  <a:pt x="1818158" y="2252506"/>
                </a:lnTo>
                <a:lnTo>
                  <a:pt x="1862131" y="2265524"/>
                </a:lnTo>
                <a:lnTo>
                  <a:pt x="1906458" y="2277706"/>
                </a:lnTo>
                <a:lnTo>
                  <a:pt x="1951131" y="2289042"/>
                </a:lnTo>
                <a:lnTo>
                  <a:pt x="1996139" y="2299524"/>
                </a:lnTo>
                <a:lnTo>
                  <a:pt x="2041475" y="2309142"/>
                </a:lnTo>
                <a:lnTo>
                  <a:pt x="2087128" y="2317887"/>
                </a:lnTo>
                <a:lnTo>
                  <a:pt x="2133090" y="2325750"/>
                </a:lnTo>
                <a:lnTo>
                  <a:pt x="2179351" y="2332723"/>
                </a:lnTo>
                <a:lnTo>
                  <a:pt x="2225903" y="2338795"/>
                </a:lnTo>
                <a:lnTo>
                  <a:pt x="2272736" y="2343958"/>
                </a:lnTo>
                <a:lnTo>
                  <a:pt x="2319842" y="2348202"/>
                </a:lnTo>
                <a:lnTo>
                  <a:pt x="2367210" y="2351519"/>
                </a:lnTo>
                <a:lnTo>
                  <a:pt x="2414833" y="2353900"/>
                </a:lnTo>
                <a:lnTo>
                  <a:pt x="2462701" y="2355335"/>
                </a:lnTo>
                <a:lnTo>
                  <a:pt x="2510805" y="2355816"/>
                </a:lnTo>
                <a:lnTo>
                  <a:pt x="2510805" y="2508869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90540" y="706846"/>
            <a:ext cx="157797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285" dirty="0">
                <a:solidFill>
                  <a:srgbClr val="000000"/>
                </a:solidFill>
                <a:latin typeface="Trebuchet MS"/>
                <a:cs typeface="Trebuchet MS"/>
              </a:rPr>
              <a:t>Load</a:t>
            </a:r>
            <a:r>
              <a:rPr sz="5000" b="1" spc="-509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760" dirty="0">
                <a:solidFill>
                  <a:srgbClr val="000000"/>
                </a:solidFill>
                <a:latin typeface="Trebuchet MS"/>
                <a:cs typeface="Trebuchet MS"/>
              </a:rPr>
              <a:t>:</a:t>
            </a:r>
            <a:endParaRPr sz="5000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2492152"/>
            <a:ext cx="2111375" cy="5295900"/>
            <a:chOff x="0" y="2492152"/>
            <a:chExt cx="2111375" cy="5295900"/>
          </a:xfrm>
        </p:grpSpPr>
        <p:sp>
          <p:nvSpPr>
            <p:cNvPr id="6" name="object 6"/>
            <p:cNvSpPr/>
            <p:nvPr/>
          </p:nvSpPr>
          <p:spPr>
            <a:xfrm>
              <a:off x="0" y="2492152"/>
              <a:ext cx="1777364" cy="5295900"/>
            </a:xfrm>
            <a:custGeom>
              <a:avLst/>
              <a:gdLst/>
              <a:ahLst/>
              <a:cxnLst/>
              <a:rect l="l" t="t" r="r" b="b"/>
              <a:pathLst>
                <a:path w="1777364" h="5295900">
                  <a:moveTo>
                    <a:pt x="9814" y="5295899"/>
                  </a:moveTo>
                  <a:lnTo>
                    <a:pt x="0" y="5295899"/>
                  </a:lnTo>
                  <a:lnTo>
                    <a:pt x="0" y="4660899"/>
                  </a:lnTo>
                  <a:lnTo>
                    <a:pt x="32994" y="4648199"/>
                  </a:lnTo>
                  <a:lnTo>
                    <a:pt x="111310" y="4597399"/>
                  </a:lnTo>
                  <a:lnTo>
                    <a:pt x="187605" y="4546599"/>
                  </a:lnTo>
                  <a:lnTo>
                    <a:pt x="261800" y="4495799"/>
                  </a:lnTo>
                  <a:lnTo>
                    <a:pt x="298086" y="4470399"/>
                  </a:lnTo>
                  <a:lnTo>
                    <a:pt x="333817" y="4444999"/>
                  </a:lnTo>
                  <a:lnTo>
                    <a:pt x="368983" y="4419599"/>
                  </a:lnTo>
                  <a:lnTo>
                    <a:pt x="403575" y="4381499"/>
                  </a:lnTo>
                  <a:lnTo>
                    <a:pt x="437583" y="4356099"/>
                  </a:lnTo>
                  <a:lnTo>
                    <a:pt x="470996" y="4330699"/>
                  </a:lnTo>
                  <a:lnTo>
                    <a:pt x="503805" y="4292599"/>
                  </a:lnTo>
                  <a:lnTo>
                    <a:pt x="535999" y="4267199"/>
                  </a:lnTo>
                  <a:lnTo>
                    <a:pt x="567570" y="4229099"/>
                  </a:lnTo>
                  <a:lnTo>
                    <a:pt x="598506" y="4203699"/>
                  </a:lnTo>
                  <a:lnTo>
                    <a:pt x="628799" y="4165599"/>
                  </a:lnTo>
                  <a:lnTo>
                    <a:pt x="658438" y="4127499"/>
                  </a:lnTo>
                  <a:lnTo>
                    <a:pt x="687413" y="4102099"/>
                  </a:lnTo>
                  <a:lnTo>
                    <a:pt x="715714" y="4063999"/>
                  </a:lnTo>
                  <a:lnTo>
                    <a:pt x="743332" y="4025899"/>
                  </a:lnTo>
                  <a:lnTo>
                    <a:pt x="770256" y="3987799"/>
                  </a:lnTo>
                  <a:lnTo>
                    <a:pt x="796476" y="3949699"/>
                  </a:lnTo>
                  <a:lnTo>
                    <a:pt x="821984" y="3911599"/>
                  </a:lnTo>
                  <a:lnTo>
                    <a:pt x="846768" y="3873499"/>
                  </a:lnTo>
                  <a:lnTo>
                    <a:pt x="870818" y="3835399"/>
                  </a:lnTo>
                  <a:lnTo>
                    <a:pt x="894126" y="3797299"/>
                  </a:lnTo>
                  <a:lnTo>
                    <a:pt x="916680" y="3759199"/>
                  </a:lnTo>
                  <a:lnTo>
                    <a:pt x="938472" y="3721099"/>
                  </a:lnTo>
                  <a:lnTo>
                    <a:pt x="959490" y="3682999"/>
                  </a:lnTo>
                  <a:lnTo>
                    <a:pt x="979726" y="3644899"/>
                  </a:lnTo>
                  <a:lnTo>
                    <a:pt x="999169" y="3594099"/>
                  </a:lnTo>
                  <a:lnTo>
                    <a:pt x="1017810" y="3555999"/>
                  </a:lnTo>
                  <a:lnTo>
                    <a:pt x="1035638" y="3517899"/>
                  </a:lnTo>
                  <a:lnTo>
                    <a:pt x="1052643" y="3467099"/>
                  </a:lnTo>
                  <a:lnTo>
                    <a:pt x="1068816" y="3428999"/>
                  </a:lnTo>
                  <a:lnTo>
                    <a:pt x="1084146" y="3390899"/>
                  </a:lnTo>
                  <a:lnTo>
                    <a:pt x="1098624" y="3340099"/>
                  </a:lnTo>
                  <a:lnTo>
                    <a:pt x="1112241" y="3301999"/>
                  </a:lnTo>
                  <a:lnTo>
                    <a:pt x="1124984" y="3251199"/>
                  </a:lnTo>
                  <a:lnTo>
                    <a:pt x="1136846" y="3213099"/>
                  </a:lnTo>
                  <a:lnTo>
                    <a:pt x="1147816" y="3162299"/>
                  </a:lnTo>
                  <a:lnTo>
                    <a:pt x="1157885" y="3124199"/>
                  </a:lnTo>
                  <a:lnTo>
                    <a:pt x="1167041" y="3073399"/>
                  </a:lnTo>
                  <a:lnTo>
                    <a:pt x="1175275" y="3022599"/>
                  </a:lnTo>
                  <a:lnTo>
                    <a:pt x="1182578" y="2984499"/>
                  </a:lnTo>
                  <a:lnTo>
                    <a:pt x="1188940" y="2933699"/>
                  </a:lnTo>
                  <a:lnTo>
                    <a:pt x="1194350" y="2882899"/>
                  </a:lnTo>
                  <a:lnTo>
                    <a:pt x="1198799" y="2832099"/>
                  </a:lnTo>
                  <a:lnTo>
                    <a:pt x="1202276" y="2793999"/>
                  </a:lnTo>
                  <a:lnTo>
                    <a:pt x="1204772" y="2743199"/>
                  </a:lnTo>
                  <a:lnTo>
                    <a:pt x="1206277" y="2692399"/>
                  </a:lnTo>
                  <a:lnTo>
                    <a:pt x="1206781" y="2641599"/>
                  </a:lnTo>
                  <a:lnTo>
                    <a:pt x="1206277" y="2590799"/>
                  </a:lnTo>
                  <a:lnTo>
                    <a:pt x="1204772" y="2552699"/>
                  </a:lnTo>
                  <a:lnTo>
                    <a:pt x="1202276" y="2501899"/>
                  </a:lnTo>
                  <a:lnTo>
                    <a:pt x="1198799" y="2451099"/>
                  </a:lnTo>
                  <a:lnTo>
                    <a:pt x="1194350" y="2400299"/>
                  </a:lnTo>
                  <a:lnTo>
                    <a:pt x="1188940" y="2362199"/>
                  </a:lnTo>
                  <a:lnTo>
                    <a:pt x="1182578" y="2311399"/>
                  </a:lnTo>
                  <a:lnTo>
                    <a:pt x="1175275" y="2260599"/>
                  </a:lnTo>
                  <a:lnTo>
                    <a:pt x="1167041" y="2222499"/>
                  </a:lnTo>
                  <a:lnTo>
                    <a:pt x="1157885" y="2171699"/>
                  </a:lnTo>
                  <a:lnTo>
                    <a:pt x="1147816" y="2120899"/>
                  </a:lnTo>
                  <a:lnTo>
                    <a:pt x="1136846" y="2082799"/>
                  </a:lnTo>
                  <a:lnTo>
                    <a:pt x="1124984" y="2031999"/>
                  </a:lnTo>
                  <a:lnTo>
                    <a:pt x="1112241" y="1993899"/>
                  </a:lnTo>
                  <a:lnTo>
                    <a:pt x="1098624" y="1943099"/>
                  </a:lnTo>
                  <a:lnTo>
                    <a:pt x="1084146" y="1904999"/>
                  </a:lnTo>
                  <a:lnTo>
                    <a:pt x="1068816" y="1854199"/>
                  </a:lnTo>
                  <a:lnTo>
                    <a:pt x="1052643" y="1816099"/>
                  </a:lnTo>
                  <a:lnTo>
                    <a:pt x="1035638" y="1777999"/>
                  </a:lnTo>
                  <a:lnTo>
                    <a:pt x="1017810" y="1727199"/>
                  </a:lnTo>
                  <a:lnTo>
                    <a:pt x="999169" y="1689099"/>
                  </a:lnTo>
                  <a:lnTo>
                    <a:pt x="979726" y="1650999"/>
                  </a:lnTo>
                  <a:lnTo>
                    <a:pt x="959490" y="1612899"/>
                  </a:lnTo>
                  <a:lnTo>
                    <a:pt x="938472" y="1562099"/>
                  </a:lnTo>
                  <a:lnTo>
                    <a:pt x="916680" y="1523999"/>
                  </a:lnTo>
                  <a:lnTo>
                    <a:pt x="894126" y="1485899"/>
                  </a:lnTo>
                  <a:lnTo>
                    <a:pt x="870818" y="1447799"/>
                  </a:lnTo>
                  <a:lnTo>
                    <a:pt x="846768" y="1409699"/>
                  </a:lnTo>
                  <a:lnTo>
                    <a:pt x="821984" y="1371599"/>
                  </a:lnTo>
                  <a:lnTo>
                    <a:pt x="796476" y="1333499"/>
                  </a:lnTo>
                  <a:lnTo>
                    <a:pt x="770256" y="1295399"/>
                  </a:lnTo>
                  <a:lnTo>
                    <a:pt x="743332" y="1257299"/>
                  </a:lnTo>
                  <a:lnTo>
                    <a:pt x="715714" y="1231899"/>
                  </a:lnTo>
                  <a:lnTo>
                    <a:pt x="687413" y="1193799"/>
                  </a:lnTo>
                  <a:lnTo>
                    <a:pt x="658438" y="1155699"/>
                  </a:lnTo>
                  <a:lnTo>
                    <a:pt x="628799" y="1117599"/>
                  </a:lnTo>
                  <a:lnTo>
                    <a:pt x="598506" y="1092199"/>
                  </a:lnTo>
                  <a:lnTo>
                    <a:pt x="567570" y="1054099"/>
                  </a:lnTo>
                  <a:lnTo>
                    <a:pt x="535999" y="1028699"/>
                  </a:lnTo>
                  <a:lnTo>
                    <a:pt x="503805" y="990599"/>
                  </a:lnTo>
                  <a:lnTo>
                    <a:pt x="470996" y="965199"/>
                  </a:lnTo>
                  <a:lnTo>
                    <a:pt x="437583" y="927099"/>
                  </a:lnTo>
                  <a:lnTo>
                    <a:pt x="403575" y="901699"/>
                  </a:lnTo>
                  <a:lnTo>
                    <a:pt x="368983" y="876299"/>
                  </a:lnTo>
                  <a:lnTo>
                    <a:pt x="333817" y="850899"/>
                  </a:lnTo>
                  <a:lnTo>
                    <a:pt x="298086" y="812799"/>
                  </a:lnTo>
                  <a:lnTo>
                    <a:pt x="261800" y="787399"/>
                  </a:lnTo>
                  <a:lnTo>
                    <a:pt x="187605" y="736599"/>
                  </a:lnTo>
                  <a:lnTo>
                    <a:pt x="111310" y="685799"/>
                  </a:lnTo>
                  <a:lnTo>
                    <a:pt x="72400" y="673099"/>
                  </a:lnTo>
                  <a:lnTo>
                    <a:pt x="32994" y="647699"/>
                  </a:lnTo>
                  <a:lnTo>
                    <a:pt x="0" y="622299"/>
                  </a:lnTo>
                  <a:lnTo>
                    <a:pt x="0" y="0"/>
                  </a:lnTo>
                  <a:lnTo>
                    <a:pt x="9814" y="0"/>
                  </a:lnTo>
                  <a:lnTo>
                    <a:pt x="51767" y="12699"/>
                  </a:lnTo>
                  <a:lnTo>
                    <a:pt x="93375" y="38099"/>
                  </a:lnTo>
                  <a:lnTo>
                    <a:pt x="134633" y="50799"/>
                  </a:lnTo>
                  <a:lnTo>
                    <a:pt x="175535" y="76199"/>
                  </a:lnTo>
                  <a:lnTo>
                    <a:pt x="216074" y="88899"/>
                  </a:lnTo>
                  <a:lnTo>
                    <a:pt x="296037" y="139699"/>
                  </a:lnTo>
                  <a:lnTo>
                    <a:pt x="335450" y="152399"/>
                  </a:lnTo>
                  <a:lnTo>
                    <a:pt x="413105" y="203199"/>
                  </a:lnTo>
                  <a:lnTo>
                    <a:pt x="489158" y="253999"/>
                  </a:lnTo>
                  <a:lnTo>
                    <a:pt x="563560" y="304799"/>
                  </a:lnTo>
                  <a:lnTo>
                    <a:pt x="636260" y="355599"/>
                  </a:lnTo>
                  <a:lnTo>
                    <a:pt x="707208" y="406399"/>
                  </a:lnTo>
                  <a:lnTo>
                    <a:pt x="742009" y="444499"/>
                  </a:lnTo>
                  <a:lnTo>
                    <a:pt x="776354" y="469899"/>
                  </a:lnTo>
                  <a:lnTo>
                    <a:pt x="810236" y="495299"/>
                  </a:lnTo>
                  <a:lnTo>
                    <a:pt x="843649" y="520699"/>
                  </a:lnTo>
                  <a:lnTo>
                    <a:pt x="876586" y="558799"/>
                  </a:lnTo>
                  <a:lnTo>
                    <a:pt x="909042" y="584199"/>
                  </a:lnTo>
                  <a:lnTo>
                    <a:pt x="941009" y="622299"/>
                  </a:lnTo>
                  <a:lnTo>
                    <a:pt x="972483" y="647699"/>
                  </a:lnTo>
                  <a:lnTo>
                    <a:pt x="1003456" y="685799"/>
                  </a:lnTo>
                  <a:lnTo>
                    <a:pt x="1033922" y="711199"/>
                  </a:lnTo>
                  <a:lnTo>
                    <a:pt x="1063876" y="749299"/>
                  </a:lnTo>
                  <a:lnTo>
                    <a:pt x="1093310" y="787399"/>
                  </a:lnTo>
                  <a:lnTo>
                    <a:pt x="1122218" y="812799"/>
                  </a:lnTo>
                  <a:lnTo>
                    <a:pt x="1150595" y="850899"/>
                  </a:lnTo>
                  <a:lnTo>
                    <a:pt x="1178434" y="888999"/>
                  </a:lnTo>
                  <a:lnTo>
                    <a:pt x="1205729" y="927099"/>
                  </a:lnTo>
                  <a:lnTo>
                    <a:pt x="1232473" y="965199"/>
                  </a:lnTo>
                  <a:lnTo>
                    <a:pt x="1258661" y="1003299"/>
                  </a:lnTo>
                  <a:lnTo>
                    <a:pt x="1284286" y="1028699"/>
                  </a:lnTo>
                  <a:lnTo>
                    <a:pt x="1309341" y="1066799"/>
                  </a:lnTo>
                  <a:lnTo>
                    <a:pt x="1333821" y="1104899"/>
                  </a:lnTo>
                  <a:lnTo>
                    <a:pt x="1357719" y="1142999"/>
                  </a:lnTo>
                  <a:lnTo>
                    <a:pt x="1381029" y="1181099"/>
                  </a:lnTo>
                  <a:lnTo>
                    <a:pt x="1403745" y="1219199"/>
                  </a:lnTo>
                  <a:lnTo>
                    <a:pt x="1425861" y="1269999"/>
                  </a:lnTo>
                  <a:lnTo>
                    <a:pt x="1447369" y="1308099"/>
                  </a:lnTo>
                  <a:lnTo>
                    <a:pt x="1468265" y="1346199"/>
                  </a:lnTo>
                  <a:lnTo>
                    <a:pt x="1488542" y="1384299"/>
                  </a:lnTo>
                  <a:lnTo>
                    <a:pt x="1508193" y="1422399"/>
                  </a:lnTo>
                  <a:lnTo>
                    <a:pt x="1527212" y="1473199"/>
                  </a:lnTo>
                  <a:lnTo>
                    <a:pt x="1545593" y="1511299"/>
                  </a:lnTo>
                  <a:lnTo>
                    <a:pt x="1563330" y="1549399"/>
                  </a:lnTo>
                  <a:lnTo>
                    <a:pt x="1580417" y="1587499"/>
                  </a:lnTo>
                  <a:lnTo>
                    <a:pt x="1596846" y="1638299"/>
                  </a:lnTo>
                  <a:lnTo>
                    <a:pt x="1612613" y="1676399"/>
                  </a:lnTo>
                  <a:lnTo>
                    <a:pt x="1627711" y="1727199"/>
                  </a:lnTo>
                  <a:lnTo>
                    <a:pt x="1642132" y="1765299"/>
                  </a:lnTo>
                  <a:lnTo>
                    <a:pt x="1655873" y="1803399"/>
                  </a:lnTo>
                  <a:lnTo>
                    <a:pt x="1668925" y="1854199"/>
                  </a:lnTo>
                  <a:lnTo>
                    <a:pt x="1681283" y="1892299"/>
                  </a:lnTo>
                  <a:lnTo>
                    <a:pt x="1692940" y="1943099"/>
                  </a:lnTo>
                  <a:lnTo>
                    <a:pt x="1703891" y="1993899"/>
                  </a:lnTo>
                  <a:lnTo>
                    <a:pt x="1714128" y="2031999"/>
                  </a:lnTo>
                  <a:lnTo>
                    <a:pt x="1723646" y="2082799"/>
                  </a:lnTo>
                  <a:lnTo>
                    <a:pt x="1732439" y="2120899"/>
                  </a:lnTo>
                  <a:lnTo>
                    <a:pt x="1740500" y="2171699"/>
                  </a:lnTo>
                  <a:lnTo>
                    <a:pt x="1747823" y="2222499"/>
                  </a:lnTo>
                  <a:lnTo>
                    <a:pt x="1754402" y="2260599"/>
                  </a:lnTo>
                  <a:lnTo>
                    <a:pt x="1760230" y="2311399"/>
                  </a:lnTo>
                  <a:lnTo>
                    <a:pt x="1765301" y="2362199"/>
                  </a:lnTo>
                  <a:lnTo>
                    <a:pt x="1769609" y="2400299"/>
                  </a:lnTo>
                  <a:lnTo>
                    <a:pt x="1773148" y="2451099"/>
                  </a:lnTo>
                  <a:lnTo>
                    <a:pt x="1775912" y="2501899"/>
                  </a:lnTo>
                  <a:lnTo>
                    <a:pt x="1776956" y="2527299"/>
                  </a:lnTo>
                  <a:lnTo>
                    <a:pt x="1776956" y="2768599"/>
                  </a:lnTo>
                  <a:lnTo>
                    <a:pt x="1775912" y="2793999"/>
                  </a:lnTo>
                  <a:lnTo>
                    <a:pt x="1773148" y="2832099"/>
                  </a:lnTo>
                  <a:lnTo>
                    <a:pt x="1769609" y="2882899"/>
                  </a:lnTo>
                  <a:lnTo>
                    <a:pt x="1765301" y="2933699"/>
                  </a:lnTo>
                  <a:lnTo>
                    <a:pt x="1760230" y="2984499"/>
                  </a:lnTo>
                  <a:lnTo>
                    <a:pt x="1754402" y="3022599"/>
                  </a:lnTo>
                  <a:lnTo>
                    <a:pt x="1747823" y="3073399"/>
                  </a:lnTo>
                  <a:lnTo>
                    <a:pt x="1740500" y="3124199"/>
                  </a:lnTo>
                  <a:lnTo>
                    <a:pt x="1732439" y="3162299"/>
                  </a:lnTo>
                  <a:lnTo>
                    <a:pt x="1723646" y="3213099"/>
                  </a:lnTo>
                  <a:lnTo>
                    <a:pt x="1714128" y="3251199"/>
                  </a:lnTo>
                  <a:lnTo>
                    <a:pt x="1703891" y="3301999"/>
                  </a:lnTo>
                  <a:lnTo>
                    <a:pt x="1692940" y="3352799"/>
                  </a:lnTo>
                  <a:lnTo>
                    <a:pt x="1681283" y="3390899"/>
                  </a:lnTo>
                  <a:lnTo>
                    <a:pt x="1668925" y="3441699"/>
                  </a:lnTo>
                  <a:lnTo>
                    <a:pt x="1655873" y="3479799"/>
                  </a:lnTo>
                  <a:lnTo>
                    <a:pt x="1642132" y="3517899"/>
                  </a:lnTo>
                  <a:lnTo>
                    <a:pt x="1627711" y="3568699"/>
                  </a:lnTo>
                  <a:lnTo>
                    <a:pt x="1612613" y="3606799"/>
                  </a:lnTo>
                  <a:lnTo>
                    <a:pt x="1596846" y="3657599"/>
                  </a:lnTo>
                  <a:lnTo>
                    <a:pt x="1580417" y="3695699"/>
                  </a:lnTo>
                  <a:lnTo>
                    <a:pt x="1563330" y="3733799"/>
                  </a:lnTo>
                  <a:lnTo>
                    <a:pt x="1545593" y="3784599"/>
                  </a:lnTo>
                  <a:lnTo>
                    <a:pt x="1527212" y="3822699"/>
                  </a:lnTo>
                  <a:lnTo>
                    <a:pt x="1508193" y="3860799"/>
                  </a:lnTo>
                  <a:lnTo>
                    <a:pt x="1488542" y="3898899"/>
                  </a:lnTo>
                  <a:lnTo>
                    <a:pt x="1468265" y="3949699"/>
                  </a:lnTo>
                  <a:lnTo>
                    <a:pt x="1447369" y="3987799"/>
                  </a:lnTo>
                  <a:lnTo>
                    <a:pt x="1425861" y="4025899"/>
                  </a:lnTo>
                  <a:lnTo>
                    <a:pt x="1403745" y="4063999"/>
                  </a:lnTo>
                  <a:lnTo>
                    <a:pt x="1381029" y="4102099"/>
                  </a:lnTo>
                  <a:lnTo>
                    <a:pt x="1357719" y="4140199"/>
                  </a:lnTo>
                  <a:lnTo>
                    <a:pt x="1333821" y="4178299"/>
                  </a:lnTo>
                  <a:lnTo>
                    <a:pt x="1309341" y="4216399"/>
                  </a:lnTo>
                  <a:lnTo>
                    <a:pt x="1284286" y="4254499"/>
                  </a:lnTo>
                  <a:lnTo>
                    <a:pt x="1258661" y="4292599"/>
                  </a:lnTo>
                  <a:lnTo>
                    <a:pt x="1232473" y="4330699"/>
                  </a:lnTo>
                  <a:lnTo>
                    <a:pt x="1205729" y="4368799"/>
                  </a:lnTo>
                  <a:lnTo>
                    <a:pt x="1178434" y="4406899"/>
                  </a:lnTo>
                  <a:lnTo>
                    <a:pt x="1150595" y="4432299"/>
                  </a:lnTo>
                  <a:lnTo>
                    <a:pt x="1122218" y="4470399"/>
                  </a:lnTo>
                  <a:lnTo>
                    <a:pt x="1093310" y="4508499"/>
                  </a:lnTo>
                  <a:lnTo>
                    <a:pt x="1063876" y="4533899"/>
                  </a:lnTo>
                  <a:lnTo>
                    <a:pt x="1033922" y="4571999"/>
                  </a:lnTo>
                  <a:lnTo>
                    <a:pt x="1003456" y="4610099"/>
                  </a:lnTo>
                  <a:lnTo>
                    <a:pt x="972483" y="4635499"/>
                  </a:lnTo>
                  <a:lnTo>
                    <a:pt x="941009" y="4673599"/>
                  </a:lnTo>
                  <a:lnTo>
                    <a:pt x="909042" y="4698999"/>
                  </a:lnTo>
                  <a:lnTo>
                    <a:pt x="876586" y="4737099"/>
                  </a:lnTo>
                  <a:lnTo>
                    <a:pt x="843649" y="4762499"/>
                  </a:lnTo>
                  <a:lnTo>
                    <a:pt x="810236" y="4787899"/>
                  </a:lnTo>
                  <a:lnTo>
                    <a:pt x="776354" y="4825999"/>
                  </a:lnTo>
                  <a:lnTo>
                    <a:pt x="707208" y="4876799"/>
                  </a:lnTo>
                  <a:lnTo>
                    <a:pt x="671956" y="4902199"/>
                  </a:lnTo>
                  <a:lnTo>
                    <a:pt x="636260" y="4940299"/>
                  </a:lnTo>
                  <a:lnTo>
                    <a:pt x="563560" y="4991099"/>
                  </a:lnTo>
                  <a:lnTo>
                    <a:pt x="489158" y="5041899"/>
                  </a:lnTo>
                  <a:lnTo>
                    <a:pt x="413105" y="5092699"/>
                  </a:lnTo>
                  <a:lnTo>
                    <a:pt x="374474" y="5105399"/>
                  </a:lnTo>
                  <a:lnTo>
                    <a:pt x="256243" y="5181599"/>
                  </a:lnTo>
                  <a:lnTo>
                    <a:pt x="216074" y="5194299"/>
                  </a:lnTo>
                  <a:lnTo>
                    <a:pt x="175535" y="5219699"/>
                  </a:lnTo>
                  <a:lnTo>
                    <a:pt x="134633" y="5232399"/>
                  </a:lnTo>
                  <a:lnTo>
                    <a:pt x="93375" y="5257799"/>
                  </a:lnTo>
                  <a:lnTo>
                    <a:pt x="51767" y="5270499"/>
                  </a:lnTo>
                  <a:lnTo>
                    <a:pt x="9814" y="52958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5834" y="5682057"/>
              <a:ext cx="1995805" cy="1995805"/>
            </a:xfrm>
            <a:custGeom>
              <a:avLst/>
              <a:gdLst/>
              <a:ahLst/>
              <a:cxnLst/>
              <a:rect l="l" t="t" r="r" b="b"/>
              <a:pathLst>
                <a:path w="1995805" h="1995804">
                  <a:moveTo>
                    <a:pt x="997605" y="1995211"/>
                  </a:moveTo>
                  <a:lnTo>
                    <a:pt x="949270" y="1994061"/>
                  </a:lnTo>
                  <a:lnTo>
                    <a:pt x="901529" y="1990645"/>
                  </a:lnTo>
                  <a:lnTo>
                    <a:pt x="854434" y="1985014"/>
                  </a:lnTo>
                  <a:lnTo>
                    <a:pt x="808037" y="1977223"/>
                  </a:lnTo>
                  <a:lnTo>
                    <a:pt x="762390" y="1967322"/>
                  </a:lnTo>
                  <a:lnTo>
                    <a:pt x="717547" y="1955365"/>
                  </a:lnTo>
                  <a:lnTo>
                    <a:pt x="673558" y="1941402"/>
                  </a:lnTo>
                  <a:lnTo>
                    <a:pt x="630476" y="1925488"/>
                  </a:lnTo>
                  <a:lnTo>
                    <a:pt x="588354" y="1907673"/>
                  </a:lnTo>
                  <a:lnTo>
                    <a:pt x="547244" y="1888010"/>
                  </a:lnTo>
                  <a:lnTo>
                    <a:pt x="507198" y="1866552"/>
                  </a:lnTo>
                  <a:lnTo>
                    <a:pt x="468268" y="1843350"/>
                  </a:lnTo>
                  <a:lnTo>
                    <a:pt x="430506" y="1818457"/>
                  </a:lnTo>
                  <a:lnTo>
                    <a:pt x="393966" y="1791925"/>
                  </a:lnTo>
                  <a:lnTo>
                    <a:pt x="358698" y="1763807"/>
                  </a:lnTo>
                  <a:lnTo>
                    <a:pt x="324756" y="1734154"/>
                  </a:lnTo>
                  <a:lnTo>
                    <a:pt x="292191" y="1703019"/>
                  </a:lnTo>
                  <a:lnTo>
                    <a:pt x="261057" y="1670454"/>
                  </a:lnTo>
                  <a:lnTo>
                    <a:pt x="231404" y="1636512"/>
                  </a:lnTo>
                  <a:lnTo>
                    <a:pt x="203286" y="1601245"/>
                  </a:lnTo>
                  <a:lnTo>
                    <a:pt x="176754" y="1564704"/>
                  </a:lnTo>
                  <a:lnTo>
                    <a:pt x="151861" y="1526943"/>
                  </a:lnTo>
                  <a:lnTo>
                    <a:pt x="128659" y="1488013"/>
                  </a:lnTo>
                  <a:lnTo>
                    <a:pt x="107201" y="1447966"/>
                  </a:lnTo>
                  <a:lnTo>
                    <a:pt x="87538" y="1406856"/>
                  </a:lnTo>
                  <a:lnTo>
                    <a:pt x="69723" y="1364734"/>
                  </a:lnTo>
                  <a:lnTo>
                    <a:pt x="53808" y="1321653"/>
                  </a:lnTo>
                  <a:lnTo>
                    <a:pt x="39846" y="1277664"/>
                  </a:lnTo>
                  <a:lnTo>
                    <a:pt x="27889" y="1232820"/>
                  </a:lnTo>
                  <a:lnTo>
                    <a:pt x="17988" y="1187174"/>
                  </a:lnTo>
                  <a:lnTo>
                    <a:pt x="10196" y="1140777"/>
                  </a:lnTo>
                  <a:lnTo>
                    <a:pt x="4566" y="1093681"/>
                  </a:lnTo>
                  <a:lnTo>
                    <a:pt x="1150" y="1045940"/>
                  </a:lnTo>
                  <a:lnTo>
                    <a:pt x="0" y="997605"/>
                  </a:lnTo>
                  <a:lnTo>
                    <a:pt x="1150" y="949270"/>
                  </a:lnTo>
                  <a:lnTo>
                    <a:pt x="4566" y="901529"/>
                  </a:lnTo>
                  <a:lnTo>
                    <a:pt x="10196" y="854434"/>
                  </a:lnTo>
                  <a:lnTo>
                    <a:pt x="17988" y="808037"/>
                  </a:lnTo>
                  <a:lnTo>
                    <a:pt x="27889" y="762390"/>
                  </a:lnTo>
                  <a:lnTo>
                    <a:pt x="39846" y="717547"/>
                  </a:lnTo>
                  <a:lnTo>
                    <a:pt x="53808" y="673558"/>
                  </a:lnTo>
                  <a:lnTo>
                    <a:pt x="69723" y="630476"/>
                  </a:lnTo>
                  <a:lnTo>
                    <a:pt x="87538" y="588354"/>
                  </a:lnTo>
                  <a:lnTo>
                    <a:pt x="107201" y="547244"/>
                  </a:lnTo>
                  <a:lnTo>
                    <a:pt x="128659" y="507198"/>
                  </a:lnTo>
                  <a:lnTo>
                    <a:pt x="151861" y="468268"/>
                  </a:lnTo>
                  <a:lnTo>
                    <a:pt x="176754" y="430506"/>
                  </a:lnTo>
                  <a:lnTo>
                    <a:pt x="203286" y="393966"/>
                  </a:lnTo>
                  <a:lnTo>
                    <a:pt x="231404" y="358698"/>
                  </a:lnTo>
                  <a:lnTo>
                    <a:pt x="261057" y="324756"/>
                  </a:lnTo>
                  <a:lnTo>
                    <a:pt x="292191" y="292191"/>
                  </a:lnTo>
                  <a:lnTo>
                    <a:pt x="324756" y="261057"/>
                  </a:lnTo>
                  <a:lnTo>
                    <a:pt x="358698" y="231404"/>
                  </a:lnTo>
                  <a:lnTo>
                    <a:pt x="393966" y="203286"/>
                  </a:lnTo>
                  <a:lnTo>
                    <a:pt x="430506" y="176754"/>
                  </a:lnTo>
                  <a:lnTo>
                    <a:pt x="468268" y="151861"/>
                  </a:lnTo>
                  <a:lnTo>
                    <a:pt x="507198" y="128659"/>
                  </a:lnTo>
                  <a:lnTo>
                    <a:pt x="547244" y="107201"/>
                  </a:lnTo>
                  <a:lnTo>
                    <a:pt x="588354" y="87538"/>
                  </a:lnTo>
                  <a:lnTo>
                    <a:pt x="630476" y="69723"/>
                  </a:lnTo>
                  <a:lnTo>
                    <a:pt x="673558" y="53808"/>
                  </a:lnTo>
                  <a:lnTo>
                    <a:pt x="717547" y="39846"/>
                  </a:lnTo>
                  <a:lnTo>
                    <a:pt x="762390" y="27889"/>
                  </a:lnTo>
                  <a:lnTo>
                    <a:pt x="808037" y="17988"/>
                  </a:lnTo>
                  <a:lnTo>
                    <a:pt x="854434" y="10196"/>
                  </a:lnTo>
                  <a:lnTo>
                    <a:pt x="901529" y="4566"/>
                  </a:lnTo>
                  <a:lnTo>
                    <a:pt x="949270" y="1150"/>
                  </a:lnTo>
                  <a:lnTo>
                    <a:pt x="997605" y="0"/>
                  </a:lnTo>
                  <a:lnTo>
                    <a:pt x="1045940" y="1150"/>
                  </a:lnTo>
                  <a:lnTo>
                    <a:pt x="1093681" y="4566"/>
                  </a:lnTo>
                  <a:lnTo>
                    <a:pt x="1140776" y="10196"/>
                  </a:lnTo>
                  <a:lnTo>
                    <a:pt x="1187173" y="17988"/>
                  </a:lnTo>
                  <a:lnTo>
                    <a:pt x="1232820" y="27889"/>
                  </a:lnTo>
                  <a:lnTo>
                    <a:pt x="1277664" y="39846"/>
                  </a:lnTo>
                  <a:lnTo>
                    <a:pt x="1321653" y="53808"/>
                  </a:lnTo>
                  <a:lnTo>
                    <a:pt x="1364734" y="69723"/>
                  </a:lnTo>
                  <a:lnTo>
                    <a:pt x="1406856" y="87538"/>
                  </a:lnTo>
                  <a:lnTo>
                    <a:pt x="1447966" y="107201"/>
                  </a:lnTo>
                  <a:lnTo>
                    <a:pt x="1488013" y="128659"/>
                  </a:lnTo>
                  <a:lnTo>
                    <a:pt x="1526942" y="151861"/>
                  </a:lnTo>
                  <a:lnTo>
                    <a:pt x="1564704" y="176754"/>
                  </a:lnTo>
                  <a:lnTo>
                    <a:pt x="1601244" y="203286"/>
                  </a:lnTo>
                  <a:lnTo>
                    <a:pt x="1636512" y="231404"/>
                  </a:lnTo>
                  <a:lnTo>
                    <a:pt x="1670454" y="261057"/>
                  </a:lnTo>
                  <a:lnTo>
                    <a:pt x="1703019" y="292191"/>
                  </a:lnTo>
                  <a:lnTo>
                    <a:pt x="1734154" y="324756"/>
                  </a:lnTo>
                  <a:lnTo>
                    <a:pt x="1763806" y="358698"/>
                  </a:lnTo>
                  <a:lnTo>
                    <a:pt x="1791925" y="393966"/>
                  </a:lnTo>
                  <a:lnTo>
                    <a:pt x="1818456" y="430506"/>
                  </a:lnTo>
                  <a:lnTo>
                    <a:pt x="1843349" y="468268"/>
                  </a:lnTo>
                  <a:lnTo>
                    <a:pt x="1866551" y="507198"/>
                  </a:lnTo>
                  <a:lnTo>
                    <a:pt x="1888009" y="547244"/>
                  </a:lnTo>
                  <a:lnTo>
                    <a:pt x="1907672" y="588354"/>
                  </a:lnTo>
                  <a:lnTo>
                    <a:pt x="1925487" y="630476"/>
                  </a:lnTo>
                  <a:lnTo>
                    <a:pt x="1941402" y="673558"/>
                  </a:lnTo>
                  <a:lnTo>
                    <a:pt x="1955364" y="717547"/>
                  </a:lnTo>
                  <a:lnTo>
                    <a:pt x="1967322" y="762390"/>
                  </a:lnTo>
                  <a:lnTo>
                    <a:pt x="1977222" y="808037"/>
                  </a:lnTo>
                  <a:lnTo>
                    <a:pt x="1985014" y="854434"/>
                  </a:lnTo>
                  <a:lnTo>
                    <a:pt x="1990644" y="901529"/>
                  </a:lnTo>
                  <a:lnTo>
                    <a:pt x="1994060" y="949270"/>
                  </a:lnTo>
                  <a:lnTo>
                    <a:pt x="1995211" y="997605"/>
                  </a:lnTo>
                  <a:lnTo>
                    <a:pt x="1994060" y="1045940"/>
                  </a:lnTo>
                  <a:lnTo>
                    <a:pt x="1990644" y="1093681"/>
                  </a:lnTo>
                  <a:lnTo>
                    <a:pt x="1985014" y="1140777"/>
                  </a:lnTo>
                  <a:lnTo>
                    <a:pt x="1977222" y="1187174"/>
                  </a:lnTo>
                  <a:lnTo>
                    <a:pt x="1967322" y="1232820"/>
                  </a:lnTo>
                  <a:lnTo>
                    <a:pt x="1955364" y="1277664"/>
                  </a:lnTo>
                  <a:lnTo>
                    <a:pt x="1941402" y="1321653"/>
                  </a:lnTo>
                  <a:lnTo>
                    <a:pt x="1925487" y="1364734"/>
                  </a:lnTo>
                  <a:lnTo>
                    <a:pt x="1907672" y="1406856"/>
                  </a:lnTo>
                  <a:lnTo>
                    <a:pt x="1888009" y="1447966"/>
                  </a:lnTo>
                  <a:lnTo>
                    <a:pt x="1866551" y="1488013"/>
                  </a:lnTo>
                  <a:lnTo>
                    <a:pt x="1843349" y="1526943"/>
                  </a:lnTo>
                  <a:lnTo>
                    <a:pt x="1818456" y="1564704"/>
                  </a:lnTo>
                  <a:lnTo>
                    <a:pt x="1791925" y="1601245"/>
                  </a:lnTo>
                  <a:lnTo>
                    <a:pt x="1763806" y="1636512"/>
                  </a:lnTo>
                  <a:lnTo>
                    <a:pt x="1734154" y="1670454"/>
                  </a:lnTo>
                  <a:lnTo>
                    <a:pt x="1703019" y="1703019"/>
                  </a:lnTo>
                  <a:lnTo>
                    <a:pt x="1670454" y="1734154"/>
                  </a:lnTo>
                  <a:lnTo>
                    <a:pt x="1636512" y="1763807"/>
                  </a:lnTo>
                  <a:lnTo>
                    <a:pt x="1601244" y="1791925"/>
                  </a:lnTo>
                  <a:lnTo>
                    <a:pt x="1564704" y="1818457"/>
                  </a:lnTo>
                  <a:lnTo>
                    <a:pt x="1526942" y="1843350"/>
                  </a:lnTo>
                  <a:lnTo>
                    <a:pt x="1488013" y="1866552"/>
                  </a:lnTo>
                  <a:lnTo>
                    <a:pt x="1447966" y="1888010"/>
                  </a:lnTo>
                  <a:lnTo>
                    <a:pt x="1406856" y="1907673"/>
                  </a:lnTo>
                  <a:lnTo>
                    <a:pt x="1364734" y="1925488"/>
                  </a:lnTo>
                  <a:lnTo>
                    <a:pt x="1321653" y="1941402"/>
                  </a:lnTo>
                  <a:lnTo>
                    <a:pt x="1277664" y="1955365"/>
                  </a:lnTo>
                  <a:lnTo>
                    <a:pt x="1232820" y="1967322"/>
                  </a:lnTo>
                  <a:lnTo>
                    <a:pt x="1187173" y="1977223"/>
                  </a:lnTo>
                  <a:lnTo>
                    <a:pt x="1140776" y="1985014"/>
                  </a:lnTo>
                  <a:lnTo>
                    <a:pt x="1093681" y="1990645"/>
                  </a:lnTo>
                  <a:lnTo>
                    <a:pt x="1045940" y="1994061"/>
                  </a:lnTo>
                  <a:lnTo>
                    <a:pt x="997605" y="1995211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7028391" y="6988584"/>
            <a:ext cx="231140" cy="1377950"/>
          </a:xfrm>
          <a:custGeom>
            <a:avLst/>
            <a:gdLst/>
            <a:ahLst/>
            <a:cxnLst/>
            <a:rect l="l" t="t" r="r" b="b"/>
            <a:pathLst>
              <a:path w="231140" h="1377950">
                <a:moveTo>
                  <a:pt x="230851" y="1261949"/>
                </a:moveTo>
                <a:lnTo>
                  <a:pt x="221766" y="1306835"/>
                </a:lnTo>
                <a:lnTo>
                  <a:pt x="197005" y="1343530"/>
                </a:lnTo>
                <a:lnTo>
                  <a:pt x="160311" y="1368291"/>
                </a:lnTo>
                <a:lnTo>
                  <a:pt x="115427" y="1377376"/>
                </a:lnTo>
                <a:lnTo>
                  <a:pt x="70541" y="1368291"/>
                </a:lnTo>
                <a:lnTo>
                  <a:pt x="33846" y="1343530"/>
                </a:lnTo>
                <a:lnTo>
                  <a:pt x="9085" y="1306835"/>
                </a:lnTo>
                <a:lnTo>
                  <a:pt x="0" y="1261949"/>
                </a:lnTo>
                <a:lnTo>
                  <a:pt x="9085" y="1217063"/>
                </a:lnTo>
                <a:lnTo>
                  <a:pt x="33846" y="1180369"/>
                </a:lnTo>
                <a:lnTo>
                  <a:pt x="42767" y="1174350"/>
                </a:lnTo>
                <a:lnTo>
                  <a:pt x="42767" y="1261949"/>
                </a:lnTo>
                <a:lnTo>
                  <a:pt x="48485" y="1290205"/>
                </a:lnTo>
                <a:lnTo>
                  <a:pt x="64072" y="1313304"/>
                </a:lnTo>
                <a:lnTo>
                  <a:pt x="87171" y="1328890"/>
                </a:lnTo>
                <a:lnTo>
                  <a:pt x="115427" y="1334609"/>
                </a:lnTo>
                <a:lnTo>
                  <a:pt x="143682" y="1328890"/>
                </a:lnTo>
                <a:lnTo>
                  <a:pt x="166780" y="1313304"/>
                </a:lnTo>
                <a:lnTo>
                  <a:pt x="182365" y="1290205"/>
                </a:lnTo>
                <a:lnTo>
                  <a:pt x="188084" y="1261949"/>
                </a:lnTo>
                <a:lnTo>
                  <a:pt x="188084" y="1174350"/>
                </a:lnTo>
                <a:lnTo>
                  <a:pt x="197005" y="1180369"/>
                </a:lnTo>
                <a:lnTo>
                  <a:pt x="221766" y="1217063"/>
                </a:lnTo>
                <a:lnTo>
                  <a:pt x="230851" y="1261949"/>
                </a:lnTo>
                <a:close/>
              </a:path>
              <a:path w="231140" h="1377950">
                <a:moveTo>
                  <a:pt x="188084" y="1174350"/>
                </a:moveTo>
                <a:lnTo>
                  <a:pt x="188084" y="1261949"/>
                </a:lnTo>
                <a:lnTo>
                  <a:pt x="182365" y="1233694"/>
                </a:lnTo>
                <a:lnTo>
                  <a:pt x="166780" y="1210597"/>
                </a:lnTo>
                <a:lnTo>
                  <a:pt x="143682" y="1195011"/>
                </a:lnTo>
                <a:lnTo>
                  <a:pt x="115427" y="1189292"/>
                </a:lnTo>
                <a:lnTo>
                  <a:pt x="87171" y="1195011"/>
                </a:lnTo>
                <a:lnTo>
                  <a:pt x="64072" y="1210597"/>
                </a:lnTo>
                <a:lnTo>
                  <a:pt x="48485" y="1233695"/>
                </a:lnTo>
                <a:lnTo>
                  <a:pt x="42767" y="1261949"/>
                </a:lnTo>
                <a:lnTo>
                  <a:pt x="42767" y="1174350"/>
                </a:lnTo>
                <a:lnTo>
                  <a:pt x="70541" y="1155609"/>
                </a:lnTo>
                <a:lnTo>
                  <a:pt x="115427" y="1146525"/>
                </a:lnTo>
                <a:lnTo>
                  <a:pt x="160311" y="1155609"/>
                </a:lnTo>
                <a:lnTo>
                  <a:pt x="188084" y="1174350"/>
                </a:lnTo>
                <a:close/>
              </a:path>
              <a:path w="231140" h="1377950">
                <a:moveTo>
                  <a:pt x="230851" y="879776"/>
                </a:moveTo>
                <a:lnTo>
                  <a:pt x="221766" y="924662"/>
                </a:lnTo>
                <a:lnTo>
                  <a:pt x="197005" y="961355"/>
                </a:lnTo>
                <a:lnTo>
                  <a:pt x="160311" y="986115"/>
                </a:lnTo>
                <a:lnTo>
                  <a:pt x="115427" y="995200"/>
                </a:lnTo>
                <a:lnTo>
                  <a:pt x="70541" y="986115"/>
                </a:lnTo>
                <a:lnTo>
                  <a:pt x="33846" y="961355"/>
                </a:lnTo>
                <a:lnTo>
                  <a:pt x="9085" y="924662"/>
                </a:lnTo>
                <a:lnTo>
                  <a:pt x="0" y="879776"/>
                </a:lnTo>
                <a:lnTo>
                  <a:pt x="9085" y="834890"/>
                </a:lnTo>
                <a:lnTo>
                  <a:pt x="33846" y="798195"/>
                </a:lnTo>
                <a:lnTo>
                  <a:pt x="42767" y="792175"/>
                </a:lnTo>
                <a:lnTo>
                  <a:pt x="42767" y="879776"/>
                </a:lnTo>
                <a:lnTo>
                  <a:pt x="48485" y="908030"/>
                </a:lnTo>
                <a:lnTo>
                  <a:pt x="64072" y="931128"/>
                </a:lnTo>
                <a:lnTo>
                  <a:pt x="87171" y="946714"/>
                </a:lnTo>
                <a:lnTo>
                  <a:pt x="115427" y="952433"/>
                </a:lnTo>
                <a:lnTo>
                  <a:pt x="143682" y="946714"/>
                </a:lnTo>
                <a:lnTo>
                  <a:pt x="166780" y="931128"/>
                </a:lnTo>
                <a:lnTo>
                  <a:pt x="182365" y="908030"/>
                </a:lnTo>
                <a:lnTo>
                  <a:pt x="188084" y="879776"/>
                </a:lnTo>
                <a:lnTo>
                  <a:pt x="188084" y="792175"/>
                </a:lnTo>
                <a:lnTo>
                  <a:pt x="197005" y="798195"/>
                </a:lnTo>
                <a:lnTo>
                  <a:pt x="221766" y="834890"/>
                </a:lnTo>
                <a:lnTo>
                  <a:pt x="230851" y="879776"/>
                </a:lnTo>
                <a:close/>
              </a:path>
              <a:path w="231140" h="1377950">
                <a:moveTo>
                  <a:pt x="188084" y="792175"/>
                </a:moveTo>
                <a:lnTo>
                  <a:pt x="188084" y="879776"/>
                </a:lnTo>
                <a:lnTo>
                  <a:pt x="182365" y="851520"/>
                </a:lnTo>
                <a:lnTo>
                  <a:pt x="166780" y="828421"/>
                </a:lnTo>
                <a:lnTo>
                  <a:pt x="143682" y="812835"/>
                </a:lnTo>
                <a:lnTo>
                  <a:pt x="115427" y="807116"/>
                </a:lnTo>
                <a:lnTo>
                  <a:pt x="87171" y="812835"/>
                </a:lnTo>
                <a:lnTo>
                  <a:pt x="64072" y="828421"/>
                </a:lnTo>
                <a:lnTo>
                  <a:pt x="48485" y="851520"/>
                </a:lnTo>
                <a:lnTo>
                  <a:pt x="42767" y="879776"/>
                </a:lnTo>
                <a:lnTo>
                  <a:pt x="42767" y="792175"/>
                </a:lnTo>
                <a:lnTo>
                  <a:pt x="70541" y="773434"/>
                </a:lnTo>
                <a:lnTo>
                  <a:pt x="115427" y="764348"/>
                </a:lnTo>
                <a:lnTo>
                  <a:pt x="160311" y="773434"/>
                </a:lnTo>
                <a:lnTo>
                  <a:pt x="188084" y="792175"/>
                </a:lnTo>
                <a:close/>
              </a:path>
              <a:path w="231140" h="1377950">
                <a:moveTo>
                  <a:pt x="230851" y="497600"/>
                </a:moveTo>
                <a:lnTo>
                  <a:pt x="221766" y="542486"/>
                </a:lnTo>
                <a:lnTo>
                  <a:pt x="197005" y="579179"/>
                </a:lnTo>
                <a:lnTo>
                  <a:pt x="160311" y="603939"/>
                </a:lnTo>
                <a:lnTo>
                  <a:pt x="115427" y="613024"/>
                </a:lnTo>
                <a:lnTo>
                  <a:pt x="70541" y="603939"/>
                </a:lnTo>
                <a:lnTo>
                  <a:pt x="33846" y="579179"/>
                </a:lnTo>
                <a:lnTo>
                  <a:pt x="9085" y="542486"/>
                </a:lnTo>
                <a:lnTo>
                  <a:pt x="0" y="497600"/>
                </a:lnTo>
                <a:lnTo>
                  <a:pt x="9085" y="452714"/>
                </a:lnTo>
                <a:lnTo>
                  <a:pt x="33846" y="416021"/>
                </a:lnTo>
                <a:lnTo>
                  <a:pt x="42767" y="410001"/>
                </a:lnTo>
                <a:lnTo>
                  <a:pt x="42767" y="497600"/>
                </a:lnTo>
                <a:lnTo>
                  <a:pt x="48485" y="525854"/>
                </a:lnTo>
                <a:lnTo>
                  <a:pt x="64072" y="548952"/>
                </a:lnTo>
                <a:lnTo>
                  <a:pt x="87171" y="564538"/>
                </a:lnTo>
                <a:lnTo>
                  <a:pt x="115427" y="570257"/>
                </a:lnTo>
                <a:lnTo>
                  <a:pt x="143682" y="564538"/>
                </a:lnTo>
                <a:lnTo>
                  <a:pt x="166780" y="548952"/>
                </a:lnTo>
                <a:lnTo>
                  <a:pt x="182365" y="525854"/>
                </a:lnTo>
                <a:lnTo>
                  <a:pt x="188084" y="497600"/>
                </a:lnTo>
                <a:lnTo>
                  <a:pt x="188084" y="410001"/>
                </a:lnTo>
                <a:lnTo>
                  <a:pt x="197005" y="416021"/>
                </a:lnTo>
                <a:lnTo>
                  <a:pt x="221766" y="452714"/>
                </a:lnTo>
                <a:lnTo>
                  <a:pt x="230851" y="497600"/>
                </a:lnTo>
                <a:close/>
              </a:path>
              <a:path w="231140" h="1377950">
                <a:moveTo>
                  <a:pt x="188084" y="410001"/>
                </a:moveTo>
                <a:lnTo>
                  <a:pt x="188084" y="497600"/>
                </a:lnTo>
                <a:lnTo>
                  <a:pt x="182365" y="469346"/>
                </a:lnTo>
                <a:lnTo>
                  <a:pt x="166780" y="446248"/>
                </a:lnTo>
                <a:lnTo>
                  <a:pt x="143682" y="430662"/>
                </a:lnTo>
                <a:lnTo>
                  <a:pt x="115427" y="424943"/>
                </a:lnTo>
                <a:lnTo>
                  <a:pt x="87171" y="430662"/>
                </a:lnTo>
                <a:lnTo>
                  <a:pt x="64072" y="446248"/>
                </a:lnTo>
                <a:lnTo>
                  <a:pt x="48485" y="469346"/>
                </a:lnTo>
                <a:lnTo>
                  <a:pt x="42767" y="497600"/>
                </a:lnTo>
                <a:lnTo>
                  <a:pt x="42767" y="410001"/>
                </a:lnTo>
                <a:lnTo>
                  <a:pt x="70541" y="391261"/>
                </a:lnTo>
                <a:lnTo>
                  <a:pt x="115427" y="382176"/>
                </a:lnTo>
                <a:lnTo>
                  <a:pt x="160311" y="391261"/>
                </a:lnTo>
                <a:lnTo>
                  <a:pt x="188084" y="410001"/>
                </a:lnTo>
                <a:close/>
              </a:path>
              <a:path w="231140" h="1377950">
                <a:moveTo>
                  <a:pt x="230851" y="115424"/>
                </a:moveTo>
                <a:lnTo>
                  <a:pt x="221766" y="160308"/>
                </a:lnTo>
                <a:lnTo>
                  <a:pt x="197005" y="197002"/>
                </a:lnTo>
                <a:lnTo>
                  <a:pt x="160311" y="221762"/>
                </a:lnTo>
                <a:lnTo>
                  <a:pt x="115427" y="230848"/>
                </a:lnTo>
                <a:lnTo>
                  <a:pt x="70541" y="221762"/>
                </a:lnTo>
                <a:lnTo>
                  <a:pt x="33846" y="197002"/>
                </a:lnTo>
                <a:lnTo>
                  <a:pt x="9085" y="160308"/>
                </a:lnTo>
                <a:lnTo>
                  <a:pt x="0" y="115424"/>
                </a:lnTo>
                <a:lnTo>
                  <a:pt x="9085" y="70539"/>
                </a:lnTo>
                <a:lnTo>
                  <a:pt x="33846" y="33845"/>
                </a:lnTo>
                <a:lnTo>
                  <a:pt x="42767" y="27826"/>
                </a:lnTo>
                <a:lnTo>
                  <a:pt x="42767" y="115424"/>
                </a:lnTo>
                <a:lnTo>
                  <a:pt x="48485" y="143679"/>
                </a:lnTo>
                <a:lnTo>
                  <a:pt x="64072" y="166777"/>
                </a:lnTo>
                <a:lnTo>
                  <a:pt x="87171" y="182362"/>
                </a:lnTo>
                <a:lnTo>
                  <a:pt x="115427" y="188081"/>
                </a:lnTo>
                <a:lnTo>
                  <a:pt x="143682" y="182362"/>
                </a:lnTo>
                <a:lnTo>
                  <a:pt x="166780" y="166777"/>
                </a:lnTo>
                <a:lnTo>
                  <a:pt x="182365" y="143679"/>
                </a:lnTo>
                <a:lnTo>
                  <a:pt x="188084" y="115424"/>
                </a:lnTo>
                <a:lnTo>
                  <a:pt x="188084" y="27825"/>
                </a:lnTo>
                <a:lnTo>
                  <a:pt x="197005" y="33845"/>
                </a:lnTo>
                <a:lnTo>
                  <a:pt x="221766" y="70539"/>
                </a:lnTo>
                <a:lnTo>
                  <a:pt x="230851" y="115424"/>
                </a:lnTo>
                <a:close/>
              </a:path>
              <a:path w="231140" h="1377950">
                <a:moveTo>
                  <a:pt x="188084" y="27825"/>
                </a:moveTo>
                <a:lnTo>
                  <a:pt x="188084" y="115424"/>
                </a:lnTo>
                <a:lnTo>
                  <a:pt x="182365" y="87168"/>
                </a:lnTo>
                <a:lnTo>
                  <a:pt x="166780" y="64070"/>
                </a:lnTo>
                <a:lnTo>
                  <a:pt x="143682" y="48485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0"/>
                </a:lnTo>
                <a:lnTo>
                  <a:pt x="48485" y="87168"/>
                </a:lnTo>
                <a:lnTo>
                  <a:pt x="42767" y="115424"/>
                </a:lnTo>
                <a:lnTo>
                  <a:pt x="42767" y="27826"/>
                </a:lnTo>
                <a:lnTo>
                  <a:pt x="70541" y="9085"/>
                </a:lnTo>
                <a:lnTo>
                  <a:pt x="115427" y="0"/>
                </a:lnTo>
                <a:lnTo>
                  <a:pt x="160311" y="9085"/>
                </a:lnTo>
                <a:lnTo>
                  <a:pt x="188084" y="27825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71311" y="4657919"/>
            <a:ext cx="8932968" cy="468205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52483" y="1741485"/>
            <a:ext cx="11182349" cy="259079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68990" y="681418"/>
            <a:ext cx="158115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290" dirty="0">
                <a:solidFill>
                  <a:srgbClr val="000000"/>
                </a:solidFill>
                <a:latin typeface="Trebuchet MS"/>
                <a:cs typeface="Trebuchet MS"/>
              </a:rPr>
              <a:t>Mesh:</a:t>
            </a:r>
            <a:endParaRPr sz="5000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5592980" y="1216357"/>
            <a:ext cx="2695575" cy="6044565"/>
            <a:chOff x="15592980" y="1216357"/>
            <a:chExt cx="2695575" cy="6044565"/>
          </a:xfrm>
        </p:grpSpPr>
        <p:sp>
          <p:nvSpPr>
            <p:cNvPr id="6" name="object 6"/>
            <p:cNvSpPr/>
            <p:nvPr/>
          </p:nvSpPr>
          <p:spPr>
            <a:xfrm>
              <a:off x="16154068" y="1216357"/>
              <a:ext cx="2134235" cy="5537200"/>
            </a:xfrm>
            <a:custGeom>
              <a:avLst/>
              <a:gdLst/>
              <a:ahLst/>
              <a:cxnLst/>
              <a:rect l="l" t="t" r="r" b="b"/>
              <a:pathLst>
                <a:path w="2134234" h="5537200">
                  <a:moveTo>
                    <a:pt x="2133930" y="5537199"/>
                  </a:moveTo>
                  <a:lnTo>
                    <a:pt x="2116933" y="5524499"/>
                  </a:lnTo>
                  <a:lnTo>
                    <a:pt x="1854585" y="5448299"/>
                  </a:lnTo>
                  <a:lnTo>
                    <a:pt x="1811963" y="5422899"/>
                  </a:lnTo>
                  <a:lnTo>
                    <a:pt x="1727719" y="5397499"/>
                  </a:lnTo>
                  <a:lnTo>
                    <a:pt x="1686110" y="5372099"/>
                  </a:lnTo>
                  <a:lnTo>
                    <a:pt x="1644852" y="5359399"/>
                  </a:lnTo>
                  <a:lnTo>
                    <a:pt x="1603951" y="5333999"/>
                  </a:lnTo>
                  <a:lnTo>
                    <a:pt x="1563412" y="5321299"/>
                  </a:lnTo>
                  <a:lnTo>
                    <a:pt x="1444036" y="5245099"/>
                  </a:lnTo>
                  <a:lnTo>
                    <a:pt x="1405011" y="5232399"/>
                  </a:lnTo>
                  <a:lnTo>
                    <a:pt x="1366381" y="5206999"/>
                  </a:lnTo>
                  <a:lnTo>
                    <a:pt x="1290327" y="5156199"/>
                  </a:lnTo>
                  <a:lnTo>
                    <a:pt x="1215926" y="5105399"/>
                  </a:lnTo>
                  <a:lnTo>
                    <a:pt x="1143226" y="5054599"/>
                  </a:lnTo>
                  <a:lnTo>
                    <a:pt x="1072278" y="5003799"/>
                  </a:lnTo>
                  <a:lnTo>
                    <a:pt x="1037476" y="4965699"/>
                  </a:lnTo>
                  <a:lnTo>
                    <a:pt x="1003131" y="4940299"/>
                  </a:lnTo>
                  <a:lnTo>
                    <a:pt x="969249" y="4914899"/>
                  </a:lnTo>
                  <a:lnTo>
                    <a:pt x="935837" y="4876799"/>
                  </a:lnTo>
                  <a:lnTo>
                    <a:pt x="902899" y="4851399"/>
                  </a:lnTo>
                  <a:lnTo>
                    <a:pt x="870444" y="4825999"/>
                  </a:lnTo>
                  <a:lnTo>
                    <a:pt x="838476" y="4787899"/>
                  </a:lnTo>
                  <a:lnTo>
                    <a:pt x="807003" y="4762499"/>
                  </a:lnTo>
                  <a:lnTo>
                    <a:pt x="776030" y="4724399"/>
                  </a:lnTo>
                  <a:lnTo>
                    <a:pt x="745563" y="4686299"/>
                  </a:lnTo>
                  <a:lnTo>
                    <a:pt x="715610" y="4660899"/>
                  </a:lnTo>
                  <a:lnTo>
                    <a:pt x="686176" y="4622799"/>
                  </a:lnTo>
                  <a:lnTo>
                    <a:pt x="657267" y="4584699"/>
                  </a:lnTo>
                  <a:lnTo>
                    <a:pt x="628890" y="4559299"/>
                  </a:lnTo>
                  <a:lnTo>
                    <a:pt x="601051" y="4521199"/>
                  </a:lnTo>
                  <a:lnTo>
                    <a:pt x="573756" y="4483099"/>
                  </a:lnTo>
                  <a:lnTo>
                    <a:pt x="547012" y="4444999"/>
                  </a:lnTo>
                  <a:lnTo>
                    <a:pt x="520825" y="4406899"/>
                  </a:lnTo>
                  <a:lnTo>
                    <a:pt x="495200" y="4368799"/>
                  </a:lnTo>
                  <a:lnTo>
                    <a:pt x="470145" y="4330699"/>
                  </a:lnTo>
                  <a:lnTo>
                    <a:pt x="445665" y="4292599"/>
                  </a:lnTo>
                  <a:lnTo>
                    <a:pt x="421766" y="4254499"/>
                  </a:lnTo>
                  <a:lnTo>
                    <a:pt x="398456" y="4216399"/>
                  </a:lnTo>
                  <a:lnTo>
                    <a:pt x="375740" y="4178299"/>
                  </a:lnTo>
                  <a:lnTo>
                    <a:pt x="353625" y="4140199"/>
                  </a:lnTo>
                  <a:lnTo>
                    <a:pt x="332116" y="4102099"/>
                  </a:lnTo>
                  <a:lnTo>
                    <a:pt x="311220" y="4063999"/>
                  </a:lnTo>
                  <a:lnTo>
                    <a:pt x="290944" y="4025899"/>
                  </a:lnTo>
                  <a:lnTo>
                    <a:pt x="271293" y="3987799"/>
                  </a:lnTo>
                  <a:lnTo>
                    <a:pt x="252274" y="3936999"/>
                  </a:lnTo>
                  <a:lnTo>
                    <a:pt x="233892" y="3898899"/>
                  </a:lnTo>
                  <a:lnTo>
                    <a:pt x="216155" y="3860799"/>
                  </a:lnTo>
                  <a:lnTo>
                    <a:pt x="199069" y="3809999"/>
                  </a:lnTo>
                  <a:lnTo>
                    <a:pt x="182639" y="3771899"/>
                  </a:lnTo>
                  <a:lnTo>
                    <a:pt x="166873" y="3733799"/>
                  </a:lnTo>
                  <a:lnTo>
                    <a:pt x="151775" y="3682999"/>
                  </a:lnTo>
                  <a:lnTo>
                    <a:pt x="137353" y="3644899"/>
                  </a:lnTo>
                  <a:lnTo>
                    <a:pt x="123613" y="3594099"/>
                  </a:lnTo>
                  <a:lnTo>
                    <a:pt x="110561" y="3555999"/>
                  </a:lnTo>
                  <a:lnTo>
                    <a:pt x="98203" y="3505199"/>
                  </a:lnTo>
                  <a:lnTo>
                    <a:pt x="86546" y="3467099"/>
                  </a:lnTo>
                  <a:lnTo>
                    <a:pt x="75595" y="3416299"/>
                  </a:lnTo>
                  <a:lnTo>
                    <a:pt x="65357" y="3378199"/>
                  </a:lnTo>
                  <a:lnTo>
                    <a:pt x="55839" y="3327399"/>
                  </a:lnTo>
                  <a:lnTo>
                    <a:pt x="47046" y="3289299"/>
                  </a:lnTo>
                  <a:lnTo>
                    <a:pt x="38985" y="3238499"/>
                  </a:lnTo>
                  <a:lnTo>
                    <a:pt x="31663" y="3187699"/>
                  </a:lnTo>
                  <a:lnTo>
                    <a:pt x="25084" y="3149599"/>
                  </a:lnTo>
                  <a:lnTo>
                    <a:pt x="19256" y="3098799"/>
                  </a:lnTo>
                  <a:lnTo>
                    <a:pt x="14184" y="3047999"/>
                  </a:lnTo>
                  <a:lnTo>
                    <a:pt x="9876" y="2997199"/>
                  </a:lnTo>
                  <a:lnTo>
                    <a:pt x="6337" y="2959099"/>
                  </a:lnTo>
                  <a:lnTo>
                    <a:pt x="3574" y="2908299"/>
                  </a:lnTo>
                  <a:lnTo>
                    <a:pt x="1592" y="2857499"/>
                  </a:lnTo>
                  <a:lnTo>
                    <a:pt x="399" y="2806699"/>
                  </a:lnTo>
                  <a:lnTo>
                    <a:pt x="0" y="2768599"/>
                  </a:lnTo>
                  <a:lnTo>
                    <a:pt x="399" y="2717799"/>
                  </a:lnTo>
                  <a:lnTo>
                    <a:pt x="1592" y="2666999"/>
                  </a:lnTo>
                  <a:lnTo>
                    <a:pt x="3574" y="2616199"/>
                  </a:lnTo>
                  <a:lnTo>
                    <a:pt x="6337" y="2565399"/>
                  </a:lnTo>
                  <a:lnTo>
                    <a:pt x="9876" y="2527299"/>
                  </a:lnTo>
                  <a:lnTo>
                    <a:pt x="14184" y="2476499"/>
                  </a:lnTo>
                  <a:lnTo>
                    <a:pt x="19256" y="2425699"/>
                  </a:lnTo>
                  <a:lnTo>
                    <a:pt x="25084" y="2387599"/>
                  </a:lnTo>
                  <a:lnTo>
                    <a:pt x="31663" y="2336799"/>
                  </a:lnTo>
                  <a:lnTo>
                    <a:pt x="38985" y="2285999"/>
                  </a:lnTo>
                  <a:lnTo>
                    <a:pt x="47046" y="2247899"/>
                  </a:lnTo>
                  <a:lnTo>
                    <a:pt x="55839" y="2197099"/>
                  </a:lnTo>
                  <a:lnTo>
                    <a:pt x="65357" y="2146299"/>
                  </a:lnTo>
                  <a:lnTo>
                    <a:pt x="75595" y="2108199"/>
                  </a:lnTo>
                  <a:lnTo>
                    <a:pt x="86546" y="2057399"/>
                  </a:lnTo>
                  <a:lnTo>
                    <a:pt x="98203" y="2019299"/>
                  </a:lnTo>
                  <a:lnTo>
                    <a:pt x="110561" y="1968499"/>
                  </a:lnTo>
                  <a:lnTo>
                    <a:pt x="123613" y="1930399"/>
                  </a:lnTo>
                  <a:lnTo>
                    <a:pt x="137353" y="1879599"/>
                  </a:lnTo>
                  <a:lnTo>
                    <a:pt x="151775" y="1841499"/>
                  </a:lnTo>
                  <a:lnTo>
                    <a:pt x="166873" y="1803399"/>
                  </a:lnTo>
                  <a:lnTo>
                    <a:pt x="182639" y="1752599"/>
                  </a:lnTo>
                  <a:lnTo>
                    <a:pt x="199069" y="1714499"/>
                  </a:lnTo>
                  <a:lnTo>
                    <a:pt x="216155" y="1663699"/>
                  </a:lnTo>
                  <a:lnTo>
                    <a:pt x="233892" y="1625599"/>
                  </a:lnTo>
                  <a:lnTo>
                    <a:pt x="252274" y="1587499"/>
                  </a:lnTo>
                  <a:lnTo>
                    <a:pt x="271293" y="1549399"/>
                  </a:lnTo>
                  <a:lnTo>
                    <a:pt x="290944" y="1498599"/>
                  </a:lnTo>
                  <a:lnTo>
                    <a:pt x="311220" y="1460499"/>
                  </a:lnTo>
                  <a:lnTo>
                    <a:pt x="332116" y="1422399"/>
                  </a:lnTo>
                  <a:lnTo>
                    <a:pt x="353625" y="1384299"/>
                  </a:lnTo>
                  <a:lnTo>
                    <a:pt x="375740" y="1346199"/>
                  </a:lnTo>
                  <a:lnTo>
                    <a:pt x="398456" y="1308099"/>
                  </a:lnTo>
                  <a:lnTo>
                    <a:pt x="421766" y="1269999"/>
                  </a:lnTo>
                  <a:lnTo>
                    <a:pt x="445665" y="1231899"/>
                  </a:lnTo>
                  <a:lnTo>
                    <a:pt x="470145" y="1193799"/>
                  </a:lnTo>
                  <a:lnTo>
                    <a:pt x="495200" y="1155699"/>
                  </a:lnTo>
                  <a:lnTo>
                    <a:pt x="520825" y="1117599"/>
                  </a:lnTo>
                  <a:lnTo>
                    <a:pt x="547012" y="1079499"/>
                  </a:lnTo>
                  <a:lnTo>
                    <a:pt x="573756" y="1041399"/>
                  </a:lnTo>
                  <a:lnTo>
                    <a:pt x="601051" y="1003299"/>
                  </a:lnTo>
                  <a:lnTo>
                    <a:pt x="628890" y="977899"/>
                  </a:lnTo>
                  <a:lnTo>
                    <a:pt x="657267" y="939799"/>
                  </a:lnTo>
                  <a:lnTo>
                    <a:pt x="686176" y="901699"/>
                  </a:lnTo>
                  <a:lnTo>
                    <a:pt x="715610" y="863599"/>
                  </a:lnTo>
                  <a:lnTo>
                    <a:pt x="745563" y="838199"/>
                  </a:lnTo>
                  <a:lnTo>
                    <a:pt x="776030" y="800099"/>
                  </a:lnTo>
                  <a:lnTo>
                    <a:pt x="807003" y="774699"/>
                  </a:lnTo>
                  <a:lnTo>
                    <a:pt x="838476" y="736599"/>
                  </a:lnTo>
                  <a:lnTo>
                    <a:pt x="870444" y="711199"/>
                  </a:lnTo>
                  <a:lnTo>
                    <a:pt x="902899" y="673099"/>
                  </a:lnTo>
                  <a:lnTo>
                    <a:pt x="935837" y="647699"/>
                  </a:lnTo>
                  <a:lnTo>
                    <a:pt x="969249" y="609599"/>
                  </a:lnTo>
                  <a:lnTo>
                    <a:pt x="1003131" y="584199"/>
                  </a:lnTo>
                  <a:lnTo>
                    <a:pt x="1072278" y="533399"/>
                  </a:lnTo>
                  <a:lnTo>
                    <a:pt x="1107530" y="495299"/>
                  </a:lnTo>
                  <a:lnTo>
                    <a:pt x="1179360" y="444499"/>
                  </a:lnTo>
                  <a:lnTo>
                    <a:pt x="1252917" y="393699"/>
                  </a:lnTo>
                  <a:lnTo>
                    <a:pt x="1328151" y="342899"/>
                  </a:lnTo>
                  <a:lnTo>
                    <a:pt x="1405011" y="292099"/>
                  </a:lnTo>
                  <a:lnTo>
                    <a:pt x="1444036" y="279399"/>
                  </a:lnTo>
                  <a:lnTo>
                    <a:pt x="1523242" y="228599"/>
                  </a:lnTo>
                  <a:lnTo>
                    <a:pt x="1563412" y="215899"/>
                  </a:lnTo>
                  <a:lnTo>
                    <a:pt x="1644852" y="165099"/>
                  </a:lnTo>
                  <a:lnTo>
                    <a:pt x="1727719" y="139699"/>
                  </a:lnTo>
                  <a:lnTo>
                    <a:pt x="1769672" y="114299"/>
                  </a:lnTo>
                  <a:lnTo>
                    <a:pt x="1811963" y="101599"/>
                  </a:lnTo>
                  <a:lnTo>
                    <a:pt x="1854585" y="76199"/>
                  </a:lnTo>
                  <a:lnTo>
                    <a:pt x="2116933" y="0"/>
                  </a:lnTo>
                  <a:lnTo>
                    <a:pt x="2133930" y="0"/>
                  </a:lnTo>
                  <a:lnTo>
                    <a:pt x="2133930" y="596899"/>
                  </a:lnTo>
                  <a:lnTo>
                    <a:pt x="2121783" y="596899"/>
                  </a:lnTo>
                  <a:lnTo>
                    <a:pt x="2035359" y="622299"/>
                  </a:lnTo>
                  <a:lnTo>
                    <a:pt x="1992765" y="647699"/>
                  </a:lnTo>
                  <a:lnTo>
                    <a:pt x="1950598" y="660399"/>
                  </a:lnTo>
                  <a:lnTo>
                    <a:pt x="1908865" y="685799"/>
                  </a:lnTo>
                  <a:lnTo>
                    <a:pt x="1867579" y="698499"/>
                  </a:lnTo>
                  <a:lnTo>
                    <a:pt x="1826748" y="723899"/>
                  </a:lnTo>
                  <a:lnTo>
                    <a:pt x="1786382" y="736599"/>
                  </a:lnTo>
                  <a:lnTo>
                    <a:pt x="1707086" y="787399"/>
                  </a:lnTo>
                  <a:lnTo>
                    <a:pt x="1629771" y="838199"/>
                  </a:lnTo>
                  <a:lnTo>
                    <a:pt x="1554516" y="888999"/>
                  </a:lnTo>
                  <a:lnTo>
                    <a:pt x="1517685" y="914399"/>
                  </a:lnTo>
                  <a:lnTo>
                    <a:pt x="1481400" y="939799"/>
                  </a:lnTo>
                  <a:lnTo>
                    <a:pt x="1445669" y="965199"/>
                  </a:lnTo>
                  <a:lnTo>
                    <a:pt x="1410502" y="990599"/>
                  </a:lnTo>
                  <a:lnTo>
                    <a:pt x="1375910" y="1015999"/>
                  </a:lnTo>
                  <a:lnTo>
                    <a:pt x="1341903" y="1054099"/>
                  </a:lnTo>
                  <a:lnTo>
                    <a:pt x="1308490" y="1079499"/>
                  </a:lnTo>
                  <a:lnTo>
                    <a:pt x="1275681" y="1117599"/>
                  </a:lnTo>
                  <a:lnTo>
                    <a:pt x="1243486" y="1142999"/>
                  </a:lnTo>
                  <a:lnTo>
                    <a:pt x="1211916" y="1181099"/>
                  </a:lnTo>
                  <a:lnTo>
                    <a:pt x="1180979" y="1206499"/>
                  </a:lnTo>
                  <a:lnTo>
                    <a:pt x="1150687" y="1244599"/>
                  </a:lnTo>
                  <a:lnTo>
                    <a:pt x="1121048" y="1269999"/>
                  </a:lnTo>
                  <a:lnTo>
                    <a:pt x="1092073" y="1308099"/>
                  </a:lnTo>
                  <a:lnTo>
                    <a:pt x="1063772" y="1346199"/>
                  </a:lnTo>
                  <a:lnTo>
                    <a:pt x="1036154" y="1384299"/>
                  </a:lnTo>
                  <a:lnTo>
                    <a:pt x="1009230" y="1422399"/>
                  </a:lnTo>
                  <a:lnTo>
                    <a:pt x="983009" y="1460499"/>
                  </a:lnTo>
                  <a:lnTo>
                    <a:pt x="957502" y="1485899"/>
                  </a:lnTo>
                  <a:lnTo>
                    <a:pt x="932718" y="1523999"/>
                  </a:lnTo>
                  <a:lnTo>
                    <a:pt x="908667" y="1562099"/>
                  </a:lnTo>
                  <a:lnTo>
                    <a:pt x="885360" y="1612899"/>
                  </a:lnTo>
                  <a:lnTo>
                    <a:pt x="862805" y="1650999"/>
                  </a:lnTo>
                  <a:lnTo>
                    <a:pt x="841014" y="1689099"/>
                  </a:lnTo>
                  <a:lnTo>
                    <a:pt x="819995" y="1727199"/>
                  </a:lnTo>
                  <a:lnTo>
                    <a:pt x="799759" y="1765299"/>
                  </a:lnTo>
                  <a:lnTo>
                    <a:pt x="780316" y="1803399"/>
                  </a:lnTo>
                  <a:lnTo>
                    <a:pt x="761676" y="1854199"/>
                  </a:lnTo>
                  <a:lnTo>
                    <a:pt x="743848" y="1892299"/>
                  </a:lnTo>
                  <a:lnTo>
                    <a:pt x="726843" y="1930399"/>
                  </a:lnTo>
                  <a:lnTo>
                    <a:pt x="710670" y="1981199"/>
                  </a:lnTo>
                  <a:lnTo>
                    <a:pt x="695339" y="2019299"/>
                  </a:lnTo>
                  <a:lnTo>
                    <a:pt x="680861" y="2070099"/>
                  </a:lnTo>
                  <a:lnTo>
                    <a:pt x="667245" y="2108199"/>
                  </a:lnTo>
                  <a:lnTo>
                    <a:pt x="654501" y="2158999"/>
                  </a:lnTo>
                  <a:lnTo>
                    <a:pt x="642639" y="2197099"/>
                  </a:lnTo>
                  <a:lnTo>
                    <a:pt x="631669" y="2247899"/>
                  </a:lnTo>
                  <a:lnTo>
                    <a:pt x="621601" y="2285999"/>
                  </a:lnTo>
                  <a:lnTo>
                    <a:pt x="612445" y="2336799"/>
                  </a:lnTo>
                  <a:lnTo>
                    <a:pt x="604210" y="2387599"/>
                  </a:lnTo>
                  <a:lnTo>
                    <a:pt x="596907" y="2425699"/>
                  </a:lnTo>
                  <a:lnTo>
                    <a:pt x="590546" y="2476499"/>
                  </a:lnTo>
                  <a:lnTo>
                    <a:pt x="585136" y="2527299"/>
                  </a:lnTo>
                  <a:lnTo>
                    <a:pt x="580687" y="2565399"/>
                  </a:lnTo>
                  <a:lnTo>
                    <a:pt x="577210" y="2616199"/>
                  </a:lnTo>
                  <a:lnTo>
                    <a:pt x="574714" y="2666999"/>
                  </a:lnTo>
                  <a:lnTo>
                    <a:pt x="573209" y="2717799"/>
                  </a:lnTo>
                  <a:lnTo>
                    <a:pt x="572705" y="2768599"/>
                  </a:lnTo>
                  <a:lnTo>
                    <a:pt x="573209" y="2806699"/>
                  </a:lnTo>
                  <a:lnTo>
                    <a:pt x="574714" y="2857499"/>
                  </a:lnTo>
                  <a:lnTo>
                    <a:pt x="577210" y="2908299"/>
                  </a:lnTo>
                  <a:lnTo>
                    <a:pt x="580687" y="2959099"/>
                  </a:lnTo>
                  <a:lnTo>
                    <a:pt x="585136" y="3009899"/>
                  </a:lnTo>
                  <a:lnTo>
                    <a:pt x="590546" y="3047999"/>
                  </a:lnTo>
                  <a:lnTo>
                    <a:pt x="596907" y="3098799"/>
                  </a:lnTo>
                  <a:lnTo>
                    <a:pt x="604210" y="3149599"/>
                  </a:lnTo>
                  <a:lnTo>
                    <a:pt x="612445" y="3187699"/>
                  </a:lnTo>
                  <a:lnTo>
                    <a:pt x="621601" y="3238499"/>
                  </a:lnTo>
                  <a:lnTo>
                    <a:pt x="631669" y="3276599"/>
                  </a:lnTo>
                  <a:lnTo>
                    <a:pt x="642639" y="3327399"/>
                  </a:lnTo>
                  <a:lnTo>
                    <a:pt x="654501" y="3378199"/>
                  </a:lnTo>
                  <a:lnTo>
                    <a:pt x="667245" y="3416299"/>
                  </a:lnTo>
                  <a:lnTo>
                    <a:pt x="680861" y="3467099"/>
                  </a:lnTo>
                  <a:lnTo>
                    <a:pt x="695339" y="3505199"/>
                  </a:lnTo>
                  <a:lnTo>
                    <a:pt x="710670" y="3543299"/>
                  </a:lnTo>
                  <a:lnTo>
                    <a:pt x="726843" y="3594099"/>
                  </a:lnTo>
                  <a:lnTo>
                    <a:pt x="743848" y="3632199"/>
                  </a:lnTo>
                  <a:lnTo>
                    <a:pt x="761676" y="3670299"/>
                  </a:lnTo>
                  <a:lnTo>
                    <a:pt x="780316" y="3721099"/>
                  </a:lnTo>
                  <a:lnTo>
                    <a:pt x="799759" y="3759199"/>
                  </a:lnTo>
                  <a:lnTo>
                    <a:pt x="819995" y="3797299"/>
                  </a:lnTo>
                  <a:lnTo>
                    <a:pt x="841014" y="3835399"/>
                  </a:lnTo>
                  <a:lnTo>
                    <a:pt x="862805" y="3886199"/>
                  </a:lnTo>
                  <a:lnTo>
                    <a:pt x="885360" y="3924299"/>
                  </a:lnTo>
                  <a:lnTo>
                    <a:pt x="908667" y="3962399"/>
                  </a:lnTo>
                  <a:lnTo>
                    <a:pt x="932718" y="4000499"/>
                  </a:lnTo>
                  <a:lnTo>
                    <a:pt x="957502" y="4038599"/>
                  </a:lnTo>
                  <a:lnTo>
                    <a:pt x="983009" y="4076699"/>
                  </a:lnTo>
                  <a:lnTo>
                    <a:pt x="1009230" y="4114799"/>
                  </a:lnTo>
                  <a:lnTo>
                    <a:pt x="1036154" y="4140199"/>
                  </a:lnTo>
                  <a:lnTo>
                    <a:pt x="1063772" y="4178299"/>
                  </a:lnTo>
                  <a:lnTo>
                    <a:pt x="1092073" y="4216399"/>
                  </a:lnTo>
                  <a:lnTo>
                    <a:pt x="1121048" y="4254499"/>
                  </a:lnTo>
                  <a:lnTo>
                    <a:pt x="1150687" y="4279899"/>
                  </a:lnTo>
                  <a:lnTo>
                    <a:pt x="1180979" y="4317999"/>
                  </a:lnTo>
                  <a:lnTo>
                    <a:pt x="1211916" y="4356099"/>
                  </a:lnTo>
                  <a:lnTo>
                    <a:pt x="1243486" y="4381499"/>
                  </a:lnTo>
                  <a:lnTo>
                    <a:pt x="1275681" y="4419599"/>
                  </a:lnTo>
                  <a:lnTo>
                    <a:pt x="1308490" y="4444999"/>
                  </a:lnTo>
                  <a:lnTo>
                    <a:pt x="1341903" y="4470399"/>
                  </a:lnTo>
                  <a:lnTo>
                    <a:pt x="1375910" y="4508499"/>
                  </a:lnTo>
                  <a:lnTo>
                    <a:pt x="1410502" y="4533899"/>
                  </a:lnTo>
                  <a:lnTo>
                    <a:pt x="1445669" y="4559299"/>
                  </a:lnTo>
                  <a:lnTo>
                    <a:pt x="1481400" y="4584699"/>
                  </a:lnTo>
                  <a:lnTo>
                    <a:pt x="1517685" y="4622799"/>
                  </a:lnTo>
                  <a:lnTo>
                    <a:pt x="1591881" y="4673599"/>
                  </a:lnTo>
                  <a:lnTo>
                    <a:pt x="1668176" y="4724399"/>
                  </a:lnTo>
                  <a:lnTo>
                    <a:pt x="1707086" y="4737099"/>
                  </a:lnTo>
                  <a:lnTo>
                    <a:pt x="1786382" y="4787899"/>
                  </a:lnTo>
                  <a:lnTo>
                    <a:pt x="1826748" y="4800599"/>
                  </a:lnTo>
                  <a:lnTo>
                    <a:pt x="1908865" y="4851399"/>
                  </a:lnTo>
                  <a:lnTo>
                    <a:pt x="1992765" y="4876799"/>
                  </a:lnTo>
                  <a:lnTo>
                    <a:pt x="2035359" y="4902199"/>
                  </a:lnTo>
                  <a:lnTo>
                    <a:pt x="2121783" y="4927599"/>
                  </a:lnTo>
                  <a:lnTo>
                    <a:pt x="2133930" y="4940299"/>
                  </a:lnTo>
                  <a:lnTo>
                    <a:pt x="2133930" y="55371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592980" y="5265597"/>
              <a:ext cx="1995805" cy="1995805"/>
            </a:xfrm>
            <a:custGeom>
              <a:avLst/>
              <a:gdLst/>
              <a:ahLst/>
              <a:cxnLst/>
              <a:rect l="l" t="t" r="r" b="b"/>
              <a:pathLst>
                <a:path w="1995805" h="1995804">
                  <a:moveTo>
                    <a:pt x="997605" y="1995211"/>
                  </a:moveTo>
                  <a:lnTo>
                    <a:pt x="949270" y="1994061"/>
                  </a:lnTo>
                  <a:lnTo>
                    <a:pt x="901529" y="1990644"/>
                  </a:lnTo>
                  <a:lnTo>
                    <a:pt x="854434" y="1985014"/>
                  </a:lnTo>
                  <a:lnTo>
                    <a:pt x="808037" y="1977223"/>
                  </a:lnTo>
                  <a:lnTo>
                    <a:pt x="762390" y="1967322"/>
                  </a:lnTo>
                  <a:lnTo>
                    <a:pt x="717547" y="1955364"/>
                  </a:lnTo>
                  <a:lnTo>
                    <a:pt x="673558" y="1941402"/>
                  </a:lnTo>
                  <a:lnTo>
                    <a:pt x="630476" y="1925487"/>
                  </a:lnTo>
                  <a:lnTo>
                    <a:pt x="588354" y="1907672"/>
                  </a:lnTo>
                  <a:lnTo>
                    <a:pt x="547244" y="1888010"/>
                  </a:lnTo>
                  <a:lnTo>
                    <a:pt x="507198" y="1866551"/>
                  </a:lnTo>
                  <a:lnTo>
                    <a:pt x="468268" y="1843350"/>
                  </a:lnTo>
                  <a:lnTo>
                    <a:pt x="430506" y="1818457"/>
                  </a:lnTo>
                  <a:lnTo>
                    <a:pt x="393966" y="1791925"/>
                  </a:lnTo>
                  <a:lnTo>
                    <a:pt x="358698" y="1763807"/>
                  </a:lnTo>
                  <a:lnTo>
                    <a:pt x="324756" y="1734154"/>
                  </a:lnTo>
                  <a:lnTo>
                    <a:pt x="292192" y="1703019"/>
                  </a:lnTo>
                  <a:lnTo>
                    <a:pt x="261057" y="1670454"/>
                  </a:lnTo>
                  <a:lnTo>
                    <a:pt x="231404" y="1636512"/>
                  </a:lnTo>
                  <a:lnTo>
                    <a:pt x="203286" y="1601245"/>
                  </a:lnTo>
                  <a:lnTo>
                    <a:pt x="176754" y="1564704"/>
                  </a:lnTo>
                  <a:lnTo>
                    <a:pt x="151861" y="1526943"/>
                  </a:lnTo>
                  <a:lnTo>
                    <a:pt x="128659" y="1488013"/>
                  </a:lnTo>
                  <a:lnTo>
                    <a:pt x="107201" y="1447967"/>
                  </a:lnTo>
                  <a:lnTo>
                    <a:pt x="87538" y="1406856"/>
                  </a:lnTo>
                  <a:lnTo>
                    <a:pt x="69723" y="1364734"/>
                  </a:lnTo>
                  <a:lnTo>
                    <a:pt x="53808" y="1321653"/>
                  </a:lnTo>
                  <a:lnTo>
                    <a:pt x="39846" y="1277664"/>
                  </a:lnTo>
                  <a:lnTo>
                    <a:pt x="27889" y="1232820"/>
                  </a:lnTo>
                  <a:lnTo>
                    <a:pt x="17988" y="1187174"/>
                  </a:lnTo>
                  <a:lnTo>
                    <a:pt x="10196" y="1140777"/>
                  </a:lnTo>
                  <a:lnTo>
                    <a:pt x="4566" y="1093682"/>
                  </a:lnTo>
                  <a:lnTo>
                    <a:pt x="1150" y="1045940"/>
                  </a:lnTo>
                  <a:lnTo>
                    <a:pt x="0" y="997606"/>
                  </a:lnTo>
                  <a:lnTo>
                    <a:pt x="1150" y="949271"/>
                  </a:lnTo>
                  <a:lnTo>
                    <a:pt x="4566" y="901529"/>
                  </a:lnTo>
                  <a:lnTo>
                    <a:pt x="10196" y="854434"/>
                  </a:lnTo>
                  <a:lnTo>
                    <a:pt x="17988" y="808037"/>
                  </a:lnTo>
                  <a:lnTo>
                    <a:pt x="27889" y="762391"/>
                  </a:lnTo>
                  <a:lnTo>
                    <a:pt x="39846" y="717547"/>
                  </a:lnTo>
                  <a:lnTo>
                    <a:pt x="53808" y="673558"/>
                  </a:lnTo>
                  <a:lnTo>
                    <a:pt x="69723" y="630476"/>
                  </a:lnTo>
                  <a:lnTo>
                    <a:pt x="87538" y="588354"/>
                  </a:lnTo>
                  <a:lnTo>
                    <a:pt x="107201" y="547244"/>
                  </a:lnTo>
                  <a:lnTo>
                    <a:pt x="128659" y="507198"/>
                  </a:lnTo>
                  <a:lnTo>
                    <a:pt x="151861" y="468268"/>
                  </a:lnTo>
                  <a:lnTo>
                    <a:pt x="176754" y="430506"/>
                  </a:lnTo>
                  <a:lnTo>
                    <a:pt x="203286" y="393966"/>
                  </a:lnTo>
                  <a:lnTo>
                    <a:pt x="231404" y="358698"/>
                  </a:lnTo>
                  <a:lnTo>
                    <a:pt x="261057" y="324756"/>
                  </a:lnTo>
                  <a:lnTo>
                    <a:pt x="292192" y="292191"/>
                  </a:lnTo>
                  <a:lnTo>
                    <a:pt x="324756" y="261057"/>
                  </a:lnTo>
                  <a:lnTo>
                    <a:pt x="358698" y="231404"/>
                  </a:lnTo>
                  <a:lnTo>
                    <a:pt x="393966" y="203286"/>
                  </a:lnTo>
                  <a:lnTo>
                    <a:pt x="430506" y="176754"/>
                  </a:lnTo>
                  <a:lnTo>
                    <a:pt x="468268" y="151861"/>
                  </a:lnTo>
                  <a:lnTo>
                    <a:pt x="507198" y="128659"/>
                  </a:lnTo>
                  <a:lnTo>
                    <a:pt x="547244" y="107201"/>
                  </a:lnTo>
                  <a:lnTo>
                    <a:pt x="588354" y="87538"/>
                  </a:lnTo>
                  <a:lnTo>
                    <a:pt x="630476" y="69723"/>
                  </a:lnTo>
                  <a:lnTo>
                    <a:pt x="673558" y="53808"/>
                  </a:lnTo>
                  <a:lnTo>
                    <a:pt x="717547" y="39846"/>
                  </a:lnTo>
                  <a:lnTo>
                    <a:pt x="762390" y="27889"/>
                  </a:lnTo>
                  <a:lnTo>
                    <a:pt x="808037" y="17988"/>
                  </a:lnTo>
                  <a:lnTo>
                    <a:pt x="854434" y="10196"/>
                  </a:lnTo>
                  <a:lnTo>
                    <a:pt x="901529" y="4566"/>
                  </a:lnTo>
                  <a:lnTo>
                    <a:pt x="949270" y="1150"/>
                  </a:lnTo>
                  <a:lnTo>
                    <a:pt x="997605" y="0"/>
                  </a:lnTo>
                  <a:lnTo>
                    <a:pt x="1045940" y="1150"/>
                  </a:lnTo>
                  <a:lnTo>
                    <a:pt x="1093681" y="4566"/>
                  </a:lnTo>
                  <a:lnTo>
                    <a:pt x="1140776" y="10196"/>
                  </a:lnTo>
                  <a:lnTo>
                    <a:pt x="1187173" y="17988"/>
                  </a:lnTo>
                  <a:lnTo>
                    <a:pt x="1232820" y="27889"/>
                  </a:lnTo>
                  <a:lnTo>
                    <a:pt x="1277664" y="39846"/>
                  </a:lnTo>
                  <a:lnTo>
                    <a:pt x="1321653" y="53808"/>
                  </a:lnTo>
                  <a:lnTo>
                    <a:pt x="1364734" y="69723"/>
                  </a:lnTo>
                  <a:lnTo>
                    <a:pt x="1406856" y="87538"/>
                  </a:lnTo>
                  <a:lnTo>
                    <a:pt x="1447966" y="107201"/>
                  </a:lnTo>
                  <a:lnTo>
                    <a:pt x="1488013" y="128659"/>
                  </a:lnTo>
                  <a:lnTo>
                    <a:pt x="1526942" y="151861"/>
                  </a:lnTo>
                  <a:lnTo>
                    <a:pt x="1564704" y="176754"/>
                  </a:lnTo>
                  <a:lnTo>
                    <a:pt x="1601244" y="203286"/>
                  </a:lnTo>
                  <a:lnTo>
                    <a:pt x="1636512" y="231404"/>
                  </a:lnTo>
                  <a:lnTo>
                    <a:pt x="1670454" y="261057"/>
                  </a:lnTo>
                  <a:lnTo>
                    <a:pt x="1703019" y="292191"/>
                  </a:lnTo>
                  <a:lnTo>
                    <a:pt x="1734153" y="324756"/>
                  </a:lnTo>
                  <a:lnTo>
                    <a:pt x="1763806" y="358698"/>
                  </a:lnTo>
                  <a:lnTo>
                    <a:pt x="1791924" y="393966"/>
                  </a:lnTo>
                  <a:lnTo>
                    <a:pt x="1818456" y="430506"/>
                  </a:lnTo>
                  <a:lnTo>
                    <a:pt x="1843349" y="468268"/>
                  </a:lnTo>
                  <a:lnTo>
                    <a:pt x="1866551" y="507198"/>
                  </a:lnTo>
                  <a:lnTo>
                    <a:pt x="1888009" y="547244"/>
                  </a:lnTo>
                  <a:lnTo>
                    <a:pt x="1907672" y="588354"/>
                  </a:lnTo>
                  <a:lnTo>
                    <a:pt x="1925487" y="630476"/>
                  </a:lnTo>
                  <a:lnTo>
                    <a:pt x="1941401" y="673558"/>
                  </a:lnTo>
                  <a:lnTo>
                    <a:pt x="1955364" y="717547"/>
                  </a:lnTo>
                  <a:lnTo>
                    <a:pt x="1967321" y="762391"/>
                  </a:lnTo>
                  <a:lnTo>
                    <a:pt x="1977222" y="808037"/>
                  </a:lnTo>
                  <a:lnTo>
                    <a:pt x="1985013" y="854434"/>
                  </a:lnTo>
                  <a:lnTo>
                    <a:pt x="1990643" y="901529"/>
                  </a:lnTo>
                  <a:lnTo>
                    <a:pt x="1994060" y="949271"/>
                  </a:lnTo>
                  <a:lnTo>
                    <a:pt x="1995210" y="997606"/>
                  </a:lnTo>
                  <a:lnTo>
                    <a:pt x="1994060" y="1045940"/>
                  </a:lnTo>
                  <a:lnTo>
                    <a:pt x="1990643" y="1093682"/>
                  </a:lnTo>
                  <a:lnTo>
                    <a:pt x="1985013" y="1140777"/>
                  </a:lnTo>
                  <a:lnTo>
                    <a:pt x="1977222" y="1187174"/>
                  </a:lnTo>
                  <a:lnTo>
                    <a:pt x="1967321" y="1232820"/>
                  </a:lnTo>
                  <a:lnTo>
                    <a:pt x="1955364" y="1277664"/>
                  </a:lnTo>
                  <a:lnTo>
                    <a:pt x="1941401" y="1321653"/>
                  </a:lnTo>
                  <a:lnTo>
                    <a:pt x="1925487" y="1364734"/>
                  </a:lnTo>
                  <a:lnTo>
                    <a:pt x="1907672" y="1406856"/>
                  </a:lnTo>
                  <a:lnTo>
                    <a:pt x="1888009" y="1447967"/>
                  </a:lnTo>
                  <a:lnTo>
                    <a:pt x="1866551" y="1488013"/>
                  </a:lnTo>
                  <a:lnTo>
                    <a:pt x="1843349" y="1526943"/>
                  </a:lnTo>
                  <a:lnTo>
                    <a:pt x="1818456" y="1564704"/>
                  </a:lnTo>
                  <a:lnTo>
                    <a:pt x="1791924" y="1601245"/>
                  </a:lnTo>
                  <a:lnTo>
                    <a:pt x="1763806" y="1636512"/>
                  </a:lnTo>
                  <a:lnTo>
                    <a:pt x="1734153" y="1670454"/>
                  </a:lnTo>
                  <a:lnTo>
                    <a:pt x="1703019" y="1703019"/>
                  </a:lnTo>
                  <a:lnTo>
                    <a:pt x="1670454" y="1734154"/>
                  </a:lnTo>
                  <a:lnTo>
                    <a:pt x="1636512" y="1763807"/>
                  </a:lnTo>
                  <a:lnTo>
                    <a:pt x="1601244" y="1791925"/>
                  </a:lnTo>
                  <a:lnTo>
                    <a:pt x="1564704" y="1818457"/>
                  </a:lnTo>
                  <a:lnTo>
                    <a:pt x="1526942" y="1843350"/>
                  </a:lnTo>
                  <a:lnTo>
                    <a:pt x="1488013" y="1866551"/>
                  </a:lnTo>
                  <a:lnTo>
                    <a:pt x="1447966" y="1888010"/>
                  </a:lnTo>
                  <a:lnTo>
                    <a:pt x="1406856" y="1907672"/>
                  </a:lnTo>
                  <a:lnTo>
                    <a:pt x="1364734" y="1925487"/>
                  </a:lnTo>
                  <a:lnTo>
                    <a:pt x="1321653" y="1941402"/>
                  </a:lnTo>
                  <a:lnTo>
                    <a:pt x="1277664" y="1955364"/>
                  </a:lnTo>
                  <a:lnTo>
                    <a:pt x="1232820" y="1967322"/>
                  </a:lnTo>
                  <a:lnTo>
                    <a:pt x="1187173" y="1977223"/>
                  </a:lnTo>
                  <a:lnTo>
                    <a:pt x="1140776" y="1985014"/>
                  </a:lnTo>
                  <a:lnTo>
                    <a:pt x="1093681" y="1990644"/>
                  </a:lnTo>
                  <a:lnTo>
                    <a:pt x="1045940" y="1994061"/>
                  </a:lnTo>
                  <a:lnTo>
                    <a:pt x="997605" y="1995211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0" y="7692057"/>
            <a:ext cx="1566545" cy="2595245"/>
          </a:xfrm>
          <a:custGeom>
            <a:avLst/>
            <a:gdLst/>
            <a:ahLst/>
            <a:cxnLst/>
            <a:rect l="l" t="t" r="r" b="b"/>
            <a:pathLst>
              <a:path w="1566545" h="2595245">
                <a:moveTo>
                  <a:pt x="1465281" y="1009369"/>
                </a:moveTo>
                <a:lnTo>
                  <a:pt x="1465281" y="1566192"/>
                </a:lnTo>
                <a:lnTo>
                  <a:pt x="1464496" y="1517884"/>
                </a:lnTo>
                <a:lnTo>
                  <a:pt x="1462159" y="1469964"/>
                </a:lnTo>
                <a:lnTo>
                  <a:pt x="1458293" y="1422454"/>
                </a:lnTo>
                <a:lnTo>
                  <a:pt x="1452825" y="1374516"/>
                </a:lnTo>
                <a:lnTo>
                  <a:pt x="1452825" y="1374709"/>
                </a:lnTo>
                <a:lnTo>
                  <a:pt x="1446073" y="1328766"/>
                </a:lnTo>
                <a:lnTo>
                  <a:pt x="1437768" y="1282636"/>
                </a:lnTo>
                <a:lnTo>
                  <a:pt x="1428031" y="1237014"/>
                </a:lnTo>
                <a:lnTo>
                  <a:pt x="1416887" y="1191925"/>
                </a:lnTo>
                <a:lnTo>
                  <a:pt x="1404360" y="1147393"/>
                </a:lnTo>
                <a:lnTo>
                  <a:pt x="1390475" y="1103442"/>
                </a:lnTo>
                <a:lnTo>
                  <a:pt x="1375256" y="1060096"/>
                </a:lnTo>
                <a:lnTo>
                  <a:pt x="1358727" y="1017381"/>
                </a:lnTo>
                <a:lnTo>
                  <a:pt x="1340912" y="975320"/>
                </a:lnTo>
                <a:lnTo>
                  <a:pt x="1321836" y="933937"/>
                </a:lnTo>
                <a:lnTo>
                  <a:pt x="1301523" y="893256"/>
                </a:lnTo>
                <a:lnTo>
                  <a:pt x="1279997" y="853303"/>
                </a:lnTo>
                <a:lnTo>
                  <a:pt x="1257283" y="814101"/>
                </a:lnTo>
                <a:lnTo>
                  <a:pt x="1233404" y="775675"/>
                </a:lnTo>
                <a:lnTo>
                  <a:pt x="1208386" y="738048"/>
                </a:lnTo>
                <a:lnTo>
                  <a:pt x="1182252" y="701246"/>
                </a:lnTo>
                <a:lnTo>
                  <a:pt x="1155027" y="665291"/>
                </a:lnTo>
                <a:lnTo>
                  <a:pt x="1126734" y="630210"/>
                </a:lnTo>
                <a:lnTo>
                  <a:pt x="1097399" y="596026"/>
                </a:lnTo>
                <a:lnTo>
                  <a:pt x="1067046" y="562763"/>
                </a:lnTo>
                <a:lnTo>
                  <a:pt x="1035698" y="530445"/>
                </a:lnTo>
                <a:lnTo>
                  <a:pt x="1003381" y="499098"/>
                </a:lnTo>
                <a:lnTo>
                  <a:pt x="970118" y="468744"/>
                </a:lnTo>
                <a:lnTo>
                  <a:pt x="935933" y="439409"/>
                </a:lnTo>
                <a:lnTo>
                  <a:pt x="900852" y="411117"/>
                </a:lnTo>
                <a:lnTo>
                  <a:pt x="864898" y="383892"/>
                </a:lnTo>
                <a:lnTo>
                  <a:pt x="828096" y="357758"/>
                </a:lnTo>
                <a:lnTo>
                  <a:pt x="790638" y="332852"/>
                </a:lnTo>
                <a:lnTo>
                  <a:pt x="752043" y="308861"/>
                </a:lnTo>
                <a:lnTo>
                  <a:pt x="712841" y="286147"/>
                </a:lnTo>
                <a:lnTo>
                  <a:pt x="672887" y="264621"/>
                </a:lnTo>
                <a:lnTo>
                  <a:pt x="632207" y="244307"/>
                </a:lnTo>
                <a:lnTo>
                  <a:pt x="590824" y="225231"/>
                </a:lnTo>
                <a:lnTo>
                  <a:pt x="548763" y="207417"/>
                </a:lnTo>
                <a:lnTo>
                  <a:pt x="506047" y="190887"/>
                </a:lnTo>
                <a:lnTo>
                  <a:pt x="462702" y="175668"/>
                </a:lnTo>
                <a:lnTo>
                  <a:pt x="418751" y="161783"/>
                </a:lnTo>
                <a:lnTo>
                  <a:pt x="374219" y="149256"/>
                </a:lnTo>
                <a:lnTo>
                  <a:pt x="329130" y="138113"/>
                </a:lnTo>
                <a:lnTo>
                  <a:pt x="283508" y="128376"/>
                </a:lnTo>
                <a:lnTo>
                  <a:pt x="237378" y="120070"/>
                </a:lnTo>
                <a:lnTo>
                  <a:pt x="190764" y="113220"/>
                </a:lnTo>
                <a:lnTo>
                  <a:pt x="143690" y="107851"/>
                </a:lnTo>
                <a:lnTo>
                  <a:pt x="96180" y="103985"/>
                </a:lnTo>
                <a:lnTo>
                  <a:pt x="48259" y="101647"/>
                </a:lnTo>
                <a:lnTo>
                  <a:pt x="0" y="100863"/>
                </a:lnTo>
                <a:lnTo>
                  <a:pt x="0" y="0"/>
                </a:lnTo>
                <a:lnTo>
                  <a:pt x="61545" y="0"/>
                </a:lnTo>
                <a:lnTo>
                  <a:pt x="95330" y="1525"/>
                </a:lnTo>
                <a:lnTo>
                  <a:pt x="142469" y="5075"/>
                </a:lnTo>
                <a:lnTo>
                  <a:pt x="189213" y="10010"/>
                </a:lnTo>
                <a:lnTo>
                  <a:pt x="235542" y="16309"/>
                </a:lnTo>
                <a:lnTo>
                  <a:pt x="281434" y="23950"/>
                </a:lnTo>
                <a:lnTo>
                  <a:pt x="326871" y="32915"/>
                </a:lnTo>
                <a:lnTo>
                  <a:pt x="371830" y="43181"/>
                </a:lnTo>
                <a:lnTo>
                  <a:pt x="416291" y="54728"/>
                </a:lnTo>
                <a:lnTo>
                  <a:pt x="460233" y="67536"/>
                </a:lnTo>
                <a:lnTo>
                  <a:pt x="503637" y="81585"/>
                </a:lnTo>
                <a:lnTo>
                  <a:pt x="546481" y="96852"/>
                </a:lnTo>
                <a:lnTo>
                  <a:pt x="588745" y="113319"/>
                </a:lnTo>
                <a:lnTo>
                  <a:pt x="630408" y="130964"/>
                </a:lnTo>
                <a:lnTo>
                  <a:pt x="671449" y="149766"/>
                </a:lnTo>
                <a:lnTo>
                  <a:pt x="711848" y="169705"/>
                </a:lnTo>
                <a:lnTo>
                  <a:pt x="751585" y="190761"/>
                </a:lnTo>
                <a:lnTo>
                  <a:pt x="790469" y="212817"/>
                </a:lnTo>
                <a:lnTo>
                  <a:pt x="828987" y="236139"/>
                </a:lnTo>
                <a:lnTo>
                  <a:pt x="866611" y="260420"/>
                </a:lnTo>
                <a:lnTo>
                  <a:pt x="903491" y="285735"/>
                </a:lnTo>
                <a:lnTo>
                  <a:pt x="939604" y="312063"/>
                </a:lnTo>
                <a:lnTo>
                  <a:pt x="974931" y="339384"/>
                </a:lnTo>
                <a:lnTo>
                  <a:pt x="1009451" y="367677"/>
                </a:lnTo>
                <a:lnTo>
                  <a:pt x="1043143" y="396922"/>
                </a:lnTo>
                <a:lnTo>
                  <a:pt x="1075987" y="427097"/>
                </a:lnTo>
                <a:lnTo>
                  <a:pt x="1107961" y="458182"/>
                </a:lnTo>
                <a:lnTo>
                  <a:pt x="1139047" y="490157"/>
                </a:lnTo>
                <a:lnTo>
                  <a:pt x="1169222" y="523001"/>
                </a:lnTo>
                <a:lnTo>
                  <a:pt x="1198466" y="556693"/>
                </a:lnTo>
                <a:lnTo>
                  <a:pt x="1226759" y="591213"/>
                </a:lnTo>
                <a:lnTo>
                  <a:pt x="1254080" y="626540"/>
                </a:lnTo>
                <a:lnTo>
                  <a:pt x="1280408" y="662653"/>
                </a:lnTo>
                <a:lnTo>
                  <a:pt x="1305723" y="699532"/>
                </a:lnTo>
                <a:lnTo>
                  <a:pt x="1330004" y="737157"/>
                </a:lnTo>
                <a:lnTo>
                  <a:pt x="1353231" y="775506"/>
                </a:lnTo>
                <a:lnTo>
                  <a:pt x="1375256" y="814336"/>
                </a:lnTo>
                <a:lnTo>
                  <a:pt x="1396438" y="854295"/>
                </a:lnTo>
                <a:lnTo>
                  <a:pt x="1416377" y="894694"/>
                </a:lnTo>
                <a:lnTo>
                  <a:pt x="1435180" y="935736"/>
                </a:lnTo>
                <a:lnTo>
                  <a:pt x="1452825" y="977399"/>
                </a:lnTo>
                <a:lnTo>
                  <a:pt x="1465281" y="1009369"/>
                </a:lnTo>
                <a:close/>
              </a:path>
              <a:path w="1566545" h="2595245">
                <a:moveTo>
                  <a:pt x="1566144" y="1504602"/>
                </a:moveTo>
                <a:lnTo>
                  <a:pt x="1566144" y="1627782"/>
                </a:lnTo>
                <a:lnTo>
                  <a:pt x="1564619" y="1661571"/>
                </a:lnTo>
                <a:lnTo>
                  <a:pt x="1561068" y="1708710"/>
                </a:lnTo>
                <a:lnTo>
                  <a:pt x="1556133" y="1755454"/>
                </a:lnTo>
                <a:lnTo>
                  <a:pt x="1549835" y="1801783"/>
                </a:lnTo>
                <a:lnTo>
                  <a:pt x="1542193" y="1847675"/>
                </a:lnTo>
                <a:lnTo>
                  <a:pt x="1533229" y="1893112"/>
                </a:lnTo>
                <a:lnTo>
                  <a:pt x="1522963" y="1938071"/>
                </a:lnTo>
                <a:lnTo>
                  <a:pt x="1511415" y="1982532"/>
                </a:lnTo>
                <a:lnTo>
                  <a:pt x="1498607" y="2026474"/>
                </a:lnTo>
                <a:lnTo>
                  <a:pt x="1484559" y="2069878"/>
                </a:lnTo>
                <a:lnTo>
                  <a:pt x="1469291" y="2112722"/>
                </a:lnTo>
                <a:lnTo>
                  <a:pt x="1452825" y="2154986"/>
                </a:lnTo>
                <a:lnTo>
                  <a:pt x="1435180" y="2196649"/>
                </a:lnTo>
                <a:lnTo>
                  <a:pt x="1416377" y="2237690"/>
                </a:lnTo>
                <a:lnTo>
                  <a:pt x="1396438" y="2278089"/>
                </a:lnTo>
                <a:lnTo>
                  <a:pt x="1375256" y="2318048"/>
                </a:lnTo>
                <a:lnTo>
                  <a:pt x="1353231" y="2356879"/>
                </a:lnTo>
                <a:lnTo>
                  <a:pt x="1330004" y="2395228"/>
                </a:lnTo>
                <a:lnTo>
                  <a:pt x="1305723" y="2432852"/>
                </a:lnTo>
                <a:lnTo>
                  <a:pt x="1280408" y="2469732"/>
                </a:lnTo>
                <a:lnTo>
                  <a:pt x="1254080" y="2505845"/>
                </a:lnTo>
                <a:lnTo>
                  <a:pt x="1226759" y="2541172"/>
                </a:lnTo>
                <a:lnTo>
                  <a:pt x="1198466" y="2575692"/>
                </a:lnTo>
                <a:lnTo>
                  <a:pt x="1181758" y="2594942"/>
                </a:lnTo>
                <a:lnTo>
                  <a:pt x="1042486" y="2594942"/>
                </a:lnTo>
                <a:lnTo>
                  <a:pt x="1067046" y="2569622"/>
                </a:lnTo>
                <a:lnTo>
                  <a:pt x="1097399" y="2536359"/>
                </a:lnTo>
                <a:lnTo>
                  <a:pt x="1126734" y="2502174"/>
                </a:lnTo>
                <a:lnTo>
                  <a:pt x="1155027" y="2467093"/>
                </a:lnTo>
                <a:lnTo>
                  <a:pt x="1182252" y="2431139"/>
                </a:lnTo>
                <a:lnTo>
                  <a:pt x="1208386" y="2394337"/>
                </a:lnTo>
                <a:lnTo>
                  <a:pt x="1233404" y="2356710"/>
                </a:lnTo>
                <a:lnTo>
                  <a:pt x="1257283" y="2318283"/>
                </a:lnTo>
                <a:lnTo>
                  <a:pt x="1279997" y="2279081"/>
                </a:lnTo>
                <a:lnTo>
                  <a:pt x="1301523" y="2239128"/>
                </a:lnTo>
                <a:lnTo>
                  <a:pt x="1321836" y="2198448"/>
                </a:lnTo>
                <a:lnTo>
                  <a:pt x="1340912" y="2157065"/>
                </a:lnTo>
                <a:lnTo>
                  <a:pt x="1358727" y="2115004"/>
                </a:lnTo>
                <a:lnTo>
                  <a:pt x="1375256" y="2072288"/>
                </a:lnTo>
                <a:lnTo>
                  <a:pt x="1390475" y="2028943"/>
                </a:lnTo>
                <a:lnTo>
                  <a:pt x="1404360" y="1984992"/>
                </a:lnTo>
                <a:lnTo>
                  <a:pt x="1416887" y="1940460"/>
                </a:lnTo>
                <a:lnTo>
                  <a:pt x="1428031" y="1895371"/>
                </a:lnTo>
                <a:lnTo>
                  <a:pt x="1437768" y="1849749"/>
                </a:lnTo>
                <a:lnTo>
                  <a:pt x="1446073" y="1803619"/>
                </a:lnTo>
                <a:lnTo>
                  <a:pt x="1452825" y="1757675"/>
                </a:lnTo>
                <a:lnTo>
                  <a:pt x="1452825" y="1757868"/>
                </a:lnTo>
                <a:lnTo>
                  <a:pt x="1458293" y="1709930"/>
                </a:lnTo>
                <a:lnTo>
                  <a:pt x="1462159" y="1662421"/>
                </a:lnTo>
                <a:lnTo>
                  <a:pt x="1464496" y="1614500"/>
                </a:lnTo>
                <a:lnTo>
                  <a:pt x="1465281" y="1566192"/>
                </a:lnTo>
                <a:lnTo>
                  <a:pt x="1465281" y="1009369"/>
                </a:lnTo>
                <a:lnTo>
                  <a:pt x="1469291" y="1019662"/>
                </a:lnTo>
                <a:lnTo>
                  <a:pt x="1484559" y="1062506"/>
                </a:lnTo>
                <a:lnTo>
                  <a:pt x="1498607" y="1105910"/>
                </a:lnTo>
                <a:lnTo>
                  <a:pt x="1511415" y="1149853"/>
                </a:lnTo>
                <a:lnTo>
                  <a:pt x="1522963" y="1194314"/>
                </a:lnTo>
                <a:lnTo>
                  <a:pt x="1533229" y="1239273"/>
                </a:lnTo>
                <a:lnTo>
                  <a:pt x="1542193" y="1284709"/>
                </a:lnTo>
                <a:lnTo>
                  <a:pt x="1549835" y="1330602"/>
                </a:lnTo>
                <a:lnTo>
                  <a:pt x="1556133" y="1376930"/>
                </a:lnTo>
                <a:lnTo>
                  <a:pt x="1561068" y="1423674"/>
                </a:lnTo>
                <a:lnTo>
                  <a:pt x="1564619" y="1470813"/>
                </a:lnTo>
                <a:lnTo>
                  <a:pt x="1566144" y="1504602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207547" y="735329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93494" y="2366876"/>
            <a:ext cx="10278527" cy="6459252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4645737" y="0"/>
            <a:ext cx="3642360" cy="1345565"/>
          </a:xfrm>
          <a:custGeom>
            <a:avLst/>
            <a:gdLst/>
            <a:ahLst/>
            <a:cxnLst/>
            <a:rect l="l" t="t" r="r" b="b"/>
            <a:pathLst>
              <a:path w="3642359" h="1345565">
                <a:moveTo>
                  <a:pt x="2319806" y="1345562"/>
                </a:moveTo>
                <a:lnTo>
                  <a:pt x="2127644" y="1345562"/>
                </a:lnTo>
                <a:lnTo>
                  <a:pt x="2079815" y="1343404"/>
                </a:lnTo>
                <a:lnTo>
                  <a:pt x="2032225" y="1340243"/>
                </a:lnTo>
                <a:lnTo>
                  <a:pt x="1984880" y="1336197"/>
                </a:lnTo>
                <a:lnTo>
                  <a:pt x="1937790" y="1331275"/>
                </a:lnTo>
                <a:lnTo>
                  <a:pt x="1890963" y="1325485"/>
                </a:lnTo>
                <a:lnTo>
                  <a:pt x="1844406" y="1318836"/>
                </a:lnTo>
                <a:lnTo>
                  <a:pt x="1798127" y="1311336"/>
                </a:lnTo>
                <a:lnTo>
                  <a:pt x="1752136" y="1302993"/>
                </a:lnTo>
                <a:lnTo>
                  <a:pt x="1706439" y="1293815"/>
                </a:lnTo>
                <a:lnTo>
                  <a:pt x="1661045" y="1283811"/>
                </a:lnTo>
                <a:lnTo>
                  <a:pt x="1615963" y="1272989"/>
                </a:lnTo>
                <a:lnTo>
                  <a:pt x="1571199" y="1261358"/>
                </a:lnTo>
                <a:lnTo>
                  <a:pt x="1526763" y="1248925"/>
                </a:lnTo>
                <a:lnTo>
                  <a:pt x="1482663" y="1235700"/>
                </a:lnTo>
                <a:lnTo>
                  <a:pt x="1438906" y="1221690"/>
                </a:lnTo>
                <a:lnTo>
                  <a:pt x="1395501" y="1206904"/>
                </a:lnTo>
                <a:lnTo>
                  <a:pt x="1352455" y="1191350"/>
                </a:lnTo>
                <a:lnTo>
                  <a:pt x="1309778" y="1175036"/>
                </a:lnTo>
                <a:lnTo>
                  <a:pt x="1267476" y="1157972"/>
                </a:lnTo>
                <a:lnTo>
                  <a:pt x="1225559" y="1140164"/>
                </a:lnTo>
                <a:lnTo>
                  <a:pt x="1184034" y="1121622"/>
                </a:lnTo>
                <a:lnTo>
                  <a:pt x="1142909" y="1102354"/>
                </a:lnTo>
                <a:lnTo>
                  <a:pt x="1102193" y="1082368"/>
                </a:lnTo>
                <a:lnTo>
                  <a:pt x="1061893" y="1061672"/>
                </a:lnTo>
                <a:lnTo>
                  <a:pt x="1022018" y="1040276"/>
                </a:lnTo>
                <a:lnTo>
                  <a:pt x="982576" y="1018186"/>
                </a:lnTo>
                <a:lnTo>
                  <a:pt x="943575" y="995412"/>
                </a:lnTo>
                <a:lnTo>
                  <a:pt x="905023" y="971962"/>
                </a:lnTo>
                <a:lnTo>
                  <a:pt x="866928" y="947843"/>
                </a:lnTo>
                <a:lnTo>
                  <a:pt x="829298" y="923066"/>
                </a:lnTo>
                <a:lnTo>
                  <a:pt x="792142" y="897637"/>
                </a:lnTo>
                <a:lnTo>
                  <a:pt x="755467" y="871565"/>
                </a:lnTo>
                <a:lnTo>
                  <a:pt x="719282" y="844859"/>
                </a:lnTo>
                <a:lnTo>
                  <a:pt x="683595" y="817526"/>
                </a:lnTo>
                <a:lnTo>
                  <a:pt x="648414" y="789576"/>
                </a:lnTo>
                <a:lnTo>
                  <a:pt x="613746" y="761016"/>
                </a:lnTo>
                <a:lnTo>
                  <a:pt x="579601" y="731855"/>
                </a:lnTo>
                <a:lnTo>
                  <a:pt x="545985" y="702102"/>
                </a:lnTo>
                <a:lnTo>
                  <a:pt x="512909" y="671763"/>
                </a:lnTo>
                <a:lnTo>
                  <a:pt x="480378" y="640849"/>
                </a:lnTo>
                <a:lnTo>
                  <a:pt x="448402" y="609366"/>
                </a:lnTo>
                <a:lnTo>
                  <a:pt x="416989" y="577325"/>
                </a:lnTo>
                <a:lnTo>
                  <a:pt x="386146" y="544731"/>
                </a:lnTo>
                <a:lnTo>
                  <a:pt x="355883" y="511596"/>
                </a:lnTo>
                <a:lnTo>
                  <a:pt x="326206" y="477925"/>
                </a:lnTo>
                <a:lnTo>
                  <a:pt x="297125" y="443728"/>
                </a:lnTo>
                <a:lnTo>
                  <a:pt x="268647" y="409014"/>
                </a:lnTo>
                <a:lnTo>
                  <a:pt x="240780" y="373790"/>
                </a:lnTo>
                <a:lnTo>
                  <a:pt x="213532" y="338065"/>
                </a:lnTo>
                <a:lnTo>
                  <a:pt x="186912" y="301847"/>
                </a:lnTo>
                <a:lnTo>
                  <a:pt x="160928" y="265144"/>
                </a:lnTo>
                <a:lnTo>
                  <a:pt x="135588" y="227966"/>
                </a:lnTo>
                <a:lnTo>
                  <a:pt x="110899" y="190319"/>
                </a:lnTo>
                <a:lnTo>
                  <a:pt x="86871" y="152213"/>
                </a:lnTo>
                <a:lnTo>
                  <a:pt x="63511" y="113656"/>
                </a:lnTo>
                <a:lnTo>
                  <a:pt x="40827" y="74656"/>
                </a:lnTo>
                <a:lnTo>
                  <a:pt x="18827" y="35221"/>
                </a:lnTo>
                <a:lnTo>
                  <a:pt x="0" y="0"/>
                </a:lnTo>
                <a:lnTo>
                  <a:pt x="174684" y="0"/>
                </a:lnTo>
                <a:lnTo>
                  <a:pt x="189623" y="26081"/>
                </a:lnTo>
                <a:lnTo>
                  <a:pt x="212686" y="64622"/>
                </a:lnTo>
                <a:lnTo>
                  <a:pt x="236459" y="102681"/>
                </a:lnTo>
                <a:lnTo>
                  <a:pt x="260931" y="140250"/>
                </a:lnTo>
                <a:lnTo>
                  <a:pt x="286095" y="177320"/>
                </a:lnTo>
                <a:lnTo>
                  <a:pt x="311940" y="213880"/>
                </a:lnTo>
                <a:lnTo>
                  <a:pt x="338458" y="249922"/>
                </a:lnTo>
                <a:lnTo>
                  <a:pt x="365639" y="285438"/>
                </a:lnTo>
                <a:lnTo>
                  <a:pt x="393475" y="320417"/>
                </a:lnTo>
                <a:lnTo>
                  <a:pt x="421956" y="354851"/>
                </a:lnTo>
                <a:lnTo>
                  <a:pt x="451073" y="388730"/>
                </a:lnTo>
                <a:lnTo>
                  <a:pt x="480817" y="422047"/>
                </a:lnTo>
                <a:lnTo>
                  <a:pt x="511180" y="454790"/>
                </a:lnTo>
                <a:lnTo>
                  <a:pt x="542151" y="486952"/>
                </a:lnTo>
                <a:lnTo>
                  <a:pt x="573722" y="518523"/>
                </a:lnTo>
                <a:lnTo>
                  <a:pt x="605884" y="549495"/>
                </a:lnTo>
                <a:lnTo>
                  <a:pt x="638628" y="579857"/>
                </a:lnTo>
                <a:lnTo>
                  <a:pt x="671944" y="609602"/>
                </a:lnTo>
                <a:lnTo>
                  <a:pt x="705824" y="638719"/>
                </a:lnTo>
                <a:lnTo>
                  <a:pt x="740258" y="667200"/>
                </a:lnTo>
                <a:lnTo>
                  <a:pt x="775237" y="695036"/>
                </a:lnTo>
                <a:lnTo>
                  <a:pt x="810752" y="722217"/>
                </a:lnTo>
                <a:lnTo>
                  <a:pt x="846795" y="748735"/>
                </a:lnTo>
                <a:lnTo>
                  <a:pt x="883355" y="774580"/>
                </a:lnTo>
                <a:lnTo>
                  <a:pt x="920424" y="799743"/>
                </a:lnTo>
                <a:lnTo>
                  <a:pt x="957993" y="824216"/>
                </a:lnTo>
                <a:lnTo>
                  <a:pt x="996053" y="847988"/>
                </a:lnTo>
                <a:lnTo>
                  <a:pt x="1034594" y="871052"/>
                </a:lnTo>
                <a:lnTo>
                  <a:pt x="1073607" y="893398"/>
                </a:lnTo>
                <a:lnTo>
                  <a:pt x="1113084" y="915016"/>
                </a:lnTo>
                <a:lnTo>
                  <a:pt x="1153016" y="935898"/>
                </a:lnTo>
                <a:lnTo>
                  <a:pt x="1193392" y="956034"/>
                </a:lnTo>
                <a:lnTo>
                  <a:pt x="1234204" y="975416"/>
                </a:lnTo>
                <a:lnTo>
                  <a:pt x="1275444" y="994035"/>
                </a:lnTo>
                <a:lnTo>
                  <a:pt x="1317101" y="1011880"/>
                </a:lnTo>
                <a:lnTo>
                  <a:pt x="1359167" y="1028944"/>
                </a:lnTo>
                <a:lnTo>
                  <a:pt x="1401633" y="1045217"/>
                </a:lnTo>
                <a:lnTo>
                  <a:pt x="1444489" y="1060690"/>
                </a:lnTo>
                <a:lnTo>
                  <a:pt x="1487726" y="1075353"/>
                </a:lnTo>
                <a:lnTo>
                  <a:pt x="1531336" y="1089199"/>
                </a:lnTo>
                <a:lnTo>
                  <a:pt x="1575310" y="1102217"/>
                </a:lnTo>
                <a:lnTo>
                  <a:pt x="1619637" y="1114399"/>
                </a:lnTo>
                <a:lnTo>
                  <a:pt x="1664310" y="1125735"/>
                </a:lnTo>
                <a:lnTo>
                  <a:pt x="1709318" y="1136217"/>
                </a:lnTo>
                <a:lnTo>
                  <a:pt x="1754653" y="1145835"/>
                </a:lnTo>
                <a:lnTo>
                  <a:pt x="1800307" y="1154580"/>
                </a:lnTo>
                <a:lnTo>
                  <a:pt x="1846268" y="1162443"/>
                </a:lnTo>
                <a:lnTo>
                  <a:pt x="1892530" y="1169416"/>
                </a:lnTo>
                <a:lnTo>
                  <a:pt x="1939082" y="1175488"/>
                </a:lnTo>
                <a:lnTo>
                  <a:pt x="1985915" y="1180651"/>
                </a:lnTo>
                <a:lnTo>
                  <a:pt x="2033020" y="1184895"/>
                </a:lnTo>
                <a:lnTo>
                  <a:pt x="2080389" y="1188212"/>
                </a:lnTo>
                <a:lnTo>
                  <a:pt x="2128012" y="1190593"/>
                </a:lnTo>
                <a:lnTo>
                  <a:pt x="2175879" y="1192028"/>
                </a:lnTo>
                <a:lnTo>
                  <a:pt x="3091630" y="1192509"/>
                </a:lnTo>
                <a:lnTo>
                  <a:pt x="3049423" y="1207709"/>
                </a:lnTo>
                <a:lnTo>
                  <a:pt x="3006101" y="1222419"/>
                </a:lnTo>
                <a:lnTo>
                  <a:pt x="2962437" y="1236355"/>
                </a:lnTo>
                <a:lnTo>
                  <a:pt x="2918438" y="1249509"/>
                </a:lnTo>
                <a:lnTo>
                  <a:pt x="2874113" y="1261874"/>
                </a:lnTo>
                <a:lnTo>
                  <a:pt x="2829471" y="1273440"/>
                </a:lnTo>
                <a:lnTo>
                  <a:pt x="2784518" y="1284200"/>
                </a:lnTo>
                <a:lnTo>
                  <a:pt x="2739265" y="1294147"/>
                </a:lnTo>
                <a:lnTo>
                  <a:pt x="2693719" y="1303270"/>
                </a:lnTo>
                <a:lnTo>
                  <a:pt x="2647888" y="1311564"/>
                </a:lnTo>
                <a:lnTo>
                  <a:pt x="2601781" y="1319019"/>
                </a:lnTo>
                <a:lnTo>
                  <a:pt x="2555406" y="1325627"/>
                </a:lnTo>
                <a:lnTo>
                  <a:pt x="2509625" y="1331275"/>
                </a:lnTo>
                <a:lnTo>
                  <a:pt x="2509781" y="1331275"/>
                </a:lnTo>
                <a:lnTo>
                  <a:pt x="2462596" y="1336197"/>
                </a:lnTo>
                <a:lnTo>
                  <a:pt x="2462754" y="1336197"/>
                </a:lnTo>
                <a:lnTo>
                  <a:pt x="2415320" y="1340243"/>
                </a:lnTo>
                <a:lnTo>
                  <a:pt x="2415481" y="1340243"/>
                </a:lnTo>
                <a:lnTo>
                  <a:pt x="2367807" y="1343404"/>
                </a:lnTo>
                <a:lnTo>
                  <a:pt x="2368005" y="1343404"/>
                </a:lnTo>
                <a:lnTo>
                  <a:pt x="2319806" y="1345562"/>
                </a:lnTo>
                <a:close/>
              </a:path>
              <a:path w="3642359" h="1345565">
                <a:moveTo>
                  <a:pt x="3091630" y="1192509"/>
                </a:moveTo>
                <a:lnTo>
                  <a:pt x="2223983" y="1192509"/>
                </a:lnTo>
                <a:lnTo>
                  <a:pt x="2272086" y="1192028"/>
                </a:lnTo>
                <a:lnTo>
                  <a:pt x="2319954" y="1190593"/>
                </a:lnTo>
                <a:lnTo>
                  <a:pt x="2367577" y="1188212"/>
                </a:lnTo>
                <a:lnTo>
                  <a:pt x="2414945" y="1184895"/>
                </a:lnTo>
                <a:lnTo>
                  <a:pt x="2462051" y="1180651"/>
                </a:lnTo>
                <a:lnTo>
                  <a:pt x="2508884" y="1175488"/>
                </a:lnTo>
                <a:lnTo>
                  <a:pt x="2555436" y="1169416"/>
                </a:lnTo>
                <a:lnTo>
                  <a:pt x="2601697" y="1162443"/>
                </a:lnTo>
                <a:lnTo>
                  <a:pt x="2647659" y="1154580"/>
                </a:lnTo>
                <a:lnTo>
                  <a:pt x="2693312" y="1145835"/>
                </a:lnTo>
                <a:lnTo>
                  <a:pt x="2738648" y="1136217"/>
                </a:lnTo>
                <a:lnTo>
                  <a:pt x="2783656" y="1125735"/>
                </a:lnTo>
                <a:lnTo>
                  <a:pt x="2828329" y="1114399"/>
                </a:lnTo>
                <a:lnTo>
                  <a:pt x="2872656" y="1102217"/>
                </a:lnTo>
                <a:lnTo>
                  <a:pt x="2916629" y="1089199"/>
                </a:lnTo>
                <a:lnTo>
                  <a:pt x="2960239" y="1075353"/>
                </a:lnTo>
                <a:lnTo>
                  <a:pt x="3003477" y="1060690"/>
                </a:lnTo>
                <a:lnTo>
                  <a:pt x="3046333" y="1045217"/>
                </a:lnTo>
                <a:lnTo>
                  <a:pt x="3088799" y="1028944"/>
                </a:lnTo>
                <a:lnTo>
                  <a:pt x="3130865" y="1011880"/>
                </a:lnTo>
                <a:lnTo>
                  <a:pt x="3172522" y="994035"/>
                </a:lnTo>
                <a:lnTo>
                  <a:pt x="3213761" y="975416"/>
                </a:lnTo>
                <a:lnTo>
                  <a:pt x="3254574" y="956034"/>
                </a:lnTo>
                <a:lnTo>
                  <a:pt x="3294950" y="935898"/>
                </a:lnTo>
                <a:lnTo>
                  <a:pt x="3334881" y="915016"/>
                </a:lnTo>
                <a:lnTo>
                  <a:pt x="3374358" y="893398"/>
                </a:lnTo>
                <a:lnTo>
                  <a:pt x="3413372" y="871052"/>
                </a:lnTo>
                <a:lnTo>
                  <a:pt x="3451913" y="847988"/>
                </a:lnTo>
                <a:lnTo>
                  <a:pt x="3489973" y="824216"/>
                </a:lnTo>
                <a:lnTo>
                  <a:pt x="3527541" y="799743"/>
                </a:lnTo>
                <a:lnTo>
                  <a:pt x="3564611" y="774580"/>
                </a:lnTo>
                <a:lnTo>
                  <a:pt x="3601171" y="748735"/>
                </a:lnTo>
                <a:lnTo>
                  <a:pt x="3637213" y="722217"/>
                </a:lnTo>
                <a:lnTo>
                  <a:pt x="3642262" y="718353"/>
                </a:lnTo>
                <a:lnTo>
                  <a:pt x="3642262" y="906681"/>
                </a:lnTo>
                <a:lnTo>
                  <a:pt x="3577610" y="949775"/>
                </a:lnTo>
                <a:lnTo>
                  <a:pt x="3539504" y="973804"/>
                </a:lnTo>
                <a:lnTo>
                  <a:pt x="3500947" y="997164"/>
                </a:lnTo>
                <a:lnTo>
                  <a:pt x="3461947" y="1019848"/>
                </a:lnTo>
                <a:lnTo>
                  <a:pt x="3422512" y="1041848"/>
                </a:lnTo>
                <a:lnTo>
                  <a:pt x="3382651" y="1063155"/>
                </a:lnTo>
                <a:lnTo>
                  <a:pt x="3342373" y="1083762"/>
                </a:lnTo>
                <a:lnTo>
                  <a:pt x="3301685" y="1103659"/>
                </a:lnTo>
                <a:lnTo>
                  <a:pt x="3260595" y="1122840"/>
                </a:lnTo>
                <a:lnTo>
                  <a:pt x="3219113" y="1141296"/>
                </a:lnTo>
                <a:lnTo>
                  <a:pt x="3177246" y="1159020"/>
                </a:lnTo>
                <a:lnTo>
                  <a:pt x="3135004" y="1176001"/>
                </a:lnTo>
                <a:lnTo>
                  <a:pt x="3092393" y="1192234"/>
                </a:lnTo>
                <a:lnTo>
                  <a:pt x="3091630" y="1192509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244310" y="1513987"/>
            <a:ext cx="3728178" cy="822959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565066" y="893929"/>
            <a:ext cx="723519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480" dirty="0">
                <a:solidFill>
                  <a:srgbClr val="000000"/>
                </a:solidFill>
                <a:latin typeface="Trebuchet MS"/>
                <a:cs typeface="Trebuchet MS"/>
              </a:rPr>
              <a:t>The</a:t>
            </a:r>
            <a:r>
              <a:rPr sz="5000" b="1" spc="-50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390" dirty="0">
                <a:solidFill>
                  <a:srgbClr val="000000"/>
                </a:solidFill>
                <a:latin typeface="Trebuchet MS"/>
                <a:cs typeface="Trebuchet MS"/>
              </a:rPr>
              <a:t>model</a:t>
            </a:r>
            <a:r>
              <a:rPr sz="5000" b="1" spc="-49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295" dirty="0">
                <a:solidFill>
                  <a:srgbClr val="000000"/>
                </a:solidFill>
                <a:latin typeface="Trebuchet MS"/>
                <a:cs typeface="Trebuchet MS"/>
              </a:rPr>
              <a:t>with</a:t>
            </a:r>
            <a:r>
              <a:rPr sz="5000" b="1" spc="-50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210" dirty="0">
                <a:solidFill>
                  <a:srgbClr val="000000"/>
                </a:solidFill>
                <a:latin typeface="Trebuchet MS"/>
                <a:cs typeface="Trebuchet MS"/>
              </a:rPr>
              <a:t>rigid</a:t>
            </a:r>
            <a:r>
              <a:rPr sz="5000" b="1" spc="-49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415" dirty="0">
                <a:solidFill>
                  <a:srgbClr val="000000"/>
                </a:solidFill>
                <a:latin typeface="Trebuchet MS"/>
                <a:cs typeface="Trebuchet MS"/>
              </a:rPr>
              <a:t>punch:</a:t>
            </a:r>
            <a:endParaRPr sz="5000">
              <a:latin typeface="Trebuchet MS"/>
              <a:cs typeface="Trebuchet MS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5771781"/>
            <a:ext cx="1922780" cy="4515485"/>
            <a:chOff x="0" y="5771781"/>
            <a:chExt cx="1922780" cy="4515485"/>
          </a:xfrm>
        </p:grpSpPr>
        <p:sp>
          <p:nvSpPr>
            <p:cNvPr id="7" name="object 7"/>
            <p:cNvSpPr/>
            <p:nvPr/>
          </p:nvSpPr>
          <p:spPr>
            <a:xfrm>
              <a:off x="0" y="5771781"/>
              <a:ext cx="1256030" cy="3714750"/>
            </a:xfrm>
            <a:custGeom>
              <a:avLst/>
              <a:gdLst/>
              <a:ahLst/>
              <a:cxnLst/>
              <a:rect l="l" t="t" r="r" b="b"/>
              <a:pathLst>
                <a:path w="1256030" h="3714750">
                  <a:moveTo>
                    <a:pt x="0" y="440256"/>
                  </a:moveTo>
                  <a:lnTo>
                    <a:pt x="0" y="0"/>
                  </a:lnTo>
                  <a:lnTo>
                    <a:pt x="34510" y="14123"/>
                  </a:lnTo>
                  <a:lnTo>
                    <a:pt x="76491" y="32445"/>
                  </a:lnTo>
                  <a:lnTo>
                    <a:pt x="117965" y="51693"/>
                  </a:lnTo>
                  <a:lnTo>
                    <a:pt x="158918" y="71854"/>
                  </a:lnTo>
                  <a:lnTo>
                    <a:pt x="199337" y="92916"/>
                  </a:lnTo>
                  <a:lnTo>
                    <a:pt x="239208" y="114864"/>
                  </a:lnTo>
                  <a:lnTo>
                    <a:pt x="278520" y="137686"/>
                  </a:lnTo>
                  <a:lnTo>
                    <a:pt x="317259" y="161368"/>
                  </a:lnTo>
                  <a:lnTo>
                    <a:pt x="355411" y="185899"/>
                  </a:lnTo>
                  <a:lnTo>
                    <a:pt x="392964" y="211264"/>
                  </a:lnTo>
                  <a:lnTo>
                    <a:pt x="429905" y="237450"/>
                  </a:lnTo>
                  <a:lnTo>
                    <a:pt x="466220" y="264445"/>
                  </a:lnTo>
                  <a:lnTo>
                    <a:pt x="501897" y="292235"/>
                  </a:lnTo>
                  <a:lnTo>
                    <a:pt x="536922" y="320808"/>
                  </a:lnTo>
                  <a:lnTo>
                    <a:pt x="571282" y="350150"/>
                  </a:lnTo>
                  <a:lnTo>
                    <a:pt x="604965" y="380248"/>
                  </a:lnTo>
                  <a:lnTo>
                    <a:pt x="637957" y="411089"/>
                  </a:lnTo>
                  <a:lnTo>
                    <a:pt x="670245" y="442660"/>
                  </a:lnTo>
                  <a:lnTo>
                    <a:pt x="701816" y="474948"/>
                  </a:lnTo>
                  <a:lnTo>
                    <a:pt x="732657" y="507940"/>
                  </a:lnTo>
                  <a:lnTo>
                    <a:pt x="762755" y="541623"/>
                  </a:lnTo>
                  <a:lnTo>
                    <a:pt x="792097" y="575983"/>
                  </a:lnTo>
                  <a:lnTo>
                    <a:pt x="820670" y="611008"/>
                  </a:lnTo>
                  <a:lnTo>
                    <a:pt x="848460" y="646685"/>
                  </a:lnTo>
                  <a:lnTo>
                    <a:pt x="875455" y="683000"/>
                  </a:lnTo>
                  <a:lnTo>
                    <a:pt x="901641" y="719941"/>
                  </a:lnTo>
                  <a:lnTo>
                    <a:pt x="927006" y="757494"/>
                  </a:lnTo>
                  <a:lnTo>
                    <a:pt x="951537" y="795646"/>
                  </a:lnTo>
                  <a:lnTo>
                    <a:pt x="975219" y="834385"/>
                  </a:lnTo>
                  <a:lnTo>
                    <a:pt x="998041" y="873697"/>
                  </a:lnTo>
                  <a:lnTo>
                    <a:pt x="1019989" y="913568"/>
                  </a:lnTo>
                  <a:lnTo>
                    <a:pt x="1041051" y="953987"/>
                  </a:lnTo>
                  <a:lnTo>
                    <a:pt x="1061212" y="994940"/>
                  </a:lnTo>
                  <a:lnTo>
                    <a:pt x="1080460" y="1036414"/>
                  </a:lnTo>
                  <a:lnTo>
                    <a:pt x="1098782" y="1078395"/>
                  </a:lnTo>
                  <a:lnTo>
                    <a:pt x="1116165" y="1120871"/>
                  </a:lnTo>
                  <a:lnTo>
                    <a:pt x="1132596" y="1163829"/>
                  </a:lnTo>
                  <a:lnTo>
                    <a:pt x="1148062" y="1207256"/>
                  </a:lnTo>
                  <a:lnTo>
                    <a:pt x="1162549" y="1251138"/>
                  </a:lnTo>
                  <a:lnTo>
                    <a:pt x="1176044" y="1295462"/>
                  </a:lnTo>
                  <a:lnTo>
                    <a:pt x="1188535" y="1340216"/>
                  </a:lnTo>
                  <a:lnTo>
                    <a:pt x="1200009" y="1385386"/>
                  </a:lnTo>
                  <a:lnTo>
                    <a:pt x="1210452" y="1430959"/>
                  </a:lnTo>
                  <a:lnTo>
                    <a:pt x="1219851" y="1476922"/>
                  </a:lnTo>
                  <a:lnTo>
                    <a:pt x="1228193" y="1523263"/>
                  </a:lnTo>
                  <a:lnTo>
                    <a:pt x="1235465" y="1569967"/>
                  </a:lnTo>
                  <a:lnTo>
                    <a:pt x="1241655" y="1617023"/>
                  </a:lnTo>
                  <a:lnTo>
                    <a:pt x="1246748" y="1664416"/>
                  </a:lnTo>
                  <a:lnTo>
                    <a:pt x="1250732" y="1712134"/>
                  </a:lnTo>
                  <a:lnTo>
                    <a:pt x="1253594" y="1760164"/>
                  </a:lnTo>
                  <a:lnTo>
                    <a:pt x="1255321" y="1808492"/>
                  </a:lnTo>
                  <a:lnTo>
                    <a:pt x="1255900" y="1857107"/>
                  </a:lnTo>
                  <a:lnTo>
                    <a:pt x="1255321" y="1905721"/>
                  </a:lnTo>
                  <a:lnTo>
                    <a:pt x="1253594" y="1954049"/>
                  </a:lnTo>
                  <a:lnTo>
                    <a:pt x="1250732" y="2002079"/>
                  </a:lnTo>
                  <a:lnTo>
                    <a:pt x="1246748" y="2049797"/>
                  </a:lnTo>
                  <a:lnTo>
                    <a:pt x="1241655" y="2097190"/>
                  </a:lnTo>
                  <a:lnTo>
                    <a:pt x="1235465" y="2144246"/>
                  </a:lnTo>
                  <a:lnTo>
                    <a:pt x="1228193" y="2190950"/>
                  </a:lnTo>
                  <a:lnTo>
                    <a:pt x="1219851" y="2237291"/>
                  </a:lnTo>
                  <a:lnTo>
                    <a:pt x="1210452" y="2283254"/>
                  </a:lnTo>
                  <a:lnTo>
                    <a:pt x="1200009" y="2328827"/>
                  </a:lnTo>
                  <a:lnTo>
                    <a:pt x="1188535" y="2373997"/>
                  </a:lnTo>
                  <a:lnTo>
                    <a:pt x="1176044" y="2418751"/>
                  </a:lnTo>
                  <a:lnTo>
                    <a:pt x="1162549" y="2463075"/>
                  </a:lnTo>
                  <a:lnTo>
                    <a:pt x="1148062" y="2506957"/>
                  </a:lnTo>
                  <a:lnTo>
                    <a:pt x="1132596" y="2550384"/>
                  </a:lnTo>
                  <a:lnTo>
                    <a:pt x="1116165" y="2593342"/>
                  </a:lnTo>
                  <a:lnTo>
                    <a:pt x="1098782" y="2635818"/>
                  </a:lnTo>
                  <a:lnTo>
                    <a:pt x="1080460" y="2677799"/>
                  </a:lnTo>
                  <a:lnTo>
                    <a:pt x="1061212" y="2719273"/>
                  </a:lnTo>
                  <a:lnTo>
                    <a:pt x="1041051" y="2760226"/>
                  </a:lnTo>
                  <a:lnTo>
                    <a:pt x="1019989" y="2800644"/>
                  </a:lnTo>
                  <a:lnTo>
                    <a:pt x="998041" y="2840516"/>
                  </a:lnTo>
                  <a:lnTo>
                    <a:pt x="975219" y="2879828"/>
                  </a:lnTo>
                  <a:lnTo>
                    <a:pt x="951537" y="2918567"/>
                  </a:lnTo>
                  <a:lnTo>
                    <a:pt x="927006" y="2956719"/>
                  </a:lnTo>
                  <a:lnTo>
                    <a:pt x="901641" y="2994272"/>
                  </a:lnTo>
                  <a:lnTo>
                    <a:pt x="875455" y="3031213"/>
                  </a:lnTo>
                  <a:lnTo>
                    <a:pt x="855880" y="3057547"/>
                  </a:lnTo>
                  <a:lnTo>
                    <a:pt x="855880" y="1857107"/>
                  </a:lnTo>
                  <a:lnTo>
                    <a:pt x="855173" y="1809056"/>
                  </a:lnTo>
                  <a:lnTo>
                    <a:pt x="853065" y="1761358"/>
                  </a:lnTo>
                  <a:lnTo>
                    <a:pt x="849577" y="1714033"/>
                  </a:lnTo>
                  <a:lnTo>
                    <a:pt x="844728" y="1667101"/>
                  </a:lnTo>
                  <a:lnTo>
                    <a:pt x="838538" y="1620581"/>
                  </a:lnTo>
                  <a:lnTo>
                    <a:pt x="831027" y="1574493"/>
                  </a:lnTo>
                  <a:lnTo>
                    <a:pt x="822214" y="1528856"/>
                  </a:lnTo>
                  <a:lnTo>
                    <a:pt x="812118" y="1483692"/>
                  </a:lnTo>
                  <a:lnTo>
                    <a:pt x="800761" y="1439018"/>
                  </a:lnTo>
                  <a:lnTo>
                    <a:pt x="788162" y="1394856"/>
                  </a:lnTo>
                  <a:lnTo>
                    <a:pt x="774339" y="1351225"/>
                  </a:lnTo>
                  <a:lnTo>
                    <a:pt x="759314" y="1308144"/>
                  </a:lnTo>
                  <a:lnTo>
                    <a:pt x="743106" y="1265634"/>
                  </a:lnTo>
                  <a:lnTo>
                    <a:pt x="725735" y="1223714"/>
                  </a:lnTo>
                  <a:lnTo>
                    <a:pt x="707220" y="1182404"/>
                  </a:lnTo>
                  <a:lnTo>
                    <a:pt x="687581" y="1141723"/>
                  </a:lnTo>
                  <a:lnTo>
                    <a:pt x="666838" y="1101692"/>
                  </a:lnTo>
                  <a:lnTo>
                    <a:pt x="645011" y="1062330"/>
                  </a:lnTo>
                  <a:lnTo>
                    <a:pt x="622120" y="1023658"/>
                  </a:lnTo>
                  <a:lnTo>
                    <a:pt x="598184" y="985693"/>
                  </a:lnTo>
                  <a:lnTo>
                    <a:pt x="573222" y="948458"/>
                  </a:lnTo>
                  <a:lnTo>
                    <a:pt x="547256" y="911971"/>
                  </a:lnTo>
                  <a:lnTo>
                    <a:pt x="520304" y="876251"/>
                  </a:lnTo>
                  <a:lnTo>
                    <a:pt x="492387" y="841320"/>
                  </a:lnTo>
                  <a:lnTo>
                    <a:pt x="463523" y="807196"/>
                  </a:lnTo>
                  <a:lnTo>
                    <a:pt x="433734" y="773900"/>
                  </a:lnTo>
                  <a:lnTo>
                    <a:pt x="403038" y="741450"/>
                  </a:lnTo>
                  <a:lnTo>
                    <a:pt x="371455" y="709867"/>
                  </a:lnTo>
                  <a:lnTo>
                    <a:pt x="339005" y="679172"/>
                  </a:lnTo>
                  <a:lnTo>
                    <a:pt x="305709" y="649382"/>
                  </a:lnTo>
                  <a:lnTo>
                    <a:pt x="271585" y="620518"/>
                  </a:lnTo>
                  <a:lnTo>
                    <a:pt x="236654" y="592601"/>
                  </a:lnTo>
                  <a:lnTo>
                    <a:pt x="200934" y="565649"/>
                  </a:lnTo>
                  <a:lnTo>
                    <a:pt x="164447" y="539683"/>
                  </a:lnTo>
                  <a:lnTo>
                    <a:pt x="127212" y="514721"/>
                  </a:lnTo>
                  <a:lnTo>
                    <a:pt x="89247" y="490785"/>
                  </a:lnTo>
                  <a:lnTo>
                    <a:pt x="50575" y="467894"/>
                  </a:lnTo>
                  <a:lnTo>
                    <a:pt x="11213" y="446067"/>
                  </a:lnTo>
                  <a:lnTo>
                    <a:pt x="0" y="440256"/>
                  </a:lnTo>
                  <a:close/>
                </a:path>
                <a:path w="1256030" h="3714750">
                  <a:moveTo>
                    <a:pt x="0" y="3714213"/>
                  </a:moveTo>
                  <a:lnTo>
                    <a:pt x="0" y="3273957"/>
                  </a:lnTo>
                  <a:lnTo>
                    <a:pt x="11213" y="3268146"/>
                  </a:lnTo>
                  <a:lnTo>
                    <a:pt x="50575" y="3246319"/>
                  </a:lnTo>
                  <a:lnTo>
                    <a:pt x="89247" y="3223428"/>
                  </a:lnTo>
                  <a:lnTo>
                    <a:pt x="127212" y="3199492"/>
                  </a:lnTo>
                  <a:lnTo>
                    <a:pt x="164447" y="3174530"/>
                  </a:lnTo>
                  <a:lnTo>
                    <a:pt x="200934" y="3148564"/>
                  </a:lnTo>
                  <a:lnTo>
                    <a:pt x="236654" y="3121612"/>
                  </a:lnTo>
                  <a:lnTo>
                    <a:pt x="271585" y="3093695"/>
                  </a:lnTo>
                  <a:lnTo>
                    <a:pt x="305709" y="3064831"/>
                  </a:lnTo>
                  <a:lnTo>
                    <a:pt x="339005" y="3035041"/>
                  </a:lnTo>
                  <a:lnTo>
                    <a:pt x="371455" y="3004346"/>
                  </a:lnTo>
                  <a:lnTo>
                    <a:pt x="403038" y="2972763"/>
                  </a:lnTo>
                  <a:lnTo>
                    <a:pt x="433734" y="2940313"/>
                  </a:lnTo>
                  <a:lnTo>
                    <a:pt x="463523" y="2907017"/>
                  </a:lnTo>
                  <a:lnTo>
                    <a:pt x="492387" y="2872893"/>
                  </a:lnTo>
                  <a:lnTo>
                    <a:pt x="520304" y="2837962"/>
                  </a:lnTo>
                  <a:lnTo>
                    <a:pt x="547256" y="2802242"/>
                  </a:lnTo>
                  <a:lnTo>
                    <a:pt x="573222" y="2765755"/>
                  </a:lnTo>
                  <a:lnTo>
                    <a:pt x="598184" y="2728520"/>
                  </a:lnTo>
                  <a:lnTo>
                    <a:pt x="622120" y="2690555"/>
                  </a:lnTo>
                  <a:lnTo>
                    <a:pt x="645011" y="2651883"/>
                  </a:lnTo>
                  <a:lnTo>
                    <a:pt x="666838" y="2612521"/>
                  </a:lnTo>
                  <a:lnTo>
                    <a:pt x="687581" y="2572490"/>
                  </a:lnTo>
                  <a:lnTo>
                    <a:pt x="707220" y="2531809"/>
                  </a:lnTo>
                  <a:lnTo>
                    <a:pt x="725735" y="2490499"/>
                  </a:lnTo>
                  <a:lnTo>
                    <a:pt x="743106" y="2448579"/>
                  </a:lnTo>
                  <a:lnTo>
                    <a:pt x="759314" y="2406069"/>
                  </a:lnTo>
                  <a:lnTo>
                    <a:pt x="774339" y="2362988"/>
                  </a:lnTo>
                  <a:lnTo>
                    <a:pt x="788162" y="2319357"/>
                  </a:lnTo>
                  <a:lnTo>
                    <a:pt x="800761" y="2275195"/>
                  </a:lnTo>
                  <a:lnTo>
                    <a:pt x="812118" y="2230521"/>
                  </a:lnTo>
                  <a:lnTo>
                    <a:pt x="822214" y="2185357"/>
                  </a:lnTo>
                  <a:lnTo>
                    <a:pt x="831027" y="2139720"/>
                  </a:lnTo>
                  <a:lnTo>
                    <a:pt x="838538" y="2093632"/>
                  </a:lnTo>
                  <a:lnTo>
                    <a:pt x="844728" y="2047112"/>
                  </a:lnTo>
                  <a:lnTo>
                    <a:pt x="849577" y="2000180"/>
                  </a:lnTo>
                  <a:lnTo>
                    <a:pt x="853065" y="1952855"/>
                  </a:lnTo>
                  <a:lnTo>
                    <a:pt x="855173" y="1905157"/>
                  </a:lnTo>
                  <a:lnTo>
                    <a:pt x="855880" y="1857107"/>
                  </a:lnTo>
                  <a:lnTo>
                    <a:pt x="855880" y="3057547"/>
                  </a:lnTo>
                  <a:lnTo>
                    <a:pt x="820670" y="3103205"/>
                  </a:lnTo>
                  <a:lnTo>
                    <a:pt x="792097" y="3138230"/>
                  </a:lnTo>
                  <a:lnTo>
                    <a:pt x="762755" y="3172590"/>
                  </a:lnTo>
                  <a:lnTo>
                    <a:pt x="732657" y="3206273"/>
                  </a:lnTo>
                  <a:lnTo>
                    <a:pt x="701816" y="3239265"/>
                  </a:lnTo>
                  <a:lnTo>
                    <a:pt x="670245" y="3271553"/>
                  </a:lnTo>
                  <a:lnTo>
                    <a:pt x="637957" y="3303124"/>
                  </a:lnTo>
                  <a:lnTo>
                    <a:pt x="604965" y="3333965"/>
                  </a:lnTo>
                  <a:lnTo>
                    <a:pt x="571282" y="3364063"/>
                  </a:lnTo>
                  <a:lnTo>
                    <a:pt x="536922" y="3393405"/>
                  </a:lnTo>
                  <a:lnTo>
                    <a:pt x="501897" y="3421978"/>
                  </a:lnTo>
                  <a:lnTo>
                    <a:pt x="466220" y="3449768"/>
                  </a:lnTo>
                  <a:lnTo>
                    <a:pt x="429905" y="3476763"/>
                  </a:lnTo>
                  <a:lnTo>
                    <a:pt x="392964" y="3502949"/>
                  </a:lnTo>
                  <a:lnTo>
                    <a:pt x="355411" y="3528314"/>
                  </a:lnTo>
                  <a:lnTo>
                    <a:pt x="317259" y="3552845"/>
                  </a:lnTo>
                  <a:lnTo>
                    <a:pt x="278520" y="3576527"/>
                  </a:lnTo>
                  <a:lnTo>
                    <a:pt x="239208" y="3599349"/>
                  </a:lnTo>
                  <a:lnTo>
                    <a:pt x="199337" y="3621297"/>
                  </a:lnTo>
                  <a:lnTo>
                    <a:pt x="158918" y="3642359"/>
                  </a:lnTo>
                  <a:lnTo>
                    <a:pt x="117965" y="3662520"/>
                  </a:lnTo>
                  <a:lnTo>
                    <a:pt x="76491" y="3681768"/>
                  </a:lnTo>
                  <a:lnTo>
                    <a:pt x="34510" y="3700090"/>
                  </a:lnTo>
                  <a:lnTo>
                    <a:pt x="0" y="3714213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8295850"/>
              <a:ext cx="1922780" cy="1991360"/>
            </a:xfrm>
            <a:custGeom>
              <a:avLst/>
              <a:gdLst/>
              <a:ahLst/>
              <a:cxnLst/>
              <a:rect l="l" t="t" r="r" b="b"/>
              <a:pathLst>
                <a:path w="1922780" h="1991359">
                  <a:moveTo>
                    <a:pt x="0" y="235238"/>
                  </a:moveTo>
                  <a:lnTo>
                    <a:pt x="0" y="137363"/>
                  </a:lnTo>
                  <a:lnTo>
                    <a:pt x="8921" y="132848"/>
                  </a:lnTo>
                  <a:lnTo>
                    <a:pt x="49787" y="113877"/>
                  </a:lnTo>
                  <a:lnTo>
                    <a:pt x="91384" y="96260"/>
                  </a:lnTo>
                  <a:lnTo>
                    <a:pt x="133683" y="80027"/>
                  </a:lnTo>
                  <a:lnTo>
                    <a:pt x="176656" y="65204"/>
                  </a:lnTo>
                  <a:lnTo>
                    <a:pt x="220274" y="51822"/>
                  </a:lnTo>
                  <a:lnTo>
                    <a:pt x="264510" y="39908"/>
                  </a:lnTo>
                  <a:lnTo>
                    <a:pt x="309334" y="29490"/>
                  </a:lnTo>
                  <a:lnTo>
                    <a:pt x="354719" y="20597"/>
                  </a:lnTo>
                  <a:lnTo>
                    <a:pt x="400635" y="13258"/>
                  </a:lnTo>
                  <a:lnTo>
                    <a:pt x="447055" y="7500"/>
                  </a:lnTo>
                  <a:lnTo>
                    <a:pt x="494015" y="3348"/>
                  </a:lnTo>
                  <a:lnTo>
                    <a:pt x="541309" y="842"/>
                  </a:lnTo>
                  <a:lnTo>
                    <a:pt x="589053" y="0"/>
                  </a:lnTo>
                  <a:lnTo>
                    <a:pt x="636814" y="843"/>
                  </a:lnTo>
                  <a:lnTo>
                    <a:pt x="684156" y="3355"/>
                  </a:lnTo>
                  <a:lnTo>
                    <a:pt x="730905" y="7493"/>
                  </a:lnTo>
                  <a:lnTo>
                    <a:pt x="777203" y="13235"/>
                  </a:lnTo>
                  <a:lnTo>
                    <a:pt x="822954" y="20545"/>
                  </a:lnTo>
                  <a:lnTo>
                    <a:pt x="868126" y="29387"/>
                  </a:lnTo>
                  <a:lnTo>
                    <a:pt x="913597" y="39939"/>
                  </a:lnTo>
                  <a:lnTo>
                    <a:pt x="957832" y="51862"/>
                  </a:lnTo>
                  <a:lnTo>
                    <a:pt x="1001451" y="65254"/>
                  </a:lnTo>
                  <a:lnTo>
                    <a:pt x="1044424" y="80086"/>
                  </a:lnTo>
                  <a:lnTo>
                    <a:pt x="1086723" y="96330"/>
                  </a:lnTo>
                  <a:lnTo>
                    <a:pt x="1128320" y="113957"/>
                  </a:lnTo>
                  <a:lnTo>
                    <a:pt x="1169186" y="132940"/>
                  </a:lnTo>
                  <a:lnTo>
                    <a:pt x="1209294" y="153249"/>
                  </a:lnTo>
                  <a:lnTo>
                    <a:pt x="1248614" y="174856"/>
                  </a:lnTo>
                  <a:lnTo>
                    <a:pt x="1287118" y="197733"/>
                  </a:lnTo>
                  <a:lnTo>
                    <a:pt x="1324779" y="221851"/>
                  </a:lnTo>
                  <a:lnTo>
                    <a:pt x="1361567" y="247181"/>
                  </a:lnTo>
                  <a:lnTo>
                    <a:pt x="1397454" y="273696"/>
                  </a:lnTo>
                  <a:lnTo>
                    <a:pt x="1432412" y="301366"/>
                  </a:lnTo>
                  <a:lnTo>
                    <a:pt x="1466412" y="330164"/>
                  </a:lnTo>
                  <a:lnTo>
                    <a:pt x="1499427" y="360061"/>
                  </a:lnTo>
                  <a:lnTo>
                    <a:pt x="1531428" y="391028"/>
                  </a:lnTo>
                  <a:lnTo>
                    <a:pt x="1562385" y="423036"/>
                  </a:lnTo>
                  <a:lnTo>
                    <a:pt x="1592272" y="456058"/>
                  </a:lnTo>
                  <a:lnTo>
                    <a:pt x="1621060" y="490066"/>
                  </a:lnTo>
                  <a:lnTo>
                    <a:pt x="1648719" y="525029"/>
                  </a:lnTo>
                  <a:lnTo>
                    <a:pt x="1675223" y="560921"/>
                  </a:lnTo>
                  <a:lnTo>
                    <a:pt x="1700542" y="597712"/>
                  </a:lnTo>
                  <a:lnTo>
                    <a:pt x="1724649" y="635374"/>
                  </a:lnTo>
                  <a:lnTo>
                    <a:pt x="1747514" y="673878"/>
                  </a:lnTo>
                  <a:lnTo>
                    <a:pt x="1769109" y="713197"/>
                  </a:lnTo>
                  <a:lnTo>
                    <a:pt x="1789407" y="753302"/>
                  </a:lnTo>
                  <a:lnTo>
                    <a:pt x="1808378" y="794163"/>
                  </a:lnTo>
                  <a:lnTo>
                    <a:pt x="1825995" y="835754"/>
                  </a:lnTo>
                  <a:lnTo>
                    <a:pt x="1842229" y="878044"/>
                  </a:lnTo>
                  <a:lnTo>
                    <a:pt x="1857051" y="921007"/>
                  </a:lnTo>
                  <a:lnTo>
                    <a:pt x="1870433" y="964613"/>
                  </a:lnTo>
                  <a:lnTo>
                    <a:pt x="1882347" y="1008833"/>
                  </a:lnTo>
                  <a:lnTo>
                    <a:pt x="1892765" y="1053640"/>
                  </a:lnTo>
                  <a:lnTo>
                    <a:pt x="1901658" y="1099005"/>
                  </a:lnTo>
                  <a:lnTo>
                    <a:pt x="1908998" y="1144899"/>
                  </a:lnTo>
                  <a:lnTo>
                    <a:pt x="1914756" y="1191295"/>
                  </a:lnTo>
                  <a:lnTo>
                    <a:pt x="1918903" y="1238162"/>
                  </a:lnTo>
                  <a:lnTo>
                    <a:pt x="1921413" y="1285474"/>
                  </a:lnTo>
                  <a:lnTo>
                    <a:pt x="1922256" y="1333202"/>
                  </a:lnTo>
                  <a:lnTo>
                    <a:pt x="1921413" y="1378673"/>
                  </a:lnTo>
                  <a:lnTo>
                    <a:pt x="1921413" y="1382189"/>
                  </a:lnTo>
                  <a:lnTo>
                    <a:pt x="1918505" y="1434348"/>
                  </a:lnTo>
                  <a:lnTo>
                    <a:pt x="1913842" y="1484386"/>
                  </a:lnTo>
                  <a:lnTo>
                    <a:pt x="1907341" y="1534013"/>
                  </a:lnTo>
                  <a:lnTo>
                    <a:pt x="1899021" y="1583190"/>
                  </a:lnTo>
                  <a:lnTo>
                    <a:pt x="1888897" y="1631876"/>
                  </a:lnTo>
                  <a:lnTo>
                    <a:pt x="1876986" y="1680032"/>
                  </a:lnTo>
                  <a:lnTo>
                    <a:pt x="1863305" y="1727617"/>
                  </a:lnTo>
                  <a:lnTo>
                    <a:pt x="1847870" y="1774590"/>
                  </a:lnTo>
                  <a:lnTo>
                    <a:pt x="1835331" y="1808416"/>
                  </a:lnTo>
                  <a:lnTo>
                    <a:pt x="1835331" y="1333202"/>
                  </a:lnTo>
                  <a:lnTo>
                    <a:pt x="1834430" y="1285458"/>
                  </a:lnTo>
                  <a:lnTo>
                    <a:pt x="1831747" y="1238163"/>
                  </a:lnTo>
                  <a:lnTo>
                    <a:pt x="1827316" y="1191350"/>
                  </a:lnTo>
                  <a:lnTo>
                    <a:pt x="1821169" y="1145052"/>
                  </a:lnTo>
                  <a:lnTo>
                    <a:pt x="1813338" y="1099301"/>
                  </a:lnTo>
                  <a:lnTo>
                    <a:pt x="1803856" y="1054129"/>
                  </a:lnTo>
                  <a:lnTo>
                    <a:pt x="1792755" y="1009569"/>
                  </a:lnTo>
                  <a:lnTo>
                    <a:pt x="1780069" y="965654"/>
                  </a:lnTo>
                  <a:lnTo>
                    <a:pt x="1765828" y="922415"/>
                  </a:lnTo>
                  <a:lnTo>
                    <a:pt x="1750066" y="879886"/>
                  </a:lnTo>
                  <a:lnTo>
                    <a:pt x="1732815" y="838099"/>
                  </a:lnTo>
                  <a:lnTo>
                    <a:pt x="1714108" y="797086"/>
                  </a:lnTo>
                  <a:lnTo>
                    <a:pt x="1693977" y="756879"/>
                  </a:lnTo>
                  <a:lnTo>
                    <a:pt x="1672455" y="717512"/>
                  </a:lnTo>
                  <a:lnTo>
                    <a:pt x="1649574" y="679017"/>
                  </a:lnTo>
                  <a:lnTo>
                    <a:pt x="1625366" y="641426"/>
                  </a:lnTo>
                  <a:lnTo>
                    <a:pt x="1599865" y="604771"/>
                  </a:lnTo>
                  <a:lnTo>
                    <a:pt x="1573102" y="569086"/>
                  </a:lnTo>
                  <a:lnTo>
                    <a:pt x="1545110" y="534402"/>
                  </a:lnTo>
                  <a:lnTo>
                    <a:pt x="1515922" y="500753"/>
                  </a:lnTo>
                  <a:lnTo>
                    <a:pt x="1485570" y="468170"/>
                  </a:lnTo>
                  <a:lnTo>
                    <a:pt x="1454086" y="436686"/>
                  </a:lnTo>
                  <a:lnTo>
                    <a:pt x="1421503" y="406333"/>
                  </a:lnTo>
                  <a:lnTo>
                    <a:pt x="1387853" y="377145"/>
                  </a:lnTo>
                  <a:lnTo>
                    <a:pt x="1353169" y="349153"/>
                  </a:lnTo>
                  <a:lnTo>
                    <a:pt x="1317484" y="322390"/>
                  </a:lnTo>
                  <a:lnTo>
                    <a:pt x="1280830" y="296889"/>
                  </a:lnTo>
                  <a:lnTo>
                    <a:pt x="1243238" y="272681"/>
                  </a:lnTo>
                  <a:lnTo>
                    <a:pt x="1204743" y="249800"/>
                  </a:lnTo>
                  <a:lnTo>
                    <a:pt x="1165376" y="228278"/>
                  </a:lnTo>
                  <a:lnTo>
                    <a:pt x="1125170" y="208147"/>
                  </a:lnTo>
                  <a:lnTo>
                    <a:pt x="1084156" y="189440"/>
                  </a:lnTo>
                  <a:lnTo>
                    <a:pt x="1042369" y="172189"/>
                  </a:lnTo>
                  <a:lnTo>
                    <a:pt x="999840" y="156427"/>
                  </a:lnTo>
                  <a:lnTo>
                    <a:pt x="956601" y="142187"/>
                  </a:lnTo>
                  <a:lnTo>
                    <a:pt x="912686" y="129500"/>
                  </a:lnTo>
                  <a:lnTo>
                    <a:pt x="868126" y="118399"/>
                  </a:lnTo>
                  <a:lnTo>
                    <a:pt x="823388" y="109008"/>
                  </a:lnTo>
                  <a:lnTo>
                    <a:pt x="777472" y="101132"/>
                  </a:lnTo>
                  <a:lnTo>
                    <a:pt x="731052" y="94959"/>
                  </a:lnTo>
                  <a:lnTo>
                    <a:pt x="684156" y="90514"/>
                  </a:lnTo>
                  <a:lnTo>
                    <a:pt x="636814" y="87826"/>
                  </a:lnTo>
                  <a:lnTo>
                    <a:pt x="589053" y="86924"/>
                  </a:lnTo>
                  <a:lnTo>
                    <a:pt x="541309" y="87825"/>
                  </a:lnTo>
                  <a:lnTo>
                    <a:pt x="494015" y="90508"/>
                  </a:lnTo>
                  <a:lnTo>
                    <a:pt x="447202" y="94939"/>
                  </a:lnTo>
                  <a:lnTo>
                    <a:pt x="400904" y="101086"/>
                  </a:lnTo>
                  <a:lnTo>
                    <a:pt x="355153" y="108917"/>
                  </a:lnTo>
                  <a:lnTo>
                    <a:pt x="309981" y="118399"/>
                  </a:lnTo>
                  <a:lnTo>
                    <a:pt x="265421" y="129500"/>
                  </a:lnTo>
                  <a:lnTo>
                    <a:pt x="221506" y="142187"/>
                  </a:lnTo>
                  <a:lnTo>
                    <a:pt x="178267" y="156427"/>
                  </a:lnTo>
                  <a:lnTo>
                    <a:pt x="135738" y="172189"/>
                  </a:lnTo>
                  <a:lnTo>
                    <a:pt x="93951" y="189440"/>
                  </a:lnTo>
                  <a:lnTo>
                    <a:pt x="52937" y="208147"/>
                  </a:lnTo>
                  <a:lnTo>
                    <a:pt x="12731" y="228278"/>
                  </a:lnTo>
                  <a:lnTo>
                    <a:pt x="0" y="235238"/>
                  </a:lnTo>
                  <a:close/>
                </a:path>
                <a:path w="1922780" h="1991359">
                  <a:moveTo>
                    <a:pt x="1648398" y="1991149"/>
                  </a:moveTo>
                  <a:lnTo>
                    <a:pt x="1677906" y="1941508"/>
                  </a:lnTo>
                  <a:lnTo>
                    <a:pt x="1700791" y="1898663"/>
                  </a:lnTo>
                  <a:lnTo>
                    <a:pt x="1721941" y="1854997"/>
                  </a:lnTo>
                  <a:lnTo>
                    <a:pt x="1741340" y="1810555"/>
                  </a:lnTo>
                  <a:lnTo>
                    <a:pt x="1758972" y="1765381"/>
                  </a:lnTo>
                  <a:lnTo>
                    <a:pt x="1774819" y="1719519"/>
                  </a:lnTo>
                  <a:lnTo>
                    <a:pt x="1788864" y="1673014"/>
                  </a:lnTo>
                  <a:lnTo>
                    <a:pt x="1801091" y="1625911"/>
                  </a:lnTo>
                  <a:lnTo>
                    <a:pt x="1811483" y="1578253"/>
                  </a:lnTo>
                  <a:lnTo>
                    <a:pt x="1820024" y="1530085"/>
                  </a:lnTo>
                  <a:lnTo>
                    <a:pt x="1826696" y="1481451"/>
                  </a:lnTo>
                  <a:lnTo>
                    <a:pt x="1831482" y="1432397"/>
                  </a:lnTo>
                  <a:lnTo>
                    <a:pt x="1834430" y="1381873"/>
                  </a:lnTo>
                  <a:lnTo>
                    <a:pt x="1834430" y="1379679"/>
                  </a:lnTo>
                  <a:lnTo>
                    <a:pt x="1835331" y="1333202"/>
                  </a:lnTo>
                  <a:lnTo>
                    <a:pt x="1835331" y="1808416"/>
                  </a:lnTo>
                  <a:lnTo>
                    <a:pt x="1830698" y="1820913"/>
                  </a:lnTo>
                  <a:lnTo>
                    <a:pt x="1811805" y="1866545"/>
                  </a:lnTo>
                  <a:lnTo>
                    <a:pt x="1791209" y="1911446"/>
                  </a:lnTo>
                  <a:lnTo>
                    <a:pt x="1768925" y="1955576"/>
                  </a:lnTo>
                  <a:lnTo>
                    <a:pt x="1749253" y="1991149"/>
                  </a:lnTo>
                  <a:lnTo>
                    <a:pt x="1648398" y="1991149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0009902" y="9512673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71600" y="0"/>
            <a:ext cx="16916400" cy="8903335"/>
            <a:chOff x="1371600" y="0"/>
            <a:chExt cx="16916400" cy="890333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1600" y="1892725"/>
              <a:ext cx="15544799" cy="70103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6265458" y="0"/>
              <a:ext cx="2023110" cy="3814445"/>
            </a:xfrm>
            <a:custGeom>
              <a:avLst/>
              <a:gdLst/>
              <a:ahLst/>
              <a:cxnLst/>
              <a:rect l="l" t="t" r="r" b="b"/>
              <a:pathLst>
                <a:path w="2023109" h="3814445">
                  <a:moveTo>
                    <a:pt x="570175" y="2793803"/>
                  </a:moveTo>
                  <a:lnTo>
                    <a:pt x="570175" y="1074923"/>
                  </a:lnTo>
                  <a:lnTo>
                    <a:pt x="570679" y="1123482"/>
                  </a:lnTo>
                  <a:lnTo>
                    <a:pt x="572183" y="1171795"/>
                  </a:lnTo>
                  <a:lnTo>
                    <a:pt x="574679" y="1219851"/>
                  </a:lnTo>
                  <a:lnTo>
                    <a:pt x="578157" y="1267639"/>
                  </a:lnTo>
                  <a:lnTo>
                    <a:pt x="582605" y="1315151"/>
                  </a:lnTo>
                  <a:lnTo>
                    <a:pt x="588015" y="1362376"/>
                  </a:lnTo>
                  <a:lnTo>
                    <a:pt x="594377" y="1409304"/>
                  </a:lnTo>
                  <a:lnTo>
                    <a:pt x="601680" y="1455925"/>
                  </a:lnTo>
                  <a:lnTo>
                    <a:pt x="609914" y="1502230"/>
                  </a:lnTo>
                  <a:lnTo>
                    <a:pt x="619071" y="1548208"/>
                  </a:lnTo>
                  <a:lnTo>
                    <a:pt x="629139" y="1593850"/>
                  </a:lnTo>
                  <a:lnTo>
                    <a:pt x="640109" y="1639146"/>
                  </a:lnTo>
                  <a:lnTo>
                    <a:pt x="651971" y="1684085"/>
                  </a:lnTo>
                  <a:lnTo>
                    <a:pt x="664715" y="1728658"/>
                  </a:lnTo>
                  <a:lnTo>
                    <a:pt x="678331" y="1772855"/>
                  </a:lnTo>
                  <a:lnTo>
                    <a:pt x="692809" y="1816666"/>
                  </a:lnTo>
                  <a:lnTo>
                    <a:pt x="708140" y="1860082"/>
                  </a:lnTo>
                  <a:lnTo>
                    <a:pt x="724312" y="1903091"/>
                  </a:lnTo>
                  <a:lnTo>
                    <a:pt x="741318" y="1945684"/>
                  </a:lnTo>
                  <a:lnTo>
                    <a:pt x="759146" y="1987852"/>
                  </a:lnTo>
                  <a:lnTo>
                    <a:pt x="777786" y="2029584"/>
                  </a:lnTo>
                  <a:lnTo>
                    <a:pt x="797229" y="2070871"/>
                  </a:lnTo>
                  <a:lnTo>
                    <a:pt x="817465" y="2111702"/>
                  </a:lnTo>
                  <a:lnTo>
                    <a:pt x="838483" y="2152068"/>
                  </a:lnTo>
                  <a:lnTo>
                    <a:pt x="860275" y="2191958"/>
                  </a:lnTo>
                  <a:lnTo>
                    <a:pt x="882829" y="2231364"/>
                  </a:lnTo>
                  <a:lnTo>
                    <a:pt x="906137" y="2270274"/>
                  </a:lnTo>
                  <a:lnTo>
                    <a:pt x="930188" y="2308679"/>
                  </a:lnTo>
                  <a:lnTo>
                    <a:pt x="954972" y="2346569"/>
                  </a:lnTo>
                  <a:lnTo>
                    <a:pt x="980479" y="2383934"/>
                  </a:lnTo>
                  <a:lnTo>
                    <a:pt x="1006700" y="2420764"/>
                  </a:lnTo>
                  <a:lnTo>
                    <a:pt x="1033624" y="2457050"/>
                  </a:lnTo>
                  <a:lnTo>
                    <a:pt x="1061241" y="2492781"/>
                  </a:lnTo>
                  <a:lnTo>
                    <a:pt x="1089543" y="2527947"/>
                  </a:lnTo>
                  <a:lnTo>
                    <a:pt x="1118517" y="2562539"/>
                  </a:lnTo>
                  <a:lnTo>
                    <a:pt x="1148156" y="2596547"/>
                  </a:lnTo>
                  <a:lnTo>
                    <a:pt x="1178449" y="2629960"/>
                  </a:lnTo>
                  <a:lnTo>
                    <a:pt x="1209385" y="2662769"/>
                  </a:lnTo>
                  <a:lnTo>
                    <a:pt x="1240956" y="2694963"/>
                  </a:lnTo>
                  <a:lnTo>
                    <a:pt x="1273151" y="2726534"/>
                  </a:lnTo>
                  <a:lnTo>
                    <a:pt x="1305960" y="2757471"/>
                  </a:lnTo>
                  <a:lnTo>
                    <a:pt x="1339373" y="2787763"/>
                  </a:lnTo>
                  <a:lnTo>
                    <a:pt x="1373380" y="2817402"/>
                  </a:lnTo>
                  <a:lnTo>
                    <a:pt x="1407972" y="2846377"/>
                  </a:lnTo>
                  <a:lnTo>
                    <a:pt x="1443138" y="2874678"/>
                  </a:lnTo>
                  <a:lnTo>
                    <a:pt x="1478869" y="2902296"/>
                  </a:lnTo>
                  <a:lnTo>
                    <a:pt x="1515155" y="2929220"/>
                  </a:lnTo>
                  <a:lnTo>
                    <a:pt x="1551985" y="2955440"/>
                  </a:lnTo>
                  <a:lnTo>
                    <a:pt x="1589350" y="2980948"/>
                  </a:lnTo>
                  <a:lnTo>
                    <a:pt x="1627241" y="3005732"/>
                  </a:lnTo>
                  <a:lnTo>
                    <a:pt x="1665646" y="3029782"/>
                  </a:lnTo>
                  <a:lnTo>
                    <a:pt x="1704556" y="3053090"/>
                  </a:lnTo>
                  <a:lnTo>
                    <a:pt x="1743961" y="3075644"/>
                  </a:lnTo>
                  <a:lnTo>
                    <a:pt x="1783852" y="3097436"/>
                  </a:lnTo>
                  <a:lnTo>
                    <a:pt x="1824217" y="3118455"/>
                  </a:lnTo>
                  <a:lnTo>
                    <a:pt x="1865048" y="3138690"/>
                  </a:lnTo>
                  <a:lnTo>
                    <a:pt x="1906335" y="3158133"/>
                  </a:lnTo>
                  <a:lnTo>
                    <a:pt x="1948067" y="3176774"/>
                  </a:lnTo>
                  <a:lnTo>
                    <a:pt x="1990235" y="3194602"/>
                  </a:lnTo>
                  <a:lnTo>
                    <a:pt x="2022541" y="3207500"/>
                  </a:lnTo>
                  <a:lnTo>
                    <a:pt x="2022541" y="3813837"/>
                  </a:lnTo>
                  <a:lnTo>
                    <a:pt x="1981849" y="3801097"/>
                  </a:lnTo>
                  <a:lnTo>
                    <a:pt x="1938269" y="3786675"/>
                  </a:lnTo>
                  <a:lnTo>
                    <a:pt x="1895002" y="3771577"/>
                  </a:lnTo>
                  <a:lnTo>
                    <a:pt x="1852055" y="3755810"/>
                  </a:lnTo>
                  <a:lnTo>
                    <a:pt x="1809432" y="3739381"/>
                  </a:lnTo>
                  <a:lnTo>
                    <a:pt x="1767142" y="3722294"/>
                  </a:lnTo>
                  <a:lnTo>
                    <a:pt x="1725189" y="3704557"/>
                  </a:lnTo>
                  <a:lnTo>
                    <a:pt x="1683580" y="3686176"/>
                  </a:lnTo>
                  <a:lnTo>
                    <a:pt x="1642322" y="3667157"/>
                  </a:lnTo>
                  <a:lnTo>
                    <a:pt x="1601420" y="3647506"/>
                  </a:lnTo>
                  <a:lnTo>
                    <a:pt x="1560882" y="3627229"/>
                  </a:lnTo>
                  <a:lnTo>
                    <a:pt x="1520712" y="3606334"/>
                  </a:lnTo>
                  <a:lnTo>
                    <a:pt x="1480918" y="3584825"/>
                  </a:lnTo>
                  <a:lnTo>
                    <a:pt x="1441505" y="3562709"/>
                  </a:lnTo>
                  <a:lnTo>
                    <a:pt x="1402481" y="3539993"/>
                  </a:lnTo>
                  <a:lnTo>
                    <a:pt x="1363851" y="3516683"/>
                  </a:lnTo>
                  <a:lnTo>
                    <a:pt x="1325621" y="3492785"/>
                  </a:lnTo>
                  <a:lnTo>
                    <a:pt x="1287797" y="3468305"/>
                  </a:lnTo>
                  <a:lnTo>
                    <a:pt x="1250387" y="3443250"/>
                  </a:lnTo>
                  <a:lnTo>
                    <a:pt x="1213396" y="3417625"/>
                  </a:lnTo>
                  <a:lnTo>
                    <a:pt x="1176830" y="3391438"/>
                  </a:lnTo>
                  <a:lnTo>
                    <a:pt x="1140696" y="3364693"/>
                  </a:lnTo>
                  <a:lnTo>
                    <a:pt x="1105000" y="3337398"/>
                  </a:lnTo>
                  <a:lnTo>
                    <a:pt x="1069748" y="3309559"/>
                  </a:lnTo>
                  <a:lnTo>
                    <a:pt x="1034946" y="3281182"/>
                  </a:lnTo>
                  <a:lnTo>
                    <a:pt x="1000601" y="3252274"/>
                  </a:lnTo>
                  <a:lnTo>
                    <a:pt x="966719" y="3222840"/>
                  </a:lnTo>
                  <a:lnTo>
                    <a:pt x="933306" y="3192886"/>
                  </a:lnTo>
                  <a:lnTo>
                    <a:pt x="900369" y="3162420"/>
                  </a:lnTo>
                  <a:lnTo>
                    <a:pt x="867914" y="3131447"/>
                  </a:lnTo>
                  <a:lnTo>
                    <a:pt x="835946" y="3099974"/>
                  </a:lnTo>
                  <a:lnTo>
                    <a:pt x="804472" y="3068006"/>
                  </a:lnTo>
                  <a:lnTo>
                    <a:pt x="773499" y="3035550"/>
                  </a:lnTo>
                  <a:lnTo>
                    <a:pt x="743033" y="3002613"/>
                  </a:lnTo>
                  <a:lnTo>
                    <a:pt x="713080" y="2969200"/>
                  </a:lnTo>
                  <a:lnTo>
                    <a:pt x="683646" y="2935318"/>
                  </a:lnTo>
                  <a:lnTo>
                    <a:pt x="654737" y="2900973"/>
                  </a:lnTo>
                  <a:lnTo>
                    <a:pt x="626360" y="2866172"/>
                  </a:lnTo>
                  <a:lnTo>
                    <a:pt x="598521" y="2830920"/>
                  </a:lnTo>
                  <a:lnTo>
                    <a:pt x="571226" y="2795224"/>
                  </a:lnTo>
                  <a:lnTo>
                    <a:pt x="570175" y="2793803"/>
                  </a:lnTo>
                  <a:close/>
                </a:path>
                <a:path w="2023109" h="3814445">
                  <a:moveTo>
                    <a:pt x="0" y="1194085"/>
                  </a:moveTo>
                  <a:lnTo>
                    <a:pt x="0" y="955761"/>
                  </a:lnTo>
                  <a:lnTo>
                    <a:pt x="1044" y="930501"/>
                  </a:lnTo>
                  <a:lnTo>
                    <a:pt x="3807" y="882766"/>
                  </a:lnTo>
                  <a:lnTo>
                    <a:pt x="7346" y="835243"/>
                  </a:lnTo>
                  <a:lnTo>
                    <a:pt x="11654" y="787939"/>
                  </a:lnTo>
                  <a:lnTo>
                    <a:pt x="16725" y="740861"/>
                  </a:lnTo>
                  <a:lnTo>
                    <a:pt x="22554" y="694014"/>
                  </a:lnTo>
                  <a:lnTo>
                    <a:pt x="29132" y="647406"/>
                  </a:lnTo>
                  <a:lnTo>
                    <a:pt x="36455" y="601041"/>
                  </a:lnTo>
                  <a:lnTo>
                    <a:pt x="44516" y="554926"/>
                  </a:lnTo>
                  <a:lnTo>
                    <a:pt x="53309" y="509069"/>
                  </a:lnTo>
                  <a:lnTo>
                    <a:pt x="62827" y="463474"/>
                  </a:lnTo>
                  <a:lnTo>
                    <a:pt x="73065" y="418148"/>
                  </a:lnTo>
                  <a:lnTo>
                    <a:pt x="84015" y="373098"/>
                  </a:lnTo>
                  <a:lnTo>
                    <a:pt x="95673" y="328329"/>
                  </a:lnTo>
                  <a:lnTo>
                    <a:pt x="108030" y="283848"/>
                  </a:lnTo>
                  <a:lnTo>
                    <a:pt x="121083" y="239661"/>
                  </a:lnTo>
                  <a:lnTo>
                    <a:pt x="134823" y="195775"/>
                  </a:lnTo>
                  <a:lnTo>
                    <a:pt x="149245" y="152195"/>
                  </a:lnTo>
                  <a:lnTo>
                    <a:pt x="164342" y="108928"/>
                  </a:lnTo>
                  <a:lnTo>
                    <a:pt x="180109" y="65981"/>
                  </a:lnTo>
                  <a:lnTo>
                    <a:pt x="196539" y="23358"/>
                  </a:lnTo>
                  <a:lnTo>
                    <a:pt x="205976" y="0"/>
                  </a:lnTo>
                  <a:lnTo>
                    <a:pt x="837326" y="0"/>
                  </a:lnTo>
                  <a:lnTo>
                    <a:pt x="817465" y="38143"/>
                  </a:lnTo>
                  <a:lnTo>
                    <a:pt x="797229" y="78975"/>
                  </a:lnTo>
                  <a:lnTo>
                    <a:pt x="777786" y="120261"/>
                  </a:lnTo>
                  <a:lnTo>
                    <a:pt x="759146" y="161993"/>
                  </a:lnTo>
                  <a:lnTo>
                    <a:pt x="741318" y="204161"/>
                  </a:lnTo>
                  <a:lnTo>
                    <a:pt x="724312" y="246755"/>
                  </a:lnTo>
                  <a:lnTo>
                    <a:pt x="708140" y="289764"/>
                  </a:lnTo>
                  <a:lnTo>
                    <a:pt x="692809" y="333179"/>
                  </a:lnTo>
                  <a:lnTo>
                    <a:pt x="678331" y="376990"/>
                  </a:lnTo>
                  <a:lnTo>
                    <a:pt x="664715" y="421187"/>
                  </a:lnTo>
                  <a:lnTo>
                    <a:pt x="651971" y="465760"/>
                  </a:lnTo>
                  <a:lnTo>
                    <a:pt x="640109" y="510700"/>
                  </a:lnTo>
                  <a:lnTo>
                    <a:pt x="629139" y="555995"/>
                  </a:lnTo>
                  <a:lnTo>
                    <a:pt x="619071" y="601637"/>
                  </a:lnTo>
                  <a:lnTo>
                    <a:pt x="609914" y="647616"/>
                  </a:lnTo>
                  <a:lnTo>
                    <a:pt x="601680" y="693920"/>
                  </a:lnTo>
                  <a:lnTo>
                    <a:pt x="594377" y="740542"/>
                  </a:lnTo>
                  <a:lnTo>
                    <a:pt x="588015" y="787470"/>
                  </a:lnTo>
                  <a:lnTo>
                    <a:pt x="582605" y="834695"/>
                  </a:lnTo>
                  <a:lnTo>
                    <a:pt x="578157" y="882206"/>
                  </a:lnTo>
                  <a:lnTo>
                    <a:pt x="574679" y="929995"/>
                  </a:lnTo>
                  <a:lnTo>
                    <a:pt x="572183" y="978050"/>
                  </a:lnTo>
                  <a:lnTo>
                    <a:pt x="570679" y="1026363"/>
                  </a:lnTo>
                  <a:lnTo>
                    <a:pt x="570175" y="1074923"/>
                  </a:lnTo>
                  <a:lnTo>
                    <a:pt x="570175" y="2793803"/>
                  </a:lnTo>
                  <a:lnTo>
                    <a:pt x="544482" y="2759090"/>
                  </a:lnTo>
                  <a:lnTo>
                    <a:pt x="518294" y="2722524"/>
                  </a:lnTo>
                  <a:lnTo>
                    <a:pt x="492670" y="2685533"/>
                  </a:lnTo>
                  <a:lnTo>
                    <a:pt x="467614" y="2648122"/>
                  </a:lnTo>
                  <a:lnTo>
                    <a:pt x="443134" y="2610299"/>
                  </a:lnTo>
                  <a:lnTo>
                    <a:pt x="419236" y="2572069"/>
                  </a:lnTo>
                  <a:lnTo>
                    <a:pt x="395926" y="2533438"/>
                  </a:lnTo>
                  <a:lnTo>
                    <a:pt x="373210" y="2494414"/>
                  </a:lnTo>
                  <a:lnTo>
                    <a:pt x="351095" y="2455001"/>
                  </a:lnTo>
                  <a:lnTo>
                    <a:pt x="329586" y="2415207"/>
                  </a:lnTo>
                  <a:lnTo>
                    <a:pt x="308690" y="2375038"/>
                  </a:lnTo>
                  <a:lnTo>
                    <a:pt x="288414" y="2334499"/>
                  </a:lnTo>
                  <a:lnTo>
                    <a:pt x="268763" y="2293597"/>
                  </a:lnTo>
                  <a:lnTo>
                    <a:pt x="249743" y="2252339"/>
                  </a:lnTo>
                  <a:lnTo>
                    <a:pt x="231362" y="2210731"/>
                  </a:lnTo>
                  <a:lnTo>
                    <a:pt x="213625" y="2168778"/>
                  </a:lnTo>
                  <a:lnTo>
                    <a:pt x="196539" y="2126487"/>
                  </a:lnTo>
                  <a:lnTo>
                    <a:pt x="180109" y="2083865"/>
                  </a:lnTo>
                  <a:lnTo>
                    <a:pt x="164342" y="2040917"/>
                  </a:lnTo>
                  <a:lnTo>
                    <a:pt x="149245" y="1997650"/>
                  </a:lnTo>
                  <a:lnTo>
                    <a:pt x="134823" y="1954070"/>
                  </a:lnTo>
                  <a:lnTo>
                    <a:pt x="121083" y="1910184"/>
                  </a:lnTo>
                  <a:lnTo>
                    <a:pt x="108030" y="1865997"/>
                  </a:lnTo>
                  <a:lnTo>
                    <a:pt x="95673" y="1821516"/>
                  </a:lnTo>
                  <a:lnTo>
                    <a:pt x="84015" y="1776748"/>
                  </a:lnTo>
                  <a:lnTo>
                    <a:pt x="73065" y="1731697"/>
                  </a:lnTo>
                  <a:lnTo>
                    <a:pt x="62827" y="1686372"/>
                  </a:lnTo>
                  <a:lnTo>
                    <a:pt x="53309" y="1640777"/>
                  </a:lnTo>
                  <a:lnTo>
                    <a:pt x="44516" y="1594919"/>
                  </a:lnTo>
                  <a:lnTo>
                    <a:pt x="36455" y="1548805"/>
                  </a:lnTo>
                  <a:lnTo>
                    <a:pt x="29132" y="1502440"/>
                  </a:lnTo>
                  <a:lnTo>
                    <a:pt x="22554" y="1455831"/>
                  </a:lnTo>
                  <a:lnTo>
                    <a:pt x="16725" y="1408984"/>
                  </a:lnTo>
                  <a:lnTo>
                    <a:pt x="11654" y="1361906"/>
                  </a:lnTo>
                  <a:lnTo>
                    <a:pt x="7346" y="1314602"/>
                  </a:lnTo>
                  <a:lnTo>
                    <a:pt x="3807" y="1267080"/>
                  </a:lnTo>
                  <a:lnTo>
                    <a:pt x="1044" y="1219344"/>
                  </a:lnTo>
                  <a:lnTo>
                    <a:pt x="0" y="119408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5073434" y="0"/>
              <a:ext cx="2700020" cy="1630045"/>
            </a:xfrm>
            <a:custGeom>
              <a:avLst/>
              <a:gdLst/>
              <a:ahLst/>
              <a:cxnLst/>
              <a:rect l="l" t="t" r="r" b="b"/>
              <a:pathLst>
                <a:path w="2700019" h="1630045">
                  <a:moveTo>
                    <a:pt x="0" y="279866"/>
                  </a:moveTo>
                  <a:lnTo>
                    <a:pt x="852" y="231452"/>
                  </a:lnTo>
                  <a:lnTo>
                    <a:pt x="3389" y="183467"/>
                  </a:lnTo>
                  <a:lnTo>
                    <a:pt x="7582" y="135940"/>
                  </a:lnTo>
                  <a:lnTo>
                    <a:pt x="13404" y="88898"/>
                  </a:lnTo>
                  <a:lnTo>
                    <a:pt x="20825" y="42370"/>
                  </a:lnTo>
                  <a:lnTo>
                    <a:pt x="29110" y="0"/>
                  </a:lnTo>
                  <a:lnTo>
                    <a:pt x="2670540" y="0"/>
                  </a:lnTo>
                  <a:lnTo>
                    <a:pt x="2678825" y="42370"/>
                  </a:lnTo>
                  <a:lnTo>
                    <a:pt x="2686246" y="88898"/>
                  </a:lnTo>
                  <a:lnTo>
                    <a:pt x="2692068" y="135940"/>
                  </a:lnTo>
                  <a:lnTo>
                    <a:pt x="2696262" y="183467"/>
                  </a:lnTo>
                  <a:lnTo>
                    <a:pt x="2698799" y="231452"/>
                  </a:lnTo>
                  <a:lnTo>
                    <a:pt x="2699651" y="279866"/>
                  </a:lnTo>
                  <a:lnTo>
                    <a:pt x="2698799" y="328280"/>
                  </a:lnTo>
                  <a:lnTo>
                    <a:pt x="2696262" y="376265"/>
                  </a:lnTo>
                  <a:lnTo>
                    <a:pt x="2692068" y="423793"/>
                  </a:lnTo>
                  <a:lnTo>
                    <a:pt x="2686246" y="470835"/>
                  </a:lnTo>
                  <a:lnTo>
                    <a:pt x="2678825" y="517362"/>
                  </a:lnTo>
                  <a:lnTo>
                    <a:pt x="2669833" y="563347"/>
                  </a:lnTo>
                  <a:lnTo>
                    <a:pt x="2659299" y="608760"/>
                  </a:lnTo>
                  <a:lnTo>
                    <a:pt x="2647251" y="653573"/>
                  </a:lnTo>
                  <a:lnTo>
                    <a:pt x="2633718" y="697757"/>
                  </a:lnTo>
                  <a:lnTo>
                    <a:pt x="2618728" y="741284"/>
                  </a:lnTo>
                  <a:lnTo>
                    <a:pt x="2602310" y="784125"/>
                  </a:lnTo>
                  <a:lnTo>
                    <a:pt x="2584493" y="826252"/>
                  </a:lnTo>
                  <a:lnTo>
                    <a:pt x="2565304" y="867636"/>
                  </a:lnTo>
                  <a:lnTo>
                    <a:pt x="2544774" y="908248"/>
                  </a:lnTo>
                  <a:lnTo>
                    <a:pt x="2522929" y="948061"/>
                  </a:lnTo>
                  <a:lnTo>
                    <a:pt x="2499799" y="987045"/>
                  </a:lnTo>
                  <a:lnTo>
                    <a:pt x="2475412" y="1025172"/>
                  </a:lnTo>
                  <a:lnTo>
                    <a:pt x="2449796" y="1062413"/>
                  </a:lnTo>
                  <a:lnTo>
                    <a:pt x="2422982" y="1098741"/>
                  </a:lnTo>
                  <a:lnTo>
                    <a:pt x="2394996" y="1134125"/>
                  </a:lnTo>
                  <a:lnTo>
                    <a:pt x="2365867" y="1168538"/>
                  </a:lnTo>
                  <a:lnTo>
                    <a:pt x="2335624" y="1201952"/>
                  </a:lnTo>
                  <a:lnTo>
                    <a:pt x="2304296" y="1234337"/>
                  </a:lnTo>
                  <a:lnTo>
                    <a:pt x="2271911" y="1265665"/>
                  </a:lnTo>
                  <a:lnTo>
                    <a:pt x="2238498" y="1295908"/>
                  </a:lnTo>
                  <a:lnTo>
                    <a:pt x="2204084" y="1325036"/>
                  </a:lnTo>
                  <a:lnTo>
                    <a:pt x="2168700" y="1353022"/>
                  </a:lnTo>
                  <a:lnTo>
                    <a:pt x="2132373" y="1379837"/>
                  </a:lnTo>
                  <a:lnTo>
                    <a:pt x="2095131" y="1405452"/>
                  </a:lnTo>
                  <a:lnTo>
                    <a:pt x="2057004" y="1429839"/>
                  </a:lnTo>
                  <a:lnTo>
                    <a:pt x="2018020" y="1452970"/>
                  </a:lnTo>
                  <a:lnTo>
                    <a:pt x="1978208" y="1474814"/>
                  </a:lnTo>
                  <a:lnTo>
                    <a:pt x="1937595" y="1495345"/>
                  </a:lnTo>
                  <a:lnTo>
                    <a:pt x="1896211" y="1514534"/>
                  </a:lnTo>
                  <a:lnTo>
                    <a:pt x="1854084" y="1532351"/>
                  </a:lnTo>
                  <a:lnTo>
                    <a:pt x="1811243" y="1548769"/>
                  </a:lnTo>
                  <a:lnTo>
                    <a:pt x="1767716" y="1563759"/>
                  </a:lnTo>
                  <a:lnTo>
                    <a:pt x="1723532" y="1577292"/>
                  </a:lnTo>
                  <a:lnTo>
                    <a:pt x="1678719" y="1589340"/>
                  </a:lnTo>
                  <a:lnTo>
                    <a:pt x="1633306" y="1599874"/>
                  </a:lnTo>
                  <a:lnTo>
                    <a:pt x="1587322" y="1608866"/>
                  </a:lnTo>
                  <a:lnTo>
                    <a:pt x="1540795" y="1616287"/>
                  </a:lnTo>
                  <a:lnTo>
                    <a:pt x="1493753" y="1622109"/>
                  </a:lnTo>
                  <a:lnTo>
                    <a:pt x="1446225" y="1626302"/>
                  </a:lnTo>
                  <a:lnTo>
                    <a:pt x="1398240" y="1628840"/>
                  </a:lnTo>
                  <a:lnTo>
                    <a:pt x="1349826" y="1629692"/>
                  </a:lnTo>
                  <a:lnTo>
                    <a:pt x="1301412" y="1628840"/>
                  </a:lnTo>
                  <a:lnTo>
                    <a:pt x="1253427" y="1626302"/>
                  </a:lnTo>
                  <a:lnTo>
                    <a:pt x="1205899" y="1622109"/>
                  </a:lnTo>
                  <a:lnTo>
                    <a:pt x="1158857" y="1616287"/>
                  </a:lnTo>
                  <a:lnTo>
                    <a:pt x="1112330" y="1608866"/>
                  </a:lnTo>
                  <a:lnTo>
                    <a:pt x="1066345" y="1599874"/>
                  </a:lnTo>
                  <a:lnTo>
                    <a:pt x="1020932" y="1589340"/>
                  </a:lnTo>
                  <a:lnTo>
                    <a:pt x="976119" y="1577292"/>
                  </a:lnTo>
                  <a:lnTo>
                    <a:pt x="931935" y="1563759"/>
                  </a:lnTo>
                  <a:lnTo>
                    <a:pt x="888408" y="1548769"/>
                  </a:lnTo>
                  <a:lnTo>
                    <a:pt x="845567" y="1532351"/>
                  </a:lnTo>
                  <a:lnTo>
                    <a:pt x="803440" y="1514534"/>
                  </a:lnTo>
                  <a:lnTo>
                    <a:pt x="762056" y="1495345"/>
                  </a:lnTo>
                  <a:lnTo>
                    <a:pt x="721443" y="1474814"/>
                  </a:lnTo>
                  <a:lnTo>
                    <a:pt x="681631" y="1452970"/>
                  </a:lnTo>
                  <a:lnTo>
                    <a:pt x="642647" y="1429839"/>
                  </a:lnTo>
                  <a:lnTo>
                    <a:pt x="604520" y="1405452"/>
                  </a:lnTo>
                  <a:lnTo>
                    <a:pt x="567278" y="1379837"/>
                  </a:lnTo>
                  <a:lnTo>
                    <a:pt x="530951" y="1353022"/>
                  </a:lnTo>
                  <a:lnTo>
                    <a:pt x="495566" y="1325036"/>
                  </a:lnTo>
                  <a:lnTo>
                    <a:pt x="461153" y="1295908"/>
                  </a:lnTo>
                  <a:lnTo>
                    <a:pt x="427739" y="1265665"/>
                  </a:lnTo>
                  <a:lnTo>
                    <a:pt x="395354" y="1234337"/>
                  </a:lnTo>
                  <a:lnTo>
                    <a:pt x="364026" y="1201952"/>
                  </a:lnTo>
                  <a:lnTo>
                    <a:pt x="333784" y="1168538"/>
                  </a:lnTo>
                  <a:lnTo>
                    <a:pt x="304655" y="1134125"/>
                  </a:lnTo>
                  <a:lnTo>
                    <a:pt x="276669" y="1098741"/>
                  </a:lnTo>
                  <a:lnTo>
                    <a:pt x="249854" y="1062413"/>
                  </a:lnTo>
                  <a:lnTo>
                    <a:pt x="224239" y="1025172"/>
                  </a:lnTo>
                  <a:lnTo>
                    <a:pt x="199852" y="987045"/>
                  </a:lnTo>
                  <a:lnTo>
                    <a:pt x="176722" y="948061"/>
                  </a:lnTo>
                  <a:lnTo>
                    <a:pt x="154877" y="908248"/>
                  </a:lnTo>
                  <a:lnTo>
                    <a:pt x="134346" y="867636"/>
                  </a:lnTo>
                  <a:lnTo>
                    <a:pt x="115157" y="826252"/>
                  </a:lnTo>
                  <a:lnTo>
                    <a:pt x="97340" y="784125"/>
                  </a:lnTo>
                  <a:lnTo>
                    <a:pt x="80922" y="741284"/>
                  </a:lnTo>
                  <a:lnTo>
                    <a:pt x="65932" y="697757"/>
                  </a:lnTo>
                  <a:lnTo>
                    <a:pt x="52399" y="653573"/>
                  </a:lnTo>
                  <a:lnTo>
                    <a:pt x="40351" y="608760"/>
                  </a:lnTo>
                  <a:lnTo>
                    <a:pt x="29817" y="563347"/>
                  </a:lnTo>
                  <a:lnTo>
                    <a:pt x="20825" y="517362"/>
                  </a:lnTo>
                  <a:lnTo>
                    <a:pt x="13404" y="470835"/>
                  </a:lnTo>
                  <a:lnTo>
                    <a:pt x="7582" y="423793"/>
                  </a:lnTo>
                  <a:lnTo>
                    <a:pt x="3389" y="376265"/>
                  </a:lnTo>
                  <a:lnTo>
                    <a:pt x="852" y="328280"/>
                  </a:lnTo>
                  <a:lnTo>
                    <a:pt x="0" y="279866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565066" y="893929"/>
            <a:ext cx="263525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240" dirty="0">
                <a:solidFill>
                  <a:srgbClr val="000000"/>
                </a:solidFill>
                <a:latin typeface="Trebuchet MS"/>
                <a:cs typeface="Trebuchet MS"/>
              </a:rPr>
              <a:t>3D</a:t>
            </a:r>
            <a:r>
              <a:rPr sz="5000" b="1" spc="-49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330" dirty="0">
                <a:solidFill>
                  <a:srgbClr val="000000"/>
                </a:solidFill>
                <a:latin typeface="Trebuchet MS"/>
                <a:cs typeface="Trebuchet MS"/>
              </a:rPr>
              <a:t>Model:</a:t>
            </a:r>
            <a:endParaRPr sz="5000">
              <a:latin typeface="Trebuchet MS"/>
              <a:cs typeface="Trebuchet M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48298" y="9094730"/>
            <a:ext cx="3841750" cy="1192530"/>
          </a:xfrm>
          <a:custGeom>
            <a:avLst/>
            <a:gdLst/>
            <a:ahLst/>
            <a:cxnLst/>
            <a:rect l="l" t="t" r="r" b="b"/>
            <a:pathLst>
              <a:path w="3841750" h="1192529">
                <a:moveTo>
                  <a:pt x="0" y="1192268"/>
                </a:moveTo>
                <a:lnTo>
                  <a:pt x="18873" y="1155126"/>
                </a:lnTo>
                <a:lnTo>
                  <a:pt x="40334" y="1115027"/>
                </a:lnTo>
                <a:lnTo>
                  <a:pt x="62614" y="1075439"/>
                </a:lnTo>
                <a:lnTo>
                  <a:pt x="85703" y="1036374"/>
                </a:lnTo>
                <a:lnTo>
                  <a:pt x="109589" y="997843"/>
                </a:lnTo>
                <a:lnTo>
                  <a:pt x="134261" y="959859"/>
                </a:lnTo>
                <a:lnTo>
                  <a:pt x="159706" y="922431"/>
                </a:lnTo>
                <a:lnTo>
                  <a:pt x="185915" y="885572"/>
                </a:lnTo>
                <a:lnTo>
                  <a:pt x="212874" y="849294"/>
                </a:lnTo>
                <a:lnTo>
                  <a:pt x="240573" y="813606"/>
                </a:lnTo>
                <a:lnTo>
                  <a:pt x="269001" y="778522"/>
                </a:lnTo>
                <a:lnTo>
                  <a:pt x="298146" y="744052"/>
                </a:lnTo>
                <a:lnTo>
                  <a:pt x="327996" y="710208"/>
                </a:lnTo>
                <a:lnTo>
                  <a:pt x="358541" y="677000"/>
                </a:lnTo>
                <a:lnTo>
                  <a:pt x="389768" y="644442"/>
                </a:lnTo>
                <a:lnTo>
                  <a:pt x="421667" y="612543"/>
                </a:lnTo>
                <a:lnTo>
                  <a:pt x="454226" y="581316"/>
                </a:lnTo>
                <a:lnTo>
                  <a:pt x="487433" y="550771"/>
                </a:lnTo>
                <a:lnTo>
                  <a:pt x="521277" y="520921"/>
                </a:lnTo>
                <a:lnTo>
                  <a:pt x="555747" y="491776"/>
                </a:lnTo>
                <a:lnTo>
                  <a:pt x="590832" y="463348"/>
                </a:lnTo>
                <a:lnTo>
                  <a:pt x="626519" y="435649"/>
                </a:lnTo>
                <a:lnTo>
                  <a:pt x="662798" y="408689"/>
                </a:lnTo>
                <a:lnTo>
                  <a:pt x="699657" y="382481"/>
                </a:lnTo>
                <a:lnTo>
                  <a:pt x="737084" y="357035"/>
                </a:lnTo>
                <a:lnTo>
                  <a:pt x="775069" y="332364"/>
                </a:lnTo>
                <a:lnTo>
                  <a:pt x="813599" y="308478"/>
                </a:lnTo>
                <a:lnTo>
                  <a:pt x="852664" y="285389"/>
                </a:lnTo>
                <a:lnTo>
                  <a:pt x="892252" y="263108"/>
                </a:lnTo>
                <a:lnTo>
                  <a:pt x="932351" y="241647"/>
                </a:lnTo>
                <a:lnTo>
                  <a:pt x="972951" y="221017"/>
                </a:lnTo>
                <a:lnTo>
                  <a:pt x="1014040" y="201230"/>
                </a:lnTo>
                <a:lnTo>
                  <a:pt x="1055605" y="182297"/>
                </a:lnTo>
                <a:lnTo>
                  <a:pt x="1097637" y="164229"/>
                </a:lnTo>
                <a:lnTo>
                  <a:pt x="1140123" y="147038"/>
                </a:lnTo>
                <a:lnTo>
                  <a:pt x="1183052" y="130735"/>
                </a:lnTo>
                <a:lnTo>
                  <a:pt x="1226413" y="115332"/>
                </a:lnTo>
                <a:lnTo>
                  <a:pt x="1270195" y="100839"/>
                </a:lnTo>
                <a:lnTo>
                  <a:pt x="1314385" y="87270"/>
                </a:lnTo>
                <a:lnTo>
                  <a:pt x="1358972" y="74634"/>
                </a:lnTo>
                <a:lnTo>
                  <a:pt x="1403946" y="62943"/>
                </a:lnTo>
                <a:lnTo>
                  <a:pt x="1449294" y="52209"/>
                </a:lnTo>
                <a:lnTo>
                  <a:pt x="1495006" y="42443"/>
                </a:lnTo>
                <a:lnTo>
                  <a:pt x="1541069" y="33657"/>
                </a:lnTo>
                <a:lnTo>
                  <a:pt x="1587473" y="25862"/>
                </a:lnTo>
                <a:lnTo>
                  <a:pt x="1634205" y="19069"/>
                </a:lnTo>
                <a:lnTo>
                  <a:pt x="1681256" y="13290"/>
                </a:lnTo>
                <a:lnTo>
                  <a:pt x="1728612" y="8536"/>
                </a:lnTo>
                <a:lnTo>
                  <a:pt x="1776263" y="4818"/>
                </a:lnTo>
                <a:lnTo>
                  <a:pt x="1824197" y="2149"/>
                </a:lnTo>
                <a:lnTo>
                  <a:pt x="1872404" y="539"/>
                </a:lnTo>
                <a:lnTo>
                  <a:pt x="1920870" y="0"/>
                </a:lnTo>
                <a:lnTo>
                  <a:pt x="1968793" y="533"/>
                </a:lnTo>
                <a:lnTo>
                  <a:pt x="2016443" y="2114"/>
                </a:lnTo>
                <a:lnTo>
                  <a:pt x="2017543" y="2150"/>
                </a:lnTo>
                <a:lnTo>
                  <a:pt x="2063806" y="4729"/>
                </a:lnTo>
                <a:lnTo>
                  <a:pt x="2065478" y="4822"/>
                </a:lnTo>
                <a:lnTo>
                  <a:pt x="2113129" y="8543"/>
                </a:lnTo>
                <a:lnTo>
                  <a:pt x="2160485" y="13301"/>
                </a:lnTo>
                <a:lnTo>
                  <a:pt x="2207535" y="19085"/>
                </a:lnTo>
                <a:lnTo>
                  <a:pt x="2254268" y="25883"/>
                </a:lnTo>
                <a:lnTo>
                  <a:pt x="2300672" y="33685"/>
                </a:lnTo>
                <a:lnTo>
                  <a:pt x="2346735" y="42478"/>
                </a:lnTo>
                <a:lnTo>
                  <a:pt x="2392446" y="52251"/>
                </a:lnTo>
                <a:lnTo>
                  <a:pt x="2437795" y="62993"/>
                </a:lnTo>
                <a:lnTo>
                  <a:pt x="2482768" y="74692"/>
                </a:lnTo>
                <a:lnTo>
                  <a:pt x="2527356" y="87337"/>
                </a:lnTo>
                <a:lnTo>
                  <a:pt x="2571546" y="100916"/>
                </a:lnTo>
                <a:lnTo>
                  <a:pt x="2615327" y="115418"/>
                </a:lnTo>
                <a:lnTo>
                  <a:pt x="2658688" y="130831"/>
                </a:lnTo>
                <a:lnTo>
                  <a:pt x="2701618" y="147145"/>
                </a:lnTo>
                <a:lnTo>
                  <a:pt x="2744104" y="164347"/>
                </a:lnTo>
                <a:lnTo>
                  <a:pt x="2786135" y="182426"/>
                </a:lnTo>
                <a:lnTo>
                  <a:pt x="2827701" y="201370"/>
                </a:lnTo>
                <a:lnTo>
                  <a:pt x="2868790" y="221169"/>
                </a:lnTo>
                <a:lnTo>
                  <a:pt x="2909389" y="241810"/>
                </a:lnTo>
                <a:lnTo>
                  <a:pt x="2949489" y="263283"/>
                </a:lnTo>
                <a:lnTo>
                  <a:pt x="2989077" y="285576"/>
                </a:lnTo>
                <a:lnTo>
                  <a:pt x="3028142" y="308676"/>
                </a:lnTo>
                <a:lnTo>
                  <a:pt x="3066672" y="332574"/>
                </a:lnTo>
                <a:lnTo>
                  <a:pt x="3104657" y="357257"/>
                </a:lnTo>
                <a:lnTo>
                  <a:pt x="3142084" y="382714"/>
                </a:lnTo>
                <a:lnTo>
                  <a:pt x="3178943" y="408934"/>
                </a:lnTo>
                <a:lnTo>
                  <a:pt x="3215222" y="435905"/>
                </a:lnTo>
                <a:lnTo>
                  <a:pt x="3250909" y="463615"/>
                </a:lnTo>
                <a:lnTo>
                  <a:pt x="3285993" y="492053"/>
                </a:lnTo>
                <a:lnTo>
                  <a:pt x="3320463" y="521209"/>
                </a:lnTo>
                <a:lnTo>
                  <a:pt x="3354308" y="551069"/>
                </a:lnTo>
                <a:lnTo>
                  <a:pt x="3387515" y="581623"/>
                </a:lnTo>
                <a:lnTo>
                  <a:pt x="3420074" y="612860"/>
                </a:lnTo>
                <a:lnTo>
                  <a:pt x="3451972" y="644768"/>
                </a:lnTo>
                <a:lnTo>
                  <a:pt x="3483200" y="677334"/>
                </a:lnTo>
                <a:lnTo>
                  <a:pt x="3513744" y="710549"/>
                </a:lnTo>
                <a:lnTo>
                  <a:pt x="3543595" y="744401"/>
                </a:lnTo>
                <a:lnTo>
                  <a:pt x="3572740" y="778878"/>
                </a:lnTo>
                <a:lnTo>
                  <a:pt x="3601167" y="813968"/>
                </a:lnTo>
                <a:lnTo>
                  <a:pt x="3628867" y="849660"/>
                </a:lnTo>
                <a:lnTo>
                  <a:pt x="3655826" y="885944"/>
                </a:lnTo>
                <a:lnTo>
                  <a:pt x="3682034" y="922806"/>
                </a:lnTo>
                <a:lnTo>
                  <a:pt x="3707480" y="960236"/>
                </a:lnTo>
                <a:lnTo>
                  <a:pt x="3732151" y="998223"/>
                </a:lnTo>
                <a:lnTo>
                  <a:pt x="3756037" y="1036755"/>
                </a:lnTo>
                <a:lnTo>
                  <a:pt x="3779126" y="1075820"/>
                </a:lnTo>
                <a:lnTo>
                  <a:pt x="3801407" y="1115407"/>
                </a:lnTo>
                <a:lnTo>
                  <a:pt x="3822868" y="1155504"/>
                </a:lnTo>
                <a:lnTo>
                  <a:pt x="3841550" y="1192268"/>
                </a:lnTo>
                <a:lnTo>
                  <a:pt x="3684167" y="1192268"/>
                </a:lnTo>
                <a:lnTo>
                  <a:pt x="3673121" y="1171888"/>
                </a:lnTo>
                <a:lnTo>
                  <a:pt x="3650840" y="1132892"/>
                </a:lnTo>
                <a:lnTo>
                  <a:pt x="3627717" y="1094448"/>
                </a:lnTo>
                <a:lnTo>
                  <a:pt x="3603765" y="1056567"/>
                </a:lnTo>
                <a:lnTo>
                  <a:pt x="3578997" y="1019262"/>
                </a:lnTo>
                <a:lnTo>
                  <a:pt x="3553425" y="982547"/>
                </a:lnTo>
                <a:lnTo>
                  <a:pt x="3527061" y="946433"/>
                </a:lnTo>
                <a:lnTo>
                  <a:pt x="3499919" y="910933"/>
                </a:lnTo>
                <a:lnTo>
                  <a:pt x="3472011" y="876061"/>
                </a:lnTo>
                <a:lnTo>
                  <a:pt x="3443349" y="841828"/>
                </a:lnTo>
                <a:lnTo>
                  <a:pt x="3413947" y="808247"/>
                </a:lnTo>
                <a:lnTo>
                  <a:pt x="3383817" y="775331"/>
                </a:lnTo>
                <a:lnTo>
                  <a:pt x="3352971" y="743092"/>
                </a:lnTo>
                <a:lnTo>
                  <a:pt x="3321423" y="711544"/>
                </a:lnTo>
                <a:lnTo>
                  <a:pt x="3289185" y="680698"/>
                </a:lnTo>
                <a:lnTo>
                  <a:pt x="3256269" y="650568"/>
                </a:lnTo>
                <a:lnTo>
                  <a:pt x="3222688" y="621166"/>
                </a:lnTo>
                <a:lnTo>
                  <a:pt x="3188455" y="592505"/>
                </a:lnTo>
                <a:lnTo>
                  <a:pt x="3153582" y="564597"/>
                </a:lnTo>
                <a:lnTo>
                  <a:pt x="3118083" y="537454"/>
                </a:lnTo>
                <a:lnTo>
                  <a:pt x="3081969" y="511091"/>
                </a:lnTo>
                <a:lnTo>
                  <a:pt x="3045253" y="485518"/>
                </a:lnTo>
                <a:lnTo>
                  <a:pt x="3007949" y="460750"/>
                </a:lnTo>
                <a:lnTo>
                  <a:pt x="2970068" y="436798"/>
                </a:lnTo>
                <a:lnTo>
                  <a:pt x="2931623" y="413675"/>
                </a:lnTo>
                <a:lnTo>
                  <a:pt x="2892627" y="391394"/>
                </a:lnTo>
                <a:lnTo>
                  <a:pt x="2853093" y="369968"/>
                </a:lnTo>
                <a:lnTo>
                  <a:pt x="2813033" y="349408"/>
                </a:lnTo>
                <a:lnTo>
                  <a:pt x="2772460" y="329728"/>
                </a:lnTo>
                <a:lnTo>
                  <a:pt x="2731386" y="310941"/>
                </a:lnTo>
                <a:lnTo>
                  <a:pt x="2689824" y="293058"/>
                </a:lnTo>
                <a:lnTo>
                  <a:pt x="2647787" y="276094"/>
                </a:lnTo>
                <a:lnTo>
                  <a:pt x="2605288" y="260059"/>
                </a:lnTo>
                <a:lnTo>
                  <a:pt x="2562338" y="244967"/>
                </a:lnTo>
                <a:lnTo>
                  <a:pt x="2518951" y="230831"/>
                </a:lnTo>
                <a:lnTo>
                  <a:pt x="2475139" y="217663"/>
                </a:lnTo>
                <a:lnTo>
                  <a:pt x="2430915" y="205476"/>
                </a:lnTo>
                <a:lnTo>
                  <a:pt x="2386292" y="194282"/>
                </a:lnTo>
                <a:lnTo>
                  <a:pt x="2341282" y="184095"/>
                </a:lnTo>
                <a:lnTo>
                  <a:pt x="2295898" y="174926"/>
                </a:lnTo>
                <a:lnTo>
                  <a:pt x="2250152" y="166788"/>
                </a:lnTo>
                <a:lnTo>
                  <a:pt x="2204057" y="159695"/>
                </a:lnTo>
                <a:lnTo>
                  <a:pt x="2157626" y="153658"/>
                </a:lnTo>
                <a:lnTo>
                  <a:pt x="2110872" y="148690"/>
                </a:lnTo>
                <a:lnTo>
                  <a:pt x="2063806" y="144804"/>
                </a:lnTo>
                <a:lnTo>
                  <a:pt x="2017543" y="142078"/>
                </a:lnTo>
                <a:lnTo>
                  <a:pt x="1969337" y="140348"/>
                </a:lnTo>
                <a:lnTo>
                  <a:pt x="1920870" y="139765"/>
                </a:lnTo>
                <a:lnTo>
                  <a:pt x="1872948" y="140329"/>
                </a:lnTo>
                <a:lnTo>
                  <a:pt x="1825298" y="142013"/>
                </a:lnTo>
                <a:lnTo>
                  <a:pt x="1777934" y="144804"/>
                </a:lnTo>
                <a:lnTo>
                  <a:pt x="1730869" y="148690"/>
                </a:lnTo>
                <a:lnTo>
                  <a:pt x="1684114" y="153658"/>
                </a:lnTo>
                <a:lnTo>
                  <a:pt x="1637683" y="159695"/>
                </a:lnTo>
                <a:lnTo>
                  <a:pt x="1591589" y="166788"/>
                </a:lnTo>
                <a:lnTo>
                  <a:pt x="1545843" y="174926"/>
                </a:lnTo>
                <a:lnTo>
                  <a:pt x="1500459" y="184095"/>
                </a:lnTo>
                <a:lnTo>
                  <a:pt x="1455449" y="194282"/>
                </a:lnTo>
                <a:lnTo>
                  <a:pt x="1410825" y="205476"/>
                </a:lnTo>
                <a:lnTo>
                  <a:pt x="1366602" y="217663"/>
                </a:lnTo>
                <a:lnTo>
                  <a:pt x="1322790" y="230831"/>
                </a:lnTo>
                <a:lnTo>
                  <a:pt x="1279403" y="244967"/>
                </a:lnTo>
                <a:lnTo>
                  <a:pt x="1236453" y="260059"/>
                </a:lnTo>
                <a:lnTo>
                  <a:pt x="1193953" y="276094"/>
                </a:lnTo>
                <a:lnTo>
                  <a:pt x="1151916" y="293058"/>
                </a:lnTo>
                <a:lnTo>
                  <a:pt x="1110355" y="310941"/>
                </a:lnTo>
                <a:lnTo>
                  <a:pt x="1069281" y="329728"/>
                </a:lnTo>
                <a:lnTo>
                  <a:pt x="1028708" y="349408"/>
                </a:lnTo>
                <a:lnTo>
                  <a:pt x="988648" y="369968"/>
                </a:lnTo>
                <a:lnTo>
                  <a:pt x="949113" y="391394"/>
                </a:lnTo>
                <a:lnTo>
                  <a:pt x="910118" y="413675"/>
                </a:lnTo>
                <a:lnTo>
                  <a:pt x="871673" y="436798"/>
                </a:lnTo>
                <a:lnTo>
                  <a:pt x="833792" y="460750"/>
                </a:lnTo>
                <a:lnTo>
                  <a:pt x="796488" y="485518"/>
                </a:lnTo>
                <a:lnTo>
                  <a:pt x="759772" y="511091"/>
                </a:lnTo>
                <a:lnTo>
                  <a:pt x="723658" y="537454"/>
                </a:lnTo>
                <a:lnTo>
                  <a:pt x="688159" y="564597"/>
                </a:lnTo>
                <a:lnTo>
                  <a:pt x="653286" y="592505"/>
                </a:lnTo>
                <a:lnTo>
                  <a:pt x="619053" y="621166"/>
                </a:lnTo>
                <a:lnTo>
                  <a:pt x="585472" y="650568"/>
                </a:lnTo>
                <a:lnTo>
                  <a:pt x="552556" y="680698"/>
                </a:lnTo>
                <a:lnTo>
                  <a:pt x="520318" y="711544"/>
                </a:lnTo>
                <a:lnTo>
                  <a:pt x="488769" y="743092"/>
                </a:lnTo>
                <a:lnTo>
                  <a:pt x="457924" y="775331"/>
                </a:lnTo>
                <a:lnTo>
                  <a:pt x="427794" y="808247"/>
                </a:lnTo>
                <a:lnTo>
                  <a:pt x="398391" y="841828"/>
                </a:lnTo>
                <a:lnTo>
                  <a:pt x="369730" y="876061"/>
                </a:lnTo>
                <a:lnTo>
                  <a:pt x="341822" y="910933"/>
                </a:lnTo>
                <a:lnTo>
                  <a:pt x="314680" y="946433"/>
                </a:lnTo>
                <a:lnTo>
                  <a:pt x="288316" y="982547"/>
                </a:lnTo>
                <a:lnTo>
                  <a:pt x="262744" y="1019262"/>
                </a:lnTo>
                <a:lnTo>
                  <a:pt x="237975" y="1056567"/>
                </a:lnTo>
                <a:lnTo>
                  <a:pt x="214023" y="1094448"/>
                </a:lnTo>
                <a:lnTo>
                  <a:pt x="190901" y="1132892"/>
                </a:lnTo>
                <a:lnTo>
                  <a:pt x="168620" y="1171888"/>
                </a:lnTo>
                <a:lnTo>
                  <a:pt x="157574" y="1192268"/>
                </a:lnTo>
                <a:lnTo>
                  <a:pt x="0" y="1192268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455231" y="9694027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80800" y="4338882"/>
            <a:ext cx="13522960" cy="2361565"/>
          </a:xfrm>
          <a:custGeom>
            <a:avLst/>
            <a:gdLst/>
            <a:ahLst/>
            <a:cxnLst/>
            <a:rect l="l" t="t" r="r" b="b"/>
            <a:pathLst>
              <a:path w="13522960" h="2361565">
                <a:moveTo>
                  <a:pt x="13050147" y="2361367"/>
                </a:moveTo>
                <a:lnTo>
                  <a:pt x="476250" y="2361367"/>
                </a:lnTo>
                <a:lnTo>
                  <a:pt x="427556" y="2358908"/>
                </a:lnTo>
                <a:lnTo>
                  <a:pt x="380269" y="2351691"/>
                </a:lnTo>
                <a:lnTo>
                  <a:pt x="334627" y="2339955"/>
                </a:lnTo>
                <a:lnTo>
                  <a:pt x="290872" y="2323941"/>
                </a:lnTo>
                <a:lnTo>
                  <a:pt x="249240" y="2303886"/>
                </a:lnTo>
                <a:lnTo>
                  <a:pt x="209974" y="2280031"/>
                </a:lnTo>
                <a:lnTo>
                  <a:pt x="173310" y="2252614"/>
                </a:lnTo>
                <a:lnTo>
                  <a:pt x="139490" y="2221876"/>
                </a:lnTo>
                <a:lnTo>
                  <a:pt x="108752" y="2188056"/>
                </a:lnTo>
                <a:lnTo>
                  <a:pt x="81336" y="2151393"/>
                </a:lnTo>
                <a:lnTo>
                  <a:pt x="57480" y="2112126"/>
                </a:lnTo>
                <a:lnTo>
                  <a:pt x="37426" y="2070495"/>
                </a:lnTo>
                <a:lnTo>
                  <a:pt x="21411" y="2026739"/>
                </a:lnTo>
                <a:lnTo>
                  <a:pt x="9675" y="1981098"/>
                </a:lnTo>
                <a:lnTo>
                  <a:pt x="2458" y="1933810"/>
                </a:lnTo>
                <a:lnTo>
                  <a:pt x="0" y="1885117"/>
                </a:lnTo>
                <a:lnTo>
                  <a:pt x="0" y="476250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0" y="57480"/>
                </a:lnTo>
                <a:lnTo>
                  <a:pt x="290872" y="37426"/>
                </a:lnTo>
                <a:lnTo>
                  <a:pt x="334627" y="21411"/>
                </a:lnTo>
                <a:lnTo>
                  <a:pt x="380269" y="9675"/>
                </a:lnTo>
                <a:lnTo>
                  <a:pt x="427556" y="2458"/>
                </a:lnTo>
                <a:lnTo>
                  <a:pt x="476250" y="0"/>
                </a:lnTo>
                <a:lnTo>
                  <a:pt x="13050147" y="0"/>
                </a:lnTo>
                <a:lnTo>
                  <a:pt x="13098841" y="2458"/>
                </a:lnTo>
                <a:lnTo>
                  <a:pt x="13146128" y="9675"/>
                </a:lnTo>
                <a:lnTo>
                  <a:pt x="13191769" y="21411"/>
                </a:lnTo>
                <a:lnTo>
                  <a:pt x="13235525" y="37426"/>
                </a:lnTo>
                <a:lnTo>
                  <a:pt x="13277156" y="57480"/>
                </a:lnTo>
                <a:lnTo>
                  <a:pt x="13316423" y="81336"/>
                </a:lnTo>
                <a:lnTo>
                  <a:pt x="13353086" y="108752"/>
                </a:lnTo>
                <a:lnTo>
                  <a:pt x="13386907" y="139490"/>
                </a:lnTo>
                <a:lnTo>
                  <a:pt x="13417645" y="173310"/>
                </a:lnTo>
                <a:lnTo>
                  <a:pt x="13445061" y="209974"/>
                </a:lnTo>
                <a:lnTo>
                  <a:pt x="13468916" y="249241"/>
                </a:lnTo>
                <a:lnTo>
                  <a:pt x="13488971" y="290872"/>
                </a:lnTo>
                <a:lnTo>
                  <a:pt x="13504985" y="334627"/>
                </a:lnTo>
                <a:lnTo>
                  <a:pt x="13516721" y="380269"/>
                </a:lnTo>
                <a:lnTo>
                  <a:pt x="13522516" y="418240"/>
                </a:lnTo>
                <a:lnTo>
                  <a:pt x="13522516" y="1943127"/>
                </a:lnTo>
                <a:lnTo>
                  <a:pt x="13516721" y="1981098"/>
                </a:lnTo>
                <a:lnTo>
                  <a:pt x="13504985" y="2026739"/>
                </a:lnTo>
                <a:lnTo>
                  <a:pt x="13488971" y="2070495"/>
                </a:lnTo>
                <a:lnTo>
                  <a:pt x="13468916" y="2112126"/>
                </a:lnTo>
                <a:lnTo>
                  <a:pt x="13445061" y="2151393"/>
                </a:lnTo>
                <a:lnTo>
                  <a:pt x="13417645" y="2188056"/>
                </a:lnTo>
                <a:lnTo>
                  <a:pt x="13386907" y="2221876"/>
                </a:lnTo>
                <a:lnTo>
                  <a:pt x="13353086" y="2252614"/>
                </a:lnTo>
                <a:lnTo>
                  <a:pt x="13316423" y="2280031"/>
                </a:lnTo>
                <a:lnTo>
                  <a:pt x="13277156" y="2303886"/>
                </a:lnTo>
                <a:lnTo>
                  <a:pt x="13235525" y="2323941"/>
                </a:lnTo>
                <a:lnTo>
                  <a:pt x="13191769" y="2339955"/>
                </a:lnTo>
                <a:lnTo>
                  <a:pt x="13146128" y="2351691"/>
                </a:lnTo>
                <a:lnTo>
                  <a:pt x="13098841" y="2358908"/>
                </a:lnTo>
                <a:lnTo>
                  <a:pt x="13050147" y="2361367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47972" rIns="0" bIns="0" rtlCol="0">
            <a:spAutoFit/>
          </a:bodyPr>
          <a:lstStyle/>
          <a:p>
            <a:pPr marL="908050" marR="5080" indent="-412750">
              <a:lnSpc>
                <a:spcPts val="6450"/>
              </a:lnSpc>
              <a:spcBef>
                <a:spcPts val="1440"/>
              </a:spcBef>
            </a:pPr>
            <a:r>
              <a:rPr spc="540" dirty="0"/>
              <a:t>EXTRUSION</a:t>
            </a:r>
            <a:r>
              <a:rPr spc="365" dirty="0"/>
              <a:t> </a:t>
            </a:r>
            <a:r>
              <a:rPr spc="459" dirty="0"/>
              <a:t>DIE</a:t>
            </a:r>
            <a:r>
              <a:rPr spc="365" dirty="0"/>
              <a:t> </a:t>
            </a:r>
            <a:r>
              <a:rPr spc="465" dirty="0"/>
              <a:t>GEOMETRY </a:t>
            </a:r>
            <a:r>
              <a:rPr spc="705" dirty="0"/>
              <a:t>G</a:t>
            </a:r>
            <a:r>
              <a:rPr spc="365" dirty="0"/>
              <a:t> </a:t>
            </a:r>
            <a:r>
              <a:rPr spc="335" dirty="0"/>
              <a:t>PROCESS</a:t>
            </a:r>
            <a:r>
              <a:rPr spc="370" dirty="0"/>
              <a:t> </a:t>
            </a:r>
            <a:r>
              <a:rPr spc="470" dirty="0"/>
              <a:t>PARAMETERS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156773" y="5672573"/>
            <a:ext cx="7131684" cy="4614545"/>
          </a:xfrm>
          <a:custGeom>
            <a:avLst/>
            <a:gdLst/>
            <a:ahLst/>
            <a:cxnLst/>
            <a:rect l="l" t="t" r="r" b="b"/>
            <a:pathLst>
              <a:path w="7131684" h="4614545">
                <a:moveTo>
                  <a:pt x="4967020" y="12700"/>
                </a:moveTo>
                <a:lnTo>
                  <a:pt x="4580450" y="12700"/>
                </a:lnTo>
                <a:lnTo>
                  <a:pt x="4628594" y="0"/>
                </a:lnTo>
                <a:lnTo>
                  <a:pt x="4918876" y="0"/>
                </a:lnTo>
                <a:lnTo>
                  <a:pt x="4967020" y="12700"/>
                </a:lnTo>
                <a:close/>
              </a:path>
              <a:path w="7131684" h="4614545">
                <a:moveTo>
                  <a:pt x="5205867" y="25400"/>
                </a:moveTo>
                <a:lnTo>
                  <a:pt x="4341603" y="25400"/>
                </a:lnTo>
                <a:lnTo>
                  <a:pt x="4389115" y="12700"/>
                </a:lnTo>
                <a:lnTo>
                  <a:pt x="5158355" y="12700"/>
                </a:lnTo>
                <a:lnTo>
                  <a:pt x="5205867" y="25400"/>
                </a:lnTo>
                <a:close/>
              </a:path>
              <a:path w="7131684" h="4614545">
                <a:moveTo>
                  <a:pt x="5300489" y="38100"/>
                </a:moveTo>
                <a:lnTo>
                  <a:pt x="4246981" y="38100"/>
                </a:lnTo>
                <a:lnTo>
                  <a:pt x="4294225" y="25400"/>
                </a:lnTo>
                <a:lnTo>
                  <a:pt x="5253245" y="25400"/>
                </a:lnTo>
                <a:lnTo>
                  <a:pt x="5300489" y="38100"/>
                </a:lnTo>
                <a:close/>
              </a:path>
              <a:path w="7131684" h="4614545">
                <a:moveTo>
                  <a:pt x="5441383" y="50800"/>
                </a:moveTo>
                <a:lnTo>
                  <a:pt x="4106087" y="50800"/>
                </a:lnTo>
                <a:lnTo>
                  <a:pt x="4152911" y="38100"/>
                </a:lnTo>
                <a:lnTo>
                  <a:pt x="5394560" y="38100"/>
                </a:lnTo>
                <a:lnTo>
                  <a:pt x="5441383" y="50800"/>
                </a:lnTo>
                <a:close/>
              </a:path>
              <a:path w="7131684" h="4614545">
                <a:moveTo>
                  <a:pt x="5580975" y="76200"/>
                </a:moveTo>
                <a:lnTo>
                  <a:pt x="3966495" y="76200"/>
                </a:lnTo>
                <a:lnTo>
                  <a:pt x="4059409" y="50800"/>
                </a:lnTo>
                <a:lnTo>
                  <a:pt x="5488061" y="50800"/>
                </a:lnTo>
                <a:lnTo>
                  <a:pt x="5580975" y="76200"/>
                </a:lnTo>
                <a:close/>
              </a:path>
              <a:path w="7131684" h="4614545">
                <a:moveTo>
                  <a:pt x="5719205" y="101600"/>
                </a:moveTo>
                <a:lnTo>
                  <a:pt x="3828265" y="101600"/>
                </a:lnTo>
                <a:lnTo>
                  <a:pt x="3920264" y="76200"/>
                </a:lnTo>
                <a:lnTo>
                  <a:pt x="5627206" y="76200"/>
                </a:lnTo>
                <a:lnTo>
                  <a:pt x="5719205" y="101600"/>
                </a:lnTo>
                <a:close/>
              </a:path>
              <a:path w="7131684" h="4614545">
                <a:moveTo>
                  <a:pt x="7131227" y="4614425"/>
                </a:moveTo>
                <a:lnTo>
                  <a:pt x="0" y="4614425"/>
                </a:lnTo>
                <a:lnTo>
                  <a:pt x="980" y="4584700"/>
                </a:lnTo>
                <a:lnTo>
                  <a:pt x="3131" y="4533900"/>
                </a:lnTo>
                <a:lnTo>
                  <a:pt x="5752" y="4495800"/>
                </a:lnTo>
                <a:lnTo>
                  <a:pt x="8843" y="4445000"/>
                </a:lnTo>
                <a:lnTo>
                  <a:pt x="12401" y="4394200"/>
                </a:lnTo>
                <a:lnTo>
                  <a:pt x="16424" y="4343400"/>
                </a:lnTo>
                <a:lnTo>
                  <a:pt x="20910" y="4305300"/>
                </a:lnTo>
                <a:lnTo>
                  <a:pt x="25855" y="4254500"/>
                </a:lnTo>
                <a:lnTo>
                  <a:pt x="31259" y="4203700"/>
                </a:lnTo>
                <a:lnTo>
                  <a:pt x="37118" y="4165600"/>
                </a:lnTo>
                <a:lnTo>
                  <a:pt x="43431" y="4114800"/>
                </a:lnTo>
                <a:lnTo>
                  <a:pt x="50195" y="4064000"/>
                </a:lnTo>
                <a:lnTo>
                  <a:pt x="57408" y="4013200"/>
                </a:lnTo>
                <a:lnTo>
                  <a:pt x="65067" y="3975100"/>
                </a:lnTo>
                <a:lnTo>
                  <a:pt x="73171" y="3924300"/>
                </a:lnTo>
                <a:lnTo>
                  <a:pt x="81716" y="3886200"/>
                </a:lnTo>
                <a:lnTo>
                  <a:pt x="90702" y="3835400"/>
                </a:lnTo>
                <a:lnTo>
                  <a:pt x="100125" y="3784600"/>
                </a:lnTo>
                <a:lnTo>
                  <a:pt x="109983" y="3746500"/>
                </a:lnTo>
                <a:lnTo>
                  <a:pt x="120275" y="3695700"/>
                </a:lnTo>
                <a:lnTo>
                  <a:pt x="130997" y="3657600"/>
                </a:lnTo>
                <a:lnTo>
                  <a:pt x="142147" y="3606800"/>
                </a:lnTo>
                <a:lnTo>
                  <a:pt x="153724" y="3568700"/>
                </a:lnTo>
                <a:lnTo>
                  <a:pt x="165725" y="3517900"/>
                </a:lnTo>
                <a:lnTo>
                  <a:pt x="178147" y="3467100"/>
                </a:lnTo>
                <a:lnTo>
                  <a:pt x="190988" y="3429000"/>
                </a:lnTo>
                <a:lnTo>
                  <a:pt x="204247" y="3378200"/>
                </a:lnTo>
                <a:lnTo>
                  <a:pt x="217920" y="3340100"/>
                </a:lnTo>
                <a:lnTo>
                  <a:pt x="232006" y="3302000"/>
                </a:lnTo>
                <a:lnTo>
                  <a:pt x="246503" y="3251200"/>
                </a:lnTo>
                <a:lnTo>
                  <a:pt x="261407" y="3213100"/>
                </a:lnTo>
                <a:lnTo>
                  <a:pt x="276717" y="3162300"/>
                </a:lnTo>
                <a:lnTo>
                  <a:pt x="292430" y="3124200"/>
                </a:lnTo>
                <a:lnTo>
                  <a:pt x="308545" y="3086100"/>
                </a:lnTo>
                <a:lnTo>
                  <a:pt x="325059" y="3035300"/>
                </a:lnTo>
                <a:lnTo>
                  <a:pt x="341969" y="2997200"/>
                </a:lnTo>
                <a:lnTo>
                  <a:pt x="359274" y="2946400"/>
                </a:lnTo>
                <a:lnTo>
                  <a:pt x="376970" y="2908300"/>
                </a:lnTo>
                <a:lnTo>
                  <a:pt x="395057" y="2870200"/>
                </a:lnTo>
                <a:lnTo>
                  <a:pt x="413531" y="2832100"/>
                </a:lnTo>
                <a:lnTo>
                  <a:pt x="432391" y="2781300"/>
                </a:lnTo>
                <a:lnTo>
                  <a:pt x="451633" y="2743200"/>
                </a:lnTo>
                <a:lnTo>
                  <a:pt x="471256" y="2705100"/>
                </a:lnTo>
                <a:lnTo>
                  <a:pt x="491258" y="2667000"/>
                </a:lnTo>
                <a:lnTo>
                  <a:pt x="511636" y="2616200"/>
                </a:lnTo>
                <a:lnTo>
                  <a:pt x="532388" y="2578100"/>
                </a:lnTo>
                <a:lnTo>
                  <a:pt x="553511" y="2540000"/>
                </a:lnTo>
                <a:lnTo>
                  <a:pt x="575004" y="2501900"/>
                </a:lnTo>
                <a:lnTo>
                  <a:pt x="596864" y="2463800"/>
                </a:lnTo>
                <a:lnTo>
                  <a:pt x="619089" y="2425700"/>
                </a:lnTo>
                <a:lnTo>
                  <a:pt x="641677" y="2387600"/>
                </a:lnTo>
                <a:lnTo>
                  <a:pt x="664625" y="2349500"/>
                </a:lnTo>
                <a:lnTo>
                  <a:pt x="687931" y="2298700"/>
                </a:lnTo>
                <a:lnTo>
                  <a:pt x="711592" y="2260600"/>
                </a:lnTo>
                <a:lnTo>
                  <a:pt x="735608" y="2222500"/>
                </a:lnTo>
                <a:lnTo>
                  <a:pt x="759974" y="2184400"/>
                </a:lnTo>
                <a:lnTo>
                  <a:pt x="784689" y="2146300"/>
                </a:lnTo>
                <a:lnTo>
                  <a:pt x="809751" y="2108200"/>
                </a:lnTo>
                <a:lnTo>
                  <a:pt x="835158" y="2082800"/>
                </a:lnTo>
                <a:lnTo>
                  <a:pt x="860907" y="2044700"/>
                </a:lnTo>
                <a:lnTo>
                  <a:pt x="886995" y="2006600"/>
                </a:lnTo>
                <a:lnTo>
                  <a:pt x="913421" y="1968500"/>
                </a:lnTo>
                <a:lnTo>
                  <a:pt x="940183" y="1930400"/>
                </a:lnTo>
                <a:lnTo>
                  <a:pt x="967277" y="1892300"/>
                </a:lnTo>
                <a:lnTo>
                  <a:pt x="994703" y="1854200"/>
                </a:lnTo>
                <a:lnTo>
                  <a:pt x="1022456" y="1828800"/>
                </a:lnTo>
                <a:lnTo>
                  <a:pt x="1050537" y="1790700"/>
                </a:lnTo>
                <a:lnTo>
                  <a:pt x="1078941" y="1752600"/>
                </a:lnTo>
                <a:lnTo>
                  <a:pt x="1107667" y="1714500"/>
                </a:lnTo>
                <a:lnTo>
                  <a:pt x="1136712" y="1689100"/>
                </a:lnTo>
                <a:lnTo>
                  <a:pt x="1166074" y="1651000"/>
                </a:lnTo>
                <a:lnTo>
                  <a:pt x="1195752" y="1612900"/>
                </a:lnTo>
                <a:lnTo>
                  <a:pt x="1225742" y="1587500"/>
                </a:lnTo>
                <a:lnTo>
                  <a:pt x="1256042" y="1549400"/>
                </a:lnTo>
                <a:lnTo>
                  <a:pt x="1286650" y="1511300"/>
                </a:lnTo>
                <a:lnTo>
                  <a:pt x="1317565" y="1485900"/>
                </a:lnTo>
                <a:lnTo>
                  <a:pt x="1348782" y="1447800"/>
                </a:lnTo>
                <a:lnTo>
                  <a:pt x="1380301" y="1422400"/>
                </a:lnTo>
                <a:lnTo>
                  <a:pt x="1412120" y="1384300"/>
                </a:lnTo>
                <a:lnTo>
                  <a:pt x="1444234" y="1358900"/>
                </a:lnTo>
                <a:lnTo>
                  <a:pt x="1476644" y="1320800"/>
                </a:lnTo>
                <a:lnTo>
                  <a:pt x="1509345" y="1295400"/>
                </a:lnTo>
                <a:lnTo>
                  <a:pt x="1542336" y="1257300"/>
                </a:lnTo>
                <a:lnTo>
                  <a:pt x="1609180" y="1206500"/>
                </a:lnTo>
                <a:lnTo>
                  <a:pt x="1643027" y="1168400"/>
                </a:lnTo>
                <a:lnTo>
                  <a:pt x="1711563" y="1117600"/>
                </a:lnTo>
                <a:lnTo>
                  <a:pt x="1746246" y="1079500"/>
                </a:lnTo>
                <a:lnTo>
                  <a:pt x="1851931" y="1003300"/>
                </a:lnTo>
                <a:lnTo>
                  <a:pt x="1923727" y="952500"/>
                </a:lnTo>
                <a:lnTo>
                  <a:pt x="1960020" y="914400"/>
                </a:lnTo>
                <a:lnTo>
                  <a:pt x="2107775" y="812800"/>
                </a:lnTo>
                <a:lnTo>
                  <a:pt x="2221238" y="736600"/>
                </a:lnTo>
                <a:lnTo>
                  <a:pt x="2259551" y="723900"/>
                </a:lnTo>
                <a:lnTo>
                  <a:pt x="2415202" y="622300"/>
                </a:lnTo>
                <a:lnTo>
                  <a:pt x="2454704" y="609600"/>
                </a:lnTo>
                <a:lnTo>
                  <a:pt x="2574584" y="533400"/>
                </a:lnTo>
                <a:lnTo>
                  <a:pt x="2614996" y="520700"/>
                </a:lnTo>
                <a:lnTo>
                  <a:pt x="2655629" y="495300"/>
                </a:lnTo>
                <a:lnTo>
                  <a:pt x="2696481" y="482600"/>
                </a:lnTo>
                <a:lnTo>
                  <a:pt x="2737551" y="457200"/>
                </a:lnTo>
                <a:lnTo>
                  <a:pt x="2778836" y="444500"/>
                </a:lnTo>
                <a:lnTo>
                  <a:pt x="2820334" y="419100"/>
                </a:lnTo>
                <a:lnTo>
                  <a:pt x="2862042" y="406400"/>
                </a:lnTo>
                <a:lnTo>
                  <a:pt x="2903958" y="381000"/>
                </a:lnTo>
                <a:lnTo>
                  <a:pt x="2946080" y="368300"/>
                </a:lnTo>
                <a:lnTo>
                  <a:pt x="2988406" y="342900"/>
                </a:lnTo>
                <a:lnTo>
                  <a:pt x="3116582" y="304800"/>
                </a:lnTo>
                <a:lnTo>
                  <a:pt x="3159700" y="279400"/>
                </a:lnTo>
                <a:lnTo>
                  <a:pt x="3782501" y="101600"/>
                </a:lnTo>
                <a:lnTo>
                  <a:pt x="5764969" y="101600"/>
                </a:lnTo>
                <a:lnTo>
                  <a:pt x="6387770" y="279400"/>
                </a:lnTo>
                <a:lnTo>
                  <a:pt x="6430888" y="304800"/>
                </a:lnTo>
                <a:lnTo>
                  <a:pt x="6559064" y="342900"/>
                </a:lnTo>
                <a:lnTo>
                  <a:pt x="6601390" y="368300"/>
                </a:lnTo>
                <a:lnTo>
                  <a:pt x="6643512" y="381000"/>
                </a:lnTo>
                <a:lnTo>
                  <a:pt x="6685428" y="406400"/>
                </a:lnTo>
                <a:lnTo>
                  <a:pt x="6727136" y="419100"/>
                </a:lnTo>
                <a:lnTo>
                  <a:pt x="6768634" y="444500"/>
                </a:lnTo>
                <a:lnTo>
                  <a:pt x="6809919" y="457200"/>
                </a:lnTo>
                <a:lnTo>
                  <a:pt x="6850989" y="482600"/>
                </a:lnTo>
                <a:lnTo>
                  <a:pt x="6891841" y="495300"/>
                </a:lnTo>
                <a:lnTo>
                  <a:pt x="6932475" y="520700"/>
                </a:lnTo>
                <a:lnTo>
                  <a:pt x="6972886" y="533400"/>
                </a:lnTo>
                <a:lnTo>
                  <a:pt x="7092766" y="609600"/>
                </a:lnTo>
                <a:lnTo>
                  <a:pt x="7131227" y="621965"/>
                </a:lnTo>
                <a:lnTo>
                  <a:pt x="7131227" y="4614425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8105775" cy="9338945"/>
            <a:chOff x="0" y="0"/>
            <a:chExt cx="8105775" cy="933894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05034" y="1187944"/>
              <a:ext cx="5400293" cy="815040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0"/>
              <a:ext cx="2980690" cy="4258310"/>
            </a:xfrm>
            <a:custGeom>
              <a:avLst/>
              <a:gdLst/>
              <a:ahLst/>
              <a:cxnLst/>
              <a:rect l="l" t="t" r="r" b="b"/>
              <a:pathLst>
                <a:path w="2980690" h="4258310">
                  <a:moveTo>
                    <a:pt x="130131" y="4257793"/>
                  </a:moveTo>
                  <a:lnTo>
                    <a:pt x="0" y="4257793"/>
                  </a:lnTo>
                  <a:lnTo>
                    <a:pt x="0" y="0"/>
                  </a:lnTo>
                  <a:lnTo>
                    <a:pt x="2749469" y="0"/>
                  </a:lnTo>
                  <a:lnTo>
                    <a:pt x="2763401" y="41393"/>
                  </a:lnTo>
                  <a:lnTo>
                    <a:pt x="2779894" y="79493"/>
                  </a:lnTo>
                  <a:lnTo>
                    <a:pt x="2795776" y="117593"/>
                  </a:lnTo>
                  <a:lnTo>
                    <a:pt x="2811043" y="168393"/>
                  </a:lnTo>
                  <a:lnTo>
                    <a:pt x="2825688" y="206493"/>
                  </a:lnTo>
                  <a:lnTo>
                    <a:pt x="2839707" y="244593"/>
                  </a:lnTo>
                  <a:lnTo>
                    <a:pt x="2853094" y="295393"/>
                  </a:lnTo>
                  <a:lnTo>
                    <a:pt x="2865844" y="333493"/>
                  </a:lnTo>
                  <a:lnTo>
                    <a:pt x="2877951" y="384293"/>
                  </a:lnTo>
                  <a:lnTo>
                    <a:pt x="2889411" y="422393"/>
                  </a:lnTo>
                  <a:lnTo>
                    <a:pt x="2900218" y="473193"/>
                  </a:lnTo>
                  <a:lnTo>
                    <a:pt x="2910366" y="523993"/>
                  </a:lnTo>
                  <a:lnTo>
                    <a:pt x="2919850" y="562093"/>
                  </a:lnTo>
                  <a:lnTo>
                    <a:pt x="2928665" y="612893"/>
                  </a:lnTo>
                  <a:lnTo>
                    <a:pt x="2936805" y="650993"/>
                  </a:lnTo>
                  <a:lnTo>
                    <a:pt x="2944266" y="701793"/>
                  </a:lnTo>
                  <a:lnTo>
                    <a:pt x="2951042" y="752593"/>
                  </a:lnTo>
                  <a:lnTo>
                    <a:pt x="2957127" y="790693"/>
                  </a:lnTo>
                  <a:lnTo>
                    <a:pt x="2962516" y="841493"/>
                  </a:lnTo>
                  <a:lnTo>
                    <a:pt x="2967203" y="892293"/>
                  </a:lnTo>
                  <a:lnTo>
                    <a:pt x="2971185" y="930393"/>
                  </a:lnTo>
                  <a:lnTo>
                    <a:pt x="2974454" y="981193"/>
                  </a:lnTo>
                  <a:lnTo>
                    <a:pt x="2977006" y="1031993"/>
                  </a:lnTo>
                  <a:lnTo>
                    <a:pt x="2978836" y="1082793"/>
                  </a:lnTo>
                  <a:lnTo>
                    <a:pt x="2979938" y="1120893"/>
                  </a:lnTo>
                  <a:lnTo>
                    <a:pt x="2980306" y="1171693"/>
                  </a:lnTo>
                  <a:lnTo>
                    <a:pt x="2979938" y="1222493"/>
                  </a:lnTo>
                  <a:lnTo>
                    <a:pt x="2978836" y="1273293"/>
                  </a:lnTo>
                  <a:lnTo>
                    <a:pt x="2977006" y="1324093"/>
                  </a:lnTo>
                  <a:lnTo>
                    <a:pt x="2974454" y="1362193"/>
                  </a:lnTo>
                  <a:lnTo>
                    <a:pt x="2971185" y="1412993"/>
                  </a:lnTo>
                  <a:lnTo>
                    <a:pt x="2967203" y="1463793"/>
                  </a:lnTo>
                  <a:lnTo>
                    <a:pt x="2962516" y="1514593"/>
                  </a:lnTo>
                  <a:lnTo>
                    <a:pt x="2957127" y="1552693"/>
                  </a:lnTo>
                  <a:lnTo>
                    <a:pt x="2951042" y="1603493"/>
                  </a:lnTo>
                  <a:lnTo>
                    <a:pt x="2944266" y="1654293"/>
                  </a:lnTo>
                  <a:lnTo>
                    <a:pt x="2936805" y="1692393"/>
                  </a:lnTo>
                  <a:lnTo>
                    <a:pt x="2928665" y="1743193"/>
                  </a:lnTo>
                  <a:lnTo>
                    <a:pt x="2919850" y="1781293"/>
                  </a:lnTo>
                  <a:lnTo>
                    <a:pt x="2910366" y="1832093"/>
                  </a:lnTo>
                  <a:lnTo>
                    <a:pt x="2900218" y="1882893"/>
                  </a:lnTo>
                  <a:lnTo>
                    <a:pt x="2889411" y="1920993"/>
                  </a:lnTo>
                  <a:lnTo>
                    <a:pt x="2877951" y="1971793"/>
                  </a:lnTo>
                  <a:lnTo>
                    <a:pt x="2865844" y="2009893"/>
                  </a:lnTo>
                  <a:lnTo>
                    <a:pt x="2853094" y="2060693"/>
                  </a:lnTo>
                  <a:lnTo>
                    <a:pt x="2839707" y="2098793"/>
                  </a:lnTo>
                  <a:lnTo>
                    <a:pt x="2825688" y="2136893"/>
                  </a:lnTo>
                  <a:lnTo>
                    <a:pt x="2811043" y="2187693"/>
                  </a:lnTo>
                  <a:lnTo>
                    <a:pt x="2795776" y="2225793"/>
                  </a:lnTo>
                  <a:lnTo>
                    <a:pt x="2779894" y="2276593"/>
                  </a:lnTo>
                  <a:lnTo>
                    <a:pt x="2763401" y="2314693"/>
                  </a:lnTo>
                  <a:lnTo>
                    <a:pt x="2746304" y="2352793"/>
                  </a:lnTo>
                  <a:lnTo>
                    <a:pt x="2728606" y="2403593"/>
                  </a:lnTo>
                  <a:lnTo>
                    <a:pt x="2710314" y="2441693"/>
                  </a:lnTo>
                  <a:lnTo>
                    <a:pt x="2691433" y="2479793"/>
                  </a:lnTo>
                  <a:lnTo>
                    <a:pt x="2671969" y="2517893"/>
                  </a:lnTo>
                  <a:lnTo>
                    <a:pt x="2651926" y="2555993"/>
                  </a:lnTo>
                  <a:lnTo>
                    <a:pt x="2631309" y="2606793"/>
                  </a:lnTo>
                  <a:lnTo>
                    <a:pt x="2610126" y="2644893"/>
                  </a:lnTo>
                  <a:lnTo>
                    <a:pt x="2588379" y="2682993"/>
                  </a:lnTo>
                  <a:lnTo>
                    <a:pt x="2566076" y="2721093"/>
                  </a:lnTo>
                  <a:lnTo>
                    <a:pt x="2543221" y="2759193"/>
                  </a:lnTo>
                  <a:lnTo>
                    <a:pt x="2519820" y="2797293"/>
                  </a:lnTo>
                  <a:lnTo>
                    <a:pt x="2495878" y="2835393"/>
                  </a:lnTo>
                  <a:lnTo>
                    <a:pt x="2471400" y="2873493"/>
                  </a:lnTo>
                  <a:lnTo>
                    <a:pt x="2446392" y="2911593"/>
                  </a:lnTo>
                  <a:lnTo>
                    <a:pt x="2420859" y="2949693"/>
                  </a:lnTo>
                  <a:lnTo>
                    <a:pt x="2394806" y="2987793"/>
                  </a:lnTo>
                  <a:lnTo>
                    <a:pt x="2368239" y="3025893"/>
                  </a:lnTo>
                  <a:lnTo>
                    <a:pt x="2341163" y="3051293"/>
                  </a:lnTo>
                  <a:lnTo>
                    <a:pt x="2313583" y="3089393"/>
                  </a:lnTo>
                  <a:lnTo>
                    <a:pt x="2285505" y="3127493"/>
                  </a:lnTo>
                  <a:lnTo>
                    <a:pt x="2256934" y="3165593"/>
                  </a:lnTo>
                  <a:lnTo>
                    <a:pt x="2227876" y="3190993"/>
                  </a:lnTo>
                  <a:lnTo>
                    <a:pt x="2198335" y="3229093"/>
                  </a:lnTo>
                  <a:lnTo>
                    <a:pt x="2168317" y="3267193"/>
                  </a:lnTo>
                  <a:lnTo>
                    <a:pt x="2137828" y="3292593"/>
                  </a:lnTo>
                  <a:lnTo>
                    <a:pt x="2106872" y="3330693"/>
                  </a:lnTo>
                  <a:lnTo>
                    <a:pt x="2075456" y="3356093"/>
                  </a:lnTo>
                  <a:lnTo>
                    <a:pt x="2043584" y="3394193"/>
                  </a:lnTo>
                  <a:lnTo>
                    <a:pt x="2011262" y="3419593"/>
                  </a:lnTo>
                  <a:lnTo>
                    <a:pt x="1978495" y="3457693"/>
                  </a:lnTo>
                  <a:lnTo>
                    <a:pt x="1911648" y="3508493"/>
                  </a:lnTo>
                  <a:lnTo>
                    <a:pt x="1877578" y="3546593"/>
                  </a:lnTo>
                  <a:lnTo>
                    <a:pt x="1808174" y="3597393"/>
                  </a:lnTo>
                  <a:lnTo>
                    <a:pt x="1737118" y="3648193"/>
                  </a:lnTo>
                  <a:lnTo>
                    <a:pt x="1664454" y="3698993"/>
                  </a:lnTo>
                  <a:lnTo>
                    <a:pt x="1590223" y="3749793"/>
                  </a:lnTo>
                  <a:lnTo>
                    <a:pt x="1514470" y="3800593"/>
                  </a:lnTo>
                  <a:lnTo>
                    <a:pt x="1398078" y="3876793"/>
                  </a:lnTo>
                  <a:lnTo>
                    <a:pt x="1358565" y="3889493"/>
                  </a:lnTo>
                  <a:lnTo>
                    <a:pt x="1278498" y="3940293"/>
                  </a:lnTo>
                  <a:lnTo>
                    <a:pt x="1237955" y="3952993"/>
                  </a:lnTo>
                  <a:lnTo>
                    <a:pt x="1197080" y="3978393"/>
                  </a:lnTo>
                  <a:lnTo>
                    <a:pt x="1155877" y="3991093"/>
                  </a:lnTo>
                  <a:lnTo>
                    <a:pt x="1114351" y="4016493"/>
                  </a:lnTo>
                  <a:lnTo>
                    <a:pt x="1030356" y="4041893"/>
                  </a:lnTo>
                  <a:lnTo>
                    <a:pt x="987897" y="4067293"/>
                  </a:lnTo>
                  <a:lnTo>
                    <a:pt x="945137" y="4079993"/>
                  </a:lnTo>
                  <a:lnTo>
                    <a:pt x="502176" y="4206993"/>
                  </a:lnTo>
                  <a:lnTo>
                    <a:pt x="456461" y="4206993"/>
                  </a:lnTo>
                  <a:lnTo>
                    <a:pt x="364327" y="4232393"/>
                  </a:lnTo>
                  <a:lnTo>
                    <a:pt x="317918" y="4232393"/>
                  </a:lnTo>
                  <a:lnTo>
                    <a:pt x="271289" y="4245093"/>
                  </a:lnTo>
                  <a:lnTo>
                    <a:pt x="177390" y="4245093"/>
                  </a:lnTo>
                  <a:lnTo>
                    <a:pt x="130131" y="4257793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5777193" y="3846145"/>
            <a:ext cx="2511425" cy="5016500"/>
          </a:xfrm>
          <a:custGeom>
            <a:avLst/>
            <a:gdLst/>
            <a:ahLst/>
            <a:cxnLst/>
            <a:rect l="l" t="t" r="r" b="b"/>
            <a:pathLst>
              <a:path w="2511425" h="5016500">
                <a:moveTo>
                  <a:pt x="2510804" y="5016500"/>
                </a:moveTo>
                <a:lnTo>
                  <a:pt x="2366637" y="5016500"/>
                </a:lnTo>
                <a:lnTo>
                  <a:pt x="2319046" y="5003800"/>
                </a:lnTo>
                <a:lnTo>
                  <a:pt x="2224612" y="5003800"/>
                </a:lnTo>
                <a:lnTo>
                  <a:pt x="2177784" y="4991100"/>
                </a:lnTo>
                <a:lnTo>
                  <a:pt x="2131227" y="4991100"/>
                </a:lnTo>
                <a:lnTo>
                  <a:pt x="2038957" y="4965700"/>
                </a:lnTo>
                <a:lnTo>
                  <a:pt x="1993260" y="4965700"/>
                </a:lnTo>
                <a:lnTo>
                  <a:pt x="1639277" y="4864100"/>
                </a:lnTo>
                <a:lnTo>
                  <a:pt x="1596599" y="4838700"/>
                </a:lnTo>
                <a:lnTo>
                  <a:pt x="1512380" y="4813300"/>
                </a:lnTo>
                <a:lnTo>
                  <a:pt x="1470855" y="4787900"/>
                </a:lnTo>
                <a:lnTo>
                  <a:pt x="1429730" y="4775200"/>
                </a:lnTo>
                <a:lnTo>
                  <a:pt x="1348714" y="4724400"/>
                </a:lnTo>
                <a:lnTo>
                  <a:pt x="1308840" y="4711700"/>
                </a:lnTo>
                <a:lnTo>
                  <a:pt x="1269397" y="4686300"/>
                </a:lnTo>
                <a:lnTo>
                  <a:pt x="1191844" y="4635500"/>
                </a:lnTo>
                <a:lnTo>
                  <a:pt x="1116120" y="4584700"/>
                </a:lnTo>
                <a:lnTo>
                  <a:pt x="1042289" y="4533900"/>
                </a:lnTo>
                <a:lnTo>
                  <a:pt x="970416" y="4483100"/>
                </a:lnTo>
                <a:lnTo>
                  <a:pt x="935235" y="4457700"/>
                </a:lnTo>
                <a:lnTo>
                  <a:pt x="900567" y="4432300"/>
                </a:lnTo>
                <a:lnTo>
                  <a:pt x="866422" y="4394200"/>
                </a:lnTo>
                <a:lnTo>
                  <a:pt x="832807" y="4368800"/>
                </a:lnTo>
                <a:lnTo>
                  <a:pt x="799730" y="4343400"/>
                </a:lnTo>
                <a:lnTo>
                  <a:pt x="767199" y="4305300"/>
                </a:lnTo>
                <a:lnTo>
                  <a:pt x="735224" y="4279900"/>
                </a:lnTo>
                <a:lnTo>
                  <a:pt x="703810" y="4241800"/>
                </a:lnTo>
                <a:lnTo>
                  <a:pt x="672968" y="4216400"/>
                </a:lnTo>
                <a:lnTo>
                  <a:pt x="642704" y="4178300"/>
                </a:lnTo>
                <a:lnTo>
                  <a:pt x="613028" y="4140200"/>
                </a:lnTo>
                <a:lnTo>
                  <a:pt x="583946" y="4114800"/>
                </a:lnTo>
                <a:lnTo>
                  <a:pt x="555468" y="4076700"/>
                </a:lnTo>
                <a:lnTo>
                  <a:pt x="527601" y="4038600"/>
                </a:lnTo>
                <a:lnTo>
                  <a:pt x="500354" y="4000500"/>
                </a:lnTo>
                <a:lnTo>
                  <a:pt x="473734" y="3975100"/>
                </a:lnTo>
                <a:lnTo>
                  <a:pt x="447750" y="3937000"/>
                </a:lnTo>
                <a:lnTo>
                  <a:pt x="422409" y="3898900"/>
                </a:lnTo>
                <a:lnTo>
                  <a:pt x="397721" y="3860800"/>
                </a:lnTo>
                <a:lnTo>
                  <a:pt x="373692" y="3822700"/>
                </a:lnTo>
                <a:lnTo>
                  <a:pt x="350332" y="3784600"/>
                </a:lnTo>
                <a:lnTo>
                  <a:pt x="327648" y="3746500"/>
                </a:lnTo>
                <a:lnTo>
                  <a:pt x="305648" y="3708400"/>
                </a:lnTo>
                <a:lnTo>
                  <a:pt x="284341" y="3657600"/>
                </a:lnTo>
                <a:lnTo>
                  <a:pt x="263734" y="3619500"/>
                </a:lnTo>
                <a:lnTo>
                  <a:pt x="243837" y="3581400"/>
                </a:lnTo>
                <a:lnTo>
                  <a:pt x="224656" y="3543300"/>
                </a:lnTo>
                <a:lnTo>
                  <a:pt x="206200" y="3505200"/>
                </a:lnTo>
                <a:lnTo>
                  <a:pt x="188476" y="3454400"/>
                </a:lnTo>
                <a:lnTo>
                  <a:pt x="171495" y="3416300"/>
                </a:lnTo>
                <a:lnTo>
                  <a:pt x="155262" y="3378200"/>
                </a:lnTo>
                <a:lnTo>
                  <a:pt x="139787" y="3327400"/>
                </a:lnTo>
                <a:lnTo>
                  <a:pt x="125077" y="3289300"/>
                </a:lnTo>
                <a:lnTo>
                  <a:pt x="111141" y="3238500"/>
                </a:lnTo>
                <a:lnTo>
                  <a:pt x="97987" y="3200400"/>
                </a:lnTo>
                <a:lnTo>
                  <a:pt x="85623" y="3149600"/>
                </a:lnTo>
                <a:lnTo>
                  <a:pt x="74056" y="3111500"/>
                </a:lnTo>
                <a:lnTo>
                  <a:pt x="63296" y="3060700"/>
                </a:lnTo>
                <a:lnTo>
                  <a:pt x="53350" y="3022600"/>
                </a:lnTo>
                <a:lnTo>
                  <a:pt x="44226" y="2971800"/>
                </a:lnTo>
                <a:lnTo>
                  <a:pt x="35932" y="2933700"/>
                </a:lnTo>
                <a:lnTo>
                  <a:pt x="28477" y="2882900"/>
                </a:lnTo>
                <a:lnTo>
                  <a:pt x="21869" y="2832100"/>
                </a:lnTo>
                <a:lnTo>
                  <a:pt x="16116" y="2794000"/>
                </a:lnTo>
                <a:lnTo>
                  <a:pt x="11225" y="2743200"/>
                </a:lnTo>
                <a:lnTo>
                  <a:pt x="7206" y="2692400"/>
                </a:lnTo>
                <a:lnTo>
                  <a:pt x="4065" y="2641600"/>
                </a:lnTo>
                <a:lnTo>
                  <a:pt x="1812" y="2603500"/>
                </a:lnTo>
                <a:lnTo>
                  <a:pt x="454" y="2552700"/>
                </a:lnTo>
                <a:lnTo>
                  <a:pt x="0" y="2501900"/>
                </a:lnTo>
                <a:lnTo>
                  <a:pt x="454" y="2451100"/>
                </a:lnTo>
                <a:lnTo>
                  <a:pt x="1812" y="2413000"/>
                </a:lnTo>
                <a:lnTo>
                  <a:pt x="4065" y="2362200"/>
                </a:lnTo>
                <a:lnTo>
                  <a:pt x="7206" y="2311400"/>
                </a:lnTo>
                <a:lnTo>
                  <a:pt x="11225" y="2260600"/>
                </a:lnTo>
                <a:lnTo>
                  <a:pt x="16116" y="2222500"/>
                </a:lnTo>
                <a:lnTo>
                  <a:pt x="21869" y="2171700"/>
                </a:lnTo>
                <a:lnTo>
                  <a:pt x="28477" y="2120900"/>
                </a:lnTo>
                <a:lnTo>
                  <a:pt x="35932" y="2082800"/>
                </a:lnTo>
                <a:lnTo>
                  <a:pt x="44226" y="2032000"/>
                </a:lnTo>
                <a:lnTo>
                  <a:pt x="53350" y="1993900"/>
                </a:lnTo>
                <a:lnTo>
                  <a:pt x="63296" y="1943100"/>
                </a:lnTo>
                <a:lnTo>
                  <a:pt x="74056" y="1905000"/>
                </a:lnTo>
                <a:lnTo>
                  <a:pt x="85623" y="1854200"/>
                </a:lnTo>
                <a:lnTo>
                  <a:pt x="97987" y="1816100"/>
                </a:lnTo>
                <a:lnTo>
                  <a:pt x="111141" y="1765300"/>
                </a:lnTo>
                <a:lnTo>
                  <a:pt x="125077" y="1727200"/>
                </a:lnTo>
                <a:lnTo>
                  <a:pt x="139787" y="1676400"/>
                </a:lnTo>
                <a:lnTo>
                  <a:pt x="155262" y="1638300"/>
                </a:lnTo>
                <a:lnTo>
                  <a:pt x="171495" y="1587500"/>
                </a:lnTo>
                <a:lnTo>
                  <a:pt x="188476" y="1549400"/>
                </a:lnTo>
                <a:lnTo>
                  <a:pt x="206200" y="1511300"/>
                </a:lnTo>
                <a:lnTo>
                  <a:pt x="224656" y="1473200"/>
                </a:lnTo>
                <a:lnTo>
                  <a:pt x="243837" y="1422400"/>
                </a:lnTo>
                <a:lnTo>
                  <a:pt x="263734" y="1384300"/>
                </a:lnTo>
                <a:lnTo>
                  <a:pt x="284341" y="1346200"/>
                </a:lnTo>
                <a:lnTo>
                  <a:pt x="305648" y="1308100"/>
                </a:lnTo>
                <a:lnTo>
                  <a:pt x="327648" y="1270000"/>
                </a:lnTo>
                <a:lnTo>
                  <a:pt x="350332" y="1231900"/>
                </a:lnTo>
                <a:lnTo>
                  <a:pt x="373692" y="1193800"/>
                </a:lnTo>
                <a:lnTo>
                  <a:pt x="397721" y="1155700"/>
                </a:lnTo>
                <a:lnTo>
                  <a:pt x="422409" y="1117600"/>
                </a:lnTo>
                <a:lnTo>
                  <a:pt x="447750" y="1079500"/>
                </a:lnTo>
                <a:lnTo>
                  <a:pt x="473734" y="1041400"/>
                </a:lnTo>
                <a:lnTo>
                  <a:pt x="500354" y="1003300"/>
                </a:lnTo>
                <a:lnTo>
                  <a:pt x="527601" y="965200"/>
                </a:lnTo>
                <a:lnTo>
                  <a:pt x="555468" y="927100"/>
                </a:lnTo>
                <a:lnTo>
                  <a:pt x="583946" y="901700"/>
                </a:lnTo>
                <a:lnTo>
                  <a:pt x="613028" y="863600"/>
                </a:lnTo>
                <a:lnTo>
                  <a:pt x="642704" y="825500"/>
                </a:lnTo>
                <a:lnTo>
                  <a:pt x="672968" y="800100"/>
                </a:lnTo>
                <a:lnTo>
                  <a:pt x="703810" y="762000"/>
                </a:lnTo>
                <a:lnTo>
                  <a:pt x="735224" y="736600"/>
                </a:lnTo>
                <a:lnTo>
                  <a:pt x="767199" y="698500"/>
                </a:lnTo>
                <a:lnTo>
                  <a:pt x="799730" y="673100"/>
                </a:lnTo>
                <a:lnTo>
                  <a:pt x="832807" y="635000"/>
                </a:lnTo>
                <a:lnTo>
                  <a:pt x="866422" y="609600"/>
                </a:lnTo>
                <a:lnTo>
                  <a:pt x="900567" y="584200"/>
                </a:lnTo>
                <a:lnTo>
                  <a:pt x="935235" y="546100"/>
                </a:lnTo>
                <a:lnTo>
                  <a:pt x="970416" y="520700"/>
                </a:lnTo>
                <a:lnTo>
                  <a:pt x="1042289" y="469900"/>
                </a:lnTo>
                <a:lnTo>
                  <a:pt x="1116120" y="419100"/>
                </a:lnTo>
                <a:lnTo>
                  <a:pt x="1191844" y="368300"/>
                </a:lnTo>
                <a:lnTo>
                  <a:pt x="1269397" y="317500"/>
                </a:lnTo>
                <a:lnTo>
                  <a:pt x="1308840" y="304800"/>
                </a:lnTo>
                <a:lnTo>
                  <a:pt x="1389014" y="254000"/>
                </a:lnTo>
                <a:lnTo>
                  <a:pt x="1429730" y="241300"/>
                </a:lnTo>
                <a:lnTo>
                  <a:pt x="1470855" y="215900"/>
                </a:lnTo>
                <a:lnTo>
                  <a:pt x="1512380" y="203200"/>
                </a:lnTo>
                <a:lnTo>
                  <a:pt x="1554298" y="177800"/>
                </a:lnTo>
                <a:lnTo>
                  <a:pt x="1682322" y="139700"/>
                </a:lnTo>
                <a:lnTo>
                  <a:pt x="1725727" y="114300"/>
                </a:lnTo>
                <a:lnTo>
                  <a:pt x="1902784" y="63500"/>
                </a:lnTo>
                <a:lnTo>
                  <a:pt x="1947867" y="63500"/>
                </a:lnTo>
                <a:lnTo>
                  <a:pt x="2084949" y="25400"/>
                </a:lnTo>
                <a:lnTo>
                  <a:pt x="2131227" y="25400"/>
                </a:lnTo>
                <a:lnTo>
                  <a:pt x="2177784" y="12700"/>
                </a:lnTo>
                <a:lnTo>
                  <a:pt x="2224612" y="12700"/>
                </a:lnTo>
                <a:lnTo>
                  <a:pt x="2271702" y="0"/>
                </a:lnTo>
                <a:lnTo>
                  <a:pt x="2510804" y="0"/>
                </a:lnTo>
                <a:lnTo>
                  <a:pt x="2510804" y="152400"/>
                </a:lnTo>
                <a:lnTo>
                  <a:pt x="2319842" y="152400"/>
                </a:lnTo>
                <a:lnTo>
                  <a:pt x="2272736" y="165100"/>
                </a:lnTo>
                <a:lnTo>
                  <a:pt x="2225903" y="165100"/>
                </a:lnTo>
                <a:lnTo>
                  <a:pt x="2179351" y="177800"/>
                </a:lnTo>
                <a:lnTo>
                  <a:pt x="2133090" y="177800"/>
                </a:lnTo>
                <a:lnTo>
                  <a:pt x="2087128" y="190500"/>
                </a:lnTo>
                <a:lnTo>
                  <a:pt x="2041475" y="190500"/>
                </a:lnTo>
                <a:lnTo>
                  <a:pt x="1688454" y="292100"/>
                </a:lnTo>
                <a:lnTo>
                  <a:pt x="1645988" y="317500"/>
                </a:lnTo>
                <a:lnTo>
                  <a:pt x="1562265" y="342900"/>
                </a:lnTo>
                <a:lnTo>
                  <a:pt x="1521026" y="368300"/>
                </a:lnTo>
                <a:lnTo>
                  <a:pt x="1480213" y="381000"/>
                </a:lnTo>
                <a:lnTo>
                  <a:pt x="1399906" y="431800"/>
                </a:lnTo>
                <a:lnTo>
                  <a:pt x="1360429" y="444500"/>
                </a:lnTo>
                <a:lnTo>
                  <a:pt x="1282874" y="495300"/>
                </a:lnTo>
                <a:lnTo>
                  <a:pt x="1207246" y="546100"/>
                </a:lnTo>
                <a:lnTo>
                  <a:pt x="1133616" y="596900"/>
                </a:lnTo>
                <a:lnTo>
                  <a:pt x="1097574" y="622300"/>
                </a:lnTo>
                <a:lnTo>
                  <a:pt x="1062058" y="647700"/>
                </a:lnTo>
                <a:lnTo>
                  <a:pt x="1027079" y="673100"/>
                </a:lnTo>
                <a:lnTo>
                  <a:pt x="992645" y="698500"/>
                </a:lnTo>
                <a:lnTo>
                  <a:pt x="958766" y="736600"/>
                </a:lnTo>
                <a:lnTo>
                  <a:pt x="925449" y="762000"/>
                </a:lnTo>
                <a:lnTo>
                  <a:pt x="892706" y="787400"/>
                </a:lnTo>
                <a:lnTo>
                  <a:pt x="860544" y="825500"/>
                </a:lnTo>
                <a:lnTo>
                  <a:pt x="828973" y="850900"/>
                </a:lnTo>
                <a:lnTo>
                  <a:pt x="798001" y="889000"/>
                </a:lnTo>
                <a:lnTo>
                  <a:pt x="767639" y="914400"/>
                </a:lnTo>
                <a:lnTo>
                  <a:pt x="737894" y="952500"/>
                </a:lnTo>
                <a:lnTo>
                  <a:pt x="708777" y="990600"/>
                </a:lnTo>
                <a:lnTo>
                  <a:pt x="680296" y="1016000"/>
                </a:lnTo>
                <a:lnTo>
                  <a:pt x="652460" y="1054100"/>
                </a:lnTo>
                <a:lnTo>
                  <a:pt x="625279" y="1092200"/>
                </a:lnTo>
                <a:lnTo>
                  <a:pt x="598761" y="1130300"/>
                </a:lnTo>
                <a:lnTo>
                  <a:pt x="572916" y="1168400"/>
                </a:lnTo>
                <a:lnTo>
                  <a:pt x="547753" y="1206500"/>
                </a:lnTo>
                <a:lnTo>
                  <a:pt x="523280" y="1244600"/>
                </a:lnTo>
                <a:lnTo>
                  <a:pt x="499508" y="1282700"/>
                </a:lnTo>
                <a:lnTo>
                  <a:pt x="476444" y="1320800"/>
                </a:lnTo>
                <a:lnTo>
                  <a:pt x="454098" y="1358900"/>
                </a:lnTo>
                <a:lnTo>
                  <a:pt x="432480" y="1397000"/>
                </a:lnTo>
                <a:lnTo>
                  <a:pt x="411598" y="1435100"/>
                </a:lnTo>
                <a:lnTo>
                  <a:pt x="391462" y="1473200"/>
                </a:lnTo>
                <a:lnTo>
                  <a:pt x="372080" y="1511300"/>
                </a:lnTo>
                <a:lnTo>
                  <a:pt x="353461" y="1562100"/>
                </a:lnTo>
                <a:lnTo>
                  <a:pt x="335616" y="1600200"/>
                </a:lnTo>
                <a:lnTo>
                  <a:pt x="318552" y="1638300"/>
                </a:lnTo>
                <a:lnTo>
                  <a:pt x="302279" y="1676400"/>
                </a:lnTo>
                <a:lnTo>
                  <a:pt x="286806" y="1727200"/>
                </a:lnTo>
                <a:lnTo>
                  <a:pt x="272143" y="1765300"/>
                </a:lnTo>
                <a:lnTo>
                  <a:pt x="258297" y="1816100"/>
                </a:lnTo>
                <a:lnTo>
                  <a:pt x="245279" y="1854200"/>
                </a:lnTo>
                <a:lnTo>
                  <a:pt x="233097" y="1905000"/>
                </a:lnTo>
                <a:lnTo>
                  <a:pt x="221761" y="1943100"/>
                </a:lnTo>
                <a:lnTo>
                  <a:pt x="211279" y="1993900"/>
                </a:lnTo>
                <a:lnTo>
                  <a:pt x="201661" y="2032000"/>
                </a:lnTo>
                <a:lnTo>
                  <a:pt x="192916" y="2082800"/>
                </a:lnTo>
                <a:lnTo>
                  <a:pt x="185053" y="2120900"/>
                </a:lnTo>
                <a:lnTo>
                  <a:pt x="178080" y="2171700"/>
                </a:lnTo>
                <a:lnTo>
                  <a:pt x="172008" y="2222500"/>
                </a:lnTo>
                <a:lnTo>
                  <a:pt x="166845" y="2260600"/>
                </a:lnTo>
                <a:lnTo>
                  <a:pt x="162601" y="2311400"/>
                </a:lnTo>
                <a:lnTo>
                  <a:pt x="159284" y="2362200"/>
                </a:lnTo>
                <a:lnTo>
                  <a:pt x="156903" y="2413000"/>
                </a:lnTo>
                <a:lnTo>
                  <a:pt x="155468" y="2451100"/>
                </a:lnTo>
                <a:lnTo>
                  <a:pt x="154987" y="2501900"/>
                </a:lnTo>
                <a:lnTo>
                  <a:pt x="155468" y="2552700"/>
                </a:lnTo>
                <a:lnTo>
                  <a:pt x="156903" y="2603500"/>
                </a:lnTo>
                <a:lnTo>
                  <a:pt x="159284" y="2654300"/>
                </a:lnTo>
                <a:lnTo>
                  <a:pt x="162601" y="2692400"/>
                </a:lnTo>
                <a:lnTo>
                  <a:pt x="166845" y="2743200"/>
                </a:lnTo>
                <a:lnTo>
                  <a:pt x="172008" y="2794000"/>
                </a:lnTo>
                <a:lnTo>
                  <a:pt x="178080" y="2832100"/>
                </a:lnTo>
                <a:lnTo>
                  <a:pt x="185053" y="2882900"/>
                </a:lnTo>
                <a:lnTo>
                  <a:pt x="192916" y="2933700"/>
                </a:lnTo>
                <a:lnTo>
                  <a:pt x="201661" y="2971800"/>
                </a:lnTo>
                <a:lnTo>
                  <a:pt x="211279" y="3022600"/>
                </a:lnTo>
                <a:lnTo>
                  <a:pt x="221761" y="3060700"/>
                </a:lnTo>
                <a:lnTo>
                  <a:pt x="233097" y="3111500"/>
                </a:lnTo>
                <a:lnTo>
                  <a:pt x="245279" y="3149600"/>
                </a:lnTo>
                <a:lnTo>
                  <a:pt x="258297" y="3200400"/>
                </a:lnTo>
                <a:lnTo>
                  <a:pt x="272143" y="3238500"/>
                </a:lnTo>
                <a:lnTo>
                  <a:pt x="286806" y="3289300"/>
                </a:lnTo>
                <a:lnTo>
                  <a:pt x="302279" y="3327400"/>
                </a:lnTo>
                <a:lnTo>
                  <a:pt x="318552" y="3365500"/>
                </a:lnTo>
                <a:lnTo>
                  <a:pt x="335616" y="3416300"/>
                </a:lnTo>
                <a:lnTo>
                  <a:pt x="353461" y="3454400"/>
                </a:lnTo>
                <a:lnTo>
                  <a:pt x="372080" y="3492500"/>
                </a:lnTo>
                <a:lnTo>
                  <a:pt x="391462" y="3530600"/>
                </a:lnTo>
                <a:lnTo>
                  <a:pt x="411598" y="3581400"/>
                </a:lnTo>
                <a:lnTo>
                  <a:pt x="432480" y="3619500"/>
                </a:lnTo>
                <a:lnTo>
                  <a:pt x="454098" y="3657600"/>
                </a:lnTo>
                <a:lnTo>
                  <a:pt x="476444" y="3695700"/>
                </a:lnTo>
                <a:lnTo>
                  <a:pt x="499508" y="3733800"/>
                </a:lnTo>
                <a:lnTo>
                  <a:pt x="523280" y="3771900"/>
                </a:lnTo>
                <a:lnTo>
                  <a:pt x="547753" y="3810000"/>
                </a:lnTo>
                <a:lnTo>
                  <a:pt x="572916" y="3848100"/>
                </a:lnTo>
                <a:lnTo>
                  <a:pt x="598761" y="3886200"/>
                </a:lnTo>
                <a:lnTo>
                  <a:pt x="625279" y="3911600"/>
                </a:lnTo>
                <a:lnTo>
                  <a:pt x="652460" y="3949700"/>
                </a:lnTo>
                <a:lnTo>
                  <a:pt x="680296" y="3987800"/>
                </a:lnTo>
                <a:lnTo>
                  <a:pt x="708777" y="4025900"/>
                </a:lnTo>
                <a:lnTo>
                  <a:pt x="737894" y="4051300"/>
                </a:lnTo>
                <a:lnTo>
                  <a:pt x="767639" y="4089400"/>
                </a:lnTo>
                <a:lnTo>
                  <a:pt x="798001" y="4127500"/>
                </a:lnTo>
                <a:lnTo>
                  <a:pt x="828973" y="4152900"/>
                </a:lnTo>
                <a:lnTo>
                  <a:pt x="860544" y="4191000"/>
                </a:lnTo>
                <a:lnTo>
                  <a:pt x="892706" y="4216400"/>
                </a:lnTo>
                <a:lnTo>
                  <a:pt x="925449" y="4241800"/>
                </a:lnTo>
                <a:lnTo>
                  <a:pt x="958766" y="4279900"/>
                </a:lnTo>
                <a:lnTo>
                  <a:pt x="992645" y="4305300"/>
                </a:lnTo>
                <a:lnTo>
                  <a:pt x="1027079" y="4330700"/>
                </a:lnTo>
                <a:lnTo>
                  <a:pt x="1062058" y="4368800"/>
                </a:lnTo>
                <a:lnTo>
                  <a:pt x="1097574" y="4394200"/>
                </a:lnTo>
                <a:lnTo>
                  <a:pt x="1170176" y="4445000"/>
                </a:lnTo>
                <a:lnTo>
                  <a:pt x="1244814" y="4495800"/>
                </a:lnTo>
                <a:lnTo>
                  <a:pt x="1282874" y="4521200"/>
                </a:lnTo>
                <a:lnTo>
                  <a:pt x="1321415" y="4533900"/>
                </a:lnTo>
                <a:lnTo>
                  <a:pt x="1399906" y="4584700"/>
                </a:lnTo>
                <a:lnTo>
                  <a:pt x="1439837" y="4597400"/>
                </a:lnTo>
                <a:lnTo>
                  <a:pt x="1521026" y="4648200"/>
                </a:lnTo>
                <a:lnTo>
                  <a:pt x="1603922" y="4673600"/>
                </a:lnTo>
                <a:lnTo>
                  <a:pt x="1645988" y="4699000"/>
                </a:lnTo>
                <a:lnTo>
                  <a:pt x="1774548" y="4737100"/>
                </a:lnTo>
                <a:lnTo>
                  <a:pt x="1818158" y="4762500"/>
                </a:lnTo>
                <a:lnTo>
                  <a:pt x="1906458" y="4787900"/>
                </a:lnTo>
                <a:lnTo>
                  <a:pt x="1951131" y="4787900"/>
                </a:lnTo>
                <a:lnTo>
                  <a:pt x="2087128" y="4826000"/>
                </a:lnTo>
                <a:lnTo>
                  <a:pt x="2133090" y="4826000"/>
                </a:lnTo>
                <a:lnTo>
                  <a:pt x="2179351" y="4838700"/>
                </a:lnTo>
                <a:lnTo>
                  <a:pt x="2225903" y="4838700"/>
                </a:lnTo>
                <a:lnTo>
                  <a:pt x="2272736" y="4851400"/>
                </a:lnTo>
                <a:lnTo>
                  <a:pt x="2367210" y="4851400"/>
                </a:lnTo>
                <a:lnTo>
                  <a:pt x="2414833" y="4864100"/>
                </a:lnTo>
                <a:lnTo>
                  <a:pt x="2510804" y="4864100"/>
                </a:lnTo>
                <a:lnTo>
                  <a:pt x="2510804" y="5016500"/>
                </a:lnTo>
                <a:close/>
              </a:path>
            </a:pathLst>
          </a:custGeom>
          <a:solidFill>
            <a:srgbClr val="8B8B8B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07908" y="2133907"/>
            <a:ext cx="200025" cy="20002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9065059" y="1791071"/>
            <a:ext cx="5073015" cy="267335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2700" marR="5080">
              <a:lnSpc>
                <a:spcPts val="4950"/>
              </a:lnSpc>
              <a:spcBef>
                <a:spcPts val="1140"/>
              </a:spcBef>
            </a:pPr>
            <a:r>
              <a:rPr sz="5000" b="1" spc="-320" dirty="0">
                <a:latin typeface="Trebuchet MS"/>
                <a:cs typeface="Trebuchet MS"/>
              </a:rPr>
              <a:t>Die</a:t>
            </a:r>
            <a:r>
              <a:rPr sz="5000" b="1" spc="-500" dirty="0">
                <a:latin typeface="Trebuchet MS"/>
                <a:cs typeface="Trebuchet MS"/>
              </a:rPr>
              <a:t> </a:t>
            </a:r>
            <a:r>
              <a:rPr sz="5000" b="1" spc="-265" dirty="0">
                <a:latin typeface="Trebuchet MS"/>
                <a:cs typeface="Trebuchet MS"/>
              </a:rPr>
              <a:t>Angle</a:t>
            </a:r>
            <a:r>
              <a:rPr sz="5000" b="1" spc="-500" dirty="0">
                <a:latin typeface="Trebuchet MS"/>
                <a:cs typeface="Trebuchet MS"/>
              </a:rPr>
              <a:t> </a:t>
            </a:r>
            <a:r>
              <a:rPr sz="5000" b="1" spc="-25" dirty="0">
                <a:latin typeface="Trebuchet MS"/>
                <a:cs typeface="Trebuchet MS"/>
              </a:rPr>
              <a:t>(</a:t>
            </a:r>
            <a:r>
              <a:rPr sz="5000" spc="-25" dirty="0">
                <a:latin typeface="Arial Black"/>
                <a:cs typeface="Arial Black"/>
              </a:rPr>
              <a:t>α</a:t>
            </a:r>
            <a:r>
              <a:rPr sz="5000" b="1" spc="-25" dirty="0">
                <a:latin typeface="Trebuchet MS"/>
                <a:cs typeface="Trebuchet MS"/>
              </a:rPr>
              <a:t>) </a:t>
            </a:r>
            <a:r>
              <a:rPr sz="5000" b="1" spc="-280" dirty="0">
                <a:latin typeface="Trebuchet MS"/>
                <a:cs typeface="Trebuchet MS"/>
              </a:rPr>
              <a:t>Friction</a:t>
            </a:r>
            <a:r>
              <a:rPr sz="5000" b="1" spc="-505" dirty="0">
                <a:latin typeface="Trebuchet MS"/>
                <a:cs typeface="Trebuchet MS"/>
              </a:rPr>
              <a:t> </a:t>
            </a:r>
            <a:r>
              <a:rPr sz="5000" b="1" spc="-335" dirty="0">
                <a:latin typeface="Trebuchet MS"/>
                <a:cs typeface="Trebuchet MS"/>
              </a:rPr>
              <a:t>Coefficient </a:t>
            </a:r>
            <a:r>
              <a:rPr sz="5000" b="1" spc="-365" dirty="0">
                <a:latin typeface="Trebuchet MS"/>
                <a:cs typeface="Trebuchet MS"/>
              </a:rPr>
              <a:t>die</a:t>
            </a:r>
            <a:r>
              <a:rPr sz="5000" b="1" spc="-505" dirty="0">
                <a:latin typeface="Trebuchet MS"/>
                <a:cs typeface="Trebuchet MS"/>
              </a:rPr>
              <a:t> </a:t>
            </a:r>
            <a:r>
              <a:rPr sz="5000" b="1" spc="-315" dirty="0">
                <a:latin typeface="Trebuchet MS"/>
                <a:cs typeface="Trebuchet MS"/>
              </a:rPr>
              <a:t>profile</a:t>
            </a:r>
            <a:r>
              <a:rPr sz="5000" b="1" spc="-505" dirty="0">
                <a:latin typeface="Trebuchet MS"/>
                <a:cs typeface="Trebuchet MS"/>
              </a:rPr>
              <a:t> </a:t>
            </a:r>
            <a:r>
              <a:rPr sz="5000" b="1" spc="-50" dirty="0">
                <a:latin typeface="Trebuchet MS"/>
                <a:cs typeface="Trebuchet MS"/>
              </a:rPr>
              <a:t>radius </a:t>
            </a:r>
            <a:r>
              <a:rPr sz="5000" b="1" spc="-365" dirty="0">
                <a:latin typeface="Trebuchet MS"/>
                <a:cs typeface="Trebuchet MS"/>
              </a:rPr>
              <a:t>die</a:t>
            </a:r>
            <a:r>
              <a:rPr sz="5000" b="1" spc="-500" dirty="0">
                <a:latin typeface="Trebuchet MS"/>
                <a:cs typeface="Trebuchet MS"/>
              </a:rPr>
              <a:t> </a:t>
            </a:r>
            <a:r>
              <a:rPr sz="5000" b="1" spc="-345" dirty="0">
                <a:latin typeface="Trebuchet MS"/>
                <a:cs typeface="Trebuchet MS"/>
              </a:rPr>
              <a:t>depth</a:t>
            </a:r>
            <a:endParaRPr sz="5000">
              <a:latin typeface="Trebuchet MS"/>
              <a:cs typeface="Trebuchet MS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07908" y="2762557"/>
            <a:ext cx="200025" cy="20002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07908" y="3391207"/>
            <a:ext cx="200025" cy="20002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07908" y="4019857"/>
            <a:ext cx="200025" cy="200024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14543926" y="797786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45725" y="3962816"/>
            <a:ext cx="13196569" cy="2361565"/>
          </a:xfrm>
          <a:custGeom>
            <a:avLst/>
            <a:gdLst/>
            <a:ahLst/>
            <a:cxnLst/>
            <a:rect l="l" t="t" r="r" b="b"/>
            <a:pathLst>
              <a:path w="13196569" h="2361565">
                <a:moveTo>
                  <a:pt x="12720298" y="2361367"/>
                </a:moveTo>
                <a:lnTo>
                  <a:pt x="476249" y="2361367"/>
                </a:lnTo>
                <a:lnTo>
                  <a:pt x="427556" y="2358908"/>
                </a:lnTo>
                <a:lnTo>
                  <a:pt x="380268" y="2351691"/>
                </a:lnTo>
                <a:lnTo>
                  <a:pt x="334627" y="2339956"/>
                </a:lnTo>
                <a:lnTo>
                  <a:pt x="290871" y="2323941"/>
                </a:lnTo>
                <a:lnTo>
                  <a:pt x="249240" y="2303886"/>
                </a:lnTo>
                <a:lnTo>
                  <a:pt x="209974" y="2280031"/>
                </a:lnTo>
                <a:lnTo>
                  <a:pt x="173310" y="2252615"/>
                </a:lnTo>
                <a:lnTo>
                  <a:pt x="139490" y="2221877"/>
                </a:lnTo>
                <a:lnTo>
                  <a:pt x="108752" y="2188056"/>
                </a:lnTo>
                <a:lnTo>
                  <a:pt x="81336" y="2151393"/>
                </a:lnTo>
                <a:lnTo>
                  <a:pt x="57480" y="2112126"/>
                </a:lnTo>
                <a:lnTo>
                  <a:pt x="37426" y="2070495"/>
                </a:lnTo>
                <a:lnTo>
                  <a:pt x="21411" y="2026739"/>
                </a:lnTo>
                <a:lnTo>
                  <a:pt x="9675" y="1981098"/>
                </a:lnTo>
                <a:lnTo>
                  <a:pt x="2458" y="1933811"/>
                </a:lnTo>
                <a:lnTo>
                  <a:pt x="0" y="1885117"/>
                </a:lnTo>
                <a:lnTo>
                  <a:pt x="0" y="476249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0" y="57480"/>
                </a:lnTo>
                <a:lnTo>
                  <a:pt x="290871" y="37426"/>
                </a:lnTo>
                <a:lnTo>
                  <a:pt x="334627" y="21411"/>
                </a:lnTo>
                <a:lnTo>
                  <a:pt x="380268" y="9675"/>
                </a:lnTo>
                <a:lnTo>
                  <a:pt x="427556" y="2458"/>
                </a:lnTo>
                <a:lnTo>
                  <a:pt x="476249" y="0"/>
                </a:lnTo>
                <a:lnTo>
                  <a:pt x="12720298" y="0"/>
                </a:lnTo>
                <a:lnTo>
                  <a:pt x="12768992" y="2458"/>
                </a:lnTo>
                <a:lnTo>
                  <a:pt x="12816279" y="9675"/>
                </a:lnTo>
                <a:lnTo>
                  <a:pt x="12861920" y="21411"/>
                </a:lnTo>
                <a:lnTo>
                  <a:pt x="12905676" y="37426"/>
                </a:lnTo>
                <a:lnTo>
                  <a:pt x="12947307" y="57480"/>
                </a:lnTo>
                <a:lnTo>
                  <a:pt x="12986574" y="81336"/>
                </a:lnTo>
                <a:lnTo>
                  <a:pt x="13023237" y="108752"/>
                </a:lnTo>
                <a:lnTo>
                  <a:pt x="13057058" y="139490"/>
                </a:lnTo>
                <a:lnTo>
                  <a:pt x="13087796" y="173310"/>
                </a:lnTo>
                <a:lnTo>
                  <a:pt x="13115212" y="209974"/>
                </a:lnTo>
                <a:lnTo>
                  <a:pt x="13139067" y="249241"/>
                </a:lnTo>
                <a:lnTo>
                  <a:pt x="13159122" y="290872"/>
                </a:lnTo>
                <a:lnTo>
                  <a:pt x="13175137" y="334627"/>
                </a:lnTo>
                <a:lnTo>
                  <a:pt x="13186872" y="380269"/>
                </a:lnTo>
                <a:lnTo>
                  <a:pt x="13194089" y="427556"/>
                </a:lnTo>
                <a:lnTo>
                  <a:pt x="13196548" y="476249"/>
                </a:lnTo>
                <a:lnTo>
                  <a:pt x="13196548" y="1885117"/>
                </a:lnTo>
                <a:lnTo>
                  <a:pt x="13194089" y="1933811"/>
                </a:lnTo>
                <a:lnTo>
                  <a:pt x="13186872" y="1981098"/>
                </a:lnTo>
                <a:lnTo>
                  <a:pt x="13175137" y="2026739"/>
                </a:lnTo>
                <a:lnTo>
                  <a:pt x="13159122" y="2070495"/>
                </a:lnTo>
                <a:lnTo>
                  <a:pt x="13139067" y="2112126"/>
                </a:lnTo>
                <a:lnTo>
                  <a:pt x="13115212" y="2151393"/>
                </a:lnTo>
                <a:lnTo>
                  <a:pt x="13087796" y="2188056"/>
                </a:lnTo>
                <a:lnTo>
                  <a:pt x="13057058" y="2221877"/>
                </a:lnTo>
                <a:lnTo>
                  <a:pt x="13023237" y="2252615"/>
                </a:lnTo>
                <a:lnTo>
                  <a:pt x="12986574" y="2280031"/>
                </a:lnTo>
                <a:lnTo>
                  <a:pt x="12947307" y="2303886"/>
                </a:lnTo>
                <a:lnTo>
                  <a:pt x="12905676" y="2323941"/>
                </a:lnTo>
                <a:lnTo>
                  <a:pt x="12861920" y="2339956"/>
                </a:lnTo>
                <a:lnTo>
                  <a:pt x="12816279" y="2351691"/>
                </a:lnTo>
                <a:lnTo>
                  <a:pt x="12768992" y="2358908"/>
                </a:lnTo>
                <a:lnTo>
                  <a:pt x="12720298" y="2361367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86541" y="4162488"/>
            <a:ext cx="11624945" cy="1835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7125"/>
              </a:lnSpc>
              <a:spcBef>
                <a:spcPts val="100"/>
              </a:spcBef>
            </a:pPr>
            <a:r>
              <a:rPr spc="580" dirty="0"/>
              <a:t>MATERIALS</a:t>
            </a:r>
            <a:r>
              <a:rPr spc="360" dirty="0"/>
              <a:t> </a:t>
            </a:r>
            <a:r>
              <a:rPr spc="425" dirty="0"/>
              <a:t>USED</a:t>
            </a:r>
            <a:r>
              <a:rPr spc="365" dirty="0"/>
              <a:t> </a:t>
            </a:r>
            <a:r>
              <a:rPr spc="710" dirty="0"/>
              <a:t>IN</a:t>
            </a:r>
            <a:r>
              <a:rPr spc="365" dirty="0"/>
              <a:t> </a:t>
            </a:r>
            <a:r>
              <a:rPr spc="560" dirty="0"/>
              <a:t>THE</a:t>
            </a:r>
          </a:p>
          <a:p>
            <a:pPr marR="266700" algn="ctr">
              <a:lnSpc>
                <a:spcPts val="7125"/>
              </a:lnSpc>
            </a:pPr>
            <a:r>
              <a:rPr spc="540" dirty="0"/>
              <a:t>STUDY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094772" y="0"/>
            <a:ext cx="5193665" cy="2249805"/>
            <a:chOff x="13094772" y="0"/>
            <a:chExt cx="5193665" cy="2249805"/>
          </a:xfrm>
        </p:grpSpPr>
        <p:sp>
          <p:nvSpPr>
            <p:cNvPr id="3" name="object 3"/>
            <p:cNvSpPr/>
            <p:nvPr/>
          </p:nvSpPr>
          <p:spPr>
            <a:xfrm>
              <a:off x="13094772" y="0"/>
              <a:ext cx="2700020" cy="1350010"/>
            </a:xfrm>
            <a:custGeom>
              <a:avLst/>
              <a:gdLst/>
              <a:ahLst/>
              <a:cxnLst/>
              <a:rect l="l" t="t" r="r" b="b"/>
              <a:pathLst>
                <a:path w="2700019" h="1350010">
                  <a:moveTo>
                    <a:pt x="1349825" y="1349825"/>
                  </a:moveTo>
                  <a:lnTo>
                    <a:pt x="1301411" y="1348973"/>
                  </a:lnTo>
                  <a:lnTo>
                    <a:pt x="1253426" y="1346436"/>
                  </a:lnTo>
                  <a:lnTo>
                    <a:pt x="1205898" y="1342242"/>
                  </a:lnTo>
                  <a:lnTo>
                    <a:pt x="1158856" y="1336420"/>
                  </a:lnTo>
                  <a:lnTo>
                    <a:pt x="1112329" y="1328999"/>
                  </a:lnTo>
                  <a:lnTo>
                    <a:pt x="1066344" y="1320007"/>
                  </a:lnTo>
                  <a:lnTo>
                    <a:pt x="1020931" y="1309473"/>
                  </a:lnTo>
                  <a:lnTo>
                    <a:pt x="976119" y="1297425"/>
                  </a:lnTo>
                  <a:lnTo>
                    <a:pt x="931934" y="1283892"/>
                  </a:lnTo>
                  <a:lnTo>
                    <a:pt x="888407" y="1268902"/>
                  </a:lnTo>
                  <a:lnTo>
                    <a:pt x="845566" y="1252484"/>
                  </a:lnTo>
                  <a:lnTo>
                    <a:pt x="803439" y="1234667"/>
                  </a:lnTo>
                  <a:lnTo>
                    <a:pt x="762056" y="1215478"/>
                  </a:lnTo>
                  <a:lnTo>
                    <a:pt x="721443" y="1194948"/>
                  </a:lnTo>
                  <a:lnTo>
                    <a:pt x="681630" y="1173103"/>
                  </a:lnTo>
                  <a:lnTo>
                    <a:pt x="642646" y="1149973"/>
                  </a:lnTo>
                  <a:lnTo>
                    <a:pt x="604519" y="1125586"/>
                  </a:lnTo>
                  <a:lnTo>
                    <a:pt x="567278" y="1099970"/>
                  </a:lnTo>
                  <a:lnTo>
                    <a:pt x="530950" y="1073156"/>
                  </a:lnTo>
                  <a:lnTo>
                    <a:pt x="495566" y="1045169"/>
                  </a:lnTo>
                  <a:lnTo>
                    <a:pt x="461153" y="1016041"/>
                  </a:lnTo>
                  <a:lnTo>
                    <a:pt x="427739" y="985798"/>
                  </a:lnTo>
                  <a:lnTo>
                    <a:pt x="395354" y="954470"/>
                  </a:lnTo>
                  <a:lnTo>
                    <a:pt x="364026" y="922085"/>
                  </a:lnTo>
                  <a:lnTo>
                    <a:pt x="333783" y="888672"/>
                  </a:lnTo>
                  <a:lnTo>
                    <a:pt x="304655" y="854258"/>
                  </a:lnTo>
                  <a:lnTo>
                    <a:pt x="276669" y="818874"/>
                  </a:lnTo>
                  <a:lnTo>
                    <a:pt x="249854" y="782547"/>
                  </a:lnTo>
                  <a:lnTo>
                    <a:pt x="224239" y="745305"/>
                  </a:lnTo>
                  <a:lnTo>
                    <a:pt x="199852" y="707178"/>
                  </a:lnTo>
                  <a:lnTo>
                    <a:pt x="176722" y="668194"/>
                  </a:lnTo>
                  <a:lnTo>
                    <a:pt x="154877" y="628381"/>
                  </a:lnTo>
                  <a:lnTo>
                    <a:pt x="134346" y="587769"/>
                  </a:lnTo>
                  <a:lnTo>
                    <a:pt x="115157" y="546385"/>
                  </a:lnTo>
                  <a:lnTo>
                    <a:pt x="97340" y="504258"/>
                  </a:lnTo>
                  <a:lnTo>
                    <a:pt x="80922" y="461417"/>
                  </a:lnTo>
                  <a:lnTo>
                    <a:pt x="65932" y="417890"/>
                  </a:lnTo>
                  <a:lnTo>
                    <a:pt x="52399" y="373706"/>
                  </a:lnTo>
                  <a:lnTo>
                    <a:pt x="40351" y="328893"/>
                  </a:lnTo>
                  <a:lnTo>
                    <a:pt x="29817" y="283480"/>
                  </a:lnTo>
                  <a:lnTo>
                    <a:pt x="20825" y="237496"/>
                  </a:lnTo>
                  <a:lnTo>
                    <a:pt x="13404" y="190968"/>
                  </a:lnTo>
                  <a:lnTo>
                    <a:pt x="7582" y="143926"/>
                  </a:lnTo>
                  <a:lnTo>
                    <a:pt x="3389" y="96399"/>
                  </a:lnTo>
                  <a:lnTo>
                    <a:pt x="852" y="48413"/>
                  </a:lnTo>
                  <a:lnTo>
                    <a:pt x="0" y="0"/>
                  </a:lnTo>
                  <a:lnTo>
                    <a:pt x="2699650" y="0"/>
                  </a:lnTo>
                  <a:lnTo>
                    <a:pt x="2698797" y="48413"/>
                  </a:lnTo>
                  <a:lnTo>
                    <a:pt x="2696260" y="96399"/>
                  </a:lnTo>
                  <a:lnTo>
                    <a:pt x="2692067" y="143926"/>
                  </a:lnTo>
                  <a:lnTo>
                    <a:pt x="2686245" y="190968"/>
                  </a:lnTo>
                  <a:lnTo>
                    <a:pt x="2678824" y="237496"/>
                  </a:lnTo>
                  <a:lnTo>
                    <a:pt x="2669832" y="283480"/>
                  </a:lnTo>
                  <a:lnTo>
                    <a:pt x="2659298" y="328893"/>
                  </a:lnTo>
                  <a:lnTo>
                    <a:pt x="2647250" y="373706"/>
                  </a:lnTo>
                  <a:lnTo>
                    <a:pt x="2633717" y="417890"/>
                  </a:lnTo>
                  <a:lnTo>
                    <a:pt x="2618727" y="461417"/>
                  </a:lnTo>
                  <a:lnTo>
                    <a:pt x="2602309" y="504258"/>
                  </a:lnTo>
                  <a:lnTo>
                    <a:pt x="2584492" y="546385"/>
                  </a:lnTo>
                  <a:lnTo>
                    <a:pt x="2565303" y="587769"/>
                  </a:lnTo>
                  <a:lnTo>
                    <a:pt x="2544772" y="628381"/>
                  </a:lnTo>
                  <a:lnTo>
                    <a:pt x="2522927" y="668194"/>
                  </a:lnTo>
                  <a:lnTo>
                    <a:pt x="2499797" y="707178"/>
                  </a:lnTo>
                  <a:lnTo>
                    <a:pt x="2475410" y="745305"/>
                  </a:lnTo>
                  <a:lnTo>
                    <a:pt x="2449795" y="782547"/>
                  </a:lnTo>
                  <a:lnTo>
                    <a:pt x="2422980" y="818874"/>
                  </a:lnTo>
                  <a:lnTo>
                    <a:pt x="2394994" y="854258"/>
                  </a:lnTo>
                  <a:lnTo>
                    <a:pt x="2365866" y="888672"/>
                  </a:lnTo>
                  <a:lnTo>
                    <a:pt x="2335623" y="922085"/>
                  </a:lnTo>
                  <a:lnTo>
                    <a:pt x="2304295" y="954470"/>
                  </a:lnTo>
                  <a:lnTo>
                    <a:pt x="2271910" y="985798"/>
                  </a:lnTo>
                  <a:lnTo>
                    <a:pt x="2238496" y="1016041"/>
                  </a:lnTo>
                  <a:lnTo>
                    <a:pt x="2204083" y="1045169"/>
                  </a:lnTo>
                  <a:lnTo>
                    <a:pt x="2168699" y="1073156"/>
                  </a:lnTo>
                  <a:lnTo>
                    <a:pt x="2132371" y="1099970"/>
                  </a:lnTo>
                  <a:lnTo>
                    <a:pt x="2095130" y="1125586"/>
                  </a:lnTo>
                  <a:lnTo>
                    <a:pt x="2057003" y="1149973"/>
                  </a:lnTo>
                  <a:lnTo>
                    <a:pt x="2018019" y="1173103"/>
                  </a:lnTo>
                  <a:lnTo>
                    <a:pt x="1978206" y="1194948"/>
                  </a:lnTo>
                  <a:lnTo>
                    <a:pt x="1937594" y="1215478"/>
                  </a:lnTo>
                  <a:lnTo>
                    <a:pt x="1896210" y="1234667"/>
                  </a:lnTo>
                  <a:lnTo>
                    <a:pt x="1854083" y="1252484"/>
                  </a:lnTo>
                  <a:lnTo>
                    <a:pt x="1811242" y="1268902"/>
                  </a:lnTo>
                  <a:lnTo>
                    <a:pt x="1767715" y="1283892"/>
                  </a:lnTo>
                  <a:lnTo>
                    <a:pt x="1723530" y="1297425"/>
                  </a:lnTo>
                  <a:lnTo>
                    <a:pt x="1678718" y="1309473"/>
                  </a:lnTo>
                  <a:lnTo>
                    <a:pt x="1633305" y="1320007"/>
                  </a:lnTo>
                  <a:lnTo>
                    <a:pt x="1587320" y="1328999"/>
                  </a:lnTo>
                  <a:lnTo>
                    <a:pt x="1540793" y="1336420"/>
                  </a:lnTo>
                  <a:lnTo>
                    <a:pt x="1493751" y="1342242"/>
                  </a:lnTo>
                  <a:lnTo>
                    <a:pt x="1446223" y="1346436"/>
                  </a:lnTo>
                  <a:lnTo>
                    <a:pt x="1398238" y="1348973"/>
                  </a:lnTo>
                  <a:lnTo>
                    <a:pt x="1349825" y="134982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817514" y="0"/>
              <a:ext cx="3470910" cy="2249805"/>
            </a:xfrm>
            <a:custGeom>
              <a:avLst/>
              <a:gdLst/>
              <a:ahLst/>
              <a:cxnLst/>
              <a:rect l="l" t="t" r="r" b="b"/>
              <a:pathLst>
                <a:path w="3470909" h="2249805">
                  <a:moveTo>
                    <a:pt x="2917327" y="2249652"/>
                  </a:moveTo>
                  <a:lnTo>
                    <a:pt x="2679011" y="2249652"/>
                  </a:lnTo>
                  <a:lnTo>
                    <a:pt x="2653748" y="2248607"/>
                  </a:lnTo>
                  <a:lnTo>
                    <a:pt x="2606012" y="2245844"/>
                  </a:lnTo>
                  <a:lnTo>
                    <a:pt x="2558489" y="2242305"/>
                  </a:lnTo>
                  <a:lnTo>
                    <a:pt x="2511186" y="2237997"/>
                  </a:lnTo>
                  <a:lnTo>
                    <a:pt x="2464107" y="2232925"/>
                  </a:lnTo>
                  <a:lnTo>
                    <a:pt x="2417261" y="2227097"/>
                  </a:lnTo>
                  <a:lnTo>
                    <a:pt x="2370652" y="2220519"/>
                  </a:lnTo>
                  <a:lnTo>
                    <a:pt x="2324287" y="2213196"/>
                  </a:lnTo>
                  <a:lnTo>
                    <a:pt x="2278173" y="2205135"/>
                  </a:lnTo>
                  <a:lnTo>
                    <a:pt x="2232315" y="2196342"/>
                  </a:lnTo>
                  <a:lnTo>
                    <a:pt x="2186720" y="2186824"/>
                  </a:lnTo>
                  <a:lnTo>
                    <a:pt x="2141394" y="2176586"/>
                  </a:lnTo>
                  <a:lnTo>
                    <a:pt x="2096344" y="2165636"/>
                  </a:lnTo>
                  <a:lnTo>
                    <a:pt x="2051575" y="2153978"/>
                  </a:lnTo>
                  <a:lnTo>
                    <a:pt x="2007094" y="2141620"/>
                  </a:lnTo>
                  <a:lnTo>
                    <a:pt x="1962908" y="2128568"/>
                  </a:lnTo>
                  <a:lnTo>
                    <a:pt x="1919021" y="2114828"/>
                  </a:lnTo>
                  <a:lnTo>
                    <a:pt x="1875442" y="2100406"/>
                  </a:lnTo>
                  <a:lnTo>
                    <a:pt x="1832175" y="2085309"/>
                  </a:lnTo>
                  <a:lnTo>
                    <a:pt x="1789227" y="2069542"/>
                  </a:lnTo>
                  <a:lnTo>
                    <a:pt x="1746605" y="2053112"/>
                  </a:lnTo>
                  <a:lnTo>
                    <a:pt x="1704314" y="2036026"/>
                  </a:lnTo>
                  <a:lnTo>
                    <a:pt x="1662361" y="2018289"/>
                  </a:lnTo>
                  <a:lnTo>
                    <a:pt x="1620752" y="1999908"/>
                  </a:lnTo>
                  <a:lnTo>
                    <a:pt x="1579494" y="1980888"/>
                  </a:lnTo>
                  <a:lnTo>
                    <a:pt x="1538593" y="1961237"/>
                  </a:lnTo>
                  <a:lnTo>
                    <a:pt x="1498054" y="1940961"/>
                  </a:lnTo>
                  <a:lnTo>
                    <a:pt x="1457884" y="1920065"/>
                  </a:lnTo>
                  <a:lnTo>
                    <a:pt x="1418090" y="1898556"/>
                  </a:lnTo>
                  <a:lnTo>
                    <a:pt x="1378678" y="1876441"/>
                  </a:lnTo>
                  <a:lnTo>
                    <a:pt x="1339653" y="1853725"/>
                  </a:lnTo>
                  <a:lnTo>
                    <a:pt x="1301023" y="1830415"/>
                  </a:lnTo>
                  <a:lnTo>
                    <a:pt x="1262793" y="1806516"/>
                  </a:lnTo>
                  <a:lnTo>
                    <a:pt x="1224970" y="1782037"/>
                  </a:lnTo>
                  <a:lnTo>
                    <a:pt x="1187559" y="1756981"/>
                  </a:lnTo>
                  <a:lnTo>
                    <a:pt x="1150568" y="1731357"/>
                  </a:lnTo>
                  <a:lnTo>
                    <a:pt x="1114002" y="1705169"/>
                  </a:lnTo>
                  <a:lnTo>
                    <a:pt x="1077868" y="1678425"/>
                  </a:lnTo>
                  <a:lnTo>
                    <a:pt x="1042172" y="1651130"/>
                  </a:lnTo>
                  <a:lnTo>
                    <a:pt x="1006920" y="1623291"/>
                  </a:lnTo>
                  <a:lnTo>
                    <a:pt x="972118" y="1594914"/>
                  </a:lnTo>
                  <a:lnTo>
                    <a:pt x="937773" y="1566005"/>
                  </a:lnTo>
                  <a:lnTo>
                    <a:pt x="903892" y="1536571"/>
                  </a:lnTo>
                  <a:lnTo>
                    <a:pt x="870479" y="1506618"/>
                  </a:lnTo>
                  <a:lnTo>
                    <a:pt x="837541" y="1476151"/>
                  </a:lnTo>
                  <a:lnTo>
                    <a:pt x="805086" y="1445178"/>
                  </a:lnTo>
                  <a:lnTo>
                    <a:pt x="773118" y="1413705"/>
                  </a:lnTo>
                  <a:lnTo>
                    <a:pt x="741645" y="1381737"/>
                  </a:lnTo>
                  <a:lnTo>
                    <a:pt x="710672" y="1349282"/>
                  </a:lnTo>
                  <a:lnTo>
                    <a:pt x="680205" y="1316344"/>
                  </a:lnTo>
                  <a:lnTo>
                    <a:pt x="650252" y="1282932"/>
                  </a:lnTo>
                  <a:lnTo>
                    <a:pt x="620818" y="1249050"/>
                  </a:lnTo>
                  <a:lnTo>
                    <a:pt x="591909" y="1214705"/>
                  </a:lnTo>
                  <a:lnTo>
                    <a:pt x="563532" y="1179903"/>
                  </a:lnTo>
                  <a:lnTo>
                    <a:pt x="535693" y="1144651"/>
                  </a:lnTo>
                  <a:lnTo>
                    <a:pt x="508399" y="1108955"/>
                  </a:lnTo>
                  <a:lnTo>
                    <a:pt x="481654" y="1072821"/>
                  </a:lnTo>
                  <a:lnTo>
                    <a:pt x="455467" y="1036255"/>
                  </a:lnTo>
                  <a:lnTo>
                    <a:pt x="429842" y="999264"/>
                  </a:lnTo>
                  <a:lnTo>
                    <a:pt x="404787" y="961854"/>
                  </a:lnTo>
                  <a:lnTo>
                    <a:pt x="380307" y="924030"/>
                  </a:lnTo>
                  <a:lnTo>
                    <a:pt x="356409" y="885800"/>
                  </a:lnTo>
                  <a:lnTo>
                    <a:pt x="333098" y="847170"/>
                  </a:lnTo>
                  <a:lnTo>
                    <a:pt x="310382" y="808145"/>
                  </a:lnTo>
                  <a:lnTo>
                    <a:pt x="288267" y="768733"/>
                  </a:lnTo>
                  <a:lnTo>
                    <a:pt x="266758" y="728939"/>
                  </a:lnTo>
                  <a:lnTo>
                    <a:pt x="245862" y="688769"/>
                  </a:lnTo>
                  <a:lnTo>
                    <a:pt x="225586" y="648231"/>
                  </a:lnTo>
                  <a:lnTo>
                    <a:pt x="205935" y="607329"/>
                  </a:lnTo>
                  <a:lnTo>
                    <a:pt x="186916" y="566071"/>
                  </a:lnTo>
                  <a:lnTo>
                    <a:pt x="168535" y="524462"/>
                  </a:lnTo>
                  <a:lnTo>
                    <a:pt x="150798" y="482509"/>
                  </a:lnTo>
                  <a:lnTo>
                    <a:pt x="133711" y="440219"/>
                  </a:lnTo>
                  <a:lnTo>
                    <a:pt x="117281" y="397596"/>
                  </a:lnTo>
                  <a:lnTo>
                    <a:pt x="101515" y="354649"/>
                  </a:lnTo>
                  <a:lnTo>
                    <a:pt x="86417" y="311382"/>
                  </a:lnTo>
                  <a:lnTo>
                    <a:pt x="71995" y="267802"/>
                  </a:lnTo>
                  <a:lnTo>
                    <a:pt x="58255" y="223916"/>
                  </a:lnTo>
                  <a:lnTo>
                    <a:pt x="45203" y="179729"/>
                  </a:lnTo>
                  <a:lnTo>
                    <a:pt x="32845" y="135248"/>
                  </a:lnTo>
                  <a:lnTo>
                    <a:pt x="21188" y="90479"/>
                  </a:lnTo>
                  <a:lnTo>
                    <a:pt x="10237" y="45429"/>
                  </a:lnTo>
                  <a:lnTo>
                    <a:pt x="0" y="0"/>
                  </a:lnTo>
                  <a:lnTo>
                    <a:pt x="589767" y="0"/>
                  </a:lnTo>
                  <a:lnTo>
                    <a:pt x="601887" y="42390"/>
                  </a:lnTo>
                  <a:lnTo>
                    <a:pt x="615503" y="86587"/>
                  </a:lnTo>
                  <a:lnTo>
                    <a:pt x="629982" y="130398"/>
                  </a:lnTo>
                  <a:lnTo>
                    <a:pt x="645312" y="173813"/>
                  </a:lnTo>
                  <a:lnTo>
                    <a:pt x="661485" y="216822"/>
                  </a:lnTo>
                  <a:lnTo>
                    <a:pt x="678490" y="259416"/>
                  </a:lnTo>
                  <a:lnTo>
                    <a:pt x="696318" y="301584"/>
                  </a:lnTo>
                  <a:lnTo>
                    <a:pt x="714958" y="343316"/>
                  </a:lnTo>
                  <a:lnTo>
                    <a:pt x="734401" y="384602"/>
                  </a:lnTo>
                  <a:lnTo>
                    <a:pt x="754637" y="425434"/>
                  </a:lnTo>
                  <a:lnTo>
                    <a:pt x="775656" y="465799"/>
                  </a:lnTo>
                  <a:lnTo>
                    <a:pt x="797447" y="505690"/>
                  </a:lnTo>
                  <a:lnTo>
                    <a:pt x="820002" y="545095"/>
                  </a:lnTo>
                  <a:lnTo>
                    <a:pt x="843309" y="584005"/>
                  </a:lnTo>
                  <a:lnTo>
                    <a:pt x="867360" y="622410"/>
                  </a:lnTo>
                  <a:lnTo>
                    <a:pt x="892144" y="660300"/>
                  </a:lnTo>
                  <a:lnTo>
                    <a:pt x="917651" y="697666"/>
                  </a:lnTo>
                  <a:lnTo>
                    <a:pt x="943872" y="734496"/>
                  </a:lnTo>
                  <a:lnTo>
                    <a:pt x="970796" y="770782"/>
                  </a:lnTo>
                  <a:lnTo>
                    <a:pt x="998414" y="806513"/>
                  </a:lnTo>
                  <a:lnTo>
                    <a:pt x="1026715" y="841679"/>
                  </a:lnTo>
                  <a:lnTo>
                    <a:pt x="1055690" y="876271"/>
                  </a:lnTo>
                  <a:lnTo>
                    <a:pt x="1085329" y="910278"/>
                  </a:lnTo>
                  <a:lnTo>
                    <a:pt x="1115621" y="943691"/>
                  </a:lnTo>
                  <a:lnTo>
                    <a:pt x="1146558" y="976500"/>
                  </a:lnTo>
                  <a:lnTo>
                    <a:pt x="1178128" y="1008695"/>
                  </a:lnTo>
                  <a:lnTo>
                    <a:pt x="1210323" y="1040265"/>
                  </a:lnTo>
                  <a:lnTo>
                    <a:pt x="1243132" y="1071202"/>
                  </a:lnTo>
                  <a:lnTo>
                    <a:pt x="1276545" y="1101495"/>
                  </a:lnTo>
                  <a:lnTo>
                    <a:pt x="1310552" y="1131133"/>
                  </a:lnTo>
                  <a:lnTo>
                    <a:pt x="1345144" y="1160108"/>
                  </a:lnTo>
                  <a:lnTo>
                    <a:pt x="1380311" y="1188410"/>
                  </a:lnTo>
                  <a:lnTo>
                    <a:pt x="1416042" y="1216027"/>
                  </a:lnTo>
                  <a:lnTo>
                    <a:pt x="1452327" y="1242951"/>
                  </a:lnTo>
                  <a:lnTo>
                    <a:pt x="1489158" y="1269172"/>
                  </a:lnTo>
                  <a:lnTo>
                    <a:pt x="1526523" y="1294679"/>
                  </a:lnTo>
                  <a:lnTo>
                    <a:pt x="1564413" y="1319463"/>
                  </a:lnTo>
                  <a:lnTo>
                    <a:pt x="1602818" y="1343514"/>
                  </a:lnTo>
                  <a:lnTo>
                    <a:pt x="1641728" y="1366821"/>
                  </a:lnTo>
                  <a:lnTo>
                    <a:pt x="1681133" y="1389376"/>
                  </a:lnTo>
                  <a:lnTo>
                    <a:pt x="1721024" y="1411167"/>
                  </a:lnTo>
                  <a:lnTo>
                    <a:pt x="1761390" y="1432186"/>
                  </a:lnTo>
                  <a:lnTo>
                    <a:pt x="1802221" y="1452422"/>
                  </a:lnTo>
                  <a:lnTo>
                    <a:pt x="1843508" y="1471865"/>
                  </a:lnTo>
                  <a:lnTo>
                    <a:pt x="1885240" y="1490505"/>
                  </a:lnTo>
                  <a:lnTo>
                    <a:pt x="1927407" y="1508333"/>
                  </a:lnTo>
                  <a:lnTo>
                    <a:pt x="1970001" y="1525338"/>
                  </a:lnTo>
                  <a:lnTo>
                    <a:pt x="2013010" y="1541511"/>
                  </a:lnTo>
                  <a:lnTo>
                    <a:pt x="2056425" y="1556842"/>
                  </a:lnTo>
                  <a:lnTo>
                    <a:pt x="2100236" y="1571320"/>
                  </a:lnTo>
                  <a:lnTo>
                    <a:pt x="2144433" y="1584936"/>
                  </a:lnTo>
                  <a:lnTo>
                    <a:pt x="2189007" y="1597680"/>
                  </a:lnTo>
                  <a:lnTo>
                    <a:pt x="2233946" y="1609542"/>
                  </a:lnTo>
                  <a:lnTo>
                    <a:pt x="2279242" y="1620512"/>
                  </a:lnTo>
                  <a:lnTo>
                    <a:pt x="2324884" y="1630580"/>
                  </a:lnTo>
                  <a:lnTo>
                    <a:pt x="2370862" y="1639736"/>
                  </a:lnTo>
                  <a:lnTo>
                    <a:pt x="2417167" y="1647971"/>
                  </a:lnTo>
                  <a:lnTo>
                    <a:pt x="2463788" y="1655274"/>
                  </a:lnTo>
                  <a:lnTo>
                    <a:pt x="2510716" y="1661636"/>
                  </a:lnTo>
                  <a:lnTo>
                    <a:pt x="2557941" y="1667046"/>
                  </a:lnTo>
                  <a:lnTo>
                    <a:pt x="2605453" y="1671494"/>
                  </a:lnTo>
                  <a:lnTo>
                    <a:pt x="2653241" y="1674971"/>
                  </a:lnTo>
                  <a:lnTo>
                    <a:pt x="2701297" y="1677467"/>
                  </a:lnTo>
                  <a:lnTo>
                    <a:pt x="2749609" y="1678972"/>
                  </a:lnTo>
                  <a:lnTo>
                    <a:pt x="2798169" y="1679476"/>
                  </a:lnTo>
                  <a:lnTo>
                    <a:pt x="3470484" y="1679476"/>
                  </a:lnTo>
                  <a:lnTo>
                    <a:pt x="3470484" y="2172809"/>
                  </a:lnTo>
                  <a:lnTo>
                    <a:pt x="3409618" y="2186824"/>
                  </a:lnTo>
                  <a:lnTo>
                    <a:pt x="3364023" y="2196342"/>
                  </a:lnTo>
                  <a:lnTo>
                    <a:pt x="3318165" y="2205135"/>
                  </a:lnTo>
                  <a:lnTo>
                    <a:pt x="3272051" y="2213196"/>
                  </a:lnTo>
                  <a:lnTo>
                    <a:pt x="3225686" y="2220519"/>
                  </a:lnTo>
                  <a:lnTo>
                    <a:pt x="3179077" y="2227097"/>
                  </a:lnTo>
                  <a:lnTo>
                    <a:pt x="3132231" y="2232925"/>
                  </a:lnTo>
                  <a:lnTo>
                    <a:pt x="3085152" y="2237997"/>
                  </a:lnTo>
                  <a:lnTo>
                    <a:pt x="3037849" y="2242305"/>
                  </a:lnTo>
                  <a:lnTo>
                    <a:pt x="2990326" y="2245844"/>
                  </a:lnTo>
                  <a:lnTo>
                    <a:pt x="2942590" y="2248607"/>
                  </a:lnTo>
                  <a:lnTo>
                    <a:pt x="2917327" y="2249652"/>
                  </a:lnTo>
                  <a:close/>
                </a:path>
                <a:path w="3470909" h="2249805">
                  <a:moveTo>
                    <a:pt x="3470484" y="1679476"/>
                  </a:moveTo>
                  <a:lnTo>
                    <a:pt x="2798169" y="1679476"/>
                  </a:lnTo>
                  <a:lnTo>
                    <a:pt x="2846729" y="1678972"/>
                  </a:lnTo>
                  <a:lnTo>
                    <a:pt x="2895041" y="1677467"/>
                  </a:lnTo>
                  <a:lnTo>
                    <a:pt x="2943097" y="1674971"/>
                  </a:lnTo>
                  <a:lnTo>
                    <a:pt x="2990885" y="1671494"/>
                  </a:lnTo>
                  <a:lnTo>
                    <a:pt x="3038397" y="1667046"/>
                  </a:lnTo>
                  <a:lnTo>
                    <a:pt x="3085622" y="1661636"/>
                  </a:lnTo>
                  <a:lnTo>
                    <a:pt x="3132550" y="1655274"/>
                  </a:lnTo>
                  <a:lnTo>
                    <a:pt x="3179171" y="1647971"/>
                  </a:lnTo>
                  <a:lnTo>
                    <a:pt x="3225476" y="1639736"/>
                  </a:lnTo>
                  <a:lnTo>
                    <a:pt x="3271455" y="1630580"/>
                  </a:lnTo>
                  <a:lnTo>
                    <a:pt x="3317097" y="1620512"/>
                  </a:lnTo>
                  <a:lnTo>
                    <a:pt x="3362392" y="1609542"/>
                  </a:lnTo>
                  <a:lnTo>
                    <a:pt x="3407332" y="1597680"/>
                  </a:lnTo>
                  <a:lnTo>
                    <a:pt x="3451905" y="1584936"/>
                  </a:lnTo>
                  <a:lnTo>
                    <a:pt x="3470484" y="1579212"/>
                  </a:lnTo>
                  <a:lnTo>
                    <a:pt x="3470484" y="1679476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0" y="8214335"/>
            <a:ext cx="1908810" cy="2073275"/>
          </a:xfrm>
          <a:custGeom>
            <a:avLst/>
            <a:gdLst/>
            <a:ahLst/>
            <a:cxnLst/>
            <a:rect l="l" t="t" r="r" b="b"/>
            <a:pathLst>
              <a:path w="1908810" h="2073275">
                <a:moveTo>
                  <a:pt x="1901578" y="2072663"/>
                </a:moveTo>
                <a:lnTo>
                  <a:pt x="1776627" y="2072663"/>
                </a:lnTo>
                <a:lnTo>
                  <a:pt x="1778447" y="2053176"/>
                </a:lnTo>
                <a:lnTo>
                  <a:pt x="1778509" y="2052512"/>
                </a:lnTo>
                <a:lnTo>
                  <a:pt x="1781655" y="2005328"/>
                </a:lnTo>
                <a:lnTo>
                  <a:pt x="1783591" y="1957171"/>
                </a:lnTo>
                <a:lnTo>
                  <a:pt x="1784242" y="1908720"/>
                </a:lnTo>
                <a:lnTo>
                  <a:pt x="1783534" y="1857788"/>
                </a:lnTo>
                <a:lnTo>
                  <a:pt x="1781415" y="1807094"/>
                </a:lnTo>
                <a:lnTo>
                  <a:pt x="1777895" y="1756661"/>
                </a:lnTo>
                <a:lnTo>
                  <a:pt x="1772983" y="1706512"/>
                </a:lnTo>
                <a:lnTo>
                  <a:pt x="1766689" y="1656669"/>
                </a:lnTo>
                <a:lnTo>
                  <a:pt x="1759010" y="1607088"/>
                </a:lnTo>
                <a:lnTo>
                  <a:pt x="1749992" y="1557993"/>
                </a:lnTo>
                <a:lnTo>
                  <a:pt x="1739608" y="1509205"/>
                </a:lnTo>
                <a:lnTo>
                  <a:pt x="1727879" y="1460813"/>
                </a:lnTo>
                <a:lnTo>
                  <a:pt x="1714814" y="1412840"/>
                </a:lnTo>
                <a:lnTo>
                  <a:pt x="1700424" y="1365309"/>
                </a:lnTo>
                <a:lnTo>
                  <a:pt x="1684717" y="1318241"/>
                </a:lnTo>
                <a:lnTo>
                  <a:pt x="1667703" y="1271661"/>
                </a:lnTo>
                <a:lnTo>
                  <a:pt x="1649391" y="1225589"/>
                </a:lnTo>
                <a:lnTo>
                  <a:pt x="1629791" y="1180050"/>
                </a:lnTo>
                <a:lnTo>
                  <a:pt x="1608911" y="1135064"/>
                </a:lnTo>
                <a:lnTo>
                  <a:pt x="1586762" y="1090656"/>
                </a:lnTo>
                <a:lnTo>
                  <a:pt x="1563353" y="1046846"/>
                </a:lnTo>
                <a:lnTo>
                  <a:pt x="1538693" y="1003659"/>
                </a:lnTo>
                <a:lnTo>
                  <a:pt x="1512792" y="961116"/>
                </a:lnTo>
                <a:lnTo>
                  <a:pt x="1485658" y="919240"/>
                </a:lnTo>
                <a:lnTo>
                  <a:pt x="1457302" y="878053"/>
                </a:lnTo>
                <a:lnTo>
                  <a:pt x="1427733" y="837578"/>
                </a:lnTo>
                <a:lnTo>
                  <a:pt x="1396960" y="797838"/>
                </a:lnTo>
                <a:lnTo>
                  <a:pt x="1364992" y="758855"/>
                </a:lnTo>
                <a:lnTo>
                  <a:pt x="1331839" y="720652"/>
                </a:lnTo>
                <a:lnTo>
                  <a:pt x="1297511" y="683251"/>
                </a:lnTo>
                <a:lnTo>
                  <a:pt x="1262016" y="646674"/>
                </a:lnTo>
                <a:lnTo>
                  <a:pt x="1225516" y="611103"/>
                </a:lnTo>
                <a:lnTo>
                  <a:pt x="1188179" y="576710"/>
                </a:lnTo>
                <a:lnTo>
                  <a:pt x="1150031" y="543503"/>
                </a:lnTo>
                <a:lnTo>
                  <a:pt x="1111092" y="511490"/>
                </a:lnTo>
                <a:lnTo>
                  <a:pt x="1071388" y="480681"/>
                </a:lnTo>
                <a:lnTo>
                  <a:pt x="1030940" y="451085"/>
                </a:lnTo>
                <a:lnTo>
                  <a:pt x="989773" y="422710"/>
                </a:lnTo>
                <a:lnTo>
                  <a:pt x="947908" y="395565"/>
                </a:lnTo>
                <a:lnTo>
                  <a:pt x="905371" y="369658"/>
                </a:lnTo>
                <a:lnTo>
                  <a:pt x="862182" y="344999"/>
                </a:lnTo>
                <a:lnTo>
                  <a:pt x="818366" y="321596"/>
                </a:lnTo>
                <a:lnTo>
                  <a:pt x="773947" y="299459"/>
                </a:lnTo>
                <a:lnTo>
                  <a:pt x="728946" y="278595"/>
                </a:lnTo>
                <a:lnTo>
                  <a:pt x="683387" y="259013"/>
                </a:lnTo>
                <a:lnTo>
                  <a:pt x="637294" y="240723"/>
                </a:lnTo>
                <a:lnTo>
                  <a:pt x="590689" y="223733"/>
                </a:lnTo>
                <a:lnTo>
                  <a:pt x="543596" y="208052"/>
                </a:lnTo>
                <a:lnTo>
                  <a:pt x="496038" y="193688"/>
                </a:lnTo>
                <a:lnTo>
                  <a:pt x="448038" y="180651"/>
                </a:lnTo>
                <a:lnTo>
                  <a:pt x="399619" y="168949"/>
                </a:lnTo>
                <a:lnTo>
                  <a:pt x="350805" y="158591"/>
                </a:lnTo>
                <a:lnTo>
                  <a:pt x="301618" y="149585"/>
                </a:lnTo>
                <a:lnTo>
                  <a:pt x="252081" y="141941"/>
                </a:lnTo>
                <a:lnTo>
                  <a:pt x="202219" y="135667"/>
                </a:lnTo>
                <a:lnTo>
                  <a:pt x="152053" y="130772"/>
                </a:lnTo>
                <a:lnTo>
                  <a:pt x="101608" y="127265"/>
                </a:lnTo>
                <a:lnTo>
                  <a:pt x="50906" y="125154"/>
                </a:lnTo>
                <a:lnTo>
                  <a:pt x="0" y="124448"/>
                </a:lnTo>
                <a:lnTo>
                  <a:pt x="0" y="0"/>
                </a:lnTo>
                <a:lnTo>
                  <a:pt x="50866" y="660"/>
                </a:lnTo>
                <a:lnTo>
                  <a:pt x="101538" y="2636"/>
                </a:lnTo>
                <a:lnTo>
                  <a:pt x="151968" y="5918"/>
                </a:lnTo>
                <a:lnTo>
                  <a:pt x="202135" y="10500"/>
                </a:lnTo>
                <a:lnTo>
                  <a:pt x="252020" y="16372"/>
                </a:lnTo>
                <a:lnTo>
                  <a:pt x="301603" y="23528"/>
                </a:lnTo>
                <a:lnTo>
                  <a:pt x="350864" y="31957"/>
                </a:lnTo>
                <a:lnTo>
                  <a:pt x="399783" y="41653"/>
                </a:lnTo>
                <a:lnTo>
                  <a:pt x="448342" y="52607"/>
                </a:lnTo>
                <a:lnTo>
                  <a:pt x="496520" y="64812"/>
                </a:lnTo>
                <a:lnTo>
                  <a:pt x="544298" y="78258"/>
                </a:lnTo>
                <a:lnTo>
                  <a:pt x="591655" y="92938"/>
                </a:lnTo>
                <a:lnTo>
                  <a:pt x="638573" y="108843"/>
                </a:lnTo>
                <a:lnTo>
                  <a:pt x="685031" y="125967"/>
                </a:lnTo>
                <a:lnTo>
                  <a:pt x="731010" y="144299"/>
                </a:lnTo>
                <a:lnTo>
                  <a:pt x="776490" y="163833"/>
                </a:lnTo>
                <a:lnTo>
                  <a:pt x="821452" y="184560"/>
                </a:lnTo>
                <a:lnTo>
                  <a:pt x="865875" y="206472"/>
                </a:lnTo>
                <a:lnTo>
                  <a:pt x="909741" y="229560"/>
                </a:lnTo>
                <a:lnTo>
                  <a:pt x="953029" y="253817"/>
                </a:lnTo>
                <a:lnTo>
                  <a:pt x="995720" y="279235"/>
                </a:lnTo>
                <a:lnTo>
                  <a:pt x="1037794" y="305805"/>
                </a:lnTo>
                <a:lnTo>
                  <a:pt x="1079232" y="333519"/>
                </a:lnTo>
                <a:lnTo>
                  <a:pt x="1120013" y="362370"/>
                </a:lnTo>
                <a:lnTo>
                  <a:pt x="1160118" y="392348"/>
                </a:lnTo>
                <a:lnTo>
                  <a:pt x="1199528" y="423446"/>
                </a:lnTo>
                <a:lnTo>
                  <a:pt x="1238223" y="455656"/>
                </a:lnTo>
                <a:lnTo>
                  <a:pt x="1276182" y="488969"/>
                </a:lnTo>
                <a:lnTo>
                  <a:pt x="1313387" y="523377"/>
                </a:lnTo>
                <a:lnTo>
                  <a:pt x="1349817" y="558873"/>
                </a:lnTo>
                <a:lnTo>
                  <a:pt x="1385313" y="595304"/>
                </a:lnTo>
                <a:lnTo>
                  <a:pt x="1419721" y="632508"/>
                </a:lnTo>
                <a:lnTo>
                  <a:pt x="1453034" y="670468"/>
                </a:lnTo>
                <a:lnTo>
                  <a:pt x="1485244" y="709162"/>
                </a:lnTo>
                <a:lnTo>
                  <a:pt x="1516342" y="748572"/>
                </a:lnTo>
                <a:lnTo>
                  <a:pt x="1546321" y="788677"/>
                </a:lnTo>
                <a:lnTo>
                  <a:pt x="1575171" y="829458"/>
                </a:lnTo>
                <a:lnTo>
                  <a:pt x="1602885" y="870896"/>
                </a:lnTo>
                <a:lnTo>
                  <a:pt x="1629455" y="912970"/>
                </a:lnTo>
                <a:lnTo>
                  <a:pt x="1654873" y="955661"/>
                </a:lnTo>
                <a:lnTo>
                  <a:pt x="1679130" y="998949"/>
                </a:lnTo>
                <a:lnTo>
                  <a:pt x="1702219" y="1042815"/>
                </a:lnTo>
                <a:lnTo>
                  <a:pt x="1724131" y="1087238"/>
                </a:lnTo>
                <a:lnTo>
                  <a:pt x="1744857" y="1132200"/>
                </a:lnTo>
                <a:lnTo>
                  <a:pt x="1764391" y="1177680"/>
                </a:lnTo>
                <a:lnTo>
                  <a:pt x="1782724" y="1223659"/>
                </a:lnTo>
                <a:lnTo>
                  <a:pt x="1799847" y="1270118"/>
                </a:lnTo>
                <a:lnTo>
                  <a:pt x="1815753" y="1317035"/>
                </a:lnTo>
                <a:lnTo>
                  <a:pt x="1830433" y="1364393"/>
                </a:lnTo>
                <a:lnTo>
                  <a:pt x="1843879" y="1412170"/>
                </a:lnTo>
                <a:lnTo>
                  <a:pt x="1856083" y="1460348"/>
                </a:lnTo>
                <a:lnTo>
                  <a:pt x="1867037" y="1508907"/>
                </a:lnTo>
                <a:lnTo>
                  <a:pt x="1876733" y="1557827"/>
                </a:lnTo>
                <a:lnTo>
                  <a:pt x="1885163" y="1607088"/>
                </a:lnTo>
                <a:lnTo>
                  <a:pt x="1892318" y="1656669"/>
                </a:lnTo>
                <a:lnTo>
                  <a:pt x="1898185" y="1706512"/>
                </a:lnTo>
                <a:lnTo>
                  <a:pt x="1902766" y="1756661"/>
                </a:lnTo>
                <a:lnTo>
                  <a:pt x="1906051" y="1807094"/>
                </a:lnTo>
                <a:lnTo>
                  <a:pt x="1908029" y="1857788"/>
                </a:lnTo>
                <a:lnTo>
                  <a:pt x="1908690" y="1908720"/>
                </a:lnTo>
                <a:lnTo>
                  <a:pt x="1908088" y="1956969"/>
                </a:lnTo>
                <a:lnTo>
                  <a:pt x="1906295" y="2004906"/>
                </a:lnTo>
                <a:lnTo>
                  <a:pt x="1903327" y="2052512"/>
                </a:lnTo>
                <a:lnTo>
                  <a:pt x="1903286" y="2053176"/>
                </a:lnTo>
                <a:lnTo>
                  <a:pt x="1901578" y="2072663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74961" y="2283476"/>
            <a:ext cx="12538075" cy="5526405"/>
          </a:xfrm>
          <a:custGeom>
            <a:avLst/>
            <a:gdLst/>
            <a:ahLst/>
            <a:cxnLst/>
            <a:rect l="l" t="t" r="r" b="b"/>
            <a:pathLst>
              <a:path w="12538075" h="5526405">
                <a:moveTo>
                  <a:pt x="12212986" y="5525918"/>
                </a:moveTo>
                <a:lnTo>
                  <a:pt x="325088" y="5525918"/>
                </a:lnTo>
                <a:lnTo>
                  <a:pt x="277141" y="5522384"/>
                </a:lnTo>
                <a:lnTo>
                  <a:pt x="231348" y="5512121"/>
                </a:lnTo>
                <a:lnTo>
                  <a:pt x="188217" y="5495637"/>
                </a:lnTo>
                <a:lnTo>
                  <a:pt x="148255" y="5473440"/>
                </a:lnTo>
                <a:lnTo>
                  <a:pt x="111973" y="5446040"/>
                </a:lnTo>
                <a:lnTo>
                  <a:pt x="79877" y="5413945"/>
                </a:lnTo>
                <a:lnTo>
                  <a:pt x="52477" y="5377662"/>
                </a:lnTo>
                <a:lnTo>
                  <a:pt x="30281" y="5337701"/>
                </a:lnTo>
                <a:lnTo>
                  <a:pt x="13797" y="5294569"/>
                </a:lnTo>
                <a:lnTo>
                  <a:pt x="3534" y="5248776"/>
                </a:lnTo>
                <a:lnTo>
                  <a:pt x="0" y="5200829"/>
                </a:lnTo>
                <a:lnTo>
                  <a:pt x="0" y="325088"/>
                </a:lnTo>
                <a:lnTo>
                  <a:pt x="3534" y="277141"/>
                </a:lnTo>
                <a:lnTo>
                  <a:pt x="13797" y="231348"/>
                </a:lnTo>
                <a:lnTo>
                  <a:pt x="30281" y="188217"/>
                </a:lnTo>
                <a:lnTo>
                  <a:pt x="52477" y="148255"/>
                </a:lnTo>
                <a:lnTo>
                  <a:pt x="79877" y="111973"/>
                </a:lnTo>
                <a:lnTo>
                  <a:pt x="111973" y="79877"/>
                </a:lnTo>
                <a:lnTo>
                  <a:pt x="148255" y="52477"/>
                </a:lnTo>
                <a:lnTo>
                  <a:pt x="188217" y="30281"/>
                </a:lnTo>
                <a:lnTo>
                  <a:pt x="231348" y="13797"/>
                </a:lnTo>
                <a:lnTo>
                  <a:pt x="277141" y="3534"/>
                </a:lnTo>
                <a:lnTo>
                  <a:pt x="325088" y="0"/>
                </a:lnTo>
                <a:lnTo>
                  <a:pt x="12212986" y="0"/>
                </a:lnTo>
                <a:lnTo>
                  <a:pt x="12260932" y="3534"/>
                </a:lnTo>
                <a:lnTo>
                  <a:pt x="12306725" y="13797"/>
                </a:lnTo>
                <a:lnTo>
                  <a:pt x="12349857" y="30281"/>
                </a:lnTo>
                <a:lnTo>
                  <a:pt x="12389818" y="52477"/>
                </a:lnTo>
                <a:lnTo>
                  <a:pt x="12426101" y="79877"/>
                </a:lnTo>
                <a:lnTo>
                  <a:pt x="12458196" y="111973"/>
                </a:lnTo>
                <a:lnTo>
                  <a:pt x="12485597" y="148255"/>
                </a:lnTo>
                <a:lnTo>
                  <a:pt x="12507793" y="188217"/>
                </a:lnTo>
                <a:lnTo>
                  <a:pt x="12524277" y="231348"/>
                </a:lnTo>
                <a:lnTo>
                  <a:pt x="12534540" y="277141"/>
                </a:lnTo>
                <a:lnTo>
                  <a:pt x="12538074" y="325088"/>
                </a:lnTo>
                <a:lnTo>
                  <a:pt x="12538074" y="5200829"/>
                </a:lnTo>
                <a:lnTo>
                  <a:pt x="12534540" y="5248776"/>
                </a:lnTo>
                <a:lnTo>
                  <a:pt x="12524277" y="5294569"/>
                </a:lnTo>
                <a:lnTo>
                  <a:pt x="12507793" y="5337701"/>
                </a:lnTo>
                <a:lnTo>
                  <a:pt x="12485597" y="5377662"/>
                </a:lnTo>
                <a:lnTo>
                  <a:pt x="12458196" y="5413945"/>
                </a:lnTo>
                <a:lnTo>
                  <a:pt x="12426101" y="5446040"/>
                </a:lnTo>
                <a:lnTo>
                  <a:pt x="12389818" y="5473440"/>
                </a:lnTo>
                <a:lnTo>
                  <a:pt x="12349857" y="5495637"/>
                </a:lnTo>
                <a:lnTo>
                  <a:pt x="12306725" y="5512121"/>
                </a:lnTo>
                <a:lnTo>
                  <a:pt x="12260932" y="5522384"/>
                </a:lnTo>
                <a:lnTo>
                  <a:pt x="12212986" y="5525918"/>
                </a:lnTo>
                <a:close/>
              </a:path>
            </a:pathLst>
          </a:custGeom>
          <a:solidFill>
            <a:srgbClr val="E7E8EC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224601" y="2517806"/>
            <a:ext cx="5692140" cy="4673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2275" indent="-417830">
              <a:lnSpc>
                <a:spcPct val="100000"/>
              </a:lnSpc>
              <a:spcBef>
                <a:spcPts val="100"/>
              </a:spcBef>
              <a:buSzPct val="83750"/>
              <a:buAutoNum type="arabicPeriod"/>
              <a:tabLst>
                <a:tab pos="422275" algn="l"/>
              </a:tabLst>
            </a:pPr>
            <a:r>
              <a:rPr sz="4000" b="1" spc="-254" dirty="0">
                <a:latin typeface="Trebuchet MS"/>
                <a:cs typeface="Trebuchet MS"/>
              </a:rPr>
              <a:t>AA6061</a:t>
            </a:r>
            <a:r>
              <a:rPr sz="4000" b="1" spc="-395" dirty="0">
                <a:latin typeface="Trebuchet MS"/>
                <a:cs typeface="Trebuchet MS"/>
              </a:rPr>
              <a:t> </a:t>
            </a:r>
            <a:r>
              <a:rPr sz="4000" b="1" spc="-270" dirty="0">
                <a:latin typeface="Trebuchet MS"/>
                <a:cs typeface="Trebuchet MS"/>
              </a:rPr>
              <a:t>Aluminum</a:t>
            </a:r>
            <a:r>
              <a:rPr sz="4000" b="1" spc="-395" dirty="0">
                <a:latin typeface="Trebuchet MS"/>
                <a:cs typeface="Trebuchet MS"/>
              </a:rPr>
              <a:t> </a:t>
            </a:r>
            <a:r>
              <a:rPr sz="4000" b="1" spc="-25" dirty="0">
                <a:latin typeface="Trebuchet MS"/>
                <a:cs typeface="Trebuchet MS"/>
              </a:rPr>
              <a:t>Alloy</a:t>
            </a:r>
            <a:endParaRPr sz="4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buFont typeface="Trebuchet MS"/>
              <a:buAutoNum type="arabicPeriod"/>
            </a:pPr>
            <a:endParaRPr sz="4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810"/>
              </a:spcBef>
              <a:buFont typeface="Trebuchet MS"/>
              <a:buAutoNum type="arabicPeriod"/>
            </a:pPr>
            <a:endParaRPr sz="4000">
              <a:latin typeface="Trebuchet MS"/>
              <a:cs typeface="Trebuchet MS"/>
            </a:endParaRPr>
          </a:p>
          <a:p>
            <a:pPr marL="483234" indent="-470534">
              <a:lnSpc>
                <a:spcPct val="100000"/>
              </a:lnSpc>
              <a:buSzPct val="83750"/>
              <a:buAutoNum type="arabicPeriod"/>
              <a:tabLst>
                <a:tab pos="483234" algn="l"/>
              </a:tabLst>
            </a:pPr>
            <a:r>
              <a:rPr sz="4000" b="1" spc="-150" dirty="0">
                <a:latin typeface="Trebuchet MS"/>
                <a:cs typeface="Trebuchet MS"/>
              </a:rPr>
              <a:t>Ti-</a:t>
            </a:r>
            <a:r>
              <a:rPr sz="4000" b="1" spc="-75" dirty="0">
                <a:latin typeface="Trebuchet MS"/>
                <a:cs typeface="Trebuchet MS"/>
              </a:rPr>
              <a:t>6Al-</a:t>
            </a:r>
            <a:r>
              <a:rPr sz="4000" b="1" spc="-240" dirty="0">
                <a:latin typeface="Trebuchet MS"/>
                <a:cs typeface="Trebuchet MS"/>
              </a:rPr>
              <a:t>4V</a:t>
            </a:r>
            <a:r>
              <a:rPr sz="4000" b="1" spc="-370" dirty="0">
                <a:latin typeface="Trebuchet MS"/>
                <a:cs typeface="Trebuchet MS"/>
              </a:rPr>
              <a:t> </a:t>
            </a:r>
            <a:r>
              <a:rPr sz="4000" b="1" spc="-260" dirty="0">
                <a:latin typeface="Trebuchet MS"/>
                <a:cs typeface="Trebuchet MS"/>
              </a:rPr>
              <a:t>Titanium</a:t>
            </a:r>
            <a:r>
              <a:rPr sz="4000" b="1" spc="-365" dirty="0">
                <a:latin typeface="Trebuchet MS"/>
                <a:cs typeface="Trebuchet MS"/>
              </a:rPr>
              <a:t> </a:t>
            </a:r>
            <a:r>
              <a:rPr sz="4000" b="1" spc="-180" dirty="0">
                <a:latin typeface="Trebuchet MS"/>
                <a:cs typeface="Trebuchet MS"/>
              </a:rPr>
              <a:t>Alloy</a:t>
            </a:r>
            <a:endParaRPr sz="4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buFont typeface="Trebuchet MS"/>
              <a:buAutoNum type="arabicPeriod"/>
            </a:pPr>
            <a:endParaRPr sz="4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810"/>
              </a:spcBef>
              <a:buFont typeface="Trebuchet MS"/>
              <a:buAutoNum type="arabicPeriod"/>
            </a:pPr>
            <a:endParaRPr sz="4000">
              <a:latin typeface="Trebuchet MS"/>
              <a:cs typeface="Trebuchet MS"/>
            </a:endParaRPr>
          </a:p>
          <a:p>
            <a:pPr marL="490855" indent="-478155">
              <a:lnSpc>
                <a:spcPct val="100000"/>
              </a:lnSpc>
              <a:buSzPct val="83750"/>
              <a:buAutoNum type="arabicPeriod"/>
              <a:tabLst>
                <a:tab pos="490855" algn="l"/>
              </a:tabLst>
            </a:pPr>
            <a:r>
              <a:rPr sz="4000" b="1" spc="-350" dirty="0">
                <a:latin typeface="Trebuchet MS"/>
                <a:cs typeface="Trebuchet MS"/>
              </a:rPr>
              <a:t>AZ31</a:t>
            </a:r>
            <a:r>
              <a:rPr sz="4000" b="1" spc="-370" dirty="0">
                <a:latin typeface="Trebuchet MS"/>
                <a:cs typeface="Trebuchet MS"/>
              </a:rPr>
              <a:t> </a:t>
            </a:r>
            <a:r>
              <a:rPr sz="4000" b="1" spc="-180" dirty="0">
                <a:latin typeface="Trebuchet MS"/>
                <a:cs typeface="Trebuchet MS"/>
              </a:rPr>
              <a:t>Magnesium</a:t>
            </a:r>
            <a:r>
              <a:rPr sz="4000" b="1" spc="-365" dirty="0">
                <a:latin typeface="Trebuchet MS"/>
                <a:cs typeface="Trebuchet MS"/>
              </a:rPr>
              <a:t> </a:t>
            </a:r>
            <a:r>
              <a:rPr sz="4000" b="1" spc="-35" dirty="0">
                <a:latin typeface="Trebuchet MS"/>
                <a:cs typeface="Trebuchet MS"/>
              </a:rPr>
              <a:t>Alloy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4361929" y="9258300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80800" y="4338882"/>
            <a:ext cx="13522960" cy="2361565"/>
          </a:xfrm>
          <a:custGeom>
            <a:avLst/>
            <a:gdLst/>
            <a:ahLst/>
            <a:cxnLst/>
            <a:rect l="l" t="t" r="r" b="b"/>
            <a:pathLst>
              <a:path w="13522960" h="2361565">
                <a:moveTo>
                  <a:pt x="13050147" y="2361367"/>
                </a:moveTo>
                <a:lnTo>
                  <a:pt x="476250" y="2361367"/>
                </a:lnTo>
                <a:lnTo>
                  <a:pt x="427556" y="2358908"/>
                </a:lnTo>
                <a:lnTo>
                  <a:pt x="380269" y="2351691"/>
                </a:lnTo>
                <a:lnTo>
                  <a:pt x="334627" y="2339955"/>
                </a:lnTo>
                <a:lnTo>
                  <a:pt x="290872" y="2323941"/>
                </a:lnTo>
                <a:lnTo>
                  <a:pt x="249240" y="2303886"/>
                </a:lnTo>
                <a:lnTo>
                  <a:pt x="209974" y="2280031"/>
                </a:lnTo>
                <a:lnTo>
                  <a:pt x="173310" y="2252614"/>
                </a:lnTo>
                <a:lnTo>
                  <a:pt x="139490" y="2221876"/>
                </a:lnTo>
                <a:lnTo>
                  <a:pt x="108752" y="2188056"/>
                </a:lnTo>
                <a:lnTo>
                  <a:pt x="81336" y="2151393"/>
                </a:lnTo>
                <a:lnTo>
                  <a:pt x="57480" y="2112126"/>
                </a:lnTo>
                <a:lnTo>
                  <a:pt x="37426" y="2070495"/>
                </a:lnTo>
                <a:lnTo>
                  <a:pt x="21411" y="2026739"/>
                </a:lnTo>
                <a:lnTo>
                  <a:pt x="9675" y="1981098"/>
                </a:lnTo>
                <a:lnTo>
                  <a:pt x="2458" y="1933810"/>
                </a:lnTo>
                <a:lnTo>
                  <a:pt x="0" y="1885117"/>
                </a:lnTo>
                <a:lnTo>
                  <a:pt x="0" y="476250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0" y="57480"/>
                </a:lnTo>
                <a:lnTo>
                  <a:pt x="290872" y="37426"/>
                </a:lnTo>
                <a:lnTo>
                  <a:pt x="334627" y="21411"/>
                </a:lnTo>
                <a:lnTo>
                  <a:pt x="380269" y="9675"/>
                </a:lnTo>
                <a:lnTo>
                  <a:pt x="427556" y="2458"/>
                </a:lnTo>
                <a:lnTo>
                  <a:pt x="476250" y="0"/>
                </a:lnTo>
                <a:lnTo>
                  <a:pt x="13050147" y="0"/>
                </a:lnTo>
                <a:lnTo>
                  <a:pt x="13098841" y="2458"/>
                </a:lnTo>
                <a:lnTo>
                  <a:pt x="13146128" y="9675"/>
                </a:lnTo>
                <a:lnTo>
                  <a:pt x="13191769" y="21411"/>
                </a:lnTo>
                <a:lnTo>
                  <a:pt x="13235525" y="37426"/>
                </a:lnTo>
                <a:lnTo>
                  <a:pt x="13277156" y="57480"/>
                </a:lnTo>
                <a:lnTo>
                  <a:pt x="13316423" y="81336"/>
                </a:lnTo>
                <a:lnTo>
                  <a:pt x="13353086" y="108752"/>
                </a:lnTo>
                <a:lnTo>
                  <a:pt x="13386907" y="139490"/>
                </a:lnTo>
                <a:lnTo>
                  <a:pt x="13417645" y="173310"/>
                </a:lnTo>
                <a:lnTo>
                  <a:pt x="13445061" y="209974"/>
                </a:lnTo>
                <a:lnTo>
                  <a:pt x="13468916" y="249241"/>
                </a:lnTo>
                <a:lnTo>
                  <a:pt x="13488971" y="290872"/>
                </a:lnTo>
                <a:lnTo>
                  <a:pt x="13504985" y="334627"/>
                </a:lnTo>
                <a:lnTo>
                  <a:pt x="13516721" y="380269"/>
                </a:lnTo>
                <a:lnTo>
                  <a:pt x="13522516" y="418240"/>
                </a:lnTo>
                <a:lnTo>
                  <a:pt x="13522516" y="1943127"/>
                </a:lnTo>
                <a:lnTo>
                  <a:pt x="13516721" y="1981098"/>
                </a:lnTo>
                <a:lnTo>
                  <a:pt x="13504985" y="2026739"/>
                </a:lnTo>
                <a:lnTo>
                  <a:pt x="13488971" y="2070495"/>
                </a:lnTo>
                <a:lnTo>
                  <a:pt x="13468916" y="2112126"/>
                </a:lnTo>
                <a:lnTo>
                  <a:pt x="13445061" y="2151393"/>
                </a:lnTo>
                <a:lnTo>
                  <a:pt x="13417645" y="2188056"/>
                </a:lnTo>
                <a:lnTo>
                  <a:pt x="13386907" y="2221876"/>
                </a:lnTo>
                <a:lnTo>
                  <a:pt x="13353086" y="2252614"/>
                </a:lnTo>
                <a:lnTo>
                  <a:pt x="13316423" y="2280031"/>
                </a:lnTo>
                <a:lnTo>
                  <a:pt x="13277156" y="2303886"/>
                </a:lnTo>
                <a:lnTo>
                  <a:pt x="13235525" y="2323941"/>
                </a:lnTo>
                <a:lnTo>
                  <a:pt x="13191769" y="2339955"/>
                </a:lnTo>
                <a:lnTo>
                  <a:pt x="13146128" y="2351691"/>
                </a:lnTo>
                <a:lnTo>
                  <a:pt x="13098841" y="2358908"/>
                </a:lnTo>
                <a:lnTo>
                  <a:pt x="13050147" y="2361367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47972" rIns="0" bIns="0" rtlCol="0">
            <a:spAutoFit/>
          </a:bodyPr>
          <a:lstStyle/>
          <a:p>
            <a:pPr marL="5332095" marR="5080" indent="-4401820">
              <a:lnSpc>
                <a:spcPts val="6450"/>
              </a:lnSpc>
              <a:spcBef>
                <a:spcPts val="1440"/>
              </a:spcBef>
            </a:pPr>
            <a:r>
              <a:rPr spc="610" dirty="0"/>
              <a:t>ANALYSIS</a:t>
            </a:r>
            <a:r>
              <a:rPr spc="360" dirty="0"/>
              <a:t> </a:t>
            </a:r>
            <a:r>
              <a:rPr spc="350" dirty="0"/>
              <a:t>OF</a:t>
            </a:r>
            <a:r>
              <a:rPr spc="360" dirty="0"/>
              <a:t> </a:t>
            </a:r>
            <a:r>
              <a:rPr spc="530" dirty="0"/>
              <a:t>EXTRUSION </a:t>
            </a:r>
            <a:r>
              <a:rPr spc="325" dirty="0"/>
              <a:t>FORCE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85731" y="3998033"/>
            <a:ext cx="10516870" cy="1767205"/>
          </a:xfrm>
          <a:custGeom>
            <a:avLst/>
            <a:gdLst/>
            <a:ahLst/>
            <a:cxnLst/>
            <a:rect l="l" t="t" r="r" b="b"/>
            <a:pathLst>
              <a:path w="10516869" h="1767204">
                <a:moveTo>
                  <a:pt x="10040287" y="1766966"/>
                </a:moveTo>
                <a:lnTo>
                  <a:pt x="476249" y="1766966"/>
                </a:lnTo>
                <a:lnTo>
                  <a:pt x="427556" y="1764508"/>
                </a:lnTo>
                <a:lnTo>
                  <a:pt x="380269" y="1757291"/>
                </a:lnTo>
                <a:lnTo>
                  <a:pt x="334627" y="1745555"/>
                </a:lnTo>
                <a:lnTo>
                  <a:pt x="290872" y="1729540"/>
                </a:lnTo>
                <a:lnTo>
                  <a:pt x="249241" y="1709486"/>
                </a:lnTo>
                <a:lnTo>
                  <a:pt x="209974" y="1685630"/>
                </a:lnTo>
                <a:lnTo>
                  <a:pt x="173310" y="1658214"/>
                </a:lnTo>
                <a:lnTo>
                  <a:pt x="139490" y="1627476"/>
                </a:lnTo>
                <a:lnTo>
                  <a:pt x="108752" y="1593655"/>
                </a:lnTo>
                <a:lnTo>
                  <a:pt x="81336" y="1556992"/>
                </a:lnTo>
                <a:lnTo>
                  <a:pt x="57480" y="1517725"/>
                </a:lnTo>
                <a:lnTo>
                  <a:pt x="37426" y="1476094"/>
                </a:lnTo>
                <a:lnTo>
                  <a:pt x="21411" y="1432338"/>
                </a:lnTo>
                <a:lnTo>
                  <a:pt x="9675" y="1386697"/>
                </a:lnTo>
                <a:lnTo>
                  <a:pt x="2458" y="1339410"/>
                </a:lnTo>
                <a:lnTo>
                  <a:pt x="0" y="1290716"/>
                </a:lnTo>
                <a:lnTo>
                  <a:pt x="0" y="476249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1" y="57480"/>
                </a:lnTo>
                <a:lnTo>
                  <a:pt x="290872" y="37426"/>
                </a:lnTo>
                <a:lnTo>
                  <a:pt x="334627" y="21411"/>
                </a:lnTo>
                <a:lnTo>
                  <a:pt x="380269" y="9675"/>
                </a:lnTo>
                <a:lnTo>
                  <a:pt x="427556" y="2458"/>
                </a:lnTo>
                <a:lnTo>
                  <a:pt x="476249" y="0"/>
                </a:lnTo>
                <a:lnTo>
                  <a:pt x="10040287" y="0"/>
                </a:lnTo>
                <a:lnTo>
                  <a:pt x="10088980" y="2458"/>
                </a:lnTo>
                <a:lnTo>
                  <a:pt x="10136267" y="9675"/>
                </a:lnTo>
                <a:lnTo>
                  <a:pt x="10181908" y="21411"/>
                </a:lnTo>
                <a:lnTo>
                  <a:pt x="10225664" y="37426"/>
                </a:lnTo>
                <a:lnTo>
                  <a:pt x="10267295" y="57480"/>
                </a:lnTo>
                <a:lnTo>
                  <a:pt x="10306562" y="81336"/>
                </a:lnTo>
                <a:lnTo>
                  <a:pt x="10343225" y="108752"/>
                </a:lnTo>
                <a:lnTo>
                  <a:pt x="10377045" y="139490"/>
                </a:lnTo>
                <a:lnTo>
                  <a:pt x="10407783" y="173310"/>
                </a:lnTo>
                <a:lnTo>
                  <a:pt x="10435199" y="209974"/>
                </a:lnTo>
                <a:lnTo>
                  <a:pt x="10459054" y="249241"/>
                </a:lnTo>
                <a:lnTo>
                  <a:pt x="10479109" y="290872"/>
                </a:lnTo>
                <a:lnTo>
                  <a:pt x="10495124" y="334627"/>
                </a:lnTo>
                <a:lnTo>
                  <a:pt x="10506859" y="380269"/>
                </a:lnTo>
                <a:lnTo>
                  <a:pt x="10514076" y="427556"/>
                </a:lnTo>
                <a:lnTo>
                  <a:pt x="10516535" y="476249"/>
                </a:lnTo>
                <a:lnTo>
                  <a:pt x="10516535" y="1290716"/>
                </a:lnTo>
                <a:lnTo>
                  <a:pt x="10514076" y="1339410"/>
                </a:lnTo>
                <a:lnTo>
                  <a:pt x="10506859" y="1386697"/>
                </a:lnTo>
                <a:lnTo>
                  <a:pt x="10495124" y="1432338"/>
                </a:lnTo>
                <a:lnTo>
                  <a:pt x="10479109" y="1476094"/>
                </a:lnTo>
                <a:lnTo>
                  <a:pt x="10459054" y="1517725"/>
                </a:lnTo>
                <a:lnTo>
                  <a:pt x="10435199" y="1556992"/>
                </a:lnTo>
                <a:lnTo>
                  <a:pt x="10407783" y="1593655"/>
                </a:lnTo>
                <a:lnTo>
                  <a:pt x="10377045" y="1627476"/>
                </a:lnTo>
                <a:lnTo>
                  <a:pt x="10343225" y="1658214"/>
                </a:lnTo>
                <a:lnTo>
                  <a:pt x="10306562" y="1685630"/>
                </a:lnTo>
                <a:lnTo>
                  <a:pt x="10267295" y="1709486"/>
                </a:lnTo>
                <a:lnTo>
                  <a:pt x="10225664" y="1729540"/>
                </a:lnTo>
                <a:lnTo>
                  <a:pt x="10181908" y="1745555"/>
                </a:lnTo>
                <a:lnTo>
                  <a:pt x="10136267" y="1757291"/>
                </a:lnTo>
                <a:lnTo>
                  <a:pt x="10088980" y="1764508"/>
                </a:lnTo>
                <a:lnTo>
                  <a:pt x="10040287" y="1766966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09598" rIns="0" bIns="0" rtlCol="0">
            <a:spAutoFit/>
          </a:bodyPr>
          <a:lstStyle/>
          <a:p>
            <a:pPr marL="3014980">
              <a:lnSpc>
                <a:spcPct val="100000"/>
              </a:lnSpc>
              <a:spcBef>
                <a:spcPts val="100"/>
              </a:spcBef>
            </a:pPr>
            <a:r>
              <a:rPr sz="7000" spc="570" dirty="0"/>
              <a:t>INTRODUCTION</a:t>
            </a:r>
            <a:endParaRPr sz="7000"/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337" y="3925273"/>
            <a:ext cx="8965675" cy="487941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3094772" y="0"/>
            <a:ext cx="2700020" cy="1350010"/>
          </a:xfrm>
          <a:custGeom>
            <a:avLst/>
            <a:gdLst/>
            <a:ahLst/>
            <a:cxnLst/>
            <a:rect l="l" t="t" r="r" b="b"/>
            <a:pathLst>
              <a:path w="2700019" h="1350010">
                <a:moveTo>
                  <a:pt x="1349825" y="1349825"/>
                </a:moveTo>
                <a:lnTo>
                  <a:pt x="1301411" y="1348973"/>
                </a:lnTo>
                <a:lnTo>
                  <a:pt x="1253426" y="1346436"/>
                </a:lnTo>
                <a:lnTo>
                  <a:pt x="1205898" y="1342242"/>
                </a:lnTo>
                <a:lnTo>
                  <a:pt x="1158856" y="1336420"/>
                </a:lnTo>
                <a:lnTo>
                  <a:pt x="1112329" y="1328999"/>
                </a:lnTo>
                <a:lnTo>
                  <a:pt x="1066344" y="1320007"/>
                </a:lnTo>
                <a:lnTo>
                  <a:pt x="1020931" y="1309473"/>
                </a:lnTo>
                <a:lnTo>
                  <a:pt x="976119" y="1297425"/>
                </a:lnTo>
                <a:lnTo>
                  <a:pt x="931934" y="1283892"/>
                </a:lnTo>
                <a:lnTo>
                  <a:pt x="888407" y="1268902"/>
                </a:lnTo>
                <a:lnTo>
                  <a:pt x="845566" y="1252484"/>
                </a:lnTo>
                <a:lnTo>
                  <a:pt x="803439" y="1234667"/>
                </a:lnTo>
                <a:lnTo>
                  <a:pt x="762056" y="1215478"/>
                </a:lnTo>
                <a:lnTo>
                  <a:pt x="721443" y="1194948"/>
                </a:lnTo>
                <a:lnTo>
                  <a:pt x="681630" y="1173103"/>
                </a:lnTo>
                <a:lnTo>
                  <a:pt x="642646" y="1149973"/>
                </a:lnTo>
                <a:lnTo>
                  <a:pt x="604519" y="1125586"/>
                </a:lnTo>
                <a:lnTo>
                  <a:pt x="567278" y="1099970"/>
                </a:lnTo>
                <a:lnTo>
                  <a:pt x="530950" y="1073156"/>
                </a:lnTo>
                <a:lnTo>
                  <a:pt x="495566" y="1045169"/>
                </a:lnTo>
                <a:lnTo>
                  <a:pt x="461153" y="1016041"/>
                </a:lnTo>
                <a:lnTo>
                  <a:pt x="427739" y="985798"/>
                </a:lnTo>
                <a:lnTo>
                  <a:pt x="395354" y="954470"/>
                </a:lnTo>
                <a:lnTo>
                  <a:pt x="364026" y="922085"/>
                </a:lnTo>
                <a:lnTo>
                  <a:pt x="333783" y="888672"/>
                </a:lnTo>
                <a:lnTo>
                  <a:pt x="304655" y="854258"/>
                </a:lnTo>
                <a:lnTo>
                  <a:pt x="276669" y="818874"/>
                </a:lnTo>
                <a:lnTo>
                  <a:pt x="249854" y="782547"/>
                </a:lnTo>
                <a:lnTo>
                  <a:pt x="224239" y="745305"/>
                </a:lnTo>
                <a:lnTo>
                  <a:pt x="199852" y="707178"/>
                </a:lnTo>
                <a:lnTo>
                  <a:pt x="176722" y="668194"/>
                </a:lnTo>
                <a:lnTo>
                  <a:pt x="154877" y="628381"/>
                </a:lnTo>
                <a:lnTo>
                  <a:pt x="134346" y="587769"/>
                </a:lnTo>
                <a:lnTo>
                  <a:pt x="115157" y="546385"/>
                </a:lnTo>
                <a:lnTo>
                  <a:pt x="97340" y="504258"/>
                </a:lnTo>
                <a:lnTo>
                  <a:pt x="80922" y="461417"/>
                </a:lnTo>
                <a:lnTo>
                  <a:pt x="65932" y="417890"/>
                </a:lnTo>
                <a:lnTo>
                  <a:pt x="52399" y="373706"/>
                </a:lnTo>
                <a:lnTo>
                  <a:pt x="40351" y="328893"/>
                </a:lnTo>
                <a:lnTo>
                  <a:pt x="29817" y="283480"/>
                </a:lnTo>
                <a:lnTo>
                  <a:pt x="20825" y="237496"/>
                </a:lnTo>
                <a:lnTo>
                  <a:pt x="13404" y="190968"/>
                </a:lnTo>
                <a:lnTo>
                  <a:pt x="7582" y="143926"/>
                </a:lnTo>
                <a:lnTo>
                  <a:pt x="3389" y="96399"/>
                </a:lnTo>
                <a:lnTo>
                  <a:pt x="852" y="48413"/>
                </a:lnTo>
                <a:lnTo>
                  <a:pt x="0" y="0"/>
                </a:lnTo>
                <a:lnTo>
                  <a:pt x="2699650" y="0"/>
                </a:lnTo>
                <a:lnTo>
                  <a:pt x="2698797" y="48413"/>
                </a:lnTo>
                <a:lnTo>
                  <a:pt x="2696260" y="96399"/>
                </a:lnTo>
                <a:lnTo>
                  <a:pt x="2692067" y="143926"/>
                </a:lnTo>
                <a:lnTo>
                  <a:pt x="2686245" y="190968"/>
                </a:lnTo>
                <a:lnTo>
                  <a:pt x="2678824" y="237496"/>
                </a:lnTo>
                <a:lnTo>
                  <a:pt x="2669832" y="283480"/>
                </a:lnTo>
                <a:lnTo>
                  <a:pt x="2659298" y="328893"/>
                </a:lnTo>
                <a:lnTo>
                  <a:pt x="2647250" y="373706"/>
                </a:lnTo>
                <a:lnTo>
                  <a:pt x="2633717" y="417890"/>
                </a:lnTo>
                <a:lnTo>
                  <a:pt x="2618727" y="461417"/>
                </a:lnTo>
                <a:lnTo>
                  <a:pt x="2602309" y="504258"/>
                </a:lnTo>
                <a:lnTo>
                  <a:pt x="2584492" y="546385"/>
                </a:lnTo>
                <a:lnTo>
                  <a:pt x="2565303" y="587769"/>
                </a:lnTo>
                <a:lnTo>
                  <a:pt x="2544772" y="628381"/>
                </a:lnTo>
                <a:lnTo>
                  <a:pt x="2522927" y="668194"/>
                </a:lnTo>
                <a:lnTo>
                  <a:pt x="2499797" y="707178"/>
                </a:lnTo>
                <a:lnTo>
                  <a:pt x="2475410" y="745305"/>
                </a:lnTo>
                <a:lnTo>
                  <a:pt x="2449795" y="782547"/>
                </a:lnTo>
                <a:lnTo>
                  <a:pt x="2422980" y="818874"/>
                </a:lnTo>
                <a:lnTo>
                  <a:pt x="2394994" y="854258"/>
                </a:lnTo>
                <a:lnTo>
                  <a:pt x="2365866" y="888672"/>
                </a:lnTo>
                <a:lnTo>
                  <a:pt x="2335623" y="922085"/>
                </a:lnTo>
                <a:lnTo>
                  <a:pt x="2304295" y="954470"/>
                </a:lnTo>
                <a:lnTo>
                  <a:pt x="2271910" y="985798"/>
                </a:lnTo>
                <a:lnTo>
                  <a:pt x="2238496" y="1016041"/>
                </a:lnTo>
                <a:lnTo>
                  <a:pt x="2204083" y="1045169"/>
                </a:lnTo>
                <a:lnTo>
                  <a:pt x="2168699" y="1073156"/>
                </a:lnTo>
                <a:lnTo>
                  <a:pt x="2132371" y="1099970"/>
                </a:lnTo>
                <a:lnTo>
                  <a:pt x="2095130" y="1125586"/>
                </a:lnTo>
                <a:lnTo>
                  <a:pt x="2057003" y="1149973"/>
                </a:lnTo>
                <a:lnTo>
                  <a:pt x="2018019" y="1173103"/>
                </a:lnTo>
                <a:lnTo>
                  <a:pt x="1978206" y="1194948"/>
                </a:lnTo>
                <a:lnTo>
                  <a:pt x="1937594" y="1215478"/>
                </a:lnTo>
                <a:lnTo>
                  <a:pt x="1896210" y="1234667"/>
                </a:lnTo>
                <a:lnTo>
                  <a:pt x="1854083" y="1252484"/>
                </a:lnTo>
                <a:lnTo>
                  <a:pt x="1811242" y="1268902"/>
                </a:lnTo>
                <a:lnTo>
                  <a:pt x="1767715" y="1283892"/>
                </a:lnTo>
                <a:lnTo>
                  <a:pt x="1723530" y="1297425"/>
                </a:lnTo>
                <a:lnTo>
                  <a:pt x="1678718" y="1309473"/>
                </a:lnTo>
                <a:lnTo>
                  <a:pt x="1633305" y="1320007"/>
                </a:lnTo>
                <a:lnTo>
                  <a:pt x="1587320" y="1328999"/>
                </a:lnTo>
                <a:lnTo>
                  <a:pt x="1540793" y="1336420"/>
                </a:lnTo>
                <a:lnTo>
                  <a:pt x="1493751" y="1342242"/>
                </a:lnTo>
                <a:lnTo>
                  <a:pt x="1446223" y="1346436"/>
                </a:lnTo>
                <a:lnTo>
                  <a:pt x="1398238" y="1348973"/>
                </a:lnTo>
                <a:lnTo>
                  <a:pt x="1349825" y="1349825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38140" y="3944459"/>
            <a:ext cx="8465914" cy="4828814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14817514" y="0"/>
            <a:ext cx="3470910" cy="2249805"/>
          </a:xfrm>
          <a:custGeom>
            <a:avLst/>
            <a:gdLst/>
            <a:ahLst/>
            <a:cxnLst/>
            <a:rect l="l" t="t" r="r" b="b"/>
            <a:pathLst>
              <a:path w="3470909" h="2249805">
                <a:moveTo>
                  <a:pt x="2917327" y="2249652"/>
                </a:moveTo>
                <a:lnTo>
                  <a:pt x="2679011" y="2249652"/>
                </a:lnTo>
                <a:lnTo>
                  <a:pt x="2653748" y="2248607"/>
                </a:lnTo>
                <a:lnTo>
                  <a:pt x="2606012" y="2245844"/>
                </a:lnTo>
                <a:lnTo>
                  <a:pt x="2558489" y="2242305"/>
                </a:lnTo>
                <a:lnTo>
                  <a:pt x="2511186" y="2237997"/>
                </a:lnTo>
                <a:lnTo>
                  <a:pt x="2464107" y="2232925"/>
                </a:lnTo>
                <a:lnTo>
                  <a:pt x="2417261" y="2227097"/>
                </a:lnTo>
                <a:lnTo>
                  <a:pt x="2370652" y="2220519"/>
                </a:lnTo>
                <a:lnTo>
                  <a:pt x="2324287" y="2213196"/>
                </a:lnTo>
                <a:lnTo>
                  <a:pt x="2278173" y="2205135"/>
                </a:lnTo>
                <a:lnTo>
                  <a:pt x="2232315" y="2196342"/>
                </a:lnTo>
                <a:lnTo>
                  <a:pt x="2186720" y="2186824"/>
                </a:lnTo>
                <a:lnTo>
                  <a:pt x="2141394" y="2176586"/>
                </a:lnTo>
                <a:lnTo>
                  <a:pt x="2096344" y="2165636"/>
                </a:lnTo>
                <a:lnTo>
                  <a:pt x="2051575" y="2153978"/>
                </a:lnTo>
                <a:lnTo>
                  <a:pt x="2007094" y="2141620"/>
                </a:lnTo>
                <a:lnTo>
                  <a:pt x="1962908" y="2128568"/>
                </a:lnTo>
                <a:lnTo>
                  <a:pt x="1919021" y="2114828"/>
                </a:lnTo>
                <a:lnTo>
                  <a:pt x="1875442" y="2100406"/>
                </a:lnTo>
                <a:lnTo>
                  <a:pt x="1832175" y="2085309"/>
                </a:lnTo>
                <a:lnTo>
                  <a:pt x="1789227" y="2069542"/>
                </a:lnTo>
                <a:lnTo>
                  <a:pt x="1746605" y="2053112"/>
                </a:lnTo>
                <a:lnTo>
                  <a:pt x="1704314" y="2036026"/>
                </a:lnTo>
                <a:lnTo>
                  <a:pt x="1662361" y="2018289"/>
                </a:lnTo>
                <a:lnTo>
                  <a:pt x="1620752" y="1999908"/>
                </a:lnTo>
                <a:lnTo>
                  <a:pt x="1579494" y="1980888"/>
                </a:lnTo>
                <a:lnTo>
                  <a:pt x="1538593" y="1961237"/>
                </a:lnTo>
                <a:lnTo>
                  <a:pt x="1498054" y="1940961"/>
                </a:lnTo>
                <a:lnTo>
                  <a:pt x="1457884" y="1920065"/>
                </a:lnTo>
                <a:lnTo>
                  <a:pt x="1418090" y="1898556"/>
                </a:lnTo>
                <a:lnTo>
                  <a:pt x="1378678" y="1876441"/>
                </a:lnTo>
                <a:lnTo>
                  <a:pt x="1339653" y="1853725"/>
                </a:lnTo>
                <a:lnTo>
                  <a:pt x="1301023" y="1830415"/>
                </a:lnTo>
                <a:lnTo>
                  <a:pt x="1262793" y="1806516"/>
                </a:lnTo>
                <a:lnTo>
                  <a:pt x="1224970" y="1782037"/>
                </a:lnTo>
                <a:lnTo>
                  <a:pt x="1187559" y="1756981"/>
                </a:lnTo>
                <a:lnTo>
                  <a:pt x="1150568" y="1731357"/>
                </a:lnTo>
                <a:lnTo>
                  <a:pt x="1114002" y="1705169"/>
                </a:lnTo>
                <a:lnTo>
                  <a:pt x="1077868" y="1678425"/>
                </a:lnTo>
                <a:lnTo>
                  <a:pt x="1042172" y="1651130"/>
                </a:lnTo>
                <a:lnTo>
                  <a:pt x="1006920" y="1623291"/>
                </a:lnTo>
                <a:lnTo>
                  <a:pt x="972118" y="1594914"/>
                </a:lnTo>
                <a:lnTo>
                  <a:pt x="937773" y="1566005"/>
                </a:lnTo>
                <a:lnTo>
                  <a:pt x="903892" y="1536571"/>
                </a:lnTo>
                <a:lnTo>
                  <a:pt x="870479" y="1506618"/>
                </a:lnTo>
                <a:lnTo>
                  <a:pt x="837541" y="1476151"/>
                </a:lnTo>
                <a:lnTo>
                  <a:pt x="805086" y="1445178"/>
                </a:lnTo>
                <a:lnTo>
                  <a:pt x="773118" y="1413705"/>
                </a:lnTo>
                <a:lnTo>
                  <a:pt x="741645" y="1381737"/>
                </a:lnTo>
                <a:lnTo>
                  <a:pt x="710672" y="1349282"/>
                </a:lnTo>
                <a:lnTo>
                  <a:pt x="680205" y="1316344"/>
                </a:lnTo>
                <a:lnTo>
                  <a:pt x="650252" y="1282932"/>
                </a:lnTo>
                <a:lnTo>
                  <a:pt x="620818" y="1249050"/>
                </a:lnTo>
                <a:lnTo>
                  <a:pt x="591909" y="1214705"/>
                </a:lnTo>
                <a:lnTo>
                  <a:pt x="563532" y="1179903"/>
                </a:lnTo>
                <a:lnTo>
                  <a:pt x="535693" y="1144651"/>
                </a:lnTo>
                <a:lnTo>
                  <a:pt x="508399" y="1108955"/>
                </a:lnTo>
                <a:lnTo>
                  <a:pt x="481654" y="1072821"/>
                </a:lnTo>
                <a:lnTo>
                  <a:pt x="455467" y="1036255"/>
                </a:lnTo>
                <a:lnTo>
                  <a:pt x="429842" y="999264"/>
                </a:lnTo>
                <a:lnTo>
                  <a:pt x="404787" y="961854"/>
                </a:lnTo>
                <a:lnTo>
                  <a:pt x="380307" y="924030"/>
                </a:lnTo>
                <a:lnTo>
                  <a:pt x="356409" y="885800"/>
                </a:lnTo>
                <a:lnTo>
                  <a:pt x="333098" y="847170"/>
                </a:lnTo>
                <a:lnTo>
                  <a:pt x="310382" y="808145"/>
                </a:lnTo>
                <a:lnTo>
                  <a:pt x="288267" y="768733"/>
                </a:lnTo>
                <a:lnTo>
                  <a:pt x="266758" y="728939"/>
                </a:lnTo>
                <a:lnTo>
                  <a:pt x="245862" y="688769"/>
                </a:lnTo>
                <a:lnTo>
                  <a:pt x="225586" y="648231"/>
                </a:lnTo>
                <a:lnTo>
                  <a:pt x="205935" y="607329"/>
                </a:lnTo>
                <a:lnTo>
                  <a:pt x="186916" y="566071"/>
                </a:lnTo>
                <a:lnTo>
                  <a:pt x="168535" y="524462"/>
                </a:lnTo>
                <a:lnTo>
                  <a:pt x="150798" y="482509"/>
                </a:lnTo>
                <a:lnTo>
                  <a:pt x="133711" y="440219"/>
                </a:lnTo>
                <a:lnTo>
                  <a:pt x="117281" y="397596"/>
                </a:lnTo>
                <a:lnTo>
                  <a:pt x="101515" y="354649"/>
                </a:lnTo>
                <a:lnTo>
                  <a:pt x="86417" y="311382"/>
                </a:lnTo>
                <a:lnTo>
                  <a:pt x="71995" y="267802"/>
                </a:lnTo>
                <a:lnTo>
                  <a:pt x="58255" y="223916"/>
                </a:lnTo>
                <a:lnTo>
                  <a:pt x="45203" y="179729"/>
                </a:lnTo>
                <a:lnTo>
                  <a:pt x="32845" y="135248"/>
                </a:lnTo>
                <a:lnTo>
                  <a:pt x="21188" y="90479"/>
                </a:lnTo>
                <a:lnTo>
                  <a:pt x="10237" y="45429"/>
                </a:lnTo>
                <a:lnTo>
                  <a:pt x="0" y="0"/>
                </a:lnTo>
                <a:lnTo>
                  <a:pt x="589767" y="0"/>
                </a:lnTo>
                <a:lnTo>
                  <a:pt x="601887" y="42390"/>
                </a:lnTo>
                <a:lnTo>
                  <a:pt x="615503" y="86587"/>
                </a:lnTo>
                <a:lnTo>
                  <a:pt x="629982" y="130398"/>
                </a:lnTo>
                <a:lnTo>
                  <a:pt x="645312" y="173813"/>
                </a:lnTo>
                <a:lnTo>
                  <a:pt x="661485" y="216822"/>
                </a:lnTo>
                <a:lnTo>
                  <a:pt x="678490" y="259416"/>
                </a:lnTo>
                <a:lnTo>
                  <a:pt x="696318" y="301584"/>
                </a:lnTo>
                <a:lnTo>
                  <a:pt x="714958" y="343316"/>
                </a:lnTo>
                <a:lnTo>
                  <a:pt x="734401" y="384602"/>
                </a:lnTo>
                <a:lnTo>
                  <a:pt x="754637" y="425434"/>
                </a:lnTo>
                <a:lnTo>
                  <a:pt x="775656" y="465799"/>
                </a:lnTo>
                <a:lnTo>
                  <a:pt x="797447" y="505690"/>
                </a:lnTo>
                <a:lnTo>
                  <a:pt x="820002" y="545095"/>
                </a:lnTo>
                <a:lnTo>
                  <a:pt x="843309" y="584005"/>
                </a:lnTo>
                <a:lnTo>
                  <a:pt x="867360" y="622410"/>
                </a:lnTo>
                <a:lnTo>
                  <a:pt x="892144" y="660300"/>
                </a:lnTo>
                <a:lnTo>
                  <a:pt x="917651" y="697666"/>
                </a:lnTo>
                <a:lnTo>
                  <a:pt x="943872" y="734496"/>
                </a:lnTo>
                <a:lnTo>
                  <a:pt x="970796" y="770782"/>
                </a:lnTo>
                <a:lnTo>
                  <a:pt x="998414" y="806513"/>
                </a:lnTo>
                <a:lnTo>
                  <a:pt x="1026715" y="841679"/>
                </a:lnTo>
                <a:lnTo>
                  <a:pt x="1055690" y="876271"/>
                </a:lnTo>
                <a:lnTo>
                  <a:pt x="1085329" y="910278"/>
                </a:lnTo>
                <a:lnTo>
                  <a:pt x="1115621" y="943691"/>
                </a:lnTo>
                <a:lnTo>
                  <a:pt x="1146558" y="976500"/>
                </a:lnTo>
                <a:lnTo>
                  <a:pt x="1178128" y="1008695"/>
                </a:lnTo>
                <a:lnTo>
                  <a:pt x="1210323" y="1040265"/>
                </a:lnTo>
                <a:lnTo>
                  <a:pt x="1243132" y="1071202"/>
                </a:lnTo>
                <a:lnTo>
                  <a:pt x="1276545" y="1101495"/>
                </a:lnTo>
                <a:lnTo>
                  <a:pt x="1310552" y="1131133"/>
                </a:lnTo>
                <a:lnTo>
                  <a:pt x="1345144" y="1160108"/>
                </a:lnTo>
                <a:lnTo>
                  <a:pt x="1380311" y="1188410"/>
                </a:lnTo>
                <a:lnTo>
                  <a:pt x="1416042" y="1216027"/>
                </a:lnTo>
                <a:lnTo>
                  <a:pt x="1452327" y="1242951"/>
                </a:lnTo>
                <a:lnTo>
                  <a:pt x="1489158" y="1269172"/>
                </a:lnTo>
                <a:lnTo>
                  <a:pt x="1526523" y="1294679"/>
                </a:lnTo>
                <a:lnTo>
                  <a:pt x="1564413" y="1319463"/>
                </a:lnTo>
                <a:lnTo>
                  <a:pt x="1602818" y="1343514"/>
                </a:lnTo>
                <a:lnTo>
                  <a:pt x="1641728" y="1366821"/>
                </a:lnTo>
                <a:lnTo>
                  <a:pt x="1681133" y="1389376"/>
                </a:lnTo>
                <a:lnTo>
                  <a:pt x="1721024" y="1411167"/>
                </a:lnTo>
                <a:lnTo>
                  <a:pt x="1761390" y="1432186"/>
                </a:lnTo>
                <a:lnTo>
                  <a:pt x="1802221" y="1452422"/>
                </a:lnTo>
                <a:lnTo>
                  <a:pt x="1843508" y="1471865"/>
                </a:lnTo>
                <a:lnTo>
                  <a:pt x="1885240" y="1490505"/>
                </a:lnTo>
                <a:lnTo>
                  <a:pt x="1927407" y="1508333"/>
                </a:lnTo>
                <a:lnTo>
                  <a:pt x="1970001" y="1525338"/>
                </a:lnTo>
                <a:lnTo>
                  <a:pt x="2013010" y="1541511"/>
                </a:lnTo>
                <a:lnTo>
                  <a:pt x="2056425" y="1556842"/>
                </a:lnTo>
                <a:lnTo>
                  <a:pt x="2100236" y="1571320"/>
                </a:lnTo>
                <a:lnTo>
                  <a:pt x="2144433" y="1584936"/>
                </a:lnTo>
                <a:lnTo>
                  <a:pt x="2189007" y="1597680"/>
                </a:lnTo>
                <a:lnTo>
                  <a:pt x="2233946" y="1609542"/>
                </a:lnTo>
                <a:lnTo>
                  <a:pt x="2279242" y="1620512"/>
                </a:lnTo>
                <a:lnTo>
                  <a:pt x="2324884" y="1630580"/>
                </a:lnTo>
                <a:lnTo>
                  <a:pt x="2370862" y="1639736"/>
                </a:lnTo>
                <a:lnTo>
                  <a:pt x="2417167" y="1647971"/>
                </a:lnTo>
                <a:lnTo>
                  <a:pt x="2463788" y="1655274"/>
                </a:lnTo>
                <a:lnTo>
                  <a:pt x="2510716" y="1661636"/>
                </a:lnTo>
                <a:lnTo>
                  <a:pt x="2557941" y="1667046"/>
                </a:lnTo>
                <a:lnTo>
                  <a:pt x="2605453" y="1671494"/>
                </a:lnTo>
                <a:lnTo>
                  <a:pt x="2653241" y="1674971"/>
                </a:lnTo>
                <a:lnTo>
                  <a:pt x="2701297" y="1677467"/>
                </a:lnTo>
                <a:lnTo>
                  <a:pt x="2749609" y="1678972"/>
                </a:lnTo>
                <a:lnTo>
                  <a:pt x="2798169" y="1679476"/>
                </a:lnTo>
                <a:lnTo>
                  <a:pt x="3470484" y="1679476"/>
                </a:lnTo>
                <a:lnTo>
                  <a:pt x="3470484" y="2172809"/>
                </a:lnTo>
                <a:lnTo>
                  <a:pt x="3409618" y="2186824"/>
                </a:lnTo>
                <a:lnTo>
                  <a:pt x="3364023" y="2196342"/>
                </a:lnTo>
                <a:lnTo>
                  <a:pt x="3318165" y="2205135"/>
                </a:lnTo>
                <a:lnTo>
                  <a:pt x="3272051" y="2213196"/>
                </a:lnTo>
                <a:lnTo>
                  <a:pt x="3225686" y="2220519"/>
                </a:lnTo>
                <a:lnTo>
                  <a:pt x="3179077" y="2227097"/>
                </a:lnTo>
                <a:lnTo>
                  <a:pt x="3132231" y="2232925"/>
                </a:lnTo>
                <a:lnTo>
                  <a:pt x="3085152" y="2237997"/>
                </a:lnTo>
                <a:lnTo>
                  <a:pt x="3037849" y="2242305"/>
                </a:lnTo>
                <a:lnTo>
                  <a:pt x="2990326" y="2245844"/>
                </a:lnTo>
                <a:lnTo>
                  <a:pt x="2942590" y="2248607"/>
                </a:lnTo>
                <a:lnTo>
                  <a:pt x="2917327" y="2249652"/>
                </a:lnTo>
                <a:close/>
              </a:path>
              <a:path w="3470909" h="2249805">
                <a:moveTo>
                  <a:pt x="3470484" y="1679476"/>
                </a:moveTo>
                <a:lnTo>
                  <a:pt x="2798169" y="1679476"/>
                </a:lnTo>
                <a:lnTo>
                  <a:pt x="2846729" y="1678972"/>
                </a:lnTo>
                <a:lnTo>
                  <a:pt x="2895041" y="1677467"/>
                </a:lnTo>
                <a:lnTo>
                  <a:pt x="2943097" y="1674971"/>
                </a:lnTo>
                <a:lnTo>
                  <a:pt x="2990885" y="1671494"/>
                </a:lnTo>
                <a:lnTo>
                  <a:pt x="3038397" y="1667046"/>
                </a:lnTo>
                <a:lnTo>
                  <a:pt x="3085622" y="1661636"/>
                </a:lnTo>
                <a:lnTo>
                  <a:pt x="3132550" y="1655274"/>
                </a:lnTo>
                <a:lnTo>
                  <a:pt x="3179171" y="1647971"/>
                </a:lnTo>
                <a:lnTo>
                  <a:pt x="3225476" y="1639736"/>
                </a:lnTo>
                <a:lnTo>
                  <a:pt x="3271455" y="1630580"/>
                </a:lnTo>
                <a:lnTo>
                  <a:pt x="3317097" y="1620512"/>
                </a:lnTo>
                <a:lnTo>
                  <a:pt x="3362392" y="1609542"/>
                </a:lnTo>
                <a:lnTo>
                  <a:pt x="3407332" y="1597680"/>
                </a:lnTo>
                <a:lnTo>
                  <a:pt x="3451905" y="1584936"/>
                </a:lnTo>
                <a:lnTo>
                  <a:pt x="3470484" y="1579212"/>
                </a:lnTo>
                <a:lnTo>
                  <a:pt x="3470484" y="1679476"/>
                </a:lnTo>
                <a:close/>
              </a:path>
            </a:pathLst>
          </a:custGeom>
          <a:solidFill>
            <a:srgbClr val="292929">
              <a:alpha val="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8214335"/>
            <a:ext cx="1908810" cy="2073275"/>
          </a:xfrm>
          <a:custGeom>
            <a:avLst/>
            <a:gdLst/>
            <a:ahLst/>
            <a:cxnLst/>
            <a:rect l="l" t="t" r="r" b="b"/>
            <a:pathLst>
              <a:path w="1908810" h="2073275">
                <a:moveTo>
                  <a:pt x="1901578" y="2072663"/>
                </a:moveTo>
                <a:lnTo>
                  <a:pt x="1776627" y="2072663"/>
                </a:lnTo>
                <a:lnTo>
                  <a:pt x="1778447" y="2053176"/>
                </a:lnTo>
                <a:lnTo>
                  <a:pt x="1778509" y="2052512"/>
                </a:lnTo>
                <a:lnTo>
                  <a:pt x="1781655" y="2005328"/>
                </a:lnTo>
                <a:lnTo>
                  <a:pt x="1783591" y="1957171"/>
                </a:lnTo>
                <a:lnTo>
                  <a:pt x="1784242" y="1908720"/>
                </a:lnTo>
                <a:lnTo>
                  <a:pt x="1783534" y="1857788"/>
                </a:lnTo>
                <a:lnTo>
                  <a:pt x="1781415" y="1807094"/>
                </a:lnTo>
                <a:lnTo>
                  <a:pt x="1777895" y="1756661"/>
                </a:lnTo>
                <a:lnTo>
                  <a:pt x="1772983" y="1706512"/>
                </a:lnTo>
                <a:lnTo>
                  <a:pt x="1766689" y="1656669"/>
                </a:lnTo>
                <a:lnTo>
                  <a:pt x="1759010" y="1607088"/>
                </a:lnTo>
                <a:lnTo>
                  <a:pt x="1749992" y="1557993"/>
                </a:lnTo>
                <a:lnTo>
                  <a:pt x="1739608" y="1509205"/>
                </a:lnTo>
                <a:lnTo>
                  <a:pt x="1727879" y="1460813"/>
                </a:lnTo>
                <a:lnTo>
                  <a:pt x="1714814" y="1412840"/>
                </a:lnTo>
                <a:lnTo>
                  <a:pt x="1700424" y="1365309"/>
                </a:lnTo>
                <a:lnTo>
                  <a:pt x="1684717" y="1318241"/>
                </a:lnTo>
                <a:lnTo>
                  <a:pt x="1667703" y="1271661"/>
                </a:lnTo>
                <a:lnTo>
                  <a:pt x="1649391" y="1225589"/>
                </a:lnTo>
                <a:lnTo>
                  <a:pt x="1629791" y="1180050"/>
                </a:lnTo>
                <a:lnTo>
                  <a:pt x="1608911" y="1135064"/>
                </a:lnTo>
                <a:lnTo>
                  <a:pt x="1586762" y="1090656"/>
                </a:lnTo>
                <a:lnTo>
                  <a:pt x="1563353" y="1046846"/>
                </a:lnTo>
                <a:lnTo>
                  <a:pt x="1538693" y="1003659"/>
                </a:lnTo>
                <a:lnTo>
                  <a:pt x="1512792" y="961116"/>
                </a:lnTo>
                <a:lnTo>
                  <a:pt x="1485658" y="919240"/>
                </a:lnTo>
                <a:lnTo>
                  <a:pt x="1457302" y="878053"/>
                </a:lnTo>
                <a:lnTo>
                  <a:pt x="1427733" y="837578"/>
                </a:lnTo>
                <a:lnTo>
                  <a:pt x="1396960" y="797838"/>
                </a:lnTo>
                <a:lnTo>
                  <a:pt x="1364992" y="758855"/>
                </a:lnTo>
                <a:lnTo>
                  <a:pt x="1331839" y="720652"/>
                </a:lnTo>
                <a:lnTo>
                  <a:pt x="1297511" y="683251"/>
                </a:lnTo>
                <a:lnTo>
                  <a:pt x="1262016" y="646674"/>
                </a:lnTo>
                <a:lnTo>
                  <a:pt x="1225516" y="611103"/>
                </a:lnTo>
                <a:lnTo>
                  <a:pt x="1188179" y="576710"/>
                </a:lnTo>
                <a:lnTo>
                  <a:pt x="1150031" y="543503"/>
                </a:lnTo>
                <a:lnTo>
                  <a:pt x="1111092" y="511490"/>
                </a:lnTo>
                <a:lnTo>
                  <a:pt x="1071388" y="480681"/>
                </a:lnTo>
                <a:lnTo>
                  <a:pt x="1030940" y="451085"/>
                </a:lnTo>
                <a:lnTo>
                  <a:pt x="989773" y="422710"/>
                </a:lnTo>
                <a:lnTo>
                  <a:pt x="947908" y="395565"/>
                </a:lnTo>
                <a:lnTo>
                  <a:pt x="905371" y="369658"/>
                </a:lnTo>
                <a:lnTo>
                  <a:pt x="862182" y="344999"/>
                </a:lnTo>
                <a:lnTo>
                  <a:pt x="818366" y="321596"/>
                </a:lnTo>
                <a:lnTo>
                  <a:pt x="773947" y="299459"/>
                </a:lnTo>
                <a:lnTo>
                  <a:pt x="728946" y="278595"/>
                </a:lnTo>
                <a:lnTo>
                  <a:pt x="683387" y="259013"/>
                </a:lnTo>
                <a:lnTo>
                  <a:pt x="637294" y="240723"/>
                </a:lnTo>
                <a:lnTo>
                  <a:pt x="590689" y="223733"/>
                </a:lnTo>
                <a:lnTo>
                  <a:pt x="543596" y="208052"/>
                </a:lnTo>
                <a:lnTo>
                  <a:pt x="496038" y="193688"/>
                </a:lnTo>
                <a:lnTo>
                  <a:pt x="448038" y="180651"/>
                </a:lnTo>
                <a:lnTo>
                  <a:pt x="399619" y="168949"/>
                </a:lnTo>
                <a:lnTo>
                  <a:pt x="350805" y="158591"/>
                </a:lnTo>
                <a:lnTo>
                  <a:pt x="301618" y="149585"/>
                </a:lnTo>
                <a:lnTo>
                  <a:pt x="252081" y="141941"/>
                </a:lnTo>
                <a:lnTo>
                  <a:pt x="202219" y="135667"/>
                </a:lnTo>
                <a:lnTo>
                  <a:pt x="152053" y="130772"/>
                </a:lnTo>
                <a:lnTo>
                  <a:pt x="101608" y="127265"/>
                </a:lnTo>
                <a:lnTo>
                  <a:pt x="50906" y="125154"/>
                </a:lnTo>
                <a:lnTo>
                  <a:pt x="0" y="124448"/>
                </a:lnTo>
                <a:lnTo>
                  <a:pt x="0" y="0"/>
                </a:lnTo>
                <a:lnTo>
                  <a:pt x="50866" y="660"/>
                </a:lnTo>
                <a:lnTo>
                  <a:pt x="101538" y="2636"/>
                </a:lnTo>
                <a:lnTo>
                  <a:pt x="151968" y="5918"/>
                </a:lnTo>
                <a:lnTo>
                  <a:pt x="202135" y="10500"/>
                </a:lnTo>
                <a:lnTo>
                  <a:pt x="252020" y="16372"/>
                </a:lnTo>
                <a:lnTo>
                  <a:pt x="301603" y="23528"/>
                </a:lnTo>
                <a:lnTo>
                  <a:pt x="350864" y="31957"/>
                </a:lnTo>
                <a:lnTo>
                  <a:pt x="399783" y="41653"/>
                </a:lnTo>
                <a:lnTo>
                  <a:pt x="448342" y="52607"/>
                </a:lnTo>
                <a:lnTo>
                  <a:pt x="496520" y="64812"/>
                </a:lnTo>
                <a:lnTo>
                  <a:pt x="544298" y="78258"/>
                </a:lnTo>
                <a:lnTo>
                  <a:pt x="591655" y="92938"/>
                </a:lnTo>
                <a:lnTo>
                  <a:pt x="638573" y="108843"/>
                </a:lnTo>
                <a:lnTo>
                  <a:pt x="685031" y="125967"/>
                </a:lnTo>
                <a:lnTo>
                  <a:pt x="731010" y="144299"/>
                </a:lnTo>
                <a:lnTo>
                  <a:pt x="776490" y="163833"/>
                </a:lnTo>
                <a:lnTo>
                  <a:pt x="821452" y="184560"/>
                </a:lnTo>
                <a:lnTo>
                  <a:pt x="865875" y="206472"/>
                </a:lnTo>
                <a:lnTo>
                  <a:pt x="909741" y="229560"/>
                </a:lnTo>
                <a:lnTo>
                  <a:pt x="953029" y="253817"/>
                </a:lnTo>
                <a:lnTo>
                  <a:pt x="995720" y="279235"/>
                </a:lnTo>
                <a:lnTo>
                  <a:pt x="1037794" y="305805"/>
                </a:lnTo>
                <a:lnTo>
                  <a:pt x="1079232" y="333519"/>
                </a:lnTo>
                <a:lnTo>
                  <a:pt x="1120013" y="362370"/>
                </a:lnTo>
                <a:lnTo>
                  <a:pt x="1160118" y="392348"/>
                </a:lnTo>
                <a:lnTo>
                  <a:pt x="1199528" y="423446"/>
                </a:lnTo>
                <a:lnTo>
                  <a:pt x="1238223" y="455656"/>
                </a:lnTo>
                <a:lnTo>
                  <a:pt x="1276182" y="488969"/>
                </a:lnTo>
                <a:lnTo>
                  <a:pt x="1313387" y="523377"/>
                </a:lnTo>
                <a:lnTo>
                  <a:pt x="1349817" y="558873"/>
                </a:lnTo>
                <a:lnTo>
                  <a:pt x="1385313" y="595304"/>
                </a:lnTo>
                <a:lnTo>
                  <a:pt x="1419721" y="632508"/>
                </a:lnTo>
                <a:lnTo>
                  <a:pt x="1453034" y="670468"/>
                </a:lnTo>
                <a:lnTo>
                  <a:pt x="1485244" y="709162"/>
                </a:lnTo>
                <a:lnTo>
                  <a:pt x="1516342" y="748572"/>
                </a:lnTo>
                <a:lnTo>
                  <a:pt x="1546321" y="788677"/>
                </a:lnTo>
                <a:lnTo>
                  <a:pt x="1575171" y="829458"/>
                </a:lnTo>
                <a:lnTo>
                  <a:pt x="1602885" y="870896"/>
                </a:lnTo>
                <a:lnTo>
                  <a:pt x="1629455" y="912970"/>
                </a:lnTo>
                <a:lnTo>
                  <a:pt x="1654873" y="955661"/>
                </a:lnTo>
                <a:lnTo>
                  <a:pt x="1679130" y="998949"/>
                </a:lnTo>
                <a:lnTo>
                  <a:pt x="1702219" y="1042815"/>
                </a:lnTo>
                <a:lnTo>
                  <a:pt x="1724131" y="1087238"/>
                </a:lnTo>
                <a:lnTo>
                  <a:pt x="1744857" y="1132200"/>
                </a:lnTo>
                <a:lnTo>
                  <a:pt x="1764391" y="1177680"/>
                </a:lnTo>
                <a:lnTo>
                  <a:pt x="1782724" y="1223659"/>
                </a:lnTo>
                <a:lnTo>
                  <a:pt x="1799847" y="1270118"/>
                </a:lnTo>
                <a:lnTo>
                  <a:pt x="1815753" y="1317035"/>
                </a:lnTo>
                <a:lnTo>
                  <a:pt x="1830433" y="1364393"/>
                </a:lnTo>
                <a:lnTo>
                  <a:pt x="1843879" y="1412170"/>
                </a:lnTo>
                <a:lnTo>
                  <a:pt x="1856083" y="1460348"/>
                </a:lnTo>
                <a:lnTo>
                  <a:pt x="1867037" y="1508907"/>
                </a:lnTo>
                <a:lnTo>
                  <a:pt x="1876733" y="1557827"/>
                </a:lnTo>
                <a:lnTo>
                  <a:pt x="1885163" y="1607088"/>
                </a:lnTo>
                <a:lnTo>
                  <a:pt x="1892318" y="1656669"/>
                </a:lnTo>
                <a:lnTo>
                  <a:pt x="1898185" y="1706512"/>
                </a:lnTo>
                <a:lnTo>
                  <a:pt x="1902766" y="1756661"/>
                </a:lnTo>
                <a:lnTo>
                  <a:pt x="1906051" y="1807094"/>
                </a:lnTo>
                <a:lnTo>
                  <a:pt x="1908029" y="1857788"/>
                </a:lnTo>
                <a:lnTo>
                  <a:pt x="1908690" y="1908720"/>
                </a:lnTo>
                <a:lnTo>
                  <a:pt x="1908088" y="1956969"/>
                </a:lnTo>
                <a:lnTo>
                  <a:pt x="1906295" y="2004906"/>
                </a:lnTo>
                <a:lnTo>
                  <a:pt x="1903327" y="2052512"/>
                </a:lnTo>
                <a:lnTo>
                  <a:pt x="1903286" y="2053176"/>
                </a:lnTo>
                <a:lnTo>
                  <a:pt x="1901578" y="2072663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08344" y="475526"/>
            <a:ext cx="2559685" cy="53911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350" spc="2645" dirty="0">
                <a:solidFill>
                  <a:srgbClr val="000000"/>
                </a:solidFill>
                <a:latin typeface="Webdings"/>
                <a:cs typeface="Webdings"/>
              </a:rPr>
              <a:t>📌</a:t>
            </a:r>
            <a:r>
              <a:rPr sz="3350" spc="-2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000" b="1" spc="-245" dirty="0">
                <a:solidFill>
                  <a:srgbClr val="000000"/>
                </a:solidFill>
                <a:latin typeface="Trebuchet MS"/>
                <a:cs typeface="Trebuchet MS"/>
              </a:rPr>
              <a:t>Key</a:t>
            </a:r>
            <a:r>
              <a:rPr sz="3000" b="1" spc="-29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3000" b="1" spc="-505" dirty="0">
                <a:solidFill>
                  <a:srgbClr val="000000"/>
                </a:solidFill>
                <a:latin typeface="Trebuchet MS"/>
                <a:cs typeface="Trebuchet MS"/>
              </a:rPr>
              <a:t>Findings: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8344" y="1398707"/>
            <a:ext cx="12176125" cy="1358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280">
              <a:lnSpc>
                <a:spcPct val="100000"/>
              </a:lnSpc>
              <a:spcBef>
                <a:spcPts val="100"/>
              </a:spcBef>
            </a:pPr>
            <a:r>
              <a:rPr sz="3000" b="1" spc="-195" dirty="0">
                <a:latin typeface="Trebuchet MS"/>
                <a:cs typeface="Trebuchet MS"/>
              </a:rPr>
              <a:t>Die</a:t>
            </a:r>
            <a:r>
              <a:rPr sz="3000" b="1" spc="-265" dirty="0">
                <a:latin typeface="Trebuchet MS"/>
                <a:cs typeface="Trebuchet MS"/>
              </a:rPr>
              <a:t> </a:t>
            </a:r>
            <a:r>
              <a:rPr sz="3000" b="1" spc="-225" dirty="0">
                <a:latin typeface="Trebuchet MS"/>
                <a:cs typeface="Trebuchet MS"/>
              </a:rPr>
              <a:t>Depth:</a:t>
            </a:r>
            <a:r>
              <a:rPr sz="3000" b="1" spc="-325" dirty="0">
                <a:latin typeface="Trebuchet MS"/>
                <a:cs typeface="Trebuchet MS"/>
              </a:rPr>
              <a:t> </a:t>
            </a:r>
            <a:r>
              <a:rPr sz="3000" spc="-105" dirty="0">
                <a:latin typeface="Trebuchet MS"/>
                <a:cs typeface="Trebuchet MS"/>
              </a:rPr>
              <a:t>Had</a:t>
            </a:r>
            <a:r>
              <a:rPr sz="3000" spc="-325" dirty="0">
                <a:latin typeface="Trebuchet MS"/>
                <a:cs typeface="Trebuchet MS"/>
              </a:rPr>
              <a:t> </a:t>
            </a:r>
            <a:r>
              <a:rPr sz="3000" spc="-95" dirty="0">
                <a:latin typeface="Trebuchet MS"/>
                <a:cs typeface="Trebuchet MS"/>
              </a:rPr>
              <a:t>no</a:t>
            </a:r>
            <a:r>
              <a:rPr sz="3000" spc="-330" dirty="0">
                <a:latin typeface="Trebuchet MS"/>
                <a:cs typeface="Trebuchet MS"/>
              </a:rPr>
              <a:t> </a:t>
            </a:r>
            <a:r>
              <a:rPr sz="3000" spc="-95" dirty="0">
                <a:latin typeface="Trebuchet MS"/>
                <a:cs typeface="Trebuchet MS"/>
              </a:rPr>
              <a:t>significant</a:t>
            </a:r>
            <a:r>
              <a:rPr sz="3000" spc="-325" dirty="0">
                <a:latin typeface="Trebuchet MS"/>
                <a:cs typeface="Trebuchet MS"/>
              </a:rPr>
              <a:t> </a:t>
            </a:r>
            <a:r>
              <a:rPr sz="3000" spc="-150" dirty="0">
                <a:latin typeface="Trebuchet MS"/>
                <a:cs typeface="Trebuchet MS"/>
              </a:rPr>
              <a:t>effect</a:t>
            </a:r>
            <a:r>
              <a:rPr sz="3000" spc="-325" dirty="0">
                <a:latin typeface="Trebuchet MS"/>
                <a:cs typeface="Trebuchet MS"/>
              </a:rPr>
              <a:t> </a:t>
            </a:r>
            <a:r>
              <a:rPr sz="3000" spc="-105" dirty="0">
                <a:latin typeface="Trebuchet MS"/>
                <a:cs typeface="Trebuchet MS"/>
              </a:rPr>
              <a:t>on</a:t>
            </a:r>
            <a:r>
              <a:rPr sz="3000" spc="-330" dirty="0">
                <a:latin typeface="Trebuchet MS"/>
                <a:cs typeface="Trebuchet MS"/>
              </a:rPr>
              <a:t> </a:t>
            </a:r>
            <a:r>
              <a:rPr sz="3000" spc="-130" dirty="0">
                <a:latin typeface="Trebuchet MS"/>
                <a:cs typeface="Trebuchet MS"/>
              </a:rPr>
              <a:t>required</a:t>
            </a:r>
            <a:r>
              <a:rPr sz="3000" spc="-325" dirty="0">
                <a:latin typeface="Trebuchet MS"/>
                <a:cs typeface="Trebuchet MS"/>
              </a:rPr>
              <a:t> </a:t>
            </a:r>
            <a:r>
              <a:rPr sz="3000" spc="-10" dirty="0">
                <a:latin typeface="Trebuchet MS"/>
                <a:cs typeface="Trebuchet MS"/>
              </a:rPr>
              <a:t>force.</a:t>
            </a:r>
            <a:endParaRPr sz="3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3300"/>
              </a:spcBef>
            </a:pPr>
            <a:r>
              <a:rPr sz="3000" b="1" spc="-190" dirty="0">
                <a:latin typeface="Trebuchet MS"/>
                <a:cs typeface="Trebuchet MS"/>
              </a:rPr>
              <a:t>Cold</a:t>
            </a:r>
            <a:r>
              <a:rPr sz="3000" b="1" spc="-265" dirty="0">
                <a:latin typeface="Trebuchet MS"/>
                <a:cs typeface="Trebuchet MS"/>
              </a:rPr>
              <a:t> vs. </a:t>
            </a:r>
            <a:r>
              <a:rPr sz="3000" b="1" spc="-150" dirty="0">
                <a:latin typeface="Trebuchet MS"/>
                <a:cs typeface="Trebuchet MS"/>
              </a:rPr>
              <a:t>Hot</a:t>
            </a:r>
            <a:r>
              <a:rPr sz="3000" b="1" spc="-265" dirty="0">
                <a:latin typeface="Trebuchet MS"/>
                <a:cs typeface="Trebuchet MS"/>
              </a:rPr>
              <a:t> </a:t>
            </a:r>
            <a:r>
              <a:rPr sz="3000" b="1" spc="-200" dirty="0">
                <a:latin typeface="Trebuchet MS"/>
                <a:cs typeface="Trebuchet MS"/>
              </a:rPr>
              <a:t>Extrusion:</a:t>
            </a:r>
            <a:r>
              <a:rPr sz="3000" b="1" spc="-330" dirty="0">
                <a:latin typeface="Trebuchet MS"/>
                <a:cs typeface="Trebuchet MS"/>
              </a:rPr>
              <a:t> </a:t>
            </a:r>
            <a:r>
              <a:rPr sz="3000" spc="-145" dirty="0">
                <a:latin typeface="Trebuchet MS"/>
                <a:cs typeface="Trebuchet MS"/>
              </a:rPr>
              <a:t>Cold</a:t>
            </a:r>
            <a:r>
              <a:rPr sz="3000" spc="-325" dirty="0">
                <a:latin typeface="Trebuchet MS"/>
                <a:cs typeface="Trebuchet MS"/>
              </a:rPr>
              <a:t> </a:t>
            </a:r>
            <a:r>
              <a:rPr sz="3000" spc="-105" dirty="0">
                <a:latin typeface="Trebuchet MS"/>
                <a:cs typeface="Trebuchet MS"/>
              </a:rPr>
              <a:t>extrusion</a:t>
            </a:r>
            <a:r>
              <a:rPr sz="3000" spc="-330" dirty="0">
                <a:latin typeface="Trebuchet MS"/>
                <a:cs typeface="Trebuchet MS"/>
              </a:rPr>
              <a:t> </a:t>
            </a:r>
            <a:r>
              <a:rPr sz="3000" spc="-105" dirty="0">
                <a:latin typeface="Trebuchet MS"/>
                <a:cs typeface="Trebuchet MS"/>
              </a:rPr>
              <a:t>requires</a:t>
            </a:r>
            <a:r>
              <a:rPr sz="3000" spc="-330" dirty="0">
                <a:latin typeface="Trebuchet MS"/>
                <a:cs typeface="Trebuchet MS"/>
              </a:rPr>
              <a:t> </a:t>
            </a:r>
            <a:r>
              <a:rPr sz="3000" spc="-175" dirty="0">
                <a:latin typeface="Trebuchet MS"/>
                <a:cs typeface="Trebuchet MS"/>
              </a:rPr>
              <a:t>twice</a:t>
            </a:r>
            <a:r>
              <a:rPr sz="3000" spc="-325" dirty="0">
                <a:latin typeface="Trebuchet MS"/>
                <a:cs typeface="Trebuchet MS"/>
              </a:rPr>
              <a:t> </a:t>
            </a:r>
            <a:r>
              <a:rPr sz="3000" spc="-125" dirty="0">
                <a:latin typeface="Trebuchet MS"/>
                <a:cs typeface="Trebuchet MS"/>
              </a:rPr>
              <a:t>the</a:t>
            </a:r>
            <a:r>
              <a:rPr sz="3000" spc="-330" dirty="0">
                <a:latin typeface="Trebuchet MS"/>
                <a:cs typeface="Trebuchet MS"/>
              </a:rPr>
              <a:t> </a:t>
            </a:r>
            <a:r>
              <a:rPr sz="3000" spc="-135" dirty="0">
                <a:latin typeface="Trebuchet MS"/>
                <a:cs typeface="Trebuchet MS"/>
              </a:rPr>
              <a:t>force</a:t>
            </a:r>
            <a:r>
              <a:rPr sz="3000" spc="-330" dirty="0">
                <a:latin typeface="Trebuchet MS"/>
                <a:cs typeface="Trebuchet MS"/>
              </a:rPr>
              <a:t> </a:t>
            </a:r>
            <a:r>
              <a:rPr sz="3000" spc="-145" dirty="0">
                <a:latin typeface="Trebuchet MS"/>
                <a:cs typeface="Trebuchet MS"/>
              </a:rPr>
              <a:t>of</a:t>
            </a:r>
            <a:r>
              <a:rPr sz="3000" spc="-325" dirty="0">
                <a:latin typeface="Trebuchet MS"/>
                <a:cs typeface="Trebuchet MS"/>
              </a:rPr>
              <a:t> </a:t>
            </a:r>
            <a:r>
              <a:rPr sz="3000" spc="-110" dirty="0">
                <a:latin typeface="Trebuchet MS"/>
                <a:cs typeface="Trebuchet MS"/>
              </a:rPr>
              <a:t>hot</a:t>
            </a:r>
            <a:r>
              <a:rPr sz="3000" spc="-330" dirty="0">
                <a:latin typeface="Trebuchet MS"/>
                <a:cs typeface="Trebuchet MS"/>
              </a:rPr>
              <a:t> </a:t>
            </a:r>
            <a:r>
              <a:rPr sz="3000" spc="-90" dirty="0">
                <a:latin typeface="Trebuchet MS"/>
                <a:cs typeface="Trebuchet MS"/>
              </a:rPr>
              <a:t>extrusion.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9153046" y="9258300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452697"/>
            <a:ext cx="16094710" cy="7834630"/>
            <a:chOff x="0" y="2452697"/>
            <a:chExt cx="16094710" cy="78346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6730" y="2452697"/>
              <a:ext cx="13807374" cy="6716952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7030306"/>
              <a:ext cx="3557270" cy="3256915"/>
            </a:xfrm>
            <a:custGeom>
              <a:avLst/>
              <a:gdLst/>
              <a:ahLst/>
              <a:cxnLst/>
              <a:rect l="l" t="t" r="r" b="b"/>
              <a:pathLst>
                <a:path w="3557270" h="3256915">
                  <a:moveTo>
                    <a:pt x="814636" y="12699"/>
                  </a:moveTo>
                  <a:lnTo>
                    <a:pt x="334908" y="12699"/>
                  </a:lnTo>
                  <a:lnTo>
                    <a:pt x="382486" y="0"/>
                  </a:lnTo>
                  <a:lnTo>
                    <a:pt x="767058" y="0"/>
                  </a:lnTo>
                  <a:lnTo>
                    <a:pt x="814636" y="12699"/>
                  </a:lnTo>
                  <a:close/>
                </a:path>
                <a:path w="3557270" h="3256915">
                  <a:moveTo>
                    <a:pt x="956095" y="25399"/>
                  </a:moveTo>
                  <a:lnTo>
                    <a:pt x="193448" y="25399"/>
                  </a:lnTo>
                  <a:lnTo>
                    <a:pt x="240383" y="12699"/>
                  </a:lnTo>
                  <a:lnTo>
                    <a:pt x="909161" y="12699"/>
                  </a:lnTo>
                  <a:lnTo>
                    <a:pt x="956095" y="25399"/>
                  </a:lnTo>
                  <a:close/>
                </a:path>
                <a:path w="3557270" h="3256915">
                  <a:moveTo>
                    <a:pt x="1049280" y="38099"/>
                  </a:moveTo>
                  <a:lnTo>
                    <a:pt x="100263" y="38099"/>
                  </a:lnTo>
                  <a:lnTo>
                    <a:pt x="146740" y="25399"/>
                  </a:lnTo>
                  <a:lnTo>
                    <a:pt x="1002804" y="25399"/>
                  </a:lnTo>
                  <a:lnTo>
                    <a:pt x="1049280" y="38099"/>
                  </a:lnTo>
                  <a:close/>
                </a:path>
                <a:path w="3557270" h="3256915">
                  <a:moveTo>
                    <a:pt x="3544395" y="3256692"/>
                  </a:moveTo>
                  <a:lnTo>
                    <a:pt x="0" y="3256692"/>
                  </a:lnTo>
                  <a:lnTo>
                    <a:pt x="0" y="53098"/>
                  </a:lnTo>
                  <a:lnTo>
                    <a:pt x="54024" y="38099"/>
                  </a:lnTo>
                  <a:lnTo>
                    <a:pt x="1095519" y="38099"/>
                  </a:lnTo>
                  <a:lnTo>
                    <a:pt x="1232752" y="76199"/>
                  </a:lnTo>
                  <a:lnTo>
                    <a:pt x="1277982" y="76199"/>
                  </a:lnTo>
                  <a:lnTo>
                    <a:pt x="1543560" y="152399"/>
                  </a:lnTo>
                  <a:lnTo>
                    <a:pt x="1586802" y="177799"/>
                  </a:lnTo>
                  <a:lnTo>
                    <a:pt x="1672359" y="203199"/>
                  </a:lnTo>
                  <a:lnTo>
                    <a:pt x="1714662" y="228599"/>
                  </a:lnTo>
                  <a:lnTo>
                    <a:pt x="1798289" y="253999"/>
                  </a:lnTo>
                  <a:lnTo>
                    <a:pt x="1839601" y="279399"/>
                  </a:lnTo>
                  <a:lnTo>
                    <a:pt x="1880571" y="292099"/>
                  </a:lnTo>
                  <a:lnTo>
                    <a:pt x="1961463" y="342899"/>
                  </a:lnTo>
                  <a:lnTo>
                    <a:pt x="2001373" y="355599"/>
                  </a:lnTo>
                  <a:lnTo>
                    <a:pt x="2040918" y="380999"/>
                  </a:lnTo>
                  <a:lnTo>
                    <a:pt x="2157305" y="457199"/>
                  </a:lnTo>
                  <a:lnTo>
                    <a:pt x="2195332" y="469899"/>
                  </a:lnTo>
                  <a:lnTo>
                    <a:pt x="2232965" y="495299"/>
                  </a:lnTo>
                  <a:lnTo>
                    <a:pt x="2307026" y="546099"/>
                  </a:lnTo>
                  <a:lnTo>
                    <a:pt x="2343443" y="584199"/>
                  </a:lnTo>
                  <a:lnTo>
                    <a:pt x="2415018" y="634999"/>
                  </a:lnTo>
                  <a:lnTo>
                    <a:pt x="2484880" y="685799"/>
                  </a:lnTo>
                  <a:lnTo>
                    <a:pt x="2519153" y="723899"/>
                  </a:lnTo>
                  <a:lnTo>
                    <a:pt x="2552980" y="749299"/>
                  </a:lnTo>
                  <a:lnTo>
                    <a:pt x="2586355" y="774699"/>
                  </a:lnTo>
                  <a:lnTo>
                    <a:pt x="2619273" y="812799"/>
                  </a:lnTo>
                  <a:lnTo>
                    <a:pt x="2651727" y="838199"/>
                  </a:lnTo>
                  <a:lnTo>
                    <a:pt x="2683712" y="876299"/>
                  </a:lnTo>
                  <a:lnTo>
                    <a:pt x="2715222" y="901699"/>
                  </a:lnTo>
                  <a:lnTo>
                    <a:pt x="2746251" y="939799"/>
                  </a:lnTo>
                  <a:lnTo>
                    <a:pt x="2776794" y="965199"/>
                  </a:lnTo>
                  <a:lnTo>
                    <a:pt x="2806844" y="1003299"/>
                  </a:lnTo>
                  <a:lnTo>
                    <a:pt x="2836397" y="1041399"/>
                  </a:lnTo>
                  <a:lnTo>
                    <a:pt x="2865445" y="1066799"/>
                  </a:lnTo>
                  <a:lnTo>
                    <a:pt x="2893984" y="1104899"/>
                  </a:lnTo>
                  <a:lnTo>
                    <a:pt x="2922007" y="1142999"/>
                  </a:lnTo>
                  <a:lnTo>
                    <a:pt x="2949509" y="1181099"/>
                  </a:lnTo>
                  <a:lnTo>
                    <a:pt x="2976484" y="1206499"/>
                  </a:lnTo>
                  <a:lnTo>
                    <a:pt x="3002926" y="1244599"/>
                  </a:lnTo>
                  <a:lnTo>
                    <a:pt x="3028830" y="1282699"/>
                  </a:lnTo>
                  <a:lnTo>
                    <a:pt x="3054189" y="1320799"/>
                  </a:lnTo>
                  <a:lnTo>
                    <a:pt x="3078998" y="1358899"/>
                  </a:lnTo>
                  <a:lnTo>
                    <a:pt x="3103251" y="1396999"/>
                  </a:lnTo>
                  <a:lnTo>
                    <a:pt x="3126942" y="1435099"/>
                  </a:lnTo>
                  <a:lnTo>
                    <a:pt x="3150066" y="1473199"/>
                  </a:lnTo>
                  <a:lnTo>
                    <a:pt x="3172616" y="1511299"/>
                  </a:lnTo>
                  <a:lnTo>
                    <a:pt x="3194587" y="1549399"/>
                  </a:lnTo>
                  <a:lnTo>
                    <a:pt x="3215974" y="1587499"/>
                  </a:lnTo>
                  <a:lnTo>
                    <a:pt x="3236769" y="1638299"/>
                  </a:lnTo>
                  <a:lnTo>
                    <a:pt x="3256968" y="1676399"/>
                  </a:lnTo>
                  <a:lnTo>
                    <a:pt x="3276565" y="1714499"/>
                  </a:lnTo>
                  <a:lnTo>
                    <a:pt x="3295554" y="1752599"/>
                  </a:lnTo>
                  <a:lnTo>
                    <a:pt x="3313929" y="1803399"/>
                  </a:lnTo>
                  <a:lnTo>
                    <a:pt x="3331684" y="1841499"/>
                  </a:lnTo>
                  <a:lnTo>
                    <a:pt x="3348814" y="1879599"/>
                  </a:lnTo>
                  <a:lnTo>
                    <a:pt x="3365313" y="1930399"/>
                  </a:lnTo>
                  <a:lnTo>
                    <a:pt x="3381175" y="1968499"/>
                  </a:lnTo>
                  <a:lnTo>
                    <a:pt x="3396394" y="2006599"/>
                  </a:lnTo>
                  <a:lnTo>
                    <a:pt x="3410964" y="2057399"/>
                  </a:lnTo>
                  <a:lnTo>
                    <a:pt x="3424880" y="2095499"/>
                  </a:lnTo>
                  <a:lnTo>
                    <a:pt x="3438136" y="2146299"/>
                  </a:lnTo>
                  <a:lnTo>
                    <a:pt x="3450726" y="2184399"/>
                  </a:lnTo>
                  <a:lnTo>
                    <a:pt x="3462644" y="2235199"/>
                  </a:lnTo>
                  <a:lnTo>
                    <a:pt x="3473885" y="2273299"/>
                  </a:lnTo>
                  <a:lnTo>
                    <a:pt x="3484443" y="2324099"/>
                  </a:lnTo>
                  <a:lnTo>
                    <a:pt x="3494311" y="2362199"/>
                  </a:lnTo>
                  <a:lnTo>
                    <a:pt x="3503485" y="2412999"/>
                  </a:lnTo>
                  <a:lnTo>
                    <a:pt x="3511958" y="2463799"/>
                  </a:lnTo>
                  <a:lnTo>
                    <a:pt x="3519724" y="2501899"/>
                  </a:lnTo>
                  <a:lnTo>
                    <a:pt x="3526778" y="2552699"/>
                  </a:lnTo>
                  <a:lnTo>
                    <a:pt x="3533115" y="2603499"/>
                  </a:lnTo>
                  <a:lnTo>
                    <a:pt x="3538727" y="2641599"/>
                  </a:lnTo>
                  <a:lnTo>
                    <a:pt x="3543610" y="2692399"/>
                  </a:lnTo>
                  <a:lnTo>
                    <a:pt x="3547758" y="2743199"/>
                  </a:lnTo>
                  <a:lnTo>
                    <a:pt x="3551165" y="2793999"/>
                  </a:lnTo>
                  <a:lnTo>
                    <a:pt x="3553824" y="2832099"/>
                  </a:lnTo>
                  <a:lnTo>
                    <a:pt x="3555731" y="2882899"/>
                  </a:lnTo>
                  <a:lnTo>
                    <a:pt x="3556879" y="2933699"/>
                  </a:lnTo>
                  <a:lnTo>
                    <a:pt x="3557263" y="2984499"/>
                  </a:lnTo>
                  <a:lnTo>
                    <a:pt x="3556879" y="3022599"/>
                  </a:lnTo>
                  <a:lnTo>
                    <a:pt x="3555731" y="3073399"/>
                  </a:lnTo>
                  <a:lnTo>
                    <a:pt x="3553824" y="3124199"/>
                  </a:lnTo>
                  <a:lnTo>
                    <a:pt x="3551165" y="3174999"/>
                  </a:lnTo>
                  <a:lnTo>
                    <a:pt x="3547758" y="3225799"/>
                  </a:lnTo>
                  <a:lnTo>
                    <a:pt x="3544395" y="3256692"/>
                  </a:lnTo>
                  <a:close/>
                </a:path>
              </a:pathLst>
            </a:custGeom>
            <a:solidFill>
              <a:srgbClr val="E7E8EC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7993953"/>
              <a:ext cx="2338705" cy="2293620"/>
            </a:xfrm>
            <a:custGeom>
              <a:avLst/>
              <a:gdLst/>
              <a:ahLst/>
              <a:cxnLst/>
              <a:rect l="l" t="t" r="r" b="b"/>
              <a:pathLst>
                <a:path w="2338705" h="2293620">
                  <a:moveTo>
                    <a:pt x="515033" y="12699"/>
                  </a:moveTo>
                  <a:lnTo>
                    <a:pt x="133204" y="12699"/>
                  </a:lnTo>
                  <a:lnTo>
                    <a:pt x="180444" y="0"/>
                  </a:lnTo>
                  <a:lnTo>
                    <a:pt x="467687" y="0"/>
                  </a:lnTo>
                  <a:lnTo>
                    <a:pt x="515033" y="12699"/>
                  </a:lnTo>
                  <a:close/>
                </a:path>
                <a:path w="2338705" h="2293620">
                  <a:moveTo>
                    <a:pt x="608767" y="25399"/>
                  </a:moveTo>
                  <a:lnTo>
                    <a:pt x="39659" y="25399"/>
                  </a:lnTo>
                  <a:lnTo>
                    <a:pt x="86271" y="12699"/>
                  </a:lnTo>
                  <a:lnTo>
                    <a:pt x="562064" y="12699"/>
                  </a:lnTo>
                  <a:lnTo>
                    <a:pt x="608767" y="25399"/>
                  </a:lnTo>
                  <a:close/>
                </a:path>
                <a:path w="2338705" h="2293620">
                  <a:moveTo>
                    <a:pt x="0" y="1169939"/>
                  </a:moveTo>
                  <a:lnTo>
                    <a:pt x="0" y="25399"/>
                  </a:lnTo>
                  <a:lnTo>
                    <a:pt x="655129" y="25399"/>
                  </a:lnTo>
                  <a:lnTo>
                    <a:pt x="746783" y="50799"/>
                  </a:lnTo>
                  <a:lnTo>
                    <a:pt x="792049" y="50799"/>
                  </a:lnTo>
                  <a:lnTo>
                    <a:pt x="969077" y="101599"/>
                  </a:lnTo>
                  <a:lnTo>
                    <a:pt x="1012262" y="126999"/>
                  </a:lnTo>
                  <a:lnTo>
                    <a:pt x="1097257" y="152399"/>
                  </a:lnTo>
                  <a:lnTo>
                    <a:pt x="1139042" y="177799"/>
                  </a:lnTo>
                  <a:lnTo>
                    <a:pt x="1180335" y="190499"/>
                  </a:lnTo>
                  <a:lnTo>
                    <a:pt x="1221123" y="215899"/>
                  </a:lnTo>
                  <a:lnTo>
                    <a:pt x="1261393" y="228599"/>
                  </a:lnTo>
                  <a:lnTo>
                    <a:pt x="1340332" y="279399"/>
                  </a:lnTo>
                  <a:lnTo>
                    <a:pt x="1417050" y="330199"/>
                  </a:lnTo>
                  <a:lnTo>
                    <a:pt x="1454544" y="342899"/>
                  </a:lnTo>
                  <a:lnTo>
                    <a:pt x="1491445" y="368299"/>
                  </a:lnTo>
                  <a:lnTo>
                    <a:pt x="1527740" y="406399"/>
                  </a:lnTo>
                  <a:lnTo>
                    <a:pt x="1563417" y="431799"/>
                  </a:lnTo>
                  <a:lnTo>
                    <a:pt x="1598462" y="457199"/>
                  </a:lnTo>
                  <a:lnTo>
                    <a:pt x="1632864" y="482599"/>
                  </a:lnTo>
                  <a:lnTo>
                    <a:pt x="1666609" y="520699"/>
                  </a:lnTo>
                  <a:lnTo>
                    <a:pt x="1699685" y="546099"/>
                  </a:lnTo>
                  <a:lnTo>
                    <a:pt x="1732080" y="571499"/>
                  </a:lnTo>
                  <a:lnTo>
                    <a:pt x="1763780" y="609599"/>
                  </a:lnTo>
                  <a:lnTo>
                    <a:pt x="1794773" y="634999"/>
                  </a:lnTo>
                  <a:lnTo>
                    <a:pt x="1825046" y="673099"/>
                  </a:lnTo>
                  <a:lnTo>
                    <a:pt x="1854587" y="711199"/>
                  </a:lnTo>
                  <a:lnTo>
                    <a:pt x="1883383" y="736599"/>
                  </a:lnTo>
                  <a:lnTo>
                    <a:pt x="1911421" y="774699"/>
                  </a:lnTo>
                  <a:lnTo>
                    <a:pt x="1938690" y="812799"/>
                  </a:lnTo>
                  <a:lnTo>
                    <a:pt x="1965175" y="850899"/>
                  </a:lnTo>
                  <a:lnTo>
                    <a:pt x="1990864" y="888999"/>
                  </a:lnTo>
                  <a:lnTo>
                    <a:pt x="2015746" y="927099"/>
                  </a:lnTo>
                  <a:lnTo>
                    <a:pt x="2039806" y="965199"/>
                  </a:lnTo>
                  <a:lnTo>
                    <a:pt x="2063034" y="1003299"/>
                  </a:lnTo>
                  <a:lnTo>
                    <a:pt x="2085415" y="1041399"/>
                  </a:lnTo>
                  <a:lnTo>
                    <a:pt x="2106937" y="1079499"/>
                  </a:lnTo>
                  <a:lnTo>
                    <a:pt x="2120704" y="1104899"/>
                  </a:lnTo>
                  <a:lnTo>
                    <a:pt x="276027" y="1104899"/>
                  </a:lnTo>
                  <a:lnTo>
                    <a:pt x="228792" y="1117599"/>
                  </a:lnTo>
                  <a:lnTo>
                    <a:pt x="182247" y="1117599"/>
                  </a:lnTo>
                  <a:lnTo>
                    <a:pt x="91481" y="1142999"/>
                  </a:lnTo>
                  <a:lnTo>
                    <a:pt x="0" y="1169939"/>
                  </a:lnTo>
                  <a:close/>
                </a:path>
                <a:path w="2338705" h="2293620">
                  <a:moveTo>
                    <a:pt x="2319432" y="2293045"/>
                  </a:moveTo>
                  <a:lnTo>
                    <a:pt x="1183481" y="2293045"/>
                  </a:lnTo>
                  <a:lnTo>
                    <a:pt x="1185587" y="2285999"/>
                  </a:lnTo>
                  <a:lnTo>
                    <a:pt x="1198615" y="2247899"/>
                  </a:lnTo>
                  <a:lnTo>
                    <a:pt x="1209418" y="2197099"/>
                  </a:lnTo>
                  <a:lnTo>
                    <a:pt x="1217931" y="2158999"/>
                  </a:lnTo>
                  <a:lnTo>
                    <a:pt x="1224091" y="2108199"/>
                  </a:lnTo>
                  <a:lnTo>
                    <a:pt x="1227834" y="2057399"/>
                  </a:lnTo>
                  <a:lnTo>
                    <a:pt x="1229096" y="2019299"/>
                  </a:lnTo>
                  <a:lnTo>
                    <a:pt x="1227843" y="1968499"/>
                  </a:lnTo>
                  <a:lnTo>
                    <a:pt x="1224126" y="1917699"/>
                  </a:lnTo>
                  <a:lnTo>
                    <a:pt x="1218007" y="1879599"/>
                  </a:lnTo>
                  <a:lnTo>
                    <a:pt x="1209548" y="1828799"/>
                  </a:lnTo>
                  <a:lnTo>
                    <a:pt x="1198811" y="1777999"/>
                  </a:lnTo>
                  <a:lnTo>
                    <a:pt x="1185859" y="1739899"/>
                  </a:lnTo>
                  <a:lnTo>
                    <a:pt x="1170754" y="1689099"/>
                  </a:lnTo>
                  <a:lnTo>
                    <a:pt x="1153557" y="1650999"/>
                  </a:lnTo>
                  <a:lnTo>
                    <a:pt x="1134331" y="1612899"/>
                  </a:lnTo>
                  <a:lnTo>
                    <a:pt x="1113139" y="1574799"/>
                  </a:lnTo>
                  <a:lnTo>
                    <a:pt x="1090042" y="1536699"/>
                  </a:lnTo>
                  <a:lnTo>
                    <a:pt x="1065102" y="1498599"/>
                  </a:lnTo>
                  <a:lnTo>
                    <a:pt x="1038382" y="1460499"/>
                  </a:lnTo>
                  <a:lnTo>
                    <a:pt x="1009945" y="1422399"/>
                  </a:lnTo>
                  <a:lnTo>
                    <a:pt x="979851" y="1396999"/>
                  </a:lnTo>
                  <a:lnTo>
                    <a:pt x="948163" y="1358899"/>
                  </a:lnTo>
                  <a:lnTo>
                    <a:pt x="914944" y="1333499"/>
                  </a:lnTo>
                  <a:lnTo>
                    <a:pt x="880256" y="1295399"/>
                  </a:lnTo>
                  <a:lnTo>
                    <a:pt x="844160" y="1269999"/>
                  </a:lnTo>
                  <a:lnTo>
                    <a:pt x="806720" y="1244599"/>
                  </a:lnTo>
                  <a:lnTo>
                    <a:pt x="767997" y="1231899"/>
                  </a:lnTo>
                  <a:lnTo>
                    <a:pt x="728053" y="1206499"/>
                  </a:lnTo>
                  <a:lnTo>
                    <a:pt x="686950" y="1181099"/>
                  </a:lnTo>
                  <a:lnTo>
                    <a:pt x="601518" y="1155699"/>
                  </a:lnTo>
                  <a:lnTo>
                    <a:pt x="466237" y="1117599"/>
                  </a:lnTo>
                  <a:lnTo>
                    <a:pt x="419489" y="1117599"/>
                  </a:lnTo>
                  <a:lnTo>
                    <a:pt x="372019" y="1104899"/>
                  </a:lnTo>
                  <a:lnTo>
                    <a:pt x="2120704" y="1104899"/>
                  </a:lnTo>
                  <a:lnTo>
                    <a:pt x="2127588" y="1117599"/>
                  </a:lnTo>
                  <a:lnTo>
                    <a:pt x="2147354" y="1155699"/>
                  </a:lnTo>
                  <a:lnTo>
                    <a:pt x="2166224" y="1206499"/>
                  </a:lnTo>
                  <a:lnTo>
                    <a:pt x="2184185" y="1244599"/>
                  </a:lnTo>
                  <a:lnTo>
                    <a:pt x="2201223" y="1282699"/>
                  </a:lnTo>
                  <a:lnTo>
                    <a:pt x="2217327" y="1333499"/>
                  </a:lnTo>
                  <a:lnTo>
                    <a:pt x="2232484" y="1371599"/>
                  </a:lnTo>
                  <a:lnTo>
                    <a:pt x="2246680" y="1409699"/>
                  </a:lnTo>
                  <a:lnTo>
                    <a:pt x="2259904" y="1460499"/>
                  </a:lnTo>
                  <a:lnTo>
                    <a:pt x="2272143" y="1498599"/>
                  </a:lnTo>
                  <a:lnTo>
                    <a:pt x="2283384" y="1549399"/>
                  </a:lnTo>
                  <a:lnTo>
                    <a:pt x="2293614" y="1587499"/>
                  </a:lnTo>
                  <a:lnTo>
                    <a:pt x="2302822" y="1638299"/>
                  </a:lnTo>
                  <a:lnTo>
                    <a:pt x="2310993" y="1689099"/>
                  </a:lnTo>
                  <a:lnTo>
                    <a:pt x="2318116" y="1727199"/>
                  </a:lnTo>
                  <a:lnTo>
                    <a:pt x="2324177" y="1777999"/>
                  </a:lnTo>
                  <a:lnTo>
                    <a:pt x="2329165" y="1828799"/>
                  </a:lnTo>
                  <a:lnTo>
                    <a:pt x="2333067" y="1866899"/>
                  </a:lnTo>
                  <a:lnTo>
                    <a:pt x="2335869" y="1917699"/>
                  </a:lnTo>
                  <a:lnTo>
                    <a:pt x="2337560" y="1968499"/>
                  </a:lnTo>
                  <a:lnTo>
                    <a:pt x="2338126" y="2019299"/>
                  </a:lnTo>
                  <a:lnTo>
                    <a:pt x="2337687" y="2057399"/>
                  </a:lnTo>
                  <a:lnTo>
                    <a:pt x="2336115" y="2108199"/>
                  </a:lnTo>
                  <a:lnTo>
                    <a:pt x="2333425" y="2158999"/>
                  </a:lnTo>
                  <a:lnTo>
                    <a:pt x="2329628" y="2209799"/>
                  </a:lnTo>
                  <a:lnTo>
                    <a:pt x="2324738" y="2247899"/>
                  </a:lnTo>
                  <a:lnTo>
                    <a:pt x="2319432" y="229304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4645737" y="0"/>
            <a:ext cx="3642360" cy="1345565"/>
          </a:xfrm>
          <a:custGeom>
            <a:avLst/>
            <a:gdLst/>
            <a:ahLst/>
            <a:cxnLst/>
            <a:rect l="l" t="t" r="r" b="b"/>
            <a:pathLst>
              <a:path w="3642359" h="1345565">
                <a:moveTo>
                  <a:pt x="2319806" y="1345562"/>
                </a:moveTo>
                <a:lnTo>
                  <a:pt x="2127644" y="1345562"/>
                </a:lnTo>
                <a:lnTo>
                  <a:pt x="2079815" y="1343404"/>
                </a:lnTo>
                <a:lnTo>
                  <a:pt x="2032225" y="1340243"/>
                </a:lnTo>
                <a:lnTo>
                  <a:pt x="1984880" y="1336197"/>
                </a:lnTo>
                <a:lnTo>
                  <a:pt x="1937790" y="1331275"/>
                </a:lnTo>
                <a:lnTo>
                  <a:pt x="1890963" y="1325485"/>
                </a:lnTo>
                <a:lnTo>
                  <a:pt x="1844406" y="1318836"/>
                </a:lnTo>
                <a:lnTo>
                  <a:pt x="1798127" y="1311336"/>
                </a:lnTo>
                <a:lnTo>
                  <a:pt x="1752136" y="1302993"/>
                </a:lnTo>
                <a:lnTo>
                  <a:pt x="1706439" y="1293815"/>
                </a:lnTo>
                <a:lnTo>
                  <a:pt x="1661045" y="1283811"/>
                </a:lnTo>
                <a:lnTo>
                  <a:pt x="1615963" y="1272989"/>
                </a:lnTo>
                <a:lnTo>
                  <a:pt x="1571199" y="1261358"/>
                </a:lnTo>
                <a:lnTo>
                  <a:pt x="1526763" y="1248925"/>
                </a:lnTo>
                <a:lnTo>
                  <a:pt x="1482663" y="1235700"/>
                </a:lnTo>
                <a:lnTo>
                  <a:pt x="1438906" y="1221690"/>
                </a:lnTo>
                <a:lnTo>
                  <a:pt x="1395501" y="1206904"/>
                </a:lnTo>
                <a:lnTo>
                  <a:pt x="1352455" y="1191350"/>
                </a:lnTo>
                <a:lnTo>
                  <a:pt x="1309778" y="1175036"/>
                </a:lnTo>
                <a:lnTo>
                  <a:pt x="1267476" y="1157972"/>
                </a:lnTo>
                <a:lnTo>
                  <a:pt x="1225559" y="1140164"/>
                </a:lnTo>
                <a:lnTo>
                  <a:pt x="1184034" y="1121622"/>
                </a:lnTo>
                <a:lnTo>
                  <a:pt x="1142909" y="1102354"/>
                </a:lnTo>
                <a:lnTo>
                  <a:pt x="1102193" y="1082368"/>
                </a:lnTo>
                <a:lnTo>
                  <a:pt x="1061893" y="1061672"/>
                </a:lnTo>
                <a:lnTo>
                  <a:pt x="1022018" y="1040276"/>
                </a:lnTo>
                <a:lnTo>
                  <a:pt x="982576" y="1018186"/>
                </a:lnTo>
                <a:lnTo>
                  <a:pt x="943575" y="995412"/>
                </a:lnTo>
                <a:lnTo>
                  <a:pt x="905023" y="971962"/>
                </a:lnTo>
                <a:lnTo>
                  <a:pt x="866928" y="947843"/>
                </a:lnTo>
                <a:lnTo>
                  <a:pt x="829298" y="923066"/>
                </a:lnTo>
                <a:lnTo>
                  <a:pt x="792142" y="897637"/>
                </a:lnTo>
                <a:lnTo>
                  <a:pt x="755467" y="871565"/>
                </a:lnTo>
                <a:lnTo>
                  <a:pt x="719282" y="844859"/>
                </a:lnTo>
                <a:lnTo>
                  <a:pt x="683595" y="817526"/>
                </a:lnTo>
                <a:lnTo>
                  <a:pt x="648414" y="789576"/>
                </a:lnTo>
                <a:lnTo>
                  <a:pt x="613746" y="761016"/>
                </a:lnTo>
                <a:lnTo>
                  <a:pt x="579601" y="731855"/>
                </a:lnTo>
                <a:lnTo>
                  <a:pt x="545985" y="702102"/>
                </a:lnTo>
                <a:lnTo>
                  <a:pt x="512909" y="671763"/>
                </a:lnTo>
                <a:lnTo>
                  <a:pt x="480378" y="640849"/>
                </a:lnTo>
                <a:lnTo>
                  <a:pt x="448402" y="609366"/>
                </a:lnTo>
                <a:lnTo>
                  <a:pt x="416989" y="577325"/>
                </a:lnTo>
                <a:lnTo>
                  <a:pt x="386146" y="544731"/>
                </a:lnTo>
                <a:lnTo>
                  <a:pt x="355883" y="511596"/>
                </a:lnTo>
                <a:lnTo>
                  <a:pt x="326206" y="477925"/>
                </a:lnTo>
                <a:lnTo>
                  <a:pt x="297125" y="443728"/>
                </a:lnTo>
                <a:lnTo>
                  <a:pt x="268647" y="409014"/>
                </a:lnTo>
                <a:lnTo>
                  <a:pt x="240780" y="373790"/>
                </a:lnTo>
                <a:lnTo>
                  <a:pt x="213532" y="338065"/>
                </a:lnTo>
                <a:lnTo>
                  <a:pt x="186912" y="301847"/>
                </a:lnTo>
                <a:lnTo>
                  <a:pt x="160928" y="265144"/>
                </a:lnTo>
                <a:lnTo>
                  <a:pt x="135588" y="227966"/>
                </a:lnTo>
                <a:lnTo>
                  <a:pt x="110899" y="190319"/>
                </a:lnTo>
                <a:lnTo>
                  <a:pt x="86871" y="152213"/>
                </a:lnTo>
                <a:lnTo>
                  <a:pt x="63511" y="113656"/>
                </a:lnTo>
                <a:lnTo>
                  <a:pt x="40827" y="74656"/>
                </a:lnTo>
                <a:lnTo>
                  <a:pt x="18827" y="35221"/>
                </a:lnTo>
                <a:lnTo>
                  <a:pt x="0" y="0"/>
                </a:lnTo>
                <a:lnTo>
                  <a:pt x="174684" y="0"/>
                </a:lnTo>
                <a:lnTo>
                  <a:pt x="189623" y="26081"/>
                </a:lnTo>
                <a:lnTo>
                  <a:pt x="212686" y="64622"/>
                </a:lnTo>
                <a:lnTo>
                  <a:pt x="236459" y="102681"/>
                </a:lnTo>
                <a:lnTo>
                  <a:pt x="260931" y="140250"/>
                </a:lnTo>
                <a:lnTo>
                  <a:pt x="286095" y="177320"/>
                </a:lnTo>
                <a:lnTo>
                  <a:pt x="311940" y="213880"/>
                </a:lnTo>
                <a:lnTo>
                  <a:pt x="338458" y="249922"/>
                </a:lnTo>
                <a:lnTo>
                  <a:pt x="365639" y="285438"/>
                </a:lnTo>
                <a:lnTo>
                  <a:pt x="393475" y="320417"/>
                </a:lnTo>
                <a:lnTo>
                  <a:pt x="421956" y="354851"/>
                </a:lnTo>
                <a:lnTo>
                  <a:pt x="451073" y="388730"/>
                </a:lnTo>
                <a:lnTo>
                  <a:pt x="480817" y="422047"/>
                </a:lnTo>
                <a:lnTo>
                  <a:pt x="511180" y="454790"/>
                </a:lnTo>
                <a:lnTo>
                  <a:pt x="542151" y="486952"/>
                </a:lnTo>
                <a:lnTo>
                  <a:pt x="573722" y="518523"/>
                </a:lnTo>
                <a:lnTo>
                  <a:pt x="605884" y="549495"/>
                </a:lnTo>
                <a:lnTo>
                  <a:pt x="638628" y="579857"/>
                </a:lnTo>
                <a:lnTo>
                  <a:pt x="671944" y="609602"/>
                </a:lnTo>
                <a:lnTo>
                  <a:pt x="705824" y="638719"/>
                </a:lnTo>
                <a:lnTo>
                  <a:pt x="740258" y="667200"/>
                </a:lnTo>
                <a:lnTo>
                  <a:pt x="775237" y="695036"/>
                </a:lnTo>
                <a:lnTo>
                  <a:pt x="810752" y="722217"/>
                </a:lnTo>
                <a:lnTo>
                  <a:pt x="846795" y="748735"/>
                </a:lnTo>
                <a:lnTo>
                  <a:pt x="883355" y="774580"/>
                </a:lnTo>
                <a:lnTo>
                  <a:pt x="920424" y="799743"/>
                </a:lnTo>
                <a:lnTo>
                  <a:pt x="957993" y="824216"/>
                </a:lnTo>
                <a:lnTo>
                  <a:pt x="996053" y="847988"/>
                </a:lnTo>
                <a:lnTo>
                  <a:pt x="1034594" y="871052"/>
                </a:lnTo>
                <a:lnTo>
                  <a:pt x="1073607" y="893398"/>
                </a:lnTo>
                <a:lnTo>
                  <a:pt x="1113084" y="915016"/>
                </a:lnTo>
                <a:lnTo>
                  <a:pt x="1153016" y="935898"/>
                </a:lnTo>
                <a:lnTo>
                  <a:pt x="1193392" y="956034"/>
                </a:lnTo>
                <a:lnTo>
                  <a:pt x="1234204" y="975416"/>
                </a:lnTo>
                <a:lnTo>
                  <a:pt x="1275444" y="994035"/>
                </a:lnTo>
                <a:lnTo>
                  <a:pt x="1317101" y="1011880"/>
                </a:lnTo>
                <a:lnTo>
                  <a:pt x="1359167" y="1028944"/>
                </a:lnTo>
                <a:lnTo>
                  <a:pt x="1401633" y="1045217"/>
                </a:lnTo>
                <a:lnTo>
                  <a:pt x="1444489" y="1060690"/>
                </a:lnTo>
                <a:lnTo>
                  <a:pt x="1487726" y="1075353"/>
                </a:lnTo>
                <a:lnTo>
                  <a:pt x="1531336" y="1089199"/>
                </a:lnTo>
                <a:lnTo>
                  <a:pt x="1575310" y="1102217"/>
                </a:lnTo>
                <a:lnTo>
                  <a:pt x="1619637" y="1114399"/>
                </a:lnTo>
                <a:lnTo>
                  <a:pt x="1664310" y="1125735"/>
                </a:lnTo>
                <a:lnTo>
                  <a:pt x="1709318" y="1136217"/>
                </a:lnTo>
                <a:lnTo>
                  <a:pt x="1754653" y="1145835"/>
                </a:lnTo>
                <a:lnTo>
                  <a:pt x="1800307" y="1154580"/>
                </a:lnTo>
                <a:lnTo>
                  <a:pt x="1846268" y="1162443"/>
                </a:lnTo>
                <a:lnTo>
                  <a:pt x="1892530" y="1169416"/>
                </a:lnTo>
                <a:lnTo>
                  <a:pt x="1939082" y="1175488"/>
                </a:lnTo>
                <a:lnTo>
                  <a:pt x="1985915" y="1180651"/>
                </a:lnTo>
                <a:lnTo>
                  <a:pt x="2033020" y="1184895"/>
                </a:lnTo>
                <a:lnTo>
                  <a:pt x="2080389" y="1188212"/>
                </a:lnTo>
                <a:lnTo>
                  <a:pt x="2128012" y="1190593"/>
                </a:lnTo>
                <a:lnTo>
                  <a:pt x="2175879" y="1192028"/>
                </a:lnTo>
                <a:lnTo>
                  <a:pt x="3091630" y="1192509"/>
                </a:lnTo>
                <a:lnTo>
                  <a:pt x="3049423" y="1207709"/>
                </a:lnTo>
                <a:lnTo>
                  <a:pt x="3006101" y="1222419"/>
                </a:lnTo>
                <a:lnTo>
                  <a:pt x="2962437" y="1236355"/>
                </a:lnTo>
                <a:lnTo>
                  <a:pt x="2918438" y="1249509"/>
                </a:lnTo>
                <a:lnTo>
                  <a:pt x="2874113" y="1261874"/>
                </a:lnTo>
                <a:lnTo>
                  <a:pt x="2829471" y="1273440"/>
                </a:lnTo>
                <a:lnTo>
                  <a:pt x="2784518" y="1284200"/>
                </a:lnTo>
                <a:lnTo>
                  <a:pt x="2739265" y="1294147"/>
                </a:lnTo>
                <a:lnTo>
                  <a:pt x="2693719" y="1303270"/>
                </a:lnTo>
                <a:lnTo>
                  <a:pt x="2647888" y="1311564"/>
                </a:lnTo>
                <a:lnTo>
                  <a:pt x="2601781" y="1319019"/>
                </a:lnTo>
                <a:lnTo>
                  <a:pt x="2555406" y="1325627"/>
                </a:lnTo>
                <a:lnTo>
                  <a:pt x="2509625" y="1331275"/>
                </a:lnTo>
                <a:lnTo>
                  <a:pt x="2509781" y="1331275"/>
                </a:lnTo>
                <a:lnTo>
                  <a:pt x="2462596" y="1336197"/>
                </a:lnTo>
                <a:lnTo>
                  <a:pt x="2462754" y="1336197"/>
                </a:lnTo>
                <a:lnTo>
                  <a:pt x="2415320" y="1340243"/>
                </a:lnTo>
                <a:lnTo>
                  <a:pt x="2415481" y="1340243"/>
                </a:lnTo>
                <a:lnTo>
                  <a:pt x="2367807" y="1343404"/>
                </a:lnTo>
                <a:lnTo>
                  <a:pt x="2368005" y="1343404"/>
                </a:lnTo>
                <a:lnTo>
                  <a:pt x="2319806" y="1345562"/>
                </a:lnTo>
                <a:close/>
              </a:path>
              <a:path w="3642359" h="1345565">
                <a:moveTo>
                  <a:pt x="3091630" y="1192509"/>
                </a:moveTo>
                <a:lnTo>
                  <a:pt x="2223983" y="1192509"/>
                </a:lnTo>
                <a:lnTo>
                  <a:pt x="2272086" y="1192028"/>
                </a:lnTo>
                <a:lnTo>
                  <a:pt x="2319954" y="1190593"/>
                </a:lnTo>
                <a:lnTo>
                  <a:pt x="2367577" y="1188212"/>
                </a:lnTo>
                <a:lnTo>
                  <a:pt x="2414945" y="1184895"/>
                </a:lnTo>
                <a:lnTo>
                  <a:pt x="2462051" y="1180651"/>
                </a:lnTo>
                <a:lnTo>
                  <a:pt x="2508884" y="1175488"/>
                </a:lnTo>
                <a:lnTo>
                  <a:pt x="2555436" y="1169416"/>
                </a:lnTo>
                <a:lnTo>
                  <a:pt x="2601697" y="1162443"/>
                </a:lnTo>
                <a:lnTo>
                  <a:pt x="2647659" y="1154580"/>
                </a:lnTo>
                <a:lnTo>
                  <a:pt x="2693312" y="1145835"/>
                </a:lnTo>
                <a:lnTo>
                  <a:pt x="2738648" y="1136217"/>
                </a:lnTo>
                <a:lnTo>
                  <a:pt x="2783656" y="1125735"/>
                </a:lnTo>
                <a:lnTo>
                  <a:pt x="2828329" y="1114399"/>
                </a:lnTo>
                <a:lnTo>
                  <a:pt x="2872656" y="1102217"/>
                </a:lnTo>
                <a:lnTo>
                  <a:pt x="2916629" y="1089199"/>
                </a:lnTo>
                <a:lnTo>
                  <a:pt x="2960239" y="1075353"/>
                </a:lnTo>
                <a:lnTo>
                  <a:pt x="3003477" y="1060690"/>
                </a:lnTo>
                <a:lnTo>
                  <a:pt x="3046333" y="1045217"/>
                </a:lnTo>
                <a:lnTo>
                  <a:pt x="3088799" y="1028944"/>
                </a:lnTo>
                <a:lnTo>
                  <a:pt x="3130865" y="1011880"/>
                </a:lnTo>
                <a:lnTo>
                  <a:pt x="3172522" y="994035"/>
                </a:lnTo>
                <a:lnTo>
                  <a:pt x="3213761" y="975416"/>
                </a:lnTo>
                <a:lnTo>
                  <a:pt x="3254574" y="956034"/>
                </a:lnTo>
                <a:lnTo>
                  <a:pt x="3294950" y="935898"/>
                </a:lnTo>
                <a:lnTo>
                  <a:pt x="3334881" y="915016"/>
                </a:lnTo>
                <a:lnTo>
                  <a:pt x="3374358" y="893398"/>
                </a:lnTo>
                <a:lnTo>
                  <a:pt x="3413372" y="871052"/>
                </a:lnTo>
                <a:lnTo>
                  <a:pt x="3451913" y="847988"/>
                </a:lnTo>
                <a:lnTo>
                  <a:pt x="3489973" y="824216"/>
                </a:lnTo>
                <a:lnTo>
                  <a:pt x="3527541" y="799743"/>
                </a:lnTo>
                <a:lnTo>
                  <a:pt x="3564611" y="774580"/>
                </a:lnTo>
                <a:lnTo>
                  <a:pt x="3601171" y="748735"/>
                </a:lnTo>
                <a:lnTo>
                  <a:pt x="3637213" y="722217"/>
                </a:lnTo>
                <a:lnTo>
                  <a:pt x="3642262" y="718353"/>
                </a:lnTo>
                <a:lnTo>
                  <a:pt x="3642262" y="906681"/>
                </a:lnTo>
                <a:lnTo>
                  <a:pt x="3577610" y="949775"/>
                </a:lnTo>
                <a:lnTo>
                  <a:pt x="3539504" y="973804"/>
                </a:lnTo>
                <a:lnTo>
                  <a:pt x="3500947" y="997164"/>
                </a:lnTo>
                <a:lnTo>
                  <a:pt x="3461947" y="1019848"/>
                </a:lnTo>
                <a:lnTo>
                  <a:pt x="3422512" y="1041848"/>
                </a:lnTo>
                <a:lnTo>
                  <a:pt x="3382651" y="1063155"/>
                </a:lnTo>
                <a:lnTo>
                  <a:pt x="3342373" y="1083762"/>
                </a:lnTo>
                <a:lnTo>
                  <a:pt x="3301685" y="1103659"/>
                </a:lnTo>
                <a:lnTo>
                  <a:pt x="3260595" y="1122840"/>
                </a:lnTo>
                <a:lnTo>
                  <a:pt x="3219113" y="1141296"/>
                </a:lnTo>
                <a:lnTo>
                  <a:pt x="3177246" y="1159020"/>
                </a:lnTo>
                <a:lnTo>
                  <a:pt x="3135004" y="1176001"/>
                </a:lnTo>
                <a:lnTo>
                  <a:pt x="3092393" y="1192234"/>
                </a:lnTo>
                <a:lnTo>
                  <a:pt x="3091630" y="1192509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396893" y="996950"/>
            <a:ext cx="921321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175" dirty="0">
                <a:solidFill>
                  <a:srgbClr val="000000"/>
                </a:solidFill>
                <a:latin typeface="Trebuchet MS"/>
                <a:cs typeface="Trebuchet MS"/>
              </a:rPr>
              <a:t>Friction</a:t>
            </a:r>
            <a:r>
              <a:rPr sz="3000" b="1" spc="-24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3000" b="1" spc="-220" dirty="0">
                <a:solidFill>
                  <a:srgbClr val="000000"/>
                </a:solidFill>
                <a:latin typeface="Trebuchet MS"/>
                <a:cs typeface="Trebuchet MS"/>
              </a:rPr>
              <a:t>Coefficient</a:t>
            </a:r>
            <a:r>
              <a:rPr sz="3000" spc="-220" dirty="0">
                <a:solidFill>
                  <a:srgbClr val="000000"/>
                </a:solidFill>
                <a:latin typeface="Trebuchet MS"/>
                <a:cs typeface="Trebuchet MS"/>
              </a:rPr>
              <a:t>:</a:t>
            </a:r>
            <a:r>
              <a:rPr sz="3000" spc="-31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3000" spc="-80" dirty="0">
                <a:solidFill>
                  <a:srgbClr val="000000"/>
                </a:solidFill>
                <a:latin typeface="Trebuchet MS"/>
                <a:cs typeface="Trebuchet MS"/>
              </a:rPr>
              <a:t>Higher</a:t>
            </a:r>
            <a:r>
              <a:rPr sz="3000" spc="-31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3000" spc="-120" dirty="0">
                <a:solidFill>
                  <a:srgbClr val="000000"/>
                </a:solidFill>
                <a:latin typeface="Trebuchet MS"/>
                <a:cs typeface="Trebuchet MS"/>
              </a:rPr>
              <a:t>friction</a:t>
            </a:r>
            <a:r>
              <a:rPr sz="3000" spc="-31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3000" spc="-245" dirty="0">
                <a:solidFill>
                  <a:srgbClr val="000000"/>
                </a:solidFill>
                <a:latin typeface="Trebuchet MS"/>
                <a:cs typeface="Trebuchet MS"/>
              </a:rPr>
              <a:t>=</a:t>
            </a:r>
            <a:r>
              <a:rPr sz="3000" spc="-31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3000" spc="-80" dirty="0">
                <a:solidFill>
                  <a:srgbClr val="000000"/>
                </a:solidFill>
                <a:latin typeface="Trebuchet MS"/>
                <a:cs typeface="Trebuchet MS"/>
              </a:rPr>
              <a:t>Higher</a:t>
            </a:r>
            <a:r>
              <a:rPr sz="3000" spc="-31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3000" spc="-130" dirty="0">
                <a:solidFill>
                  <a:srgbClr val="000000"/>
                </a:solidFill>
                <a:latin typeface="Trebuchet MS"/>
                <a:cs typeface="Trebuchet MS"/>
              </a:rPr>
              <a:t>required</a:t>
            </a:r>
            <a:r>
              <a:rPr sz="3000" spc="-31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3000" spc="-130" dirty="0">
                <a:solidFill>
                  <a:srgbClr val="000000"/>
                </a:solidFill>
                <a:latin typeface="Trebuchet MS"/>
                <a:cs typeface="Trebuchet MS"/>
              </a:rPr>
              <a:t>force.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7028391" y="5894788"/>
            <a:ext cx="231140" cy="1377950"/>
          </a:xfrm>
          <a:custGeom>
            <a:avLst/>
            <a:gdLst/>
            <a:ahLst/>
            <a:cxnLst/>
            <a:rect l="l" t="t" r="r" b="b"/>
            <a:pathLst>
              <a:path w="231140" h="1377950">
                <a:moveTo>
                  <a:pt x="230851" y="1261949"/>
                </a:moveTo>
                <a:lnTo>
                  <a:pt x="221766" y="1306835"/>
                </a:lnTo>
                <a:lnTo>
                  <a:pt x="197005" y="1343530"/>
                </a:lnTo>
                <a:lnTo>
                  <a:pt x="160311" y="1368291"/>
                </a:lnTo>
                <a:lnTo>
                  <a:pt x="115427" y="1377376"/>
                </a:lnTo>
                <a:lnTo>
                  <a:pt x="70541" y="1368291"/>
                </a:lnTo>
                <a:lnTo>
                  <a:pt x="33846" y="1343530"/>
                </a:lnTo>
                <a:lnTo>
                  <a:pt x="9085" y="1306835"/>
                </a:lnTo>
                <a:lnTo>
                  <a:pt x="0" y="1261949"/>
                </a:lnTo>
                <a:lnTo>
                  <a:pt x="9085" y="1217063"/>
                </a:lnTo>
                <a:lnTo>
                  <a:pt x="33846" y="1180369"/>
                </a:lnTo>
                <a:lnTo>
                  <a:pt x="42767" y="1174350"/>
                </a:lnTo>
                <a:lnTo>
                  <a:pt x="42767" y="1261949"/>
                </a:lnTo>
                <a:lnTo>
                  <a:pt x="48485" y="1290205"/>
                </a:lnTo>
                <a:lnTo>
                  <a:pt x="64072" y="1313304"/>
                </a:lnTo>
                <a:lnTo>
                  <a:pt x="87171" y="1328890"/>
                </a:lnTo>
                <a:lnTo>
                  <a:pt x="115427" y="1334609"/>
                </a:lnTo>
                <a:lnTo>
                  <a:pt x="143682" y="1328890"/>
                </a:lnTo>
                <a:lnTo>
                  <a:pt x="166780" y="1313304"/>
                </a:lnTo>
                <a:lnTo>
                  <a:pt x="182365" y="1290205"/>
                </a:lnTo>
                <a:lnTo>
                  <a:pt x="188084" y="1261949"/>
                </a:lnTo>
                <a:lnTo>
                  <a:pt x="188084" y="1174350"/>
                </a:lnTo>
                <a:lnTo>
                  <a:pt x="197005" y="1180369"/>
                </a:lnTo>
                <a:lnTo>
                  <a:pt x="221766" y="1217063"/>
                </a:lnTo>
                <a:lnTo>
                  <a:pt x="230851" y="1261949"/>
                </a:lnTo>
                <a:close/>
              </a:path>
              <a:path w="231140" h="1377950">
                <a:moveTo>
                  <a:pt x="188084" y="1174350"/>
                </a:moveTo>
                <a:lnTo>
                  <a:pt x="188084" y="1261949"/>
                </a:lnTo>
                <a:lnTo>
                  <a:pt x="182365" y="1233694"/>
                </a:lnTo>
                <a:lnTo>
                  <a:pt x="166780" y="1210597"/>
                </a:lnTo>
                <a:lnTo>
                  <a:pt x="143682" y="1195011"/>
                </a:lnTo>
                <a:lnTo>
                  <a:pt x="115427" y="1189292"/>
                </a:lnTo>
                <a:lnTo>
                  <a:pt x="87171" y="1195011"/>
                </a:lnTo>
                <a:lnTo>
                  <a:pt x="64072" y="1210597"/>
                </a:lnTo>
                <a:lnTo>
                  <a:pt x="48485" y="1233695"/>
                </a:lnTo>
                <a:lnTo>
                  <a:pt x="42767" y="1261949"/>
                </a:lnTo>
                <a:lnTo>
                  <a:pt x="42767" y="1174350"/>
                </a:lnTo>
                <a:lnTo>
                  <a:pt x="70541" y="1155609"/>
                </a:lnTo>
                <a:lnTo>
                  <a:pt x="115427" y="1146525"/>
                </a:lnTo>
                <a:lnTo>
                  <a:pt x="160311" y="1155609"/>
                </a:lnTo>
                <a:lnTo>
                  <a:pt x="188084" y="1174350"/>
                </a:lnTo>
                <a:close/>
              </a:path>
              <a:path w="231140" h="1377950">
                <a:moveTo>
                  <a:pt x="230851" y="879776"/>
                </a:moveTo>
                <a:lnTo>
                  <a:pt x="221766" y="924662"/>
                </a:lnTo>
                <a:lnTo>
                  <a:pt x="197005" y="961355"/>
                </a:lnTo>
                <a:lnTo>
                  <a:pt x="160311" y="986115"/>
                </a:lnTo>
                <a:lnTo>
                  <a:pt x="115427" y="995200"/>
                </a:lnTo>
                <a:lnTo>
                  <a:pt x="70541" y="986115"/>
                </a:lnTo>
                <a:lnTo>
                  <a:pt x="33846" y="961355"/>
                </a:lnTo>
                <a:lnTo>
                  <a:pt x="9085" y="924662"/>
                </a:lnTo>
                <a:lnTo>
                  <a:pt x="0" y="879776"/>
                </a:lnTo>
                <a:lnTo>
                  <a:pt x="9085" y="834890"/>
                </a:lnTo>
                <a:lnTo>
                  <a:pt x="33846" y="798195"/>
                </a:lnTo>
                <a:lnTo>
                  <a:pt x="42767" y="792175"/>
                </a:lnTo>
                <a:lnTo>
                  <a:pt x="42767" y="879776"/>
                </a:lnTo>
                <a:lnTo>
                  <a:pt x="48485" y="908030"/>
                </a:lnTo>
                <a:lnTo>
                  <a:pt x="64072" y="931128"/>
                </a:lnTo>
                <a:lnTo>
                  <a:pt x="87171" y="946714"/>
                </a:lnTo>
                <a:lnTo>
                  <a:pt x="115427" y="952433"/>
                </a:lnTo>
                <a:lnTo>
                  <a:pt x="143682" y="946714"/>
                </a:lnTo>
                <a:lnTo>
                  <a:pt x="166780" y="931128"/>
                </a:lnTo>
                <a:lnTo>
                  <a:pt x="182365" y="908030"/>
                </a:lnTo>
                <a:lnTo>
                  <a:pt x="188084" y="879776"/>
                </a:lnTo>
                <a:lnTo>
                  <a:pt x="188084" y="792175"/>
                </a:lnTo>
                <a:lnTo>
                  <a:pt x="197005" y="798195"/>
                </a:lnTo>
                <a:lnTo>
                  <a:pt x="221766" y="834890"/>
                </a:lnTo>
                <a:lnTo>
                  <a:pt x="230851" y="879776"/>
                </a:lnTo>
                <a:close/>
              </a:path>
              <a:path w="231140" h="1377950">
                <a:moveTo>
                  <a:pt x="188084" y="792175"/>
                </a:moveTo>
                <a:lnTo>
                  <a:pt x="188084" y="879776"/>
                </a:lnTo>
                <a:lnTo>
                  <a:pt x="182365" y="851520"/>
                </a:lnTo>
                <a:lnTo>
                  <a:pt x="166780" y="828421"/>
                </a:lnTo>
                <a:lnTo>
                  <a:pt x="143682" y="812835"/>
                </a:lnTo>
                <a:lnTo>
                  <a:pt x="115427" y="807116"/>
                </a:lnTo>
                <a:lnTo>
                  <a:pt x="87171" y="812835"/>
                </a:lnTo>
                <a:lnTo>
                  <a:pt x="64072" y="828421"/>
                </a:lnTo>
                <a:lnTo>
                  <a:pt x="48485" y="851520"/>
                </a:lnTo>
                <a:lnTo>
                  <a:pt x="42767" y="879776"/>
                </a:lnTo>
                <a:lnTo>
                  <a:pt x="42767" y="792175"/>
                </a:lnTo>
                <a:lnTo>
                  <a:pt x="70541" y="773434"/>
                </a:lnTo>
                <a:lnTo>
                  <a:pt x="115427" y="764348"/>
                </a:lnTo>
                <a:lnTo>
                  <a:pt x="160311" y="773434"/>
                </a:lnTo>
                <a:lnTo>
                  <a:pt x="188084" y="792175"/>
                </a:lnTo>
                <a:close/>
              </a:path>
              <a:path w="231140" h="1377950">
                <a:moveTo>
                  <a:pt x="230851" y="497600"/>
                </a:moveTo>
                <a:lnTo>
                  <a:pt x="221766" y="542486"/>
                </a:lnTo>
                <a:lnTo>
                  <a:pt x="197005" y="579179"/>
                </a:lnTo>
                <a:lnTo>
                  <a:pt x="160311" y="603939"/>
                </a:lnTo>
                <a:lnTo>
                  <a:pt x="115427" y="613024"/>
                </a:lnTo>
                <a:lnTo>
                  <a:pt x="70541" y="603939"/>
                </a:lnTo>
                <a:lnTo>
                  <a:pt x="33846" y="579179"/>
                </a:lnTo>
                <a:lnTo>
                  <a:pt x="9085" y="542486"/>
                </a:lnTo>
                <a:lnTo>
                  <a:pt x="0" y="497600"/>
                </a:lnTo>
                <a:lnTo>
                  <a:pt x="9085" y="452714"/>
                </a:lnTo>
                <a:lnTo>
                  <a:pt x="33846" y="416021"/>
                </a:lnTo>
                <a:lnTo>
                  <a:pt x="42767" y="410001"/>
                </a:lnTo>
                <a:lnTo>
                  <a:pt x="42767" y="497600"/>
                </a:lnTo>
                <a:lnTo>
                  <a:pt x="48485" y="525854"/>
                </a:lnTo>
                <a:lnTo>
                  <a:pt x="64072" y="548952"/>
                </a:lnTo>
                <a:lnTo>
                  <a:pt x="87171" y="564538"/>
                </a:lnTo>
                <a:lnTo>
                  <a:pt x="115427" y="570257"/>
                </a:lnTo>
                <a:lnTo>
                  <a:pt x="143682" y="564538"/>
                </a:lnTo>
                <a:lnTo>
                  <a:pt x="166780" y="548952"/>
                </a:lnTo>
                <a:lnTo>
                  <a:pt x="182365" y="525854"/>
                </a:lnTo>
                <a:lnTo>
                  <a:pt x="188084" y="497600"/>
                </a:lnTo>
                <a:lnTo>
                  <a:pt x="188084" y="410001"/>
                </a:lnTo>
                <a:lnTo>
                  <a:pt x="197005" y="416021"/>
                </a:lnTo>
                <a:lnTo>
                  <a:pt x="221766" y="452714"/>
                </a:lnTo>
                <a:lnTo>
                  <a:pt x="230851" y="497600"/>
                </a:lnTo>
                <a:close/>
              </a:path>
              <a:path w="231140" h="1377950">
                <a:moveTo>
                  <a:pt x="188084" y="410001"/>
                </a:moveTo>
                <a:lnTo>
                  <a:pt x="188084" y="497600"/>
                </a:lnTo>
                <a:lnTo>
                  <a:pt x="182365" y="469346"/>
                </a:lnTo>
                <a:lnTo>
                  <a:pt x="166780" y="446248"/>
                </a:lnTo>
                <a:lnTo>
                  <a:pt x="143682" y="430662"/>
                </a:lnTo>
                <a:lnTo>
                  <a:pt x="115427" y="424943"/>
                </a:lnTo>
                <a:lnTo>
                  <a:pt x="87171" y="430662"/>
                </a:lnTo>
                <a:lnTo>
                  <a:pt x="64072" y="446248"/>
                </a:lnTo>
                <a:lnTo>
                  <a:pt x="48485" y="469346"/>
                </a:lnTo>
                <a:lnTo>
                  <a:pt x="42767" y="497600"/>
                </a:lnTo>
                <a:lnTo>
                  <a:pt x="42767" y="410001"/>
                </a:lnTo>
                <a:lnTo>
                  <a:pt x="70541" y="391261"/>
                </a:lnTo>
                <a:lnTo>
                  <a:pt x="115427" y="382176"/>
                </a:lnTo>
                <a:lnTo>
                  <a:pt x="160311" y="391261"/>
                </a:lnTo>
                <a:lnTo>
                  <a:pt x="188084" y="410001"/>
                </a:lnTo>
                <a:close/>
              </a:path>
              <a:path w="231140" h="1377950">
                <a:moveTo>
                  <a:pt x="230851" y="115424"/>
                </a:moveTo>
                <a:lnTo>
                  <a:pt x="221766" y="160308"/>
                </a:lnTo>
                <a:lnTo>
                  <a:pt x="197005" y="197002"/>
                </a:lnTo>
                <a:lnTo>
                  <a:pt x="160311" y="221762"/>
                </a:lnTo>
                <a:lnTo>
                  <a:pt x="115427" y="230848"/>
                </a:lnTo>
                <a:lnTo>
                  <a:pt x="70541" y="221762"/>
                </a:lnTo>
                <a:lnTo>
                  <a:pt x="33846" y="197002"/>
                </a:lnTo>
                <a:lnTo>
                  <a:pt x="9085" y="160308"/>
                </a:lnTo>
                <a:lnTo>
                  <a:pt x="0" y="115424"/>
                </a:lnTo>
                <a:lnTo>
                  <a:pt x="9085" y="70539"/>
                </a:lnTo>
                <a:lnTo>
                  <a:pt x="33846" y="33845"/>
                </a:lnTo>
                <a:lnTo>
                  <a:pt x="42767" y="27826"/>
                </a:lnTo>
                <a:lnTo>
                  <a:pt x="42767" y="115424"/>
                </a:lnTo>
                <a:lnTo>
                  <a:pt x="48485" y="143679"/>
                </a:lnTo>
                <a:lnTo>
                  <a:pt x="64072" y="166777"/>
                </a:lnTo>
                <a:lnTo>
                  <a:pt x="87171" y="182362"/>
                </a:lnTo>
                <a:lnTo>
                  <a:pt x="115427" y="188081"/>
                </a:lnTo>
                <a:lnTo>
                  <a:pt x="143682" y="182362"/>
                </a:lnTo>
                <a:lnTo>
                  <a:pt x="166780" y="166777"/>
                </a:lnTo>
                <a:lnTo>
                  <a:pt x="182365" y="143679"/>
                </a:lnTo>
                <a:lnTo>
                  <a:pt x="188084" y="115424"/>
                </a:lnTo>
                <a:lnTo>
                  <a:pt x="188084" y="27825"/>
                </a:lnTo>
                <a:lnTo>
                  <a:pt x="197005" y="33845"/>
                </a:lnTo>
                <a:lnTo>
                  <a:pt x="221766" y="70539"/>
                </a:lnTo>
                <a:lnTo>
                  <a:pt x="230851" y="115424"/>
                </a:lnTo>
                <a:close/>
              </a:path>
              <a:path w="231140" h="1377950">
                <a:moveTo>
                  <a:pt x="188084" y="27825"/>
                </a:moveTo>
                <a:lnTo>
                  <a:pt x="188084" y="115424"/>
                </a:lnTo>
                <a:lnTo>
                  <a:pt x="182365" y="87168"/>
                </a:lnTo>
                <a:lnTo>
                  <a:pt x="166780" y="64070"/>
                </a:lnTo>
                <a:lnTo>
                  <a:pt x="143682" y="48485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0"/>
                </a:lnTo>
                <a:lnTo>
                  <a:pt x="48485" y="87168"/>
                </a:lnTo>
                <a:lnTo>
                  <a:pt x="42767" y="115424"/>
                </a:lnTo>
                <a:lnTo>
                  <a:pt x="42767" y="27826"/>
                </a:lnTo>
                <a:lnTo>
                  <a:pt x="70541" y="9085"/>
                </a:lnTo>
                <a:lnTo>
                  <a:pt x="115427" y="0"/>
                </a:lnTo>
                <a:lnTo>
                  <a:pt x="160311" y="9085"/>
                </a:lnTo>
                <a:lnTo>
                  <a:pt x="188084" y="27825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80800" y="4338882"/>
            <a:ext cx="13522960" cy="2361565"/>
          </a:xfrm>
          <a:custGeom>
            <a:avLst/>
            <a:gdLst/>
            <a:ahLst/>
            <a:cxnLst/>
            <a:rect l="l" t="t" r="r" b="b"/>
            <a:pathLst>
              <a:path w="13522960" h="2361565">
                <a:moveTo>
                  <a:pt x="13050147" y="2361367"/>
                </a:moveTo>
                <a:lnTo>
                  <a:pt x="476250" y="2361367"/>
                </a:lnTo>
                <a:lnTo>
                  <a:pt x="427556" y="2358908"/>
                </a:lnTo>
                <a:lnTo>
                  <a:pt x="380269" y="2351691"/>
                </a:lnTo>
                <a:lnTo>
                  <a:pt x="334627" y="2339955"/>
                </a:lnTo>
                <a:lnTo>
                  <a:pt x="290872" y="2323941"/>
                </a:lnTo>
                <a:lnTo>
                  <a:pt x="249240" y="2303886"/>
                </a:lnTo>
                <a:lnTo>
                  <a:pt x="209974" y="2280031"/>
                </a:lnTo>
                <a:lnTo>
                  <a:pt x="173310" y="2252614"/>
                </a:lnTo>
                <a:lnTo>
                  <a:pt x="139490" y="2221876"/>
                </a:lnTo>
                <a:lnTo>
                  <a:pt x="108752" y="2188056"/>
                </a:lnTo>
                <a:lnTo>
                  <a:pt x="81336" y="2151393"/>
                </a:lnTo>
                <a:lnTo>
                  <a:pt x="57480" y="2112126"/>
                </a:lnTo>
                <a:lnTo>
                  <a:pt x="37426" y="2070495"/>
                </a:lnTo>
                <a:lnTo>
                  <a:pt x="21411" y="2026739"/>
                </a:lnTo>
                <a:lnTo>
                  <a:pt x="9675" y="1981098"/>
                </a:lnTo>
                <a:lnTo>
                  <a:pt x="2458" y="1933810"/>
                </a:lnTo>
                <a:lnTo>
                  <a:pt x="0" y="1885117"/>
                </a:lnTo>
                <a:lnTo>
                  <a:pt x="0" y="476250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0" y="57480"/>
                </a:lnTo>
                <a:lnTo>
                  <a:pt x="290872" y="37426"/>
                </a:lnTo>
                <a:lnTo>
                  <a:pt x="334627" y="21411"/>
                </a:lnTo>
                <a:lnTo>
                  <a:pt x="380269" y="9675"/>
                </a:lnTo>
                <a:lnTo>
                  <a:pt x="427556" y="2458"/>
                </a:lnTo>
                <a:lnTo>
                  <a:pt x="476250" y="0"/>
                </a:lnTo>
                <a:lnTo>
                  <a:pt x="13050147" y="0"/>
                </a:lnTo>
                <a:lnTo>
                  <a:pt x="13098841" y="2458"/>
                </a:lnTo>
                <a:lnTo>
                  <a:pt x="13146128" y="9675"/>
                </a:lnTo>
                <a:lnTo>
                  <a:pt x="13191769" y="21411"/>
                </a:lnTo>
                <a:lnTo>
                  <a:pt x="13235525" y="37426"/>
                </a:lnTo>
                <a:lnTo>
                  <a:pt x="13277156" y="57480"/>
                </a:lnTo>
                <a:lnTo>
                  <a:pt x="13316423" y="81336"/>
                </a:lnTo>
                <a:lnTo>
                  <a:pt x="13353086" y="108752"/>
                </a:lnTo>
                <a:lnTo>
                  <a:pt x="13386907" y="139490"/>
                </a:lnTo>
                <a:lnTo>
                  <a:pt x="13417645" y="173310"/>
                </a:lnTo>
                <a:lnTo>
                  <a:pt x="13445061" y="209974"/>
                </a:lnTo>
                <a:lnTo>
                  <a:pt x="13468916" y="249241"/>
                </a:lnTo>
                <a:lnTo>
                  <a:pt x="13488971" y="290872"/>
                </a:lnTo>
                <a:lnTo>
                  <a:pt x="13504985" y="334627"/>
                </a:lnTo>
                <a:lnTo>
                  <a:pt x="13516721" y="380269"/>
                </a:lnTo>
                <a:lnTo>
                  <a:pt x="13522516" y="418240"/>
                </a:lnTo>
                <a:lnTo>
                  <a:pt x="13522516" y="1943127"/>
                </a:lnTo>
                <a:lnTo>
                  <a:pt x="13516721" y="1981098"/>
                </a:lnTo>
                <a:lnTo>
                  <a:pt x="13504985" y="2026739"/>
                </a:lnTo>
                <a:lnTo>
                  <a:pt x="13488971" y="2070495"/>
                </a:lnTo>
                <a:lnTo>
                  <a:pt x="13468916" y="2112126"/>
                </a:lnTo>
                <a:lnTo>
                  <a:pt x="13445061" y="2151393"/>
                </a:lnTo>
                <a:lnTo>
                  <a:pt x="13417645" y="2188056"/>
                </a:lnTo>
                <a:lnTo>
                  <a:pt x="13386907" y="2221876"/>
                </a:lnTo>
                <a:lnTo>
                  <a:pt x="13353086" y="2252614"/>
                </a:lnTo>
                <a:lnTo>
                  <a:pt x="13316423" y="2280031"/>
                </a:lnTo>
                <a:lnTo>
                  <a:pt x="13277156" y="2303886"/>
                </a:lnTo>
                <a:lnTo>
                  <a:pt x="13235525" y="2323941"/>
                </a:lnTo>
                <a:lnTo>
                  <a:pt x="13191769" y="2339955"/>
                </a:lnTo>
                <a:lnTo>
                  <a:pt x="13146128" y="2351691"/>
                </a:lnTo>
                <a:lnTo>
                  <a:pt x="13098841" y="2358908"/>
                </a:lnTo>
                <a:lnTo>
                  <a:pt x="13050147" y="2361367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47972" rIns="0" bIns="0" rtlCol="0">
            <a:spAutoFit/>
          </a:bodyPr>
          <a:lstStyle/>
          <a:p>
            <a:pPr marL="2947035" marR="5080" indent="-1856105">
              <a:lnSpc>
                <a:spcPts val="6450"/>
              </a:lnSpc>
              <a:spcBef>
                <a:spcPts val="1440"/>
              </a:spcBef>
            </a:pPr>
            <a:r>
              <a:rPr spc="610" dirty="0"/>
              <a:t>MATERIAL</a:t>
            </a:r>
            <a:r>
              <a:rPr spc="365" dirty="0"/>
              <a:t> </a:t>
            </a:r>
            <a:r>
              <a:rPr spc="470" dirty="0"/>
              <a:t>COMPARISON </a:t>
            </a:r>
            <a:r>
              <a:rPr spc="705" dirty="0"/>
              <a:t>AA6061</a:t>
            </a:r>
            <a:r>
              <a:rPr spc="370" dirty="0"/>
              <a:t> </a:t>
            </a:r>
            <a:r>
              <a:rPr spc="459" dirty="0"/>
              <a:t>VS.</a:t>
            </a:r>
            <a:r>
              <a:rPr spc="370" dirty="0"/>
              <a:t> </a:t>
            </a:r>
            <a:r>
              <a:rPr spc="685" dirty="0"/>
              <a:t>AZ31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14817513" y="0"/>
              <a:ext cx="3470910" cy="2249805"/>
            </a:xfrm>
            <a:custGeom>
              <a:avLst/>
              <a:gdLst/>
              <a:ahLst/>
              <a:cxnLst/>
              <a:rect l="l" t="t" r="r" b="b"/>
              <a:pathLst>
                <a:path w="3470909" h="2249805">
                  <a:moveTo>
                    <a:pt x="2917327" y="2249652"/>
                  </a:moveTo>
                  <a:lnTo>
                    <a:pt x="2679011" y="2249652"/>
                  </a:lnTo>
                  <a:lnTo>
                    <a:pt x="2653748" y="2248607"/>
                  </a:lnTo>
                  <a:lnTo>
                    <a:pt x="2606012" y="2245844"/>
                  </a:lnTo>
                  <a:lnTo>
                    <a:pt x="2558489" y="2242305"/>
                  </a:lnTo>
                  <a:lnTo>
                    <a:pt x="2511186" y="2237997"/>
                  </a:lnTo>
                  <a:lnTo>
                    <a:pt x="2464107" y="2232925"/>
                  </a:lnTo>
                  <a:lnTo>
                    <a:pt x="2417261" y="2227097"/>
                  </a:lnTo>
                  <a:lnTo>
                    <a:pt x="2370652" y="2220519"/>
                  </a:lnTo>
                  <a:lnTo>
                    <a:pt x="2324287" y="2213196"/>
                  </a:lnTo>
                  <a:lnTo>
                    <a:pt x="2278173" y="2205135"/>
                  </a:lnTo>
                  <a:lnTo>
                    <a:pt x="2232315" y="2196342"/>
                  </a:lnTo>
                  <a:lnTo>
                    <a:pt x="2186720" y="2186824"/>
                  </a:lnTo>
                  <a:lnTo>
                    <a:pt x="2141394" y="2176586"/>
                  </a:lnTo>
                  <a:lnTo>
                    <a:pt x="2096344" y="2165636"/>
                  </a:lnTo>
                  <a:lnTo>
                    <a:pt x="2051575" y="2153978"/>
                  </a:lnTo>
                  <a:lnTo>
                    <a:pt x="2007094" y="2141620"/>
                  </a:lnTo>
                  <a:lnTo>
                    <a:pt x="1962908" y="2128568"/>
                  </a:lnTo>
                  <a:lnTo>
                    <a:pt x="1919021" y="2114828"/>
                  </a:lnTo>
                  <a:lnTo>
                    <a:pt x="1875442" y="2100406"/>
                  </a:lnTo>
                  <a:lnTo>
                    <a:pt x="1832175" y="2085309"/>
                  </a:lnTo>
                  <a:lnTo>
                    <a:pt x="1789227" y="2069542"/>
                  </a:lnTo>
                  <a:lnTo>
                    <a:pt x="1746605" y="2053112"/>
                  </a:lnTo>
                  <a:lnTo>
                    <a:pt x="1704314" y="2036026"/>
                  </a:lnTo>
                  <a:lnTo>
                    <a:pt x="1662361" y="2018289"/>
                  </a:lnTo>
                  <a:lnTo>
                    <a:pt x="1620752" y="1999908"/>
                  </a:lnTo>
                  <a:lnTo>
                    <a:pt x="1579494" y="1980888"/>
                  </a:lnTo>
                  <a:lnTo>
                    <a:pt x="1538593" y="1961237"/>
                  </a:lnTo>
                  <a:lnTo>
                    <a:pt x="1498054" y="1940961"/>
                  </a:lnTo>
                  <a:lnTo>
                    <a:pt x="1457884" y="1920065"/>
                  </a:lnTo>
                  <a:lnTo>
                    <a:pt x="1418090" y="1898556"/>
                  </a:lnTo>
                  <a:lnTo>
                    <a:pt x="1378678" y="1876441"/>
                  </a:lnTo>
                  <a:lnTo>
                    <a:pt x="1339653" y="1853725"/>
                  </a:lnTo>
                  <a:lnTo>
                    <a:pt x="1301023" y="1830415"/>
                  </a:lnTo>
                  <a:lnTo>
                    <a:pt x="1262793" y="1806516"/>
                  </a:lnTo>
                  <a:lnTo>
                    <a:pt x="1224970" y="1782037"/>
                  </a:lnTo>
                  <a:lnTo>
                    <a:pt x="1187559" y="1756981"/>
                  </a:lnTo>
                  <a:lnTo>
                    <a:pt x="1150568" y="1731357"/>
                  </a:lnTo>
                  <a:lnTo>
                    <a:pt x="1114002" y="1705169"/>
                  </a:lnTo>
                  <a:lnTo>
                    <a:pt x="1077868" y="1678425"/>
                  </a:lnTo>
                  <a:lnTo>
                    <a:pt x="1042172" y="1651130"/>
                  </a:lnTo>
                  <a:lnTo>
                    <a:pt x="1006920" y="1623291"/>
                  </a:lnTo>
                  <a:lnTo>
                    <a:pt x="972118" y="1594914"/>
                  </a:lnTo>
                  <a:lnTo>
                    <a:pt x="937773" y="1566005"/>
                  </a:lnTo>
                  <a:lnTo>
                    <a:pt x="903892" y="1536571"/>
                  </a:lnTo>
                  <a:lnTo>
                    <a:pt x="870479" y="1506618"/>
                  </a:lnTo>
                  <a:lnTo>
                    <a:pt x="837541" y="1476151"/>
                  </a:lnTo>
                  <a:lnTo>
                    <a:pt x="805086" y="1445178"/>
                  </a:lnTo>
                  <a:lnTo>
                    <a:pt x="773118" y="1413705"/>
                  </a:lnTo>
                  <a:lnTo>
                    <a:pt x="741645" y="1381737"/>
                  </a:lnTo>
                  <a:lnTo>
                    <a:pt x="710672" y="1349282"/>
                  </a:lnTo>
                  <a:lnTo>
                    <a:pt x="680205" y="1316344"/>
                  </a:lnTo>
                  <a:lnTo>
                    <a:pt x="650252" y="1282932"/>
                  </a:lnTo>
                  <a:lnTo>
                    <a:pt x="620818" y="1249050"/>
                  </a:lnTo>
                  <a:lnTo>
                    <a:pt x="591909" y="1214705"/>
                  </a:lnTo>
                  <a:lnTo>
                    <a:pt x="563532" y="1179903"/>
                  </a:lnTo>
                  <a:lnTo>
                    <a:pt x="535693" y="1144651"/>
                  </a:lnTo>
                  <a:lnTo>
                    <a:pt x="508399" y="1108955"/>
                  </a:lnTo>
                  <a:lnTo>
                    <a:pt x="481654" y="1072821"/>
                  </a:lnTo>
                  <a:lnTo>
                    <a:pt x="455467" y="1036255"/>
                  </a:lnTo>
                  <a:lnTo>
                    <a:pt x="429842" y="999264"/>
                  </a:lnTo>
                  <a:lnTo>
                    <a:pt x="404787" y="961854"/>
                  </a:lnTo>
                  <a:lnTo>
                    <a:pt x="380307" y="924030"/>
                  </a:lnTo>
                  <a:lnTo>
                    <a:pt x="356409" y="885800"/>
                  </a:lnTo>
                  <a:lnTo>
                    <a:pt x="333098" y="847170"/>
                  </a:lnTo>
                  <a:lnTo>
                    <a:pt x="310382" y="808145"/>
                  </a:lnTo>
                  <a:lnTo>
                    <a:pt x="288267" y="768733"/>
                  </a:lnTo>
                  <a:lnTo>
                    <a:pt x="266758" y="728939"/>
                  </a:lnTo>
                  <a:lnTo>
                    <a:pt x="245862" y="688769"/>
                  </a:lnTo>
                  <a:lnTo>
                    <a:pt x="225586" y="648231"/>
                  </a:lnTo>
                  <a:lnTo>
                    <a:pt x="205935" y="607329"/>
                  </a:lnTo>
                  <a:lnTo>
                    <a:pt x="186916" y="566071"/>
                  </a:lnTo>
                  <a:lnTo>
                    <a:pt x="168535" y="524462"/>
                  </a:lnTo>
                  <a:lnTo>
                    <a:pt x="150798" y="482509"/>
                  </a:lnTo>
                  <a:lnTo>
                    <a:pt x="133711" y="440219"/>
                  </a:lnTo>
                  <a:lnTo>
                    <a:pt x="117281" y="397596"/>
                  </a:lnTo>
                  <a:lnTo>
                    <a:pt x="101515" y="354649"/>
                  </a:lnTo>
                  <a:lnTo>
                    <a:pt x="86417" y="311382"/>
                  </a:lnTo>
                  <a:lnTo>
                    <a:pt x="71995" y="267802"/>
                  </a:lnTo>
                  <a:lnTo>
                    <a:pt x="58255" y="223916"/>
                  </a:lnTo>
                  <a:lnTo>
                    <a:pt x="45203" y="179729"/>
                  </a:lnTo>
                  <a:lnTo>
                    <a:pt x="32845" y="135248"/>
                  </a:lnTo>
                  <a:lnTo>
                    <a:pt x="21188" y="90479"/>
                  </a:lnTo>
                  <a:lnTo>
                    <a:pt x="10237" y="45429"/>
                  </a:lnTo>
                  <a:lnTo>
                    <a:pt x="0" y="0"/>
                  </a:lnTo>
                  <a:lnTo>
                    <a:pt x="589767" y="0"/>
                  </a:lnTo>
                  <a:lnTo>
                    <a:pt x="601887" y="42390"/>
                  </a:lnTo>
                  <a:lnTo>
                    <a:pt x="615503" y="86587"/>
                  </a:lnTo>
                  <a:lnTo>
                    <a:pt x="629982" y="130398"/>
                  </a:lnTo>
                  <a:lnTo>
                    <a:pt x="645312" y="173813"/>
                  </a:lnTo>
                  <a:lnTo>
                    <a:pt x="661485" y="216822"/>
                  </a:lnTo>
                  <a:lnTo>
                    <a:pt x="678490" y="259416"/>
                  </a:lnTo>
                  <a:lnTo>
                    <a:pt x="696318" y="301584"/>
                  </a:lnTo>
                  <a:lnTo>
                    <a:pt x="714958" y="343316"/>
                  </a:lnTo>
                  <a:lnTo>
                    <a:pt x="734401" y="384602"/>
                  </a:lnTo>
                  <a:lnTo>
                    <a:pt x="754637" y="425434"/>
                  </a:lnTo>
                  <a:lnTo>
                    <a:pt x="775656" y="465799"/>
                  </a:lnTo>
                  <a:lnTo>
                    <a:pt x="797447" y="505690"/>
                  </a:lnTo>
                  <a:lnTo>
                    <a:pt x="820002" y="545095"/>
                  </a:lnTo>
                  <a:lnTo>
                    <a:pt x="843309" y="584005"/>
                  </a:lnTo>
                  <a:lnTo>
                    <a:pt x="867360" y="622410"/>
                  </a:lnTo>
                  <a:lnTo>
                    <a:pt x="892144" y="660300"/>
                  </a:lnTo>
                  <a:lnTo>
                    <a:pt x="917651" y="697666"/>
                  </a:lnTo>
                  <a:lnTo>
                    <a:pt x="943872" y="734496"/>
                  </a:lnTo>
                  <a:lnTo>
                    <a:pt x="970796" y="770782"/>
                  </a:lnTo>
                  <a:lnTo>
                    <a:pt x="998414" y="806513"/>
                  </a:lnTo>
                  <a:lnTo>
                    <a:pt x="1026715" y="841679"/>
                  </a:lnTo>
                  <a:lnTo>
                    <a:pt x="1055690" y="876271"/>
                  </a:lnTo>
                  <a:lnTo>
                    <a:pt x="1085329" y="910278"/>
                  </a:lnTo>
                  <a:lnTo>
                    <a:pt x="1115621" y="943691"/>
                  </a:lnTo>
                  <a:lnTo>
                    <a:pt x="1146558" y="976500"/>
                  </a:lnTo>
                  <a:lnTo>
                    <a:pt x="1178128" y="1008695"/>
                  </a:lnTo>
                  <a:lnTo>
                    <a:pt x="1210323" y="1040265"/>
                  </a:lnTo>
                  <a:lnTo>
                    <a:pt x="1243132" y="1071202"/>
                  </a:lnTo>
                  <a:lnTo>
                    <a:pt x="1276545" y="1101495"/>
                  </a:lnTo>
                  <a:lnTo>
                    <a:pt x="1310552" y="1131133"/>
                  </a:lnTo>
                  <a:lnTo>
                    <a:pt x="1345144" y="1160108"/>
                  </a:lnTo>
                  <a:lnTo>
                    <a:pt x="1380311" y="1188410"/>
                  </a:lnTo>
                  <a:lnTo>
                    <a:pt x="1416042" y="1216027"/>
                  </a:lnTo>
                  <a:lnTo>
                    <a:pt x="1452327" y="1242951"/>
                  </a:lnTo>
                  <a:lnTo>
                    <a:pt x="1489158" y="1269172"/>
                  </a:lnTo>
                  <a:lnTo>
                    <a:pt x="1526523" y="1294679"/>
                  </a:lnTo>
                  <a:lnTo>
                    <a:pt x="1564413" y="1319463"/>
                  </a:lnTo>
                  <a:lnTo>
                    <a:pt x="1602818" y="1343514"/>
                  </a:lnTo>
                  <a:lnTo>
                    <a:pt x="1641728" y="1366821"/>
                  </a:lnTo>
                  <a:lnTo>
                    <a:pt x="1681133" y="1389376"/>
                  </a:lnTo>
                  <a:lnTo>
                    <a:pt x="1721024" y="1411167"/>
                  </a:lnTo>
                  <a:lnTo>
                    <a:pt x="1761390" y="1432186"/>
                  </a:lnTo>
                  <a:lnTo>
                    <a:pt x="1802221" y="1452422"/>
                  </a:lnTo>
                  <a:lnTo>
                    <a:pt x="1843508" y="1471865"/>
                  </a:lnTo>
                  <a:lnTo>
                    <a:pt x="1885240" y="1490505"/>
                  </a:lnTo>
                  <a:lnTo>
                    <a:pt x="1927407" y="1508333"/>
                  </a:lnTo>
                  <a:lnTo>
                    <a:pt x="1970001" y="1525338"/>
                  </a:lnTo>
                  <a:lnTo>
                    <a:pt x="2013010" y="1541511"/>
                  </a:lnTo>
                  <a:lnTo>
                    <a:pt x="2056425" y="1556842"/>
                  </a:lnTo>
                  <a:lnTo>
                    <a:pt x="2100236" y="1571320"/>
                  </a:lnTo>
                  <a:lnTo>
                    <a:pt x="2144433" y="1584936"/>
                  </a:lnTo>
                  <a:lnTo>
                    <a:pt x="2189007" y="1597680"/>
                  </a:lnTo>
                  <a:lnTo>
                    <a:pt x="2233946" y="1609542"/>
                  </a:lnTo>
                  <a:lnTo>
                    <a:pt x="2279242" y="1620512"/>
                  </a:lnTo>
                  <a:lnTo>
                    <a:pt x="2324884" y="1630580"/>
                  </a:lnTo>
                  <a:lnTo>
                    <a:pt x="2370862" y="1639736"/>
                  </a:lnTo>
                  <a:lnTo>
                    <a:pt x="2417167" y="1647971"/>
                  </a:lnTo>
                  <a:lnTo>
                    <a:pt x="2463788" y="1655274"/>
                  </a:lnTo>
                  <a:lnTo>
                    <a:pt x="2510716" y="1661636"/>
                  </a:lnTo>
                  <a:lnTo>
                    <a:pt x="2557941" y="1667046"/>
                  </a:lnTo>
                  <a:lnTo>
                    <a:pt x="2605453" y="1671494"/>
                  </a:lnTo>
                  <a:lnTo>
                    <a:pt x="2653241" y="1674971"/>
                  </a:lnTo>
                  <a:lnTo>
                    <a:pt x="2701297" y="1677467"/>
                  </a:lnTo>
                  <a:lnTo>
                    <a:pt x="2749609" y="1678972"/>
                  </a:lnTo>
                  <a:lnTo>
                    <a:pt x="2798169" y="1679476"/>
                  </a:lnTo>
                  <a:lnTo>
                    <a:pt x="3470484" y="1679476"/>
                  </a:lnTo>
                  <a:lnTo>
                    <a:pt x="3470484" y="2172809"/>
                  </a:lnTo>
                  <a:lnTo>
                    <a:pt x="3409618" y="2186824"/>
                  </a:lnTo>
                  <a:lnTo>
                    <a:pt x="3364023" y="2196342"/>
                  </a:lnTo>
                  <a:lnTo>
                    <a:pt x="3318165" y="2205135"/>
                  </a:lnTo>
                  <a:lnTo>
                    <a:pt x="3272051" y="2213196"/>
                  </a:lnTo>
                  <a:lnTo>
                    <a:pt x="3225686" y="2220519"/>
                  </a:lnTo>
                  <a:lnTo>
                    <a:pt x="3179077" y="2227097"/>
                  </a:lnTo>
                  <a:lnTo>
                    <a:pt x="3132231" y="2232925"/>
                  </a:lnTo>
                  <a:lnTo>
                    <a:pt x="3085152" y="2237997"/>
                  </a:lnTo>
                  <a:lnTo>
                    <a:pt x="3037849" y="2242305"/>
                  </a:lnTo>
                  <a:lnTo>
                    <a:pt x="2990326" y="2245844"/>
                  </a:lnTo>
                  <a:lnTo>
                    <a:pt x="2942590" y="2248607"/>
                  </a:lnTo>
                  <a:lnTo>
                    <a:pt x="2917327" y="2249652"/>
                  </a:lnTo>
                  <a:close/>
                </a:path>
                <a:path w="3470909" h="2249805">
                  <a:moveTo>
                    <a:pt x="3470484" y="1679476"/>
                  </a:moveTo>
                  <a:lnTo>
                    <a:pt x="2798169" y="1679476"/>
                  </a:lnTo>
                  <a:lnTo>
                    <a:pt x="2846729" y="1678972"/>
                  </a:lnTo>
                  <a:lnTo>
                    <a:pt x="2895041" y="1677467"/>
                  </a:lnTo>
                  <a:lnTo>
                    <a:pt x="2943097" y="1674971"/>
                  </a:lnTo>
                  <a:lnTo>
                    <a:pt x="2990885" y="1671494"/>
                  </a:lnTo>
                  <a:lnTo>
                    <a:pt x="3038397" y="1667046"/>
                  </a:lnTo>
                  <a:lnTo>
                    <a:pt x="3085622" y="1661636"/>
                  </a:lnTo>
                  <a:lnTo>
                    <a:pt x="3132550" y="1655274"/>
                  </a:lnTo>
                  <a:lnTo>
                    <a:pt x="3179171" y="1647971"/>
                  </a:lnTo>
                  <a:lnTo>
                    <a:pt x="3225476" y="1639736"/>
                  </a:lnTo>
                  <a:lnTo>
                    <a:pt x="3271455" y="1630580"/>
                  </a:lnTo>
                  <a:lnTo>
                    <a:pt x="3317097" y="1620512"/>
                  </a:lnTo>
                  <a:lnTo>
                    <a:pt x="3362392" y="1609542"/>
                  </a:lnTo>
                  <a:lnTo>
                    <a:pt x="3407332" y="1597680"/>
                  </a:lnTo>
                  <a:lnTo>
                    <a:pt x="3451905" y="1584936"/>
                  </a:lnTo>
                  <a:lnTo>
                    <a:pt x="3470484" y="1579212"/>
                  </a:lnTo>
                  <a:lnTo>
                    <a:pt x="3470484" y="1679476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094772" y="0"/>
              <a:ext cx="2700020" cy="1350010"/>
            </a:xfrm>
            <a:custGeom>
              <a:avLst/>
              <a:gdLst/>
              <a:ahLst/>
              <a:cxnLst/>
              <a:rect l="l" t="t" r="r" b="b"/>
              <a:pathLst>
                <a:path w="2700019" h="1350010">
                  <a:moveTo>
                    <a:pt x="1349825" y="1349825"/>
                  </a:moveTo>
                  <a:lnTo>
                    <a:pt x="1301411" y="1348973"/>
                  </a:lnTo>
                  <a:lnTo>
                    <a:pt x="1253426" y="1346436"/>
                  </a:lnTo>
                  <a:lnTo>
                    <a:pt x="1205898" y="1342242"/>
                  </a:lnTo>
                  <a:lnTo>
                    <a:pt x="1158856" y="1336420"/>
                  </a:lnTo>
                  <a:lnTo>
                    <a:pt x="1112329" y="1328999"/>
                  </a:lnTo>
                  <a:lnTo>
                    <a:pt x="1066344" y="1320007"/>
                  </a:lnTo>
                  <a:lnTo>
                    <a:pt x="1020931" y="1309473"/>
                  </a:lnTo>
                  <a:lnTo>
                    <a:pt x="976119" y="1297425"/>
                  </a:lnTo>
                  <a:lnTo>
                    <a:pt x="931934" y="1283892"/>
                  </a:lnTo>
                  <a:lnTo>
                    <a:pt x="888407" y="1268902"/>
                  </a:lnTo>
                  <a:lnTo>
                    <a:pt x="845566" y="1252484"/>
                  </a:lnTo>
                  <a:lnTo>
                    <a:pt x="803439" y="1234667"/>
                  </a:lnTo>
                  <a:lnTo>
                    <a:pt x="762056" y="1215478"/>
                  </a:lnTo>
                  <a:lnTo>
                    <a:pt x="721443" y="1194948"/>
                  </a:lnTo>
                  <a:lnTo>
                    <a:pt x="681630" y="1173103"/>
                  </a:lnTo>
                  <a:lnTo>
                    <a:pt x="642646" y="1149973"/>
                  </a:lnTo>
                  <a:lnTo>
                    <a:pt x="604519" y="1125586"/>
                  </a:lnTo>
                  <a:lnTo>
                    <a:pt x="567278" y="1099970"/>
                  </a:lnTo>
                  <a:lnTo>
                    <a:pt x="530950" y="1073156"/>
                  </a:lnTo>
                  <a:lnTo>
                    <a:pt x="495566" y="1045169"/>
                  </a:lnTo>
                  <a:lnTo>
                    <a:pt x="461153" y="1016041"/>
                  </a:lnTo>
                  <a:lnTo>
                    <a:pt x="427739" y="985798"/>
                  </a:lnTo>
                  <a:lnTo>
                    <a:pt x="395354" y="954470"/>
                  </a:lnTo>
                  <a:lnTo>
                    <a:pt x="364026" y="922085"/>
                  </a:lnTo>
                  <a:lnTo>
                    <a:pt x="333783" y="888672"/>
                  </a:lnTo>
                  <a:lnTo>
                    <a:pt x="304655" y="854258"/>
                  </a:lnTo>
                  <a:lnTo>
                    <a:pt x="276669" y="818874"/>
                  </a:lnTo>
                  <a:lnTo>
                    <a:pt x="249854" y="782547"/>
                  </a:lnTo>
                  <a:lnTo>
                    <a:pt x="224239" y="745305"/>
                  </a:lnTo>
                  <a:lnTo>
                    <a:pt x="199852" y="707178"/>
                  </a:lnTo>
                  <a:lnTo>
                    <a:pt x="176722" y="668194"/>
                  </a:lnTo>
                  <a:lnTo>
                    <a:pt x="154877" y="628381"/>
                  </a:lnTo>
                  <a:lnTo>
                    <a:pt x="134346" y="587769"/>
                  </a:lnTo>
                  <a:lnTo>
                    <a:pt x="115157" y="546385"/>
                  </a:lnTo>
                  <a:lnTo>
                    <a:pt x="97340" y="504258"/>
                  </a:lnTo>
                  <a:lnTo>
                    <a:pt x="80922" y="461417"/>
                  </a:lnTo>
                  <a:lnTo>
                    <a:pt x="65932" y="417890"/>
                  </a:lnTo>
                  <a:lnTo>
                    <a:pt x="52399" y="373706"/>
                  </a:lnTo>
                  <a:lnTo>
                    <a:pt x="40351" y="328893"/>
                  </a:lnTo>
                  <a:lnTo>
                    <a:pt x="29817" y="283480"/>
                  </a:lnTo>
                  <a:lnTo>
                    <a:pt x="20825" y="237496"/>
                  </a:lnTo>
                  <a:lnTo>
                    <a:pt x="13404" y="190968"/>
                  </a:lnTo>
                  <a:lnTo>
                    <a:pt x="7582" y="143926"/>
                  </a:lnTo>
                  <a:lnTo>
                    <a:pt x="3389" y="96399"/>
                  </a:lnTo>
                  <a:lnTo>
                    <a:pt x="852" y="48413"/>
                  </a:lnTo>
                  <a:lnTo>
                    <a:pt x="0" y="0"/>
                  </a:lnTo>
                  <a:lnTo>
                    <a:pt x="2699650" y="0"/>
                  </a:lnTo>
                  <a:lnTo>
                    <a:pt x="2698797" y="48413"/>
                  </a:lnTo>
                  <a:lnTo>
                    <a:pt x="2696260" y="96399"/>
                  </a:lnTo>
                  <a:lnTo>
                    <a:pt x="2692067" y="143926"/>
                  </a:lnTo>
                  <a:lnTo>
                    <a:pt x="2686245" y="190968"/>
                  </a:lnTo>
                  <a:lnTo>
                    <a:pt x="2678824" y="237496"/>
                  </a:lnTo>
                  <a:lnTo>
                    <a:pt x="2669832" y="283480"/>
                  </a:lnTo>
                  <a:lnTo>
                    <a:pt x="2659298" y="328893"/>
                  </a:lnTo>
                  <a:lnTo>
                    <a:pt x="2647250" y="373706"/>
                  </a:lnTo>
                  <a:lnTo>
                    <a:pt x="2633717" y="417890"/>
                  </a:lnTo>
                  <a:lnTo>
                    <a:pt x="2618727" y="461417"/>
                  </a:lnTo>
                  <a:lnTo>
                    <a:pt x="2602309" y="504258"/>
                  </a:lnTo>
                  <a:lnTo>
                    <a:pt x="2584492" y="546385"/>
                  </a:lnTo>
                  <a:lnTo>
                    <a:pt x="2565303" y="587769"/>
                  </a:lnTo>
                  <a:lnTo>
                    <a:pt x="2544772" y="628381"/>
                  </a:lnTo>
                  <a:lnTo>
                    <a:pt x="2522927" y="668194"/>
                  </a:lnTo>
                  <a:lnTo>
                    <a:pt x="2499797" y="707178"/>
                  </a:lnTo>
                  <a:lnTo>
                    <a:pt x="2475410" y="745305"/>
                  </a:lnTo>
                  <a:lnTo>
                    <a:pt x="2449795" y="782547"/>
                  </a:lnTo>
                  <a:lnTo>
                    <a:pt x="2422980" y="818874"/>
                  </a:lnTo>
                  <a:lnTo>
                    <a:pt x="2394994" y="854258"/>
                  </a:lnTo>
                  <a:lnTo>
                    <a:pt x="2365866" y="888672"/>
                  </a:lnTo>
                  <a:lnTo>
                    <a:pt x="2335623" y="922085"/>
                  </a:lnTo>
                  <a:lnTo>
                    <a:pt x="2304295" y="954470"/>
                  </a:lnTo>
                  <a:lnTo>
                    <a:pt x="2271910" y="985798"/>
                  </a:lnTo>
                  <a:lnTo>
                    <a:pt x="2238496" y="1016041"/>
                  </a:lnTo>
                  <a:lnTo>
                    <a:pt x="2204083" y="1045169"/>
                  </a:lnTo>
                  <a:lnTo>
                    <a:pt x="2168699" y="1073156"/>
                  </a:lnTo>
                  <a:lnTo>
                    <a:pt x="2132371" y="1099970"/>
                  </a:lnTo>
                  <a:lnTo>
                    <a:pt x="2095130" y="1125586"/>
                  </a:lnTo>
                  <a:lnTo>
                    <a:pt x="2057003" y="1149973"/>
                  </a:lnTo>
                  <a:lnTo>
                    <a:pt x="2018019" y="1173103"/>
                  </a:lnTo>
                  <a:lnTo>
                    <a:pt x="1978206" y="1194948"/>
                  </a:lnTo>
                  <a:lnTo>
                    <a:pt x="1937594" y="1215478"/>
                  </a:lnTo>
                  <a:lnTo>
                    <a:pt x="1896210" y="1234667"/>
                  </a:lnTo>
                  <a:lnTo>
                    <a:pt x="1854083" y="1252484"/>
                  </a:lnTo>
                  <a:lnTo>
                    <a:pt x="1811242" y="1268902"/>
                  </a:lnTo>
                  <a:lnTo>
                    <a:pt x="1767715" y="1283892"/>
                  </a:lnTo>
                  <a:lnTo>
                    <a:pt x="1723530" y="1297425"/>
                  </a:lnTo>
                  <a:lnTo>
                    <a:pt x="1678718" y="1309473"/>
                  </a:lnTo>
                  <a:lnTo>
                    <a:pt x="1633305" y="1320007"/>
                  </a:lnTo>
                  <a:lnTo>
                    <a:pt x="1587320" y="1328999"/>
                  </a:lnTo>
                  <a:lnTo>
                    <a:pt x="1540793" y="1336420"/>
                  </a:lnTo>
                  <a:lnTo>
                    <a:pt x="1493751" y="1342242"/>
                  </a:lnTo>
                  <a:lnTo>
                    <a:pt x="1446223" y="1346436"/>
                  </a:lnTo>
                  <a:lnTo>
                    <a:pt x="1398238" y="1348973"/>
                  </a:lnTo>
                  <a:lnTo>
                    <a:pt x="1349825" y="134982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0725" y="2176234"/>
              <a:ext cx="13072107" cy="693124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8214336"/>
              <a:ext cx="1908810" cy="2073275"/>
            </a:xfrm>
            <a:custGeom>
              <a:avLst/>
              <a:gdLst/>
              <a:ahLst/>
              <a:cxnLst/>
              <a:rect l="l" t="t" r="r" b="b"/>
              <a:pathLst>
                <a:path w="1908810" h="2073275">
                  <a:moveTo>
                    <a:pt x="1901578" y="2072663"/>
                  </a:moveTo>
                  <a:lnTo>
                    <a:pt x="1776627" y="2072663"/>
                  </a:lnTo>
                  <a:lnTo>
                    <a:pt x="1778447" y="2053176"/>
                  </a:lnTo>
                  <a:lnTo>
                    <a:pt x="1778509" y="2052512"/>
                  </a:lnTo>
                  <a:lnTo>
                    <a:pt x="1781655" y="2005328"/>
                  </a:lnTo>
                  <a:lnTo>
                    <a:pt x="1783591" y="1957171"/>
                  </a:lnTo>
                  <a:lnTo>
                    <a:pt x="1784242" y="1908720"/>
                  </a:lnTo>
                  <a:lnTo>
                    <a:pt x="1783534" y="1857788"/>
                  </a:lnTo>
                  <a:lnTo>
                    <a:pt x="1781415" y="1807094"/>
                  </a:lnTo>
                  <a:lnTo>
                    <a:pt x="1777895" y="1756661"/>
                  </a:lnTo>
                  <a:lnTo>
                    <a:pt x="1772983" y="1706512"/>
                  </a:lnTo>
                  <a:lnTo>
                    <a:pt x="1766689" y="1656669"/>
                  </a:lnTo>
                  <a:lnTo>
                    <a:pt x="1759010" y="1607088"/>
                  </a:lnTo>
                  <a:lnTo>
                    <a:pt x="1749992" y="1557993"/>
                  </a:lnTo>
                  <a:lnTo>
                    <a:pt x="1739608" y="1509205"/>
                  </a:lnTo>
                  <a:lnTo>
                    <a:pt x="1727879" y="1460813"/>
                  </a:lnTo>
                  <a:lnTo>
                    <a:pt x="1714814" y="1412840"/>
                  </a:lnTo>
                  <a:lnTo>
                    <a:pt x="1700424" y="1365309"/>
                  </a:lnTo>
                  <a:lnTo>
                    <a:pt x="1684717" y="1318241"/>
                  </a:lnTo>
                  <a:lnTo>
                    <a:pt x="1667703" y="1271661"/>
                  </a:lnTo>
                  <a:lnTo>
                    <a:pt x="1649391" y="1225589"/>
                  </a:lnTo>
                  <a:lnTo>
                    <a:pt x="1629791" y="1180050"/>
                  </a:lnTo>
                  <a:lnTo>
                    <a:pt x="1608911" y="1135064"/>
                  </a:lnTo>
                  <a:lnTo>
                    <a:pt x="1586762" y="1090656"/>
                  </a:lnTo>
                  <a:lnTo>
                    <a:pt x="1563353" y="1046846"/>
                  </a:lnTo>
                  <a:lnTo>
                    <a:pt x="1538693" y="1003659"/>
                  </a:lnTo>
                  <a:lnTo>
                    <a:pt x="1512792" y="961116"/>
                  </a:lnTo>
                  <a:lnTo>
                    <a:pt x="1485658" y="919240"/>
                  </a:lnTo>
                  <a:lnTo>
                    <a:pt x="1457302" y="878053"/>
                  </a:lnTo>
                  <a:lnTo>
                    <a:pt x="1427733" y="837578"/>
                  </a:lnTo>
                  <a:lnTo>
                    <a:pt x="1396960" y="797838"/>
                  </a:lnTo>
                  <a:lnTo>
                    <a:pt x="1364992" y="758855"/>
                  </a:lnTo>
                  <a:lnTo>
                    <a:pt x="1331839" y="720652"/>
                  </a:lnTo>
                  <a:lnTo>
                    <a:pt x="1297511" y="683251"/>
                  </a:lnTo>
                  <a:lnTo>
                    <a:pt x="1262016" y="646674"/>
                  </a:lnTo>
                  <a:lnTo>
                    <a:pt x="1225516" y="611103"/>
                  </a:lnTo>
                  <a:lnTo>
                    <a:pt x="1188179" y="576710"/>
                  </a:lnTo>
                  <a:lnTo>
                    <a:pt x="1150031" y="543503"/>
                  </a:lnTo>
                  <a:lnTo>
                    <a:pt x="1111092" y="511490"/>
                  </a:lnTo>
                  <a:lnTo>
                    <a:pt x="1071388" y="480681"/>
                  </a:lnTo>
                  <a:lnTo>
                    <a:pt x="1030940" y="451085"/>
                  </a:lnTo>
                  <a:lnTo>
                    <a:pt x="989773" y="422710"/>
                  </a:lnTo>
                  <a:lnTo>
                    <a:pt x="947908" y="395565"/>
                  </a:lnTo>
                  <a:lnTo>
                    <a:pt x="905371" y="369658"/>
                  </a:lnTo>
                  <a:lnTo>
                    <a:pt x="862182" y="344999"/>
                  </a:lnTo>
                  <a:lnTo>
                    <a:pt x="818366" y="321596"/>
                  </a:lnTo>
                  <a:lnTo>
                    <a:pt x="773947" y="299459"/>
                  </a:lnTo>
                  <a:lnTo>
                    <a:pt x="728946" y="278595"/>
                  </a:lnTo>
                  <a:lnTo>
                    <a:pt x="683387" y="259013"/>
                  </a:lnTo>
                  <a:lnTo>
                    <a:pt x="637294" y="240723"/>
                  </a:lnTo>
                  <a:lnTo>
                    <a:pt x="590689" y="223733"/>
                  </a:lnTo>
                  <a:lnTo>
                    <a:pt x="543596" y="208052"/>
                  </a:lnTo>
                  <a:lnTo>
                    <a:pt x="496038" y="193688"/>
                  </a:lnTo>
                  <a:lnTo>
                    <a:pt x="448038" y="180651"/>
                  </a:lnTo>
                  <a:lnTo>
                    <a:pt x="399619" y="168949"/>
                  </a:lnTo>
                  <a:lnTo>
                    <a:pt x="350805" y="158591"/>
                  </a:lnTo>
                  <a:lnTo>
                    <a:pt x="301618" y="149585"/>
                  </a:lnTo>
                  <a:lnTo>
                    <a:pt x="252081" y="141941"/>
                  </a:lnTo>
                  <a:lnTo>
                    <a:pt x="202219" y="135667"/>
                  </a:lnTo>
                  <a:lnTo>
                    <a:pt x="152053" y="130772"/>
                  </a:lnTo>
                  <a:lnTo>
                    <a:pt x="101608" y="127265"/>
                  </a:lnTo>
                  <a:lnTo>
                    <a:pt x="50906" y="125154"/>
                  </a:lnTo>
                  <a:lnTo>
                    <a:pt x="0" y="124448"/>
                  </a:lnTo>
                  <a:lnTo>
                    <a:pt x="0" y="0"/>
                  </a:lnTo>
                  <a:lnTo>
                    <a:pt x="50866" y="660"/>
                  </a:lnTo>
                  <a:lnTo>
                    <a:pt x="101538" y="2636"/>
                  </a:lnTo>
                  <a:lnTo>
                    <a:pt x="151968" y="5918"/>
                  </a:lnTo>
                  <a:lnTo>
                    <a:pt x="202135" y="10500"/>
                  </a:lnTo>
                  <a:lnTo>
                    <a:pt x="252020" y="16372"/>
                  </a:lnTo>
                  <a:lnTo>
                    <a:pt x="301603" y="23528"/>
                  </a:lnTo>
                  <a:lnTo>
                    <a:pt x="350864" y="31957"/>
                  </a:lnTo>
                  <a:lnTo>
                    <a:pt x="399783" y="41653"/>
                  </a:lnTo>
                  <a:lnTo>
                    <a:pt x="448342" y="52607"/>
                  </a:lnTo>
                  <a:lnTo>
                    <a:pt x="496520" y="64812"/>
                  </a:lnTo>
                  <a:lnTo>
                    <a:pt x="544298" y="78258"/>
                  </a:lnTo>
                  <a:lnTo>
                    <a:pt x="591655" y="92938"/>
                  </a:lnTo>
                  <a:lnTo>
                    <a:pt x="638573" y="108843"/>
                  </a:lnTo>
                  <a:lnTo>
                    <a:pt x="685031" y="125967"/>
                  </a:lnTo>
                  <a:lnTo>
                    <a:pt x="731010" y="144299"/>
                  </a:lnTo>
                  <a:lnTo>
                    <a:pt x="776490" y="163833"/>
                  </a:lnTo>
                  <a:lnTo>
                    <a:pt x="821452" y="184560"/>
                  </a:lnTo>
                  <a:lnTo>
                    <a:pt x="865875" y="206472"/>
                  </a:lnTo>
                  <a:lnTo>
                    <a:pt x="909741" y="229560"/>
                  </a:lnTo>
                  <a:lnTo>
                    <a:pt x="953029" y="253817"/>
                  </a:lnTo>
                  <a:lnTo>
                    <a:pt x="995720" y="279235"/>
                  </a:lnTo>
                  <a:lnTo>
                    <a:pt x="1037794" y="305805"/>
                  </a:lnTo>
                  <a:lnTo>
                    <a:pt x="1079232" y="333519"/>
                  </a:lnTo>
                  <a:lnTo>
                    <a:pt x="1120013" y="362370"/>
                  </a:lnTo>
                  <a:lnTo>
                    <a:pt x="1160118" y="392348"/>
                  </a:lnTo>
                  <a:lnTo>
                    <a:pt x="1199528" y="423446"/>
                  </a:lnTo>
                  <a:lnTo>
                    <a:pt x="1238223" y="455656"/>
                  </a:lnTo>
                  <a:lnTo>
                    <a:pt x="1276182" y="488969"/>
                  </a:lnTo>
                  <a:lnTo>
                    <a:pt x="1313387" y="523377"/>
                  </a:lnTo>
                  <a:lnTo>
                    <a:pt x="1349817" y="558873"/>
                  </a:lnTo>
                  <a:lnTo>
                    <a:pt x="1385313" y="595304"/>
                  </a:lnTo>
                  <a:lnTo>
                    <a:pt x="1419721" y="632508"/>
                  </a:lnTo>
                  <a:lnTo>
                    <a:pt x="1453034" y="670468"/>
                  </a:lnTo>
                  <a:lnTo>
                    <a:pt x="1485244" y="709162"/>
                  </a:lnTo>
                  <a:lnTo>
                    <a:pt x="1516342" y="748572"/>
                  </a:lnTo>
                  <a:lnTo>
                    <a:pt x="1546321" y="788677"/>
                  </a:lnTo>
                  <a:lnTo>
                    <a:pt x="1575171" y="829458"/>
                  </a:lnTo>
                  <a:lnTo>
                    <a:pt x="1602885" y="870896"/>
                  </a:lnTo>
                  <a:lnTo>
                    <a:pt x="1629455" y="912970"/>
                  </a:lnTo>
                  <a:lnTo>
                    <a:pt x="1654873" y="955661"/>
                  </a:lnTo>
                  <a:lnTo>
                    <a:pt x="1679130" y="998949"/>
                  </a:lnTo>
                  <a:lnTo>
                    <a:pt x="1702219" y="1042815"/>
                  </a:lnTo>
                  <a:lnTo>
                    <a:pt x="1724131" y="1087238"/>
                  </a:lnTo>
                  <a:lnTo>
                    <a:pt x="1744857" y="1132200"/>
                  </a:lnTo>
                  <a:lnTo>
                    <a:pt x="1764391" y="1177680"/>
                  </a:lnTo>
                  <a:lnTo>
                    <a:pt x="1782724" y="1223659"/>
                  </a:lnTo>
                  <a:lnTo>
                    <a:pt x="1799847" y="1270118"/>
                  </a:lnTo>
                  <a:lnTo>
                    <a:pt x="1815753" y="1317035"/>
                  </a:lnTo>
                  <a:lnTo>
                    <a:pt x="1830433" y="1364393"/>
                  </a:lnTo>
                  <a:lnTo>
                    <a:pt x="1843879" y="1412170"/>
                  </a:lnTo>
                  <a:lnTo>
                    <a:pt x="1856083" y="1460348"/>
                  </a:lnTo>
                  <a:lnTo>
                    <a:pt x="1867037" y="1508907"/>
                  </a:lnTo>
                  <a:lnTo>
                    <a:pt x="1876733" y="1557827"/>
                  </a:lnTo>
                  <a:lnTo>
                    <a:pt x="1885163" y="1607088"/>
                  </a:lnTo>
                  <a:lnTo>
                    <a:pt x="1892318" y="1656669"/>
                  </a:lnTo>
                  <a:lnTo>
                    <a:pt x="1898185" y="1706512"/>
                  </a:lnTo>
                  <a:lnTo>
                    <a:pt x="1902766" y="1756661"/>
                  </a:lnTo>
                  <a:lnTo>
                    <a:pt x="1906051" y="1807094"/>
                  </a:lnTo>
                  <a:lnTo>
                    <a:pt x="1908029" y="1857788"/>
                  </a:lnTo>
                  <a:lnTo>
                    <a:pt x="1908690" y="1908720"/>
                  </a:lnTo>
                  <a:lnTo>
                    <a:pt x="1908088" y="1956969"/>
                  </a:lnTo>
                  <a:lnTo>
                    <a:pt x="1906295" y="2004906"/>
                  </a:lnTo>
                  <a:lnTo>
                    <a:pt x="1903327" y="2052512"/>
                  </a:lnTo>
                  <a:lnTo>
                    <a:pt x="1903286" y="2053176"/>
                  </a:lnTo>
                  <a:lnTo>
                    <a:pt x="1901578" y="2072663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461008" y="3173156"/>
              <a:ext cx="1010148" cy="539040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01518" y="7856905"/>
              <a:ext cx="856959" cy="86487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5381098" y="8287571"/>
              <a:ext cx="938530" cy="635"/>
            </a:xfrm>
            <a:custGeom>
              <a:avLst/>
              <a:gdLst/>
              <a:ahLst/>
              <a:cxnLst/>
              <a:rect l="l" t="t" r="r" b="b"/>
              <a:pathLst>
                <a:path w="938530" h="634">
                  <a:moveTo>
                    <a:pt x="938076" y="0"/>
                  </a:moveTo>
                  <a:lnTo>
                    <a:pt x="0" y="112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5381098" y="8201945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6676378" y="7998647"/>
            <a:ext cx="246379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110" dirty="0">
                <a:latin typeface="Trebuchet MS"/>
                <a:cs typeface="Trebuchet MS"/>
              </a:rPr>
              <a:t>A</a:t>
            </a:r>
            <a:endParaRPr sz="3000">
              <a:latin typeface="Trebuchet MS"/>
              <a:cs typeface="Trebuchet MS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5438017" y="3113594"/>
            <a:ext cx="1214755" cy="2054225"/>
            <a:chOff x="15438017" y="3113594"/>
            <a:chExt cx="1214755" cy="2054225"/>
          </a:xfrm>
        </p:grpSpPr>
        <p:sp>
          <p:nvSpPr>
            <p:cNvPr id="13" name="object 13"/>
            <p:cNvSpPr/>
            <p:nvPr/>
          </p:nvSpPr>
          <p:spPr>
            <a:xfrm>
              <a:off x="15685901" y="4293925"/>
              <a:ext cx="938530" cy="635"/>
            </a:xfrm>
            <a:custGeom>
              <a:avLst/>
              <a:gdLst/>
              <a:ahLst/>
              <a:cxnLst/>
              <a:rect l="l" t="t" r="r" b="b"/>
              <a:pathLst>
                <a:path w="938530" h="635">
                  <a:moveTo>
                    <a:pt x="938076" y="0"/>
                  </a:moveTo>
                  <a:lnTo>
                    <a:pt x="0" y="112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5685901" y="4208298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5685898" y="3227795"/>
              <a:ext cx="938530" cy="635"/>
            </a:xfrm>
            <a:custGeom>
              <a:avLst/>
              <a:gdLst/>
              <a:ahLst/>
              <a:cxnLst/>
              <a:rect l="l" t="t" r="r" b="b"/>
              <a:pathLst>
                <a:path w="938530" h="635">
                  <a:moveTo>
                    <a:pt x="938076" y="0"/>
                  </a:moveTo>
                  <a:lnTo>
                    <a:pt x="0" y="112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5685898" y="3142169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5466592" y="5052962"/>
              <a:ext cx="938530" cy="635"/>
            </a:xfrm>
            <a:custGeom>
              <a:avLst/>
              <a:gdLst/>
              <a:ahLst/>
              <a:cxnLst/>
              <a:rect l="l" t="t" r="r" b="b"/>
              <a:pathLst>
                <a:path w="938530" h="635">
                  <a:moveTo>
                    <a:pt x="938076" y="0"/>
                  </a:moveTo>
                  <a:lnTo>
                    <a:pt x="0" y="112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5466592" y="4967336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16611291" y="2967446"/>
            <a:ext cx="466090" cy="2308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345">
              <a:lnSpc>
                <a:spcPct val="100000"/>
              </a:lnSpc>
              <a:spcBef>
                <a:spcPts val="100"/>
              </a:spcBef>
            </a:pPr>
            <a:r>
              <a:rPr sz="3000" b="1" spc="-50" dirty="0">
                <a:latin typeface="Trebuchet MS"/>
                <a:cs typeface="Trebuchet MS"/>
              </a:rPr>
              <a:t>D</a:t>
            </a:r>
            <a:endParaRPr sz="3000">
              <a:latin typeface="Trebuchet MS"/>
              <a:cs typeface="Trebuchet MS"/>
            </a:endParaRPr>
          </a:p>
          <a:p>
            <a:pPr marL="12700" marR="26670" indent="207645">
              <a:lnSpc>
                <a:spcPct val="166000"/>
              </a:lnSpc>
              <a:spcBef>
                <a:spcPts val="2420"/>
              </a:spcBef>
            </a:pPr>
            <a:r>
              <a:rPr sz="3000" b="1" spc="-220" dirty="0">
                <a:latin typeface="Trebuchet MS"/>
                <a:cs typeface="Trebuchet MS"/>
              </a:rPr>
              <a:t>C </a:t>
            </a:r>
            <a:r>
              <a:rPr sz="3000" b="1" spc="-50" dirty="0">
                <a:latin typeface="Trebuchet MS"/>
                <a:cs typeface="Trebuchet MS"/>
              </a:rPr>
              <a:t>B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775813" y="1118911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 marR="5080">
              <a:lnSpc>
                <a:spcPts val="4580"/>
              </a:lnSpc>
              <a:spcBef>
                <a:spcPts val="405"/>
              </a:spcBef>
            </a:pPr>
            <a:r>
              <a:rPr sz="4000" b="1" spc="-415" dirty="0">
                <a:solidFill>
                  <a:srgbClr val="000000"/>
                </a:solidFill>
                <a:latin typeface="Trebuchet MS"/>
                <a:cs typeface="Trebuchet MS"/>
              </a:rPr>
              <a:t>·AZ31</a:t>
            </a:r>
            <a:r>
              <a:rPr sz="4000" b="1" spc="-37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40" dirty="0">
                <a:solidFill>
                  <a:srgbClr val="000000"/>
                </a:solidFill>
                <a:latin typeface="Trebuchet MS"/>
                <a:cs typeface="Trebuchet MS"/>
              </a:rPr>
              <a:t>magnesium</a:t>
            </a:r>
            <a:r>
              <a:rPr sz="4000" b="1" spc="-37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54" dirty="0">
                <a:solidFill>
                  <a:srgbClr val="000000"/>
                </a:solidFill>
                <a:latin typeface="Trebuchet MS"/>
                <a:cs typeface="Trebuchet MS"/>
              </a:rPr>
              <a:t>exhibits</a:t>
            </a:r>
            <a:r>
              <a:rPr sz="4000" b="1" spc="-37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25" dirty="0">
                <a:solidFill>
                  <a:srgbClr val="000000"/>
                </a:solidFill>
                <a:latin typeface="Trebuchet MS"/>
                <a:cs typeface="Trebuchet MS"/>
              </a:rPr>
              <a:t>higher</a:t>
            </a:r>
            <a:r>
              <a:rPr sz="4000" b="1" spc="-37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54" dirty="0">
                <a:solidFill>
                  <a:srgbClr val="000000"/>
                </a:solidFill>
                <a:latin typeface="Trebuchet MS"/>
                <a:cs typeface="Trebuchet MS"/>
              </a:rPr>
              <a:t>temperatures</a:t>
            </a:r>
            <a:r>
              <a:rPr sz="4000" b="1" spc="-37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10" dirty="0">
                <a:solidFill>
                  <a:srgbClr val="000000"/>
                </a:solidFill>
                <a:latin typeface="Trebuchet MS"/>
                <a:cs typeface="Trebuchet MS"/>
              </a:rPr>
              <a:t>(</a:t>
            </a:r>
            <a:r>
              <a:rPr sz="4000" spc="-10" dirty="0">
                <a:solidFill>
                  <a:srgbClr val="000000"/>
                </a:solidFill>
                <a:latin typeface="Arial Black"/>
                <a:cs typeface="Arial Black"/>
              </a:rPr>
              <a:t>≈</a:t>
            </a:r>
            <a:r>
              <a:rPr sz="4000" b="1" spc="-10" dirty="0">
                <a:solidFill>
                  <a:srgbClr val="000000"/>
                </a:solidFill>
                <a:latin typeface="Trebuchet MS"/>
                <a:cs typeface="Trebuchet MS"/>
              </a:rPr>
              <a:t>180°C </a:t>
            </a:r>
            <a:r>
              <a:rPr sz="4000" b="1" spc="-145" dirty="0">
                <a:solidFill>
                  <a:srgbClr val="000000"/>
                </a:solidFill>
                <a:latin typeface="Trebuchet MS"/>
                <a:cs typeface="Trebuchet MS"/>
              </a:rPr>
              <a:t>at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85" dirty="0">
                <a:solidFill>
                  <a:srgbClr val="000000"/>
                </a:solidFill>
                <a:latin typeface="Trebuchet MS"/>
                <a:cs typeface="Trebuchet MS"/>
              </a:rPr>
              <a:t>0.5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380" dirty="0">
                <a:solidFill>
                  <a:srgbClr val="000000"/>
                </a:solidFill>
                <a:latin typeface="Trebuchet MS"/>
                <a:cs typeface="Trebuchet MS"/>
              </a:rPr>
              <a:t>m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45" dirty="0">
                <a:solidFill>
                  <a:srgbClr val="000000"/>
                </a:solidFill>
                <a:latin typeface="Trebuchet MS"/>
                <a:cs typeface="Trebuchet MS"/>
              </a:rPr>
              <a:t>displacement)</a:t>
            </a:r>
            <a:r>
              <a:rPr sz="4000" b="1" spc="-38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15" dirty="0">
                <a:solidFill>
                  <a:srgbClr val="000000"/>
                </a:solidFill>
                <a:latin typeface="Trebuchet MS"/>
                <a:cs typeface="Trebuchet MS"/>
              </a:rPr>
              <a:t>than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54" dirty="0">
                <a:solidFill>
                  <a:srgbClr val="000000"/>
                </a:solidFill>
                <a:latin typeface="Trebuchet MS"/>
                <a:cs typeface="Trebuchet MS"/>
              </a:rPr>
              <a:t>AA6061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65" dirty="0">
                <a:solidFill>
                  <a:srgbClr val="000000"/>
                </a:solidFill>
                <a:latin typeface="Trebuchet MS"/>
                <a:cs typeface="Trebuchet MS"/>
              </a:rPr>
              <a:t>aluminum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55" dirty="0">
                <a:solidFill>
                  <a:srgbClr val="000000"/>
                </a:solidFill>
                <a:latin typeface="Trebuchet MS"/>
                <a:cs typeface="Trebuchet MS"/>
              </a:rPr>
              <a:t>(</a:t>
            </a:r>
            <a:r>
              <a:rPr sz="4000" spc="-55" dirty="0">
                <a:solidFill>
                  <a:srgbClr val="000000"/>
                </a:solidFill>
                <a:latin typeface="Arial Black"/>
                <a:cs typeface="Arial Black"/>
              </a:rPr>
              <a:t>≈</a:t>
            </a:r>
            <a:r>
              <a:rPr sz="4000" b="1" spc="-55" dirty="0">
                <a:solidFill>
                  <a:srgbClr val="000000"/>
                </a:solidFill>
                <a:latin typeface="Trebuchet MS"/>
                <a:cs typeface="Trebuchet MS"/>
              </a:rPr>
              <a:t>160°C) </a:t>
            </a:r>
            <a:r>
              <a:rPr sz="4000" b="1" spc="-315" dirty="0">
                <a:solidFill>
                  <a:srgbClr val="000000"/>
                </a:solidFill>
                <a:latin typeface="Trebuchet MS"/>
                <a:cs typeface="Trebuchet MS"/>
              </a:rPr>
              <a:t>due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15" dirty="0">
                <a:solidFill>
                  <a:srgbClr val="000000"/>
                </a:solidFill>
                <a:latin typeface="Trebuchet MS"/>
                <a:cs typeface="Trebuchet MS"/>
              </a:rPr>
              <a:t>to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114" dirty="0">
                <a:solidFill>
                  <a:srgbClr val="000000"/>
                </a:solidFill>
                <a:latin typeface="Trebuchet MS"/>
                <a:cs typeface="Trebuchet MS"/>
              </a:rPr>
              <a:t>its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310" dirty="0">
                <a:solidFill>
                  <a:srgbClr val="000000"/>
                </a:solidFill>
                <a:latin typeface="Trebuchet MS"/>
                <a:cs typeface="Trebuchet MS"/>
              </a:rPr>
              <a:t>lower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50" dirty="0">
                <a:solidFill>
                  <a:srgbClr val="000000"/>
                </a:solidFill>
                <a:latin typeface="Trebuchet MS"/>
                <a:cs typeface="Trebuchet MS"/>
              </a:rPr>
              <a:t>thermal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54" dirty="0">
                <a:solidFill>
                  <a:srgbClr val="000000"/>
                </a:solidFill>
                <a:latin typeface="Trebuchet MS"/>
                <a:cs typeface="Trebuchet MS"/>
              </a:rPr>
              <a:t>conductivity</a:t>
            </a:r>
            <a:r>
              <a:rPr sz="4000" b="1" spc="-38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45" dirty="0">
                <a:solidFill>
                  <a:srgbClr val="000000"/>
                </a:solidFill>
                <a:latin typeface="Trebuchet MS"/>
                <a:cs typeface="Trebuchet MS"/>
              </a:rPr>
              <a:t>and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25" dirty="0">
                <a:solidFill>
                  <a:srgbClr val="000000"/>
                </a:solidFill>
                <a:latin typeface="Trebuchet MS"/>
                <a:cs typeface="Trebuchet MS"/>
              </a:rPr>
              <a:t>higher</a:t>
            </a:r>
            <a:r>
              <a:rPr sz="4000" b="1" spc="-3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50" dirty="0">
                <a:solidFill>
                  <a:srgbClr val="000000"/>
                </a:solidFill>
                <a:latin typeface="Trebuchet MS"/>
                <a:cs typeface="Trebuchet MS"/>
              </a:rPr>
              <a:t>internal </a:t>
            </a:r>
            <a:r>
              <a:rPr sz="4000" b="1" spc="-280" dirty="0">
                <a:solidFill>
                  <a:srgbClr val="000000"/>
                </a:solidFill>
                <a:latin typeface="Trebuchet MS"/>
                <a:cs typeface="Trebuchet MS"/>
              </a:rPr>
              <a:t>friction.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52704" rIns="0" bIns="0" rtlCol="0">
            <a:spAutoFit/>
          </a:bodyPr>
          <a:lstStyle/>
          <a:p>
            <a:pPr marL="12700" marR="5080">
              <a:lnSpc>
                <a:spcPts val="4580"/>
              </a:lnSpc>
              <a:spcBef>
                <a:spcPts val="414"/>
              </a:spcBef>
            </a:pPr>
            <a:r>
              <a:rPr sz="4000" b="1" spc="-229" dirty="0">
                <a:solidFill>
                  <a:srgbClr val="000000"/>
                </a:solidFill>
                <a:latin typeface="Trebuchet MS"/>
                <a:cs typeface="Trebuchet MS"/>
              </a:rPr>
              <a:t>·Magnesium</a:t>
            </a:r>
            <a:r>
              <a:rPr sz="4000" b="1" spc="-39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315" dirty="0">
                <a:solidFill>
                  <a:srgbClr val="000000"/>
                </a:solidFill>
                <a:latin typeface="Trebuchet MS"/>
                <a:cs typeface="Trebuchet MS"/>
              </a:rPr>
              <a:t>may</a:t>
            </a:r>
            <a:r>
              <a:rPr sz="4000" b="1" spc="-39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95" dirty="0">
                <a:solidFill>
                  <a:srgbClr val="000000"/>
                </a:solidFill>
                <a:latin typeface="Trebuchet MS"/>
                <a:cs typeface="Trebuchet MS"/>
              </a:rPr>
              <a:t>require</a:t>
            </a:r>
            <a:r>
              <a:rPr sz="4000" b="1" spc="-39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60" dirty="0">
                <a:solidFill>
                  <a:srgbClr val="000000"/>
                </a:solidFill>
                <a:latin typeface="Trebuchet MS"/>
                <a:cs typeface="Trebuchet MS"/>
              </a:rPr>
              <a:t>active</a:t>
            </a:r>
            <a:r>
              <a:rPr sz="4000" b="1" spc="-39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70" dirty="0">
                <a:solidFill>
                  <a:srgbClr val="000000"/>
                </a:solidFill>
                <a:latin typeface="Trebuchet MS"/>
                <a:cs typeface="Trebuchet MS"/>
              </a:rPr>
              <a:t>cooling,</a:t>
            </a:r>
            <a:r>
              <a:rPr sz="4000" b="1" spc="-39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85" dirty="0">
                <a:solidFill>
                  <a:srgbClr val="000000"/>
                </a:solidFill>
                <a:latin typeface="Trebuchet MS"/>
                <a:cs typeface="Trebuchet MS"/>
              </a:rPr>
              <a:t>while</a:t>
            </a:r>
            <a:r>
              <a:rPr sz="4000" b="1" spc="-39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75" dirty="0">
                <a:solidFill>
                  <a:srgbClr val="000000"/>
                </a:solidFill>
                <a:latin typeface="Trebuchet MS"/>
                <a:cs typeface="Trebuchet MS"/>
              </a:rPr>
              <a:t>aluminum </a:t>
            </a:r>
            <a:r>
              <a:rPr sz="4000" b="1" spc="-245" dirty="0">
                <a:solidFill>
                  <a:srgbClr val="000000"/>
                </a:solidFill>
                <a:latin typeface="Trebuchet MS"/>
                <a:cs typeface="Trebuchet MS"/>
              </a:rPr>
              <a:t>benefits</a:t>
            </a:r>
            <a:r>
              <a:rPr sz="4000" b="1" spc="-38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75" dirty="0">
                <a:solidFill>
                  <a:srgbClr val="000000"/>
                </a:solidFill>
                <a:latin typeface="Trebuchet MS"/>
                <a:cs typeface="Trebuchet MS"/>
              </a:rPr>
              <a:t>from</a:t>
            </a:r>
            <a:r>
              <a:rPr sz="4000" b="1" spc="-37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75" dirty="0">
                <a:solidFill>
                  <a:srgbClr val="000000"/>
                </a:solidFill>
                <a:latin typeface="Trebuchet MS"/>
                <a:cs typeface="Trebuchet MS"/>
              </a:rPr>
              <a:t>inherent</a:t>
            </a:r>
            <a:r>
              <a:rPr sz="4000" b="1" spc="-38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245" dirty="0">
                <a:solidFill>
                  <a:srgbClr val="000000"/>
                </a:solidFill>
                <a:latin typeface="Trebuchet MS"/>
                <a:cs typeface="Trebuchet MS"/>
              </a:rPr>
              <a:t>heat</a:t>
            </a:r>
            <a:r>
              <a:rPr sz="4000" b="1" spc="-37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4000" b="1" spc="-125" dirty="0">
                <a:solidFill>
                  <a:srgbClr val="000000"/>
                </a:solidFill>
                <a:latin typeface="Trebuchet MS"/>
                <a:cs typeface="Trebuchet MS"/>
              </a:rPr>
              <a:t>dissipation.</a:t>
            </a:r>
            <a:endParaRPr sz="4000">
              <a:latin typeface="Trebuchet MS"/>
              <a:cs typeface="Trebuchet MS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7490999"/>
            <a:ext cx="13840460" cy="2796540"/>
            <a:chOff x="0" y="7490999"/>
            <a:chExt cx="13840460" cy="2796540"/>
          </a:xfrm>
        </p:grpSpPr>
        <p:sp>
          <p:nvSpPr>
            <p:cNvPr id="5" name="object 5"/>
            <p:cNvSpPr/>
            <p:nvPr/>
          </p:nvSpPr>
          <p:spPr>
            <a:xfrm>
              <a:off x="0" y="7490999"/>
              <a:ext cx="2976880" cy="2796540"/>
            </a:xfrm>
            <a:custGeom>
              <a:avLst/>
              <a:gdLst/>
              <a:ahLst/>
              <a:cxnLst/>
              <a:rect l="l" t="t" r="r" b="b"/>
              <a:pathLst>
                <a:path w="2976880" h="2796540">
                  <a:moveTo>
                    <a:pt x="2976532" y="2795999"/>
                  </a:moveTo>
                  <a:lnTo>
                    <a:pt x="0" y="2795999"/>
                  </a:lnTo>
                  <a:lnTo>
                    <a:pt x="0" y="0"/>
                  </a:lnTo>
                  <a:lnTo>
                    <a:pt x="192285" y="0"/>
                  </a:lnTo>
                  <a:lnTo>
                    <a:pt x="239864" y="12699"/>
                  </a:lnTo>
                  <a:lnTo>
                    <a:pt x="334388" y="12699"/>
                  </a:lnTo>
                  <a:lnTo>
                    <a:pt x="381323" y="25399"/>
                  </a:lnTo>
                  <a:lnTo>
                    <a:pt x="428032" y="25399"/>
                  </a:lnTo>
                  <a:lnTo>
                    <a:pt x="474508" y="38099"/>
                  </a:lnTo>
                  <a:lnTo>
                    <a:pt x="520747" y="38099"/>
                  </a:lnTo>
                  <a:lnTo>
                    <a:pt x="657979" y="76199"/>
                  </a:lnTo>
                  <a:lnTo>
                    <a:pt x="703209" y="76199"/>
                  </a:lnTo>
                  <a:lnTo>
                    <a:pt x="968788" y="152399"/>
                  </a:lnTo>
                  <a:lnTo>
                    <a:pt x="1012030" y="177799"/>
                  </a:lnTo>
                  <a:lnTo>
                    <a:pt x="1097586" y="203199"/>
                  </a:lnTo>
                  <a:lnTo>
                    <a:pt x="1139890" y="228599"/>
                  </a:lnTo>
                  <a:lnTo>
                    <a:pt x="1223516" y="253999"/>
                  </a:lnTo>
                  <a:lnTo>
                    <a:pt x="1264829" y="279399"/>
                  </a:lnTo>
                  <a:lnTo>
                    <a:pt x="1305799" y="292099"/>
                  </a:lnTo>
                  <a:lnTo>
                    <a:pt x="1386691" y="342899"/>
                  </a:lnTo>
                  <a:lnTo>
                    <a:pt x="1426601" y="355599"/>
                  </a:lnTo>
                  <a:lnTo>
                    <a:pt x="1466146" y="380999"/>
                  </a:lnTo>
                  <a:lnTo>
                    <a:pt x="1582533" y="457199"/>
                  </a:lnTo>
                  <a:lnTo>
                    <a:pt x="1620560" y="469899"/>
                  </a:lnTo>
                  <a:lnTo>
                    <a:pt x="1658193" y="495299"/>
                  </a:lnTo>
                  <a:lnTo>
                    <a:pt x="1732254" y="546099"/>
                  </a:lnTo>
                  <a:lnTo>
                    <a:pt x="1768670" y="584199"/>
                  </a:lnTo>
                  <a:lnTo>
                    <a:pt x="1840246" y="634999"/>
                  </a:lnTo>
                  <a:lnTo>
                    <a:pt x="1910107" y="685799"/>
                  </a:lnTo>
                  <a:lnTo>
                    <a:pt x="1944380" y="723899"/>
                  </a:lnTo>
                  <a:lnTo>
                    <a:pt x="1978207" y="749299"/>
                  </a:lnTo>
                  <a:lnTo>
                    <a:pt x="2011583" y="774699"/>
                  </a:lnTo>
                  <a:lnTo>
                    <a:pt x="2044500" y="812799"/>
                  </a:lnTo>
                  <a:lnTo>
                    <a:pt x="2076954" y="838199"/>
                  </a:lnTo>
                  <a:lnTo>
                    <a:pt x="2108939" y="876299"/>
                  </a:lnTo>
                  <a:lnTo>
                    <a:pt x="2140450" y="901699"/>
                  </a:lnTo>
                  <a:lnTo>
                    <a:pt x="2171479" y="939799"/>
                  </a:lnTo>
                  <a:lnTo>
                    <a:pt x="2202022" y="965199"/>
                  </a:lnTo>
                  <a:lnTo>
                    <a:pt x="2232072" y="1003299"/>
                  </a:lnTo>
                  <a:lnTo>
                    <a:pt x="2261624" y="1041399"/>
                  </a:lnTo>
                  <a:lnTo>
                    <a:pt x="2290673" y="1066799"/>
                  </a:lnTo>
                  <a:lnTo>
                    <a:pt x="2319212" y="1104899"/>
                  </a:lnTo>
                  <a:lnTo>
                    <a:pt x="2347235" y="1142999"/>
                  </a:lnTo>
                  <a:lnTo>
                    <a:pt x="2374737" y="1181099"/>
                  </a:lnTo>
                  <a:lnTo>
                    <a:pt x="2401712" y="1206499"/>
                  </a:lnTo>
                  <a:lnTo>
                    <a:pt x="2428154" y="1244599"/>
                  </a:lnTo>
                  <a:lnTo>
                    <a:pt x="2454058" y="1282699"/>
                  </a:lnTo>
                  <a:lnTo>
                    <a:pt x="2479417" y="1320799"/>
                  </a:lnTo>
                  <a:lnTo>
                    <a:pt x="2504226" y="1358899"/>
                  </a:lnTo>
                  <a:lnTo>
                    <a:pt x="2528479" y="1396999"/>
                  </a:lnTo>
                  <a:lnTo>
                    <a:pt x="2552170" y="1435099"/>
                  </a:lnTo>
                  <a:lnTo>
                    <a:pt x="2575294" y="1473199"/>
                  </a:lnTo>
                  <a:lnTo>
                    <a:pt x="2597844" y="1511299"/>
                  </a:lnTo>
                  <a:lnTo>
                    <a:pt x="2619815" y="1549399"/>
                  </a:lnTo>
                  <a:lnTo>
                    <a:pt x="2641201" y="1587499"/>
                  </a:lnTo>
                  <a:lnTo>
                    <a:pt x="2661997" y="1638299"/>
                  </a:lnTo>
                  <a:lnTo>
                    <a:pt x="2682196" y="1676399"/>
                  </a:lnTo>
                  <a:lnTo>
                    <a:pt x="2701793" y="1714499"/>
                  </a:lnTo>
                  <a:lnTo>
                    <a:pt x="2720782" y="1752599"/>
                  </a:lnTo>
                  <a:lnTo>
                    <a:pt x="2739157" y="1803399"/>
                  </a:lnTo>
                  <a:lnTo>
                    <a:pt x="2756912" y="1841499"/>
                  </a:lnTo>
                  <a:lnTo>
                    <a:pt x="2774042" y="1879599"/>
                  </a:lnTo>
                  <a:lnTo>
                    <a:pt x="2790541" y="1930399"/>
                  </a:lnTo>
                  <a:lnTo>
                    <a:pt x="2806402" y="1968499"/>
                  </a:lnTo>
                  <a:lnTo>
                    <a:pt x="2821621" y="2006599"/>
                  </a:lnTo>
                  <a:lnTo>
                    <a:pt x="2836192" y="2057399"/>
                  </a:lnTo>
                  <a:lnTo>
                    <a:pt x="2850108" y="2095499"/>
                  </a:lnTo>
                  <a:lnTo>
                    <a:pt x="2863364" y="2146299"/>
                  </a:lnTo>
                  <a:lnTo>
                    <a:pt x="2875954" y="2184399"/>
                  </a:lnTo>
                  <a:lnTo>
                    <a:pt x="2887872" y="2235199"/>
                  </a:lnTo>
                  <a:lnTo>
                    <a:pt x="2899113" y="2273299"/>
                  </a:lnTo>
                  <a:lnTo>
                    <a:pt x="2909670" y="2324099"/>
                  </a:lnTo>
                  <a:lnTo>
                    <a:pt x="2919539" y="2362199"/>
                  </a:lnTo>
                  <a:lnTo>
                    <a:pt x="2928712" y="2412999"/>
                  </a:lnTo>
                  <a:lnTo>
                    <a:pt x="2937185" y="2463799"/>
                  </a:lnTo>
                  <a:lnTo>
                    <a:pt x="2944952" y="2501899"/>
                  </a:lnTo>
                  <a:lnTo>
                    <a:pt x="2952006" y="2552699"/>
                  </a:lnTo>
                  <a:lnTo>
                    <a:pt x="2958342" y="2603499"/>
                  </a:lnTo>
                  <a:lnTo>
                    <a:pt x="2963955" y="2641599"/>
                  </a:lnTo>
                  <a:lnTo>
                    <a:pt x="2968838" y="2692399"/>
                  </a:lnTo>
                  <a:lnTo>
                    <a:pt x="2972986" y="2743199"/>
                  </a:lnTo>
                  <a:lnTo>
                    <a:pt x="2976532" y="2795999"/>
                  </a:lnTo>
                  <a:close/>
                </a:path>
              </a:pathLst>
            </a:custGeom>
            <a:solidFill>
              <a:srgbClr val="E7E8EC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8276838"/>
              <a:ext cx="2012950" cy="2010410"/>
            </a:xfrm>
            <a:custGeom>
              <a:avLst/>
              <a:gdLst/>
              <a:ahLst/>
              <a:cxnLst/>
              <a:rect l="l" t="t" r="r" b="b"/>
              <a:pathLst>
                <a:path w="2012950" h="2010409">
                  <a:moveTo>
                    <a:pt x="2012638" y="2010161"/>
                  </a:moveTo>
                  <a:lnTo>
                    <a:pt x="903484" y="2010161"/>
                  </a:lnTo>
                  <a:lnTo>
                    <a:pt x="902457" y="1968499"/>
                  </a:lnTo>
                  <a:lnTo>
                    <a:pt x="898740" y="1917699"/>
                  </a:lnTo>
                  <a:lnTo>
                    <a:pt x="892621" y="1879599"/>
                  </a:lnTo>
                  <a:lnTo>
                    <a:pt x="884162" y="1828799"/>
                  </a:lnTo>
                  <a:lnTo>
                    <a:pt x="873425" y="1777999"/>
                  </a:lnTo>
                  <a:lnTo>
                    <a:pt x="860473" y="1739899"/>
                  </a:lnTo>
                  <a:lnTo>
                    <a:pt x="845367" y="1689099"/>
                  </a:lnTo>
                  <a:lnTo>
                    <a:pt x="828171" y="1650999"/>
                  </a:lnTo>
                  <a:lnTo>
                    <a:pt x="808945" y="1612899"/>
                  </a:lnTo>
                  <a:lnTo>
                    <a:pt x="787752" y="1574799"/>
                  </a:lnTo>
                  <a:lnTo>
                    <a:pt x="764655" y="1536699"/>
                  </a:lnTo>
                  <a:lnTo>
                    <a:pt x="739716" y="1498599"/>
                  </a:lnTo>
                  <a:lnTo>
                    <a:pt x="712996" y="1460499"/>
                  </a:lnTo>
                  <a:lnTo>
                    <a:pt x="684558" y="1422399"/>
                  </a:lnTo>
                  <a:lnTo>
                    <a:pt x="654465" y="1396999"/>
                  </a:lnTo>
                  <a:lnTo>
                    <a:pt x="622777" y="1358899"/>
                  </a:lnTo>
                  <a:lnTo>
                    <a:pt x="589558" y="1333499"/>
                  </a:lnTo>
                  <a:lnTo>
                    <a:pt x="554870" y="1295399"/>
                  </a:lnTo>
                  <a:lnTo>
                    <a:pt x="518774" y="1269999"/>
                  </a:lnTo>
                  <a:lnTo>
                    <a:pt x="481334" y="1244599"/>
                  </a:lnTo>
                  <a:lnTo>
                    <a:pt x="442610" y="1231899"/>
                  </a:lnTo>
                  <a:lnTo>
                    <a:pt x="402666" y="1206499"/>
                  </a:lnTo>
                  <a:lnTo>
                    <a:pt x="361564" y="1181099"/>
                  </a:lnTo>
                  <a:lnTo>
                    <a:pt x="276132" y="1155699"/>
                  </a:lnTo>
                  <a:lnTo>
                    <a:pt x="140851" y="1117599"/>
                  </a:lnTo>
                  <a:lnTo>
                    <a:pt x="94103" y="1117599"/>
                  </a:lnTo>
                  <a:lnTo>
                    <a:pt x="46633" y="1104899"/>
                  </a:lnTo>
                  <a:lnTo>
                    <a:pt x="0" y="1104899"/>
                  </a:lnTo>
                  <a:lnTo>
                    <a:pt x="0" y="0"/>
                  </a:lnTo>
                  <a:lnTo>
                    <a:pt x="142301" y="0"/>
                  </a:lnTo>
                  <a:lnTo>
                    <a:pt x="189647" y="12699"/>
                  </a:lnTo>
                  <a:lnTo>
                    <a:pt x="236677" y="12699"/>
                  </a:lnTo>
                  <a:lnTo>
                    <a:pt x="283380" y="25399"/>
                  </a:lnTo>
                  <a:lnTo>
                    <a:pt x="329743" y="25399"/>
                  </a:lnTo>
                  <a:lnTo>
                    <a:pt x="421397" y="50799"/>
                  </a:lnTo>
                  <a:lnTo>
                    <a:pt x="466663" y="50799"/>
                  </a:lnTo>
                  <a:lnTo>
                    <a:pt x="643691" y="101599"/>
                  </a:lnTo>
                  <a:lnTo>
                    <a:pt x="686876" y="126999"/>
                  </a:lnTo>
                  <a:lnTo>
                    <a:pt x="771871" y="152399"/>
                  </a:lnTo>
                  <a:lnTo>
                    <a:pt x="813656" y="177799"/>
                  </a:lnTo>
                  <a:lnTo>
                    <a:pt x="854948" y="190499"/>
                  </a:lnTo>
                  <a:lnTo>
                    <a:pt x="895736" y="215899"/>
                  </a:lnTo>
                  <a:lnTo>
                    <a:pt x="936007" y="228599"/>
                  </a:lnTo>
                  <a:lnTo>
                    <a:pt x="1014946" y="279399"/>
                  </a:lnTo>
                  <a:lnTo>
                    <a:pt x="1091663" y="330199"/>
                  </a:lnTo>
                  <a:lnTo>
                    <a:pt x="1129158" y="342899"/>
                  </a:lnTo>
                  <a:lnTo>
                    <a:pt x="1166059" y="368299"/>
                  </a:lnTo>
                  <a:lnTo>
                    <a:pt x="1202354" y="406399"/>
                  </a:lnTo>
                  <a:lnTo>
                    <a:pt x="1238030" y="431799"/>
                  </a:lnTo>
                  <a:lnTo>
                    <a:pt x="1273076" y="457199"/>
                  </a:lnTo>
                  <a:lnTo>
                    <a:pt x="1307478" y="482599"/>
                  </a:lnTo>
                  <a:lnTo>
                    <a:pt x="1341223" y="520699"/>
                  </a:lnTo>
                  <a:lnTo>
                    <a:pt x="1374299" y="546099"/>
                  </a:lnTo>
                  <a:lnTo>
                    <a:pt x="1406693" y="571499"/>
                  </a:lnTo>
                  <a:lnTo>
                    <a:pt x="1438393" y="609599"/>
                  </a:lnTo>
                  <a:lnTo>
                    <a:pt x="1469386" y="634999"/>
                  </a:lnTo>
                  <a:lnTo>
                    <a:pt x="1499660" y="673099"/>
                  </a:lnTo>
                  <a:lnTo>
                    <a:pt x="1529201" y="711199"/>
                  </a:lnTo>
                  <a:lnTo>
                    <a:pt x="1557997" y="736599"/>
                  </a:lnTo>
                  <a:lnTo>
                    <a:pt x="1586035" y="774699"/>
                  </a:lnTo>
                  <a:lnTo>
                    <a:pt x="1613303" y="812799"/>
                  </a:lnTo>
                  <a:lnTo>
                    <a:pt x="1639788" y="850899"/>
                  </a:lnTo>
                  <a:lnTo>
                    <a:pt x="1665478" y="888999"/>
                  </a:lnTo>
                  <a:lnTo>
                    <a:pt x="1690360" y="927099"/>
                  </a:lnTo>
                  <a:lnTo>
                    <a:pt x="1714420" y="965199"/>
                  </a:lnTo>
                  <a:lnTo>
                    <a:pt x="1737647" y="1003299"/>
                  </a:lnTo>
                  <a:lnTo>
                    <a:pt x="1760028" y="1041399"/>
                  </a:lnTo>
                  <a:lnTo>
                    <a:pt x="1781550" y="1079499"/>
                  </a:lnTo>
                  <a:lnTo>
                    <a:pt x="1802201" y="1117599"/>
                  </a:lnTo>
                  <a:lnTo>
                    <a:pt x="1821968" y="1155699"/>
                  </a:lnTo>
                  <a:lnTo>
                    <a:pt x="1840838" y="1206499"/>
                  </a:lnTo>
                  <a:lnTo>
                    <a:pt x="1858798" y="1244599"/>
                  </a:lnTo>
                  <a:lnTo>
                    <a:pt x="1875837" y="1282699"/>
                  </a:lnTo>
                  <a:lnTo>
                    <a:pt x="1891941" y="1333499"/>
                  </a:lnTo>
                  <a:lnTo>
                    <a:pt x="1907097" y="1371599"/>
                  </a:lnTo>
                  <a:lnTo>
                    <a:pt x="1921294" y="1409699"/>
                  </a:lnTo>
                  <a:lnTo>
                    <a:pt x="1934518" y="1460499"/>
                  </a:lnTo>
                  <a:lnTo>
                    <a:pt x="1946757" y="1498599"/>
                  </a:lnTo>
                  <a:lnTo>
                    <a:pt x="1957998" y="1549399"/>
                  </a:lnTo>
                  <a:lnTo>
                    <a:pt x="1968228" y="1587499"/>
                  </a:lnTo>
                  <a:lnTo>
                    <a:pt x="1977435" y="1638299"/>
                  </a:lnTo>
                  <a:lnTo>
                    <a:pt x="1985607" y="1689099"/>
                  </a:lnTo>
                  <a:lnTo>
                    <a:pt x="1992729" y="1727199"/>
                  </a:lnTo>
                  <a:lnTo>
                    <a:pt x="1998791" y="1777999"/>
                  </a:lnTo>
                  <a:lnTo>
                    <a:pt x="2003779" y="1828799"/>
                  </a:lnTo>
                  <a:lnTo>
                    <a:pt x="2007681" y="1866899"/>
                  </a:lnTo>
                  <a:lnTo>
                    <a:pt x="2010483" y="1917699"/>
                  </a:lnTo>
                  <a:lnTo>
                    <a:pt x="2012174" y="1968499"/>
                  </a:lnTo>
                  <a:lnTo>
                    <a:pt x="2012638" y="2010161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2462886" y="9487872"/>
              <a:ext cx="1377950" cy="231140"/>
            </a:xfrm>
            <a:custGeom>
              <a:avLst/>
              <a:gdLst/>
              <a:ahLst/>
              <a:cxnLst/>
              <a:rect l="l" t="t" r="r" b="b"/>
              <a:pathLst>
                <a:path w="1377950" h="231140">
                  <a:moveTo>
                    <a:pt x="115427" y="230851"/>
                  </a:moveTo>
                  <a:lnTo>
                    <a:pt x="70541" y="221766"/>
                  </a:lnTo>
                  <a:lnTo>
                    <a:pt x="33846" y="197005"/>
                  </a:lnTo>
                  <a:lnTo>
                    <a:pt x="9085" y="160311"/>
                  </a:lnTo>
                  <a:lnTo>
                    <a:pt x="0" y="115427"/>
                  </a:lnTo>
                  <a:lnTo>
                    <a:pt x="9085" y="70541"/>
                  </a:lnTo>
                  <a:lnTo>
                    <a:pt x="33846" y="33846"/>
                  </a:lnTo>
                  <a:lnTo>
                    <a:pt x="70541" y="9085"/>
                  </a:lnTo>
                  <a:lnTo>
                    <a:pt x="115427" y="0"/>
                  </a:lnTo>
                  <a:lnTo>
                    <a:pt x="160313" y="9085"/>
                  </a:lnTo>
                  <a:lnTo>
                    <a:pt x="197007" y="33846"/>
                  </a:lnTo>
                  <a:lnTo>
                    <a:pt x="203026" y="42767"/>
                  </a:lnTo>
                  <a:lnTo>
                    <a:pt x="115427" y="42767"/>
                  </a:lnTo>
                  <a:lnTo>
                    <a:pt x="87171" y="48485"/>
                  </a:lnTo>
                  <a:lnTo>
                    <a:pt x="64072" y="64072"/>
                  </a:lnTo>
                  <a:lnTo>
                    <a:pt x="48486" y="87171"/>
                  </a:lnTo>
                  <a:lnTo>
                    <a:pt x="42767" y="115427"/>
                  </a:lnTo>
                  <a:lnTo>
                    <a:pt x="48486" y="143682"/>
                  </a:lnTo>
                  <a:lnTo>
                    <a:pt x="64072" y="166780"/>
                  </a:lnTo>
                  <a:lnTo>
                    <a:pt x="87171" y="182365"/>
                  </a:lnTo>
                  <a:lnTo>
                    <a:pt x="115427" y="188084"/>
                  </a:lnTo>
                  <a:lnTo>
                    <a:pt x="203026" y="188084"/>
                  </a:lnTo>
                  <a:lnTo>
                    <a:pt x="197006" y="197005"/>
                  </a:lnTo>
                  <a:lnTo>
                    <a:pt x="160313" y="221766"/>
                  </a:lnTo>
                  <a:lnTo>
                    <a:pt x="115427" y="230851"/>
                  </a:lnTo>
                  <a:close/>
                </a:path>
                <a:path w="1377950" h="231140">
                  <a:moveTo>
                    <a:pt x="203026" y="188084"/>
                  </a:moveTo>
                  <a:lnTo>
                    <a:pt x="115427" y="188084"/>
                  </a:lnTo>
                  <a:lnTo>
                    <a:pt x="143681" y="182365"/>
                  </a:lnTo>
                  <a:lnTo>
                    <a:pt x="166779" y="166780"/>
                  </a:lnTo>
                  <a:lnTo>
                    <a:pt x="182365" y="143682"/>
                  </a:lnTo>
                  <a:lnTo>
                    <a:pt x="188084" y="115427"/>
                  </a:lnTo>
                  <a:lnTo>
                    <a:pt x="182365" y="87171"/>
                  </a:lnTo>
                  <a:lnTo>
                    <a:pt x="166779" y="64072"/>
                  </a:lnTo>
                  <a:lnTo>
                    <a:pt x="143681" y="48485"/>
                  </a:lnTo>
                  <a:lnTo>
                    <a:pt x="115427" y="42767"/>
                  </a:lnTo>
                  <a:lnTo>
                    <a:pt x="203026" y="42767"/>
                  </a:lnTo>
                  <a:lnTo>
                    <a:pt x="221766" y="70541"/>
                  </a:lnTo>
                  <a:lnTo>
                    <a:pt x="230851" y="115427"/>
                  </a:lnTo>
                  <a:lnTo>
                    <a:pt x="221766" y="160311"/>
                  </a:lnTo>
                  <a:lnTo>
                    <a:pt x="203026" y="188084"/>
                  </a:lnTo>
                  <a:close/>
                </a:path>
                <a:path w="1377950" h="231140">
                  <a:moveTo>
                    <a:pt x="497600" y="230851"/>
                  </a:moveTo>
                  <a:lnTo>
                    <a:pt x="452714" y="221766"/>
                  </a:lnTo>
                  <a:lnTo>
                    <a:pt x="416020" y="197005"/>
                  </a:lnTo>
                  <a:lnTo>
                    <a:pt x="391261" y="160311"/>
                  </a:lnTo>
                  <a:lnTo>
                    <a:pt x="382176" y="115427"/>
                  </a:lnTo>
                  <a:lnTo>
                    <a:pt x="391261" y="70541"/>
                  </a:lnTo>
                  <a:lnTo>
                    <a:pt x="416020" y="33846"/>
                  </a:lnTo>
                  <a:lnTo>
                    <a:pt x="452714" y="9085"/>
                  </a:lnTo>
                  <a:lnTo>
                    <a:pt x="497600" y="0"/>
                  </a:lnTo>
                  <a:lnTo>
                    <a:pt x="542486" y="9085"/>
                  </a:lnTo>
                  <a:lnTo>
                    <a:pt x="579181" y="33846"/>
                  </a:lnTo>
                  <a:lnTo>
                    <a:pt x="585201" y="42767"/>
                  </a:lnTo>
                  <a:lnTo>
                    <a:pt x="497600" y="42767"/>
                  </a:lnTo>
                  <a:lnTo>
                    <a:pt x="469346" y="48485"/>
                  </a:lnTo>
                  <a:lnTo>
                    <a:pt x="446248" y="64072"/>
                  </a:lnTo>
                  <a:lnTo>
                    <a:pt x="430662" y="87171"/>
                  </a:lnTo>
                  <a:lnTo>
                    <a:pt x="424943" y="115427"/>
                  </a:lnTo>
                  <a:lnTo>
                    <a:pt x="430662" y="143682"/>
                  </a:lnTo>
                  <a:lnTo>
                    <a:pt x="446248" y="166780"/>
                  </a:lnTo>
                  <a:lnTo>
                    <a:pt x="469346" y="182365"/>
                  </a:lnTo>
                  <a:lnTo>
                    <a:pt x="497600" y="188084"/>
                  </a:lnTo>
                  <a:lnTo>
                    <a:pt x="585201" y="188084"/>
                  </a:lnTo>
                  <a:lnTo>
                    <a:pt x="579181" y="197005"/>
                  </a:lnTo>
                  <a:lnTo>
                    <a:pt x="542486" y="221766"/>
                  </a:lnTo>
                  <a:lnTo>
                    <a:pt x="497600" y="230851"/>
                  </a:lnTo>
                  <a:close/>
                </a:path>
                <a:path w="1377950" h="231140">
                  <a:moveTo>
                    <a:pt x="585201" y="188084"/>
                  </a:moveTo>
                  <a:lnTo>
                    <a:pt x="497600" y="188084"/>
                  </a:lnTo>
                  <a:lnTo>
                    <a:pt x="525856" y="182365"/>
                  </a:lnTo>
                  <a:lnTo>
                    <a:pt x="548955" y="166780"/>
                  </a:lnTo>
                  <a:lnTo>
                    <a:pt x="564541" y="143682"/>
                  </a:lnTo>
                  <a:lnTo>
                    <a:pt x="570260" y="115427"/>
                  </a:lnTo>
                  <a:lnTo>
                    <a:pt x="564541" y="87171"/>
                  </a:lnTo>
                  <a:lnTo>
                    <a:pt x="548955" y="64072"/>
                  </a:lnTo>
                  <a:lnTo>
                    <a:pt x="525856" y="48485"/>
                  </a:lnTo>
                  <a:lnTo>
                    <a:pt x="497600" y="42767"/>
                  </a:lnTo>
                  <a:lnTo>
                    <a:pt x="585201" y="42767"/>
                  </a:lnTo>
                  <a:lnTo>
                    <a:pt x="603942" y="70541"/>
                  </a:lnTo>
                  <a:lnTo>
                    <a:pt x="613028" y="115427"/>
                  </a:lnTo>
                  <a:lnTo>
                    <a:pt x="603942" y="160311"/>
                  </a:lnTo>
                  <a:lnTo>
                    <a:pt x="585201" y="188084"/>
                  </a:lnTo>
                  <a:close/>
                </a:path>
                <a:path w="1377950" h="231140">
                  <a:moveTo>
                    <a:pt x="879776" y="230851"/>
                  </a:moveTo>
                  <a:lnTo>
                    <a:pt x="834890" y="221766"/>
                  </a:lnTo>
                  <a:lnTo>
                    <a:pt x="798197" y="197005"/>
                  </a:lnTo>
                  <a:lnTo>
                    <a:pt x="773437" y="160311"/>
                  </a:lnTo>
                  <a:lnTo>
                    <a:pt x="764352" y="115427"/>
                  </a:lnTo>
                  <a:lnTo>
                    <a:pt x="773437" y="70541"/>
                  </a:lnTo>
                  <a:lnTo>
                    <a:pt x="798197" y="33846"/>
                  </a:lnTo>
                  <a:lnTo>
                    <a:pt x="834890" y="9085"/>
                  </a:lnTo>
                  <a:lnTo>
                    <a:pt x="879776" y="0"/>
                  </a:lnTo>
                  <a:lnTo>
                    <a:pt x="924662" y="9085"/>
                  </a:lnTo>
                  <a:lnTo>
                    <a:pt x="961355" y="33846"/>
                  </a:lnTo>
                  <a:lnTo>
                    <a:pt x="967374" y="42767"/>
                  </a:lnTo>
                  <a:lnTo>
                    <a:pt x="879776" y="42767"/>
                  </a:lnTo>
                  <a:lnTo>
                    <a:pt x="851522" y="48485"/>
                  </a:lnTo>
                  <a:lnTo>
                    <a:pt x="828424" y="64072"/>
                  </a:lnTo>
                  <a:lnTo>
                    <a:pt x="812838" y="87171"/>
                  </a:lnTo>
                  <a:lnTo>
                    <a:pt x="807119" y="115427"/>
                  </a:lnTo>
                  <a:lnTo>
                    <a:pt x="812838" y="143682"/>
                  </a:lnTo>
                  <a:lnTo>
                    <a:pt x="828424" y="166780"/>
                  </a:lnTo>
                  <a:lnTo>
                    <a:pt x="851522" y="182365"/>
                  </a:lnTo>
                  <a:lnTo>
                    <a:pt x="879776" y="188084"/>
                  </a:lnTo>
                  <a:lnTo>
                    <a:pt x="967375" y="188084"/>
                  </a:lnTo>
                  <a:lnTo>
                    <a:pt x="961355" y="197005"/>
                  </a:lnTo>
                  <a:lnTo>
                    <a:pt x="924662" y="221766"/>
                  </a:lnTo>
                  <a:lnTo>
                    <a:pt x="879776" y="230851"/>
                  </a:lnTo>
                  <a:close/>
                </a:path>
                <a:path w="1377950" h="231140">
                  <a:moveTo>
                    <a:pt x="967375" y="188084"/>
                  </a:moveTo>
                  <a:lnTo>
                    <a:pt x="879776" y="188084"/>
                  </a:lnTo>
                  <a:lnTo>
                    <a:pt x="908030" y="182365"/>
                  </a:lnTo>
                  <a:lnTo>
                    <a:pt x="931128" y="166780"/>
                  </a:lnTo>
                  <a:lnTo>
                    <a:pt x="946714" y="143682"/>
                  </a:lnTo>
                  <a:lnTo>
                    <a:pt x="952433" y="115427"/>
                  </a:lnTo>
                  <a:lnTo>
                    <a:pt x="946714" y="87171"/>
                  </a:lnTo>
                  <a:lnTo>
                    <a:pt x="931128" y="64072"/>
                  </a:lnTo>
                  <a:lnTo>
                    <a:pt x="908030" y="48485"/>
                  </a:lnTo>
                  <a:lnTo>
                    <a:pt x="879776" y="42767"/>
                  </a:lnTo>
                  <a:lnTo>
                    <a:pt x="967374" y="42767"/>
                  </a:lnTo>
                  <a:lnTo>
                    <a:pt x="986115" y="70541"/>
                  </a:lnTo>
                  <a:lnTo>
                    <a:pt x="995200" y="115427"/>
                  </a:lnTo>
                  <a:lnTo>
                    <a:pt x="986115" y="160311"/>
                  </a:lnTo>
                  <a:lnTo>
                    <a:pt x="967375" y="188084"/>
                  </a:lnTo>
                  <a:close/>
                </a:path>
                <a:path w="1377950" h="231140">
                  <a:moveTo>
                    <a:pt x="1261952" y="230851"/>
                  </a:moveTo>
                  <a:lnTo>
                    <a:pt x="1217068" y="221766"/>
                  </a:lnTo>
                  <a:lnTo>
                    <a:pt x="1180374" y="197005"/>
                  </a:lnTo>
                  <a:lnTo>
                    <a:pt x="1155613" y="160311"/>
                  </a:lnTo>
                  <a:lnTo>
                    <a:pt x="1146528" y="115427"/>
                  </a:lnTo>
                  <a:lnTo>
                    <a:pt x="1155613" y="70541"/>
                  </a:lnTo>
                  <a:lnTo>
                    <a:pt x="1180374" y="33846"/>
                  </a:lnTo>
                  <a:lnTo>
                    <a:pt x="1217068" y="9085"/>
                  </a:lnTo>
                  <a:lnTo>
                    <a:pt x="1261952" y="0"/>
                  </a:lnTo>
                  <a:lnTo>
                    <a:pt x="1306837" y="9085"/>
                  </a:lnTo>
                  <a:lnTo>
                    <a:pt x="1343530" y="33846"/>
                  </a:lnTo>
                  <a:lnTo>
                    <a:pt x="1349550" y="42767"/>
                  </a:lnTo>
                  <a:lnTo>
                    <a:pt x="1261952" y="42767"/>
                  </a:lnTo>
                  <a:lnTo>
                    <a:pt x="1233697" y="48485"/>
                  </a:lnTo>
                  <a:lnTo>
                    <a:pt x="1210599" y="64072"/>
                  </a:lnTo>
                  <a:lnTo>
                    <a:pt x="1195014" y="87171"/>
                  </a:lnTo>
                  <a:lnTo>
                    <a:pt x="1189295" y="115427"/>
                  </a:lnTo>
                  <a:lnTo>
                    <a:pt x="1195014" y="143682"/>
                  </a:lnTo>
                  <a:lnTo>
                    <a:pt x="1210599" y="166780"/>
                  </a:lnTo>
                  <a:lnTo>
                    <a:pt x="1233697" y="182365"/>
                  </a:lnTo>
                  <a:lnTo>
                    <a:pt x="1261952" y="188084"/>
                  </a:lnTo>
                  <a:lnTo>
                    <a:pt x="1349551" y="188084"/>
                  </a:lnTo>
                  <a:lnTo>
                    <a:pt x="1343530" y="197005"/>
                  </a:lnTo>
                  <a:lnTo>
                    <a:pt x="1306837" y="221766"/>
                  </a:lnTo>
                  <a:lnTo>
                    <a:pt x="1261952" y="230851"/>
                  </a:lnTo>
                  <a:close/>
                </a:path>
                <a:path w="1377950" h="231140">
                  <a:moveTo>
                    <a:pt x="1349551" y="188084"/>
                  </a:moveTo>
                  <a:lnTo>
                    <a:pt x="1261952" y="188084"/>
                  </a:lnTo>
                  <a:lnTo>
                    <a:pt x="1290208" y="182365"/>
                  </a:lnTo>
                  <a:lnTo>
                    <a:pt x="1313306" y="166780"/>
                  </a:lnTo>
                  <a:lnTo>
                    <a:pt x="1328891" y="143682"/>
                  </a:lnTo>
                  <a:lnTo>
                    <a:pt x="1334609" y="115427"/>
                  </a:lnTo>
                  <a:lnTo>
                    <a:pt x="1328891" y="87171"/>
                  </a:lnTo>
                  <a:lnTo>
                    <a:pt x="1313306" y="64072"/>
                  </a:lnTo>
                  <a:lnTo>
                    <a:pt x="1290208" y="48485"/>
                  </a:lnTo>
                  <a:lnTo>
                    <a:pt x="1261952" y="42767"/>
                  </a:lnTo>
                  <a:lnTo>
                    <a:pt x="1349550" y="42767"/>
                  </a:lnTo>
                  <a:lnTo>
                    <a:pt x="1368291" y="70541"/>
                  </a:lnTo>
                  <a:lnTo>
                    <a:pt x="1377376" y="115427"/>
                  </a:lnTo>
                  <a:lnTo>
                    <a:pt x="1368291" y="160311"/>
                  </a:lnTo>
                  <a:lnTo>
                    <a:pt x="1349551" y="188084"/>
                  </a:lnTo>
                  <a:close/>
                </a:path>
              </a:pathLst>
            </a:custGeom>
            <a:solidFill>
              <a:srgbClr val="004A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6622603" y="7021624"/>
            <a:ext cx="944880" cy="944880"/>
          </a:xfrm>
          <a:custGeom>
            <a:avLst/>
            <a:gdLst/>
            <a:ahLst/>
            <a:cxnLst/>
            <a:rect l="l" t="t" r="r" b="b"/>
            <a:pathLst>
              <a:path w="944880" h="944879">
                <a:moveTo>
                  <a:pt x="472245" y="944489"/>
                </a:moveTo>
                <a:lnTo>
                  <a:pt x="423960" y="942051"/>
                </a:lnTo>
                <a:lnTo>
                  <a:pt x="377071" y="934894"/>
                </a:lnTo>
                <a:lnTo>
                  <a:pt x="331813" y="923258"/>
                </a:lnTo>
                <a:lnTo>
                  <a:pt x="288425" y="907377"/>
                </a:lnTo>
                <a:lnTo>
                  <a:pt x="247145" y="887491"/>
                </a:lnTo>
                <a:lnTo>
                  <a:pt x="208208" y="863837"/>
                </a:lnTo>
                <a:lnTo>
                  <a:pt x="171853" y="836651"/>
                </a:lnTo>
                <a:lnTo>
                  <a:pt x="138317" y="806171"/>
                </a:lnTo>
                <a:lnTo>
                  <a:pt x="107837" y="772635"/>
                </a:lnTo>
                <a:lnTo>
                  <a:pt x="80652" y="736280"/>
                </a:lnTo>
                <a:lnTo>
                  <a:pt x="56997" y="697344"/>
                </a:lnTo>
                <a:lnTo>
                  <a:pt x="37111" y="656063"/>
                </a:lnTo>
                <a:lnTo>
                  <a:pt x="21231" y="612675"/>
                </a:lnTo>
                <a:lnTo>
                  <a:pt x="9594" y="567418"/>
                </a:lnTo>
                <a:lnTo>
                  <a:pt x="2438" y="520528"/>
                </a:lnTo>
                <a:lnTo>
                  <a:pt x="0" y="472244"/>
                </a:lnTo>
                <a:lnTo>
                  <a:pt x="2438" y="423960"/>
                </a:lnTo>
                <a:lnTo>
                  <a:pt x="9594" y="377070"/>
                </a:lnTo>
                <a:lnTo>
                  <a:pt x="21231" y="331813"/>
                </a:lnTo>
                <a:lnTo>
                  <a:pt x="37111" y="288425"/>
                </a:lnTo>
                <a:lnTo>
                  <a:pt x="56997" y="247144"/>
                </a:lnTo>
                <a:lnTo>
                  <a:pt x="80652" y="208208"/>
                </a:lnTo>
                <a:lnTo>
                  <a:pt x="107837" y="171853"/>
                </a:lnTo>
                <a:lnTo>
                  <a:pt x="138317" y="138317"/>
                </a:lnTo>
                <a:lnTo>
                  <a:pt x="171853" y="107837"/>
                </a:lnTo>
                <a:lnTo>
                  <a:pt x="208208" y="80651"/>
                </a:lnTo>
                <a:lnTo>
                  <a:pt x="247145" y="56997"/>
                </a:lnTo>
                <a:lnTo>
                  <a:pt x="288425" y="37111"/>
                </a:lnTo>
                <a:lnTo>
                  <a:pt x="331813" y="21231"/>
                </a:lnTo>
                <a:lnTo>
                  <a:pt x="377071" y="9594"/>
                </a:lnTo>
                <a:lnTo>
                  <a:pt x="423960" y="2438"/>
                </a:lnTo>
                <a:lnTo>
                  <a:pt x="472245" y="0"/>
                </a:lnTo>
                <a:lnTo>
                  <a:pt x="520529" y="2438"/>
                </a:lnTo>
                <a:lnTo>
                  <a:pt x="567418" y="9594"/>
                </a:lnTo>
                <a:lnTo>
                  <a:pt x="612675" y="21231"/>
                </a:lnTo>
                <a:lnTo>
                  <a:pt x="656063" y="37111"/>
                </a:lnTo>
                <a:lnTo>
                  <a:pt x="697344" y="56997"/>
                </a:lnTo>
                <a:lnTo>
                  <a:pt x="736280" y="80651"/>
                </a:lnTo>
                <a:lnTo>
                  <a:pt x="772635" y="107837"/>
                </a:lnTo>
                <a:lnTo>
                  <a:pt x="806171" y="138317"/>
                </a:lnTo>
                <a:lnTo>
                  <a:pt x="836650" y="171853"/>
                </a:lnTo>
                <a:lnTo>
                  <a:pt x="863836" y="208208"/>
                </a:lnTo>
                <a:lnTo>
                  <a:pt x="887491" y="247144"/>
                </a:lnTo>
                <a:lnTo>
                  <a:pt x="907377" y="288425"/>
                </a:lnTo>
                <a:lnTo>
                  <a:pt x="923257" y="331813"/>
                </a:lnTo>
                <a:lnTo>
                  <a:pt x="934894" y="377070"/>
                </a:lnTo>
                <a:lnTo>
                  <a:pt x="942050" y="423960"/>
                </a:lnTo>
                <a:lnTo>
                  <a:pt x="944488" y="472244"/>
                </a:lnTo>
                <a:lnTo>
                  <a:pt x="942050" y="520528"/>
                </a:lnTo>
                <a:lnTo>
                  <a:pt x="934894" y="567418"/>
                </a:lnTo>
                <a:lnTo>
                  <a:pt x="923257" y="612675"/>
                </a:lnTo>
                <a:lnTo>
                  <a:pt x="907377" y="656063"/>
                </a:lnTo>
                <a:lnTo>
                  <a:pt x="887491" y="697344"/>
                </a:lnTo>
                <a:lnTo>
                  <a:pt x="863836" y="736280"/>
                </a:lnTo>
                <a:lnTo>
                  <a:pt x="836650" y="772635"/>
                </a:lnTo>
                <a:lnTo>
                  <a:pt x="806171" y="806171"/>
                </a:lnTo>
                <a:lnTo>
                  <a:pt x="772635" y="836651"/>
                </a:lnTo>
                <a:lnTo>
                  <a:pt x="736280" y="863837"/>
                </a:lnTo>
                <a:lnTo>
                  <a:pt x="697344" y="887491"/>
                </a:lnTo>
                <a:lnTo>
                  <a:pt x="656063" y="907377"/>
                </a:lnTo>
                <a:lnTo>
                  <a:pt x="612675" y="923258"/>
                </a:lnTo>
                <a:lnTo>
                  <a:pt x="567418" y="934894"/>
                </a:lnTo>
                <a:lnTo>
                  <a:pt x="520529" y="942051"/>
                </a:lnTo>
                <a:lnTo>
                  <a:pt x="472245" y="944489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645737" y="0"/>
            <a:ext cx="3642360" cy="1345565"/>
          </a:xfrm>
          <a:custGeom>
            <a:avLst/>
            <a:gdLst/>
            <a:ahLst/>
            <a:cxnLst/>
            <a:rect l="l" t="t" r="r" b="b"/>
            <a:pathLst>
              <a:path w="3642359" h="1345565">
                <a:moveTo>
                  <a:pt x="2319806" y="1345562"/>
                </a:moveTo>
                <a:lnTo>
                  <a:pt x="2127644" y="1345562"/>
                </a:lnTo>
                <a:lnTo>
                  <a:pt x="2079815" y="1343404"/>
                </a:lnTo>
                <a:lnTo>
                  <a:pt x="2032225" y="1340243"/>
                </a:lnTo>
                <a:lnTo>
                  <a:pt x="1984880" y="1336197"/>
                </a:lnTo>
                <a:lnTo>
                  <a:pt x="1937790" y="1331275"/>
                </a:lnTo>
                <a:lnTo>
                  <a:pt x="1890963" y="1325485"/>
                </a:lnTo>
                <a:lnTo>
                  <a:pt x="1844406" y="1318836"/>
                </a:lnTo>
                <a:lnTo>
                  <a:pt x="1798127" y="1311336"/>
                </a:lnTo>
                <a:lnTo>
                  <a:pt x="1752136" y="1302993"/>
                </a:lnTo>
                <a:lnTo>
                  <a:pt x="1706439" y="1293815"/>
                </a:lnTo>
                <a:lnTo>
                  <a:pt x="1661045" y="1283811"/>
                </a:lnTo>
                <a:lnTo>
                  <a:pt x="1615963" y="1272989"/>
                </a:lnTo>
                <a:lnTo>
                  <a:pt x="1571199" y="1261358"/>
                </a:lnTo>
                <a:lnTo>
                  <a:pt x="1526763" y="1248925"/>
                </a:lnTo>
                <a:lnTo>
                  <a:pt x="1482663" y="1235700"/>
                </a:lnTo>
                <a:lnTo>
                  <a:pt x="1438906" y="1221690"/>
                </a:lnTo>
                <a:lnTo>
                  <a:pt x="1395501" y="1206904"/>
                </a:lnTo>
                <a:lnTo>
                  <a:pt x="1352455" y="1191350"/>
                </a:lnTo>
                <a:lnTo>
                  <a:pt x="1309778" y="1175036"/>
                </a:lnTo>
                <a:lnTo>
                  <a:pt x="1267476" y="1157972"/>
                </a:lnTo>
                <a:lnTo>
                  <a:pt x="1225559" y="1140164"/>
                </a:lnTo>
                <a:lnTo>
                  <a:pt x="1184034" y="1121622"/>
                </a:lnTo>
                <a:lnTo>
                  <a:pt x="1142909" y="1102354"/>
                </a:lnTo>
                <a:lnTo>
                  <a:pt x="1102193" y="1082368"/>
                </a:lnTo>
                <a:lnTo>
                  <a:pt x="1061893" y="1061672"/>
                </a:lnTo>
                <a:lnTo>
                  <a:pt x="1022018" y="1040276"/>
                </a:lnTo>
                <a:lnTo>
                  <a:pt x="982576" y="1018186"/>
                </a:lnTo>
                <a:lnTo>
                  <a:pt x="943575" y="995412"/>
                </a:lnTo>
                <a:lnTo>
                  <a:pt x="905023" y="971962"/>
                </a:lnTo>
                <a:lnTo>
                  <a:pt x="866928" y="947843"/>
                </a:lnTo>
                <a:lnTo>
                  <a:pt x="829298" y="923066"/>
                </a:lnTo>
                <a:lnTo>
                  <a:pt x="792142" y="897637"/>
                </a:lnTo>
                <a:lnTo>
                  <a:pt x="755467" y="871565"/>
                </a:lnTo>
                <a:lnTo>
                  <a:pt x="719282" y="844859"/>
                </a:lnTo>
                <a:lnTo>
                  <a:pt x="683595" y="817526"/>
                </a:lnTo>
                <a:lnTo>
                  <a:pt x="648414" y="789576"/>
                </a:lnTo>
                <a:lnTo>
                  <a:pt x="613746" y="761016"/>
                </a:lnTo>
                <a:lnTo>
                  <a:pt x="579601" y="731855"/>
                </a:lnTo>
                <a:lnTo>
                  <a:pt x="545985" y="702102"/>
                </a:lnTo>
                <a:lnTo>
                  <a:pt x="512909" y="671763"/>
                </a:lnTo>
                <a:lnTo>
                  <a:pt x="480378" y="640849"/>
                </a:lnTo>
                <a:lnTo>
                  <a:pt x="448402" y="609366"/>
                </a:lnTo>
                <a:lnTo>
                  <a:pt x="416989" y="577325"/>
                </a:lnTo>
                <a:lnTo>
                  <a:pt x="386146" y="544731"/>
                </a:lnTo>
                <a:lnTo>
                  <a:pt x="355883" y="511596"/>
                </a:lnTo>
                <a:lnTo>
                  <a:pt x="326206" y="477925"/>
                </a:lnTo>
                <a:lnTo>
                  <a:pt x="297125" y="443728"/>
                </a:lnTo>
                <a:lnTo>
                  <a:pt x="268647" y="409014"/>
                </a:lnTo>
                <a:lnTo>
                  <a:pt x="240780" y="373790"/>
                </a:lnTo>
                <a:lnTo>
                  <a:pt x="213532" y="338065"/>
                </a:lnTo>
                <a:lnTo>
                  <a:pt x="186912" y="301847"/>
                </a:lnTo>
                <a:lnTo>
                  <a:pt x="160928" y="265144"/>
                </a:lnTo>
                <a:lnTo>
                  <a:pt x="135588" y="227966"/>
                </a:lnTo>
                <a:lnTo>
                  <a:pt x="110899" y="190319"/>
                </a:lnTo>
                <a:lnTo>
                  <a:pt x="86871" y="152213"/>
                </a:lnTo>
                <a:lnTo>
                  <a:pt x="63511" y="113656"/>
                </a:lnTo>
                <a:lnTo>
                  <a:pt x="40827" y="74656"/>
                </a:lnTo>
                <a:lnTo>
                  <a:pt x="18827" y="35221"/>
                </a:lnTo>
                <a:lnTo>
                  <a:pt x="0" y="0"/>
                </a:lnTo>
                <a:lnTo>
                  <a:pt x="174684" y="0"/>
                </a:lnTo>
                <a:lnTo>
                  <a:pt x="189623" y="26081"/>
                </a:lnTo>
                <a:lnTo>
                  <a:pt x="212686" y="64622"/>
                </a:lnTo>
                <a:lnTo>
                  <a:pt x="236459" y="102681"/>
                </a:lnTo>
                <a:lnTo>
                  <a:pt x="260931" y="140250"/>
                </a:lnTo>
                <a:lnTo>
                  <a:pt x="286095" y="177320"/>
                </a:lnTo>
                <a:lnTo>
                  <a:pt x="311940" y="213880"/>
                </a:lnTo>
                <a:lnTo>
                  <a:pt x="338458" y="249922"/>
                </a:lnTo>
                <a:lnTo>
                  <a:pt x="365639" y="285438"/>
                </a:lnTo>
                <a:lnTo>
                  <a:pt x="393475" y="320417"/>
                </a:lnTo>
                <a:lnTo>
                  <a:pt x="421956" y="354851"/>
                </a:lnTo>
                <a:lnTo>
                  <a:pt x="451073" y="388730"/>
                </a:lnTo>
                <a:lnTo>
                  <a:pt x="480817" y="422047"/>
                </a:lnTo>
                <a:lnTo>
                  <a:pt x="511180" y="454790"/>
                </a:lnTo>
                <a:lnTo>
                  <a:pt x="542151" y="486952"/>
                </a:lnTo>
                <a:lnTo>
                  <a:pt x="573722" y="518523"/>
                </a:lnTo>
                <a:lnTo>
                  <a:pt x="605884" y="549495"/>
                </a:lnTo>
                <a:lnTo>
                  <a:pt x="638628" y="579857"/>
                </a:lnTo>
                <a:lnTo>
                  <a:pt x="671944" y="609602"/>
                </a:lnTo>
                <a:lnTo>
                  <a:pt x="705824" y="638719"/>
                </a:lnTo>
                <a:lnTo>
                  <a:pt x="740258" y="667200"/>
                </a:lnTo>
                <a:lnTo>
                  <a:pt x="775237" y="695036"/>
                </a:lnTo>
                <a:lnTo>
                  <a:pt x="810752" y="722217"/>
                </a:lnTo>
                <a:lnTo>
                  <a:pt x="846795" y="748735"/>
                </a:lnTo>
                <a:lnTo>
                  <a:pt x="883355" y="774580"/>
                </a:lnTo>
                <a:lnTo>
                  <a:pt x="920424" y="799743"/>
                </a:lnTo>
                <a:lnTo>
                  <a:pt x="957993" y="824216"/>
                </a:lnTo>
                <a:lnTo>
                  <a:pt x="996053" y="847988"/>
                </a:lnTo>
                <a:lnTo>
                  <a:pt x="1034594" y="871052"/>
                </a:lnTo>
                <a:lnTo>
                  <a:pt x="1073607" y="893398"/>
                </a:lnTo>
                <a:lnTo>
                  <a:pt x="1113084" y="915016"/>
                </a:lnTo>
                <a:lnTo>
                  <a:pt x="1153016" y="935898"/>
                </a:lnTo>
                <a:lnTo>
                  <a:pt x="1193392" y="956034"/>
                </a:lnTo>
                <a:lnTo>
                  <a:pt x="1234204" y="975416"/>
                </a:lnTo>
                <a:lnTo>
                  <a:pt x="1275444" y="994035"/>
                </a:lnTo>
                <a:lnTo>
                  <a:pt x="1317101" y="1011880"/>
                </a:lnTo>
                <a:lnTo>
                  <a:pt x="1359167" y="1028944"/>
                </a:lnTo>
                <a:lnTo>
                  <a:pt x="1401633" y="1045217"/>
                </a:lnTo>
                <a:lnTo>
                  <a:pt x="1444489" y="1060690"/>
                </a:lnTo>
                <a:lnTo>
                  <a:pt x="1487726" y="1075353"/>
                </a:lnTo>
                <a:lnTo>
                  <a:pt x="1531336" y="1089199"/>
                </a:lnTo>
                <a:lnTo>
                  <a:pt x="1575310" y="1102217"/>
                </a:lnTo>
                <a:lnTo>
                  <a:pt x="1619637" y="1114399"/>
                </a:lnTo>
                <a:lnTo>
                  <a:pt x="1664310" y="1125735"/>
                </a:lnTo>
                <a:lnTo>
                  <a:pt x="1709318" y="1136217"/>
                </a:lnTo>
                <a:lnTo>
                  <a:pt x="1754653" y="1145835"/>
                </a:lnTo>
                <a:lnTo>
                  <a:pt x="1800307" y="1154580"/>
                </a:lnTo>
                <a:lnTo>
                  <a:pt x="1846268" y="1162443"/>
                </a:lnTo>
                <a:lnTo>
                  <a:pt x="1892530" y="1169416"/>
                </a:lnTo>
                <a:lnTo>
                  <a:pt x="1939082" y="1175488"/>
                </a:lnTo>
                <a:lnTo>
                  <a:pt x="1985915" y="1180651"/>
                </a:lnTo>
                <a:lnTo>
                  <a:pt x="2033020" y="1184895"/>
                </a:lnTo>
                <a:lnTo>
                  <a:pt x="2080389" y="1188212"/>
                </a:lnTo>
                <a:lnTo>
                  <a:pt x="2128012" y="1190593"/>
                </a:lnTo>
                <a:lnTo>
                  <a:pt x="2175879" y="1192028"/>
                </a:lnTo>
                <a:lnTo>
                  <a:pt x="3091630" y="1192509"/>
                </a:lnTo>
                <a:lnTo>
                  <a:pt x="3049423" y="1207709"/>
                </a:lnTo>
                <a:lnTo>
                  <a:pt x="3006101" y="1222419"/>
                </a:lnTo>
                <a:lnTo>
                  <a:pt x="2962437" y="1236355"/>
                </a:lnTo>
                <a:lnTo>
                  <a:pt x="2918438" y="1249509"/>
                </a:lnTo>
                <a:lnTo>
                  <a:pt x="2874113" y="1261874"/>
                </a:lnTo>
                <a:lnTo>
                  <a:pt x="2829471" y="1273440"/>
                </a:lnTo>
                <a:lnTo>
                  <a:pt x="2784518" y="1284200"/>
                </a:lnTo>
                <a:lnTo>
                  <a:pt x="2739265" y="1294147"/>
                </a:lnTo>
                <a:lnTo>
                  <a:pt x="2693719" y="1303270"/>
                </a:lnTo>
                <a:lnTo>
                  <a:pt x="2647888" y="1311564"/>
                </a:lnTo>
                <a:lnTo>
                  <a:pt x="2601781" y="1319019"/>
                </a:lnTo>
                <a:lnTo>
                  <a:pt x="2555406" y="1325627"/>
                </a:lnTo>
                <a:lnTo>
                  <a:pt x="2509625" y="1331275"/>
                </a:lnTo>
                <a:lnTo>
                  <a:pt x="2509781" y="1331275"/>
                </a:lnTo>
                <a:lnTo>
                  <a:pt x="2462596" y="1336197"/>
                </a:lnTo>
                <a:lnTo>
                  <a:pt x="2462754" y="1336197"/>
                </a:lnTo>
                <a:lnTo>
                  <a:pt x="2415320" y="1340243"/>
                </a:lnTo>
                <a:lnTo>
                  <a:pt x="2415481" y="1340243"/>
                </a:lnTo>
                <a:lnTo>
                  <a:pt x="2367807" y="1343404"/>
                </a:lnTo>
                <a:lnTo>
                  <a:pt x="2368005" y="1343404"/>
                </a:lnTo>
                <a:lnTo>
                  <a:pt x="2319806" y="1345562"/>
                </a:lnTo>
                <a:close/>
              </a:path>
              <a:path w="3642359" h="1345565">
                <a:moveTo>
                  <a:pt x="3091630" y="1192509"/>
                </a:moveTo>
                <a:lnTo>
                  <a:pt x="2223983" y="1192509"/>
                </a:lnTo>
                <a:lnTo>
                  <a:pt x="2272086" y="1192028"/>
                </a:lnTo>
                <a:lnTo>
                  <a:pt x="2319954" y="1190593"/>
                </a:lnTo>
                <a:lnTo>
                  <a:pt x="2367577" y="1188212"/>
                </a:lnTo>
                <a:lnTo>
                  <a:pt x="2414945" y="1184895"/>
                </a:lnTo>
                <a:lnTo>
                  <a:pt x="2462051" y="1180651"/>
                </a:lnTo>
                <a:lnTo>
                  <a:pt x="2508884" y="1175488"/>
                </a:lnTo>
                <a:lnTo>
                  <a:pt x="2555436" y="1169416"/>
                </a:lnTo>
                <a:lnTo>
                  <a:pt x="2601697" y="1162443"/>
                </a:lnTo>
                <a:lnTo>
                  <a:pt x="2647659" y="1154580"/>
                </a:lnTo>
                <a:lnTo>
                  <a:pt x="2693312" y="1145835"/>
                </a:lnTo>
                <a:lnTo>
                  <a:pt x="2738648" y="1136217"/>
                </a:lnTo>
                <a:lnTo>
                  <a:pt x="2783656" y="1125735"/>
                </a:lnTo>
                <a:lnTo>
                  <a:pt x="2828329" y="1114399"/>
                </a:lnTo>
                <a:lnTo>
                  <a:pt x="2872656" y="1102217"/>
                </a:lnTo>
                <a:lnTo>
                  <a:pt x="2916629" y="1089199"/>
                </a:lnTo>
                <a:lnTo>
                  <a:pt x="2960239" y="1075353"/>
                </a:lnTo>
                <a:lnTo>
                  <a:pt x="3003477" y="1060690"/>
                </a:lnTo>
                <a:lnTo>
                  <a:pt x="3046333" y="1045217"/>
                </a:lnTo>
                <a:lnTo>
                  <a:pt x="3088799" y="1028944"/>
                </a:lnTo>
                <a:lnTo>
                  <a:pt x="3130865" y="1011880"/>
                </a:lnTo>
                <a:lnTo>
                  <a:pt x="3172522" y="994035"/>
                </a:lnTo>
                <a:lnTo>
                  <a:pt x="3213761" y="975416"/>
                </a:lnTo>
                <a:lnTo>
                  <a:pt x="3254574" y="956034"/>
                </a:lnTo>
                <a:lnTo>
                  <a:pt x="3294950" y="935898"/>
                </a:lnTo>
                <a:lnTo>
                  <a:pt x="3334881" y="915016"/>
                </a:lnTo>
                <a:lnTo>
                  <a:pt x="3374358" y="893398"/>
                </a:lnTo>
                <a:lnTo>
                  <a:pt x="3413372" y="871052"/>
                </a:lnTo>
                <a:lnTo>
                  <a:pt x="3451913" y="847988"/>
                </a:lnTo>
                <a:lnTo>
                  <a:pt x="3489973" y="824216"/>
                </a:lnTo>
                <a:lnTo>
                  <a:pt x="3527541" y="799743"/>
                </a:lnTo>
                <a:lnTo>
                  <a:pt x="3564611" y="774580"/>
                </a:lnTo>
                <a:lnTo>
                  <a:pt x="3601171" y="748735"/>
                </a:lnTo>
                <a:lnTo>
                  <a:pt x="3637213" y="722217"/>
                </a:lnTo>
                <a:lnTo>
                  <a:pt x="3642262" y="718353"/>
                </a:lnTo>
                <a:lnTo>
                  <a:pt x="3642262" y="906681"/>
                </a:lnTo>
                <a:lnTo>
                  <a:pt x="3577610" y="949775"/>
                </a:lnTo>
                <a:lnTo>
                  <a:pt x="3539504" y="973804"/>
                </a:lnTo>
                <a:lnTo>
                  <a:pt x="3500947" y="997164"/>
                </a:lnTo>
                <a:lnTo>
                  <a:pt x="3461947" y="1019848"/>
                </a:lnTo>
                <a:lnTo>
                  <a:pt x="3422512" y="1041848"/>
                </a:lnTo>
                <a:lnTo>
                  <a:pt x="3382651" y="1063155"/>
                </a:lnTo>
                <a:lnTo>
                  <a:pt x="3342373" y="1083762"/>
                </a:lnTo>
                <a:lnTo>
                  <a:pt x="3301685" y="1103659"/>
                </a:lnTo>
                <a:lnTo>
                  <a:pt x="3260595" y="1122840"/>
                </a:lnTo>
                <a:lnTo>
                  <a:pt x="3219113" y="1141296"/>
                </a:lnTo>
                <a:lnTo>
                  <a:pt x="3177246" y="1159020"/>
                </a:lnTo>
                <a:lnTo>
                  <a:pt x="3135004" y="1176001"/>
                </a:lnTo>
                <a:lnTo>
                  <a:pt x="3092393" y="1192234"/>
                </a:lnTo>
                <a:lnTo>
                  <a:pt x="3091630" y="1192509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78777" y="3962816"/>
            <a:ext cx="14130655" cy="2361565"/>
          </a:xfrm>
          <a:custGeom>
            <a:avLst/>
            <a:gdLst/>
            <a:ahLst/>
            <a:cxnLst/>
            <a:rect l="l" t="t" r="r" b="b"/>
            <a:pathLst>
              <a:path w="14130655" h="2361565">
                <a:moveTo>
                  <a:pt x="13654193" y="2361367"/>
                </a:moveTo>
                <a:lnTo>
                  <a:pt x="476249" y="2361367"/>
                </a:lnTo>
                <a:lnTo>
                  <a:pt x="427556" y="2358908"/>
                </a:lnTo>
                <a:lnTo>
                  <a:pt x="380268" y="2351691"/>
                </a:lnTo>
                <a:lnTo>
                  <a:pt x="334627" y="2339956"/>
                </a:lnTo>
                <a:lnTo>
                  <a:pt x="290871" y="2323941"/>
                </a:lnTo>
                <a:lnTo>
                  <a:pt x="249240" y="2303886"/>
                </a:lnTo>
                <a:lnTo>
                  <a:pt x="209974" y="2280031"/>
                </a:lnTo>
                <a:lnTo>
                  <a:pt x="173310" y="2252615"/>
                </a:lnTo>
                <a:lnTo>
                  <a:pt x="139490" y="2221877"/>
                </a:lnTo>
                <a:lnTo>
                  <a:pt x="108752" y="2188056"/>
                </a:lnTo>
                <a:lnTo>
                  <a:pt x="81336" y="2151393"/>
                </a:lnTo>
                <a:lnTo>
                  <a:pt x="57480" y="2112126"/>
                </a:lnTo>
                <a:lnTo>
                  <a:pt x="37426" y="2070495"/>
                </a:lnTo>
                <a:lnTo>
                  <a:pt x="21411" y="2026739"/>
                </a:lnTo>
                <a:lnTo>
                  <a:pt x="9675" y="1981098"/>
                </a:lnTo>
                <a:lnTo>
                  <a:pt x="2458" y="1933811"/>
                </a:lnTo>
                <a:lnTo>
                  <a:pt x="0" y="1885117"/>
                </a:lnTo>
                <a:lnTo>
                  <a:pt x="0" y="476249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0" y="57480"/>
                </a:lnTo>
                <a:lnTo>
                  <a:pt x="290871" y="37426"/>
                </a:lnTo>
                <a:lnTo>
                  <a:pt x="334627" y="21411"/>
                </a:lnTo>
                <a:lnTo>
                  <a:pt x="380268" y="9675"/>
                </a:lnTo>
                <a:lnTo>
                  <a:pt x="427556" y="2458"/>
                </a:lnTo>
                <a:lnTo>
                  <a:pt x="476249" y="0"/>
                </a:lnTo>
                <a:lnTo>
                  <a:pt x="13654193" y="0"/>
                </a:lnTo>
                <a:lnTo>
                  <a:pt x="13702887" y="2458"/>
                </a:lnTo>
                <a:lnTo>
                  <a:pt x="13750174" y="9675"/>
                </a:lnTo>
                <a:lnTo>
                  <a:pt x="13795815" y="21411"/>
                </a:lnTo>
                <a:lnTo>
                  <a:pt x="13839571" y="37426"/>
                </a:lnTo>
                <a:lnTo>
                  <a:pt x="13881202" y="57480"/>
                </a:lnTo>
                <a:lnTo>
                  <a:pt x="13920469" y="81336"/>
                </a:lnTo>
                <a:lnTo>
                  <a:pt x="13957133" y="108752"/>
                </a:lnTo>
                <a:lnTo>
                  <a:pt x="13990953" y="139490"/>
                </a:lnTo>
                <a:lnTo>
                  <a:pt x="14021691" y="173310"/>
                </a:lnTo>
                <a:lnTo>
                  <a:pt x="14049107" y="209974"/>
                </a:lnTo>
                <a:lnTo>
                  <a:pt x="14072962" y="249241"/>
                </a:lnTo>
                <a:lnTo>
                  <a:pt x="14093017" y="290872"/>
                </a:lnTo>
                <a:lnTo>
                  <a:pt x="14109032" y="334627"/>
                </a:lnTo>
                <a:lnTo>
                  <a:pt x="14120768" y="380269"/>
                </a:lnTo>
                <a:lnTo>
                  <a:pt x="14127984" y="427556"/>
                </a:lnTo>
                <a:lnTo>
                  <a:pt x="14130443" y="476249"/>
                </a:lnTo>
                <a:lnTo>
                  <a:pt x="14130443" y="1885117"/>
                </a:lnTo>
                <a:lnTo>
                  <a:pt x="14127984" y="1933811"/>
                </a:lnTo>
                <a:lnTo>
                  <a:pt x="14120768" y="1981098"/>
                </a:lnTo>
                <a:lnTo>
                  <a:pt x="14109032" y="2026739"/>
                </a:lnTo>
                <a:lnTo>
                  <a:pt x="14093017" y="2070495"/>
                </a:lnTo>
                <a:lnTo>
                  <a:pt x="14072962" y="2112126"/>
                </a:lnTo>
                <a:lnTo>
                  <a:pt x="14049107" y="2151393"/>
                </a:lnTo>
                <a:lnTo>
                  <a:pt x="14021691" y="2188056"/>
                </a:lnTo>
                <a:lnTo>
                  <a:pt x="13990953" y="2221877"/>
                </a:lnTo>
                <a:lnTo>
                  <a:pt x="13957133" y="2252615"/>
                </a:lnTo>
                <a:lnTo>
                  <a:pt x="13920469" y="2280031"/>
                </a:lnTo>
                <a:lnTo>
                  <a:pt x="13881202" y="2303886"/>
                </a:lnTo>
                <a:lnTo>
                  <a:pt x="13839571" y="2323941"/>
                </a:lnTo>
                <a:lnTo>
                  <a:pt x="13795815" y="2339956"/>
                </a:lnTo>
                <a:lnTo>
                  <a:pt x="13750174" y="2351691"/>
                </a:lnTo>
                <a:lnTo>
                  <a:pt x="13702887" y="2358908"/>
                </a:lnTo>
                <a:lnTo>
                  <a:pt x="13654193" y="2361367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8081" rIns="0" bIns="0" rtlCol="0">
            <a:spAutoFit/>
          </a:bodyPr>
          <a:lstStyle/>
          <a:p>
            <a:pPr marL="12065" marR="5080" algn="ctr">
              <a:lnSpc>
                <a:spcPts val="4950"/>
              </a:lnSpc>
              <a:spcBef>
                <a:spcPts val="1140"/>
              </a:spcBef>
            </a:pPr>
            <a:r>
              <a:rPr sz="5000" spc="310" dirty="0"/>
              <a:t>EFFECT</a:t>
            </a:r>
            <a:r>
              <a:rPr sz="5000" spc="285" dirty="0"/>
              <a:t> </a:t>
            </a:r>
            <a:r>
              <a:rPr sz="5000" spc="270" dirty="0"/>
              <a:t>OF</a:t>
            </a:r>
            <a:r>
              <a:rPr sz="5000" spc="290" dirty="0"/>
              <a:t> </a:t>
            </a:r>
            <a:r>
              <a:rPr sz="5000" spc="360" dirty="0"/>
              <a:t>COEFFICIENT</a:t>
            </a:r>
            <a:r>
              <a:rPr sz="5000" spc="290" dirty="0"/>
              <a:t> </a:t>
            </a:r>
            <a:r>
              <a:rPr sz="5000" spc="270" dirty="0"/>
              <a:t>OF</a:t>
            </a:r>
            <a:r>
              <a:rPr sz="5000" spc="285" dirty="0"/>
              <a:t> </a:t>
            </a:r>
            <a:r>
              <a:rPr sz="5000" spc="390" dirty="0"/>
              <a:t>FRICTION </a:t>
            </a:r>
            <a:r>
              <a:rPr sz="5000" spc="400" dirty="0"/>
              <a:t>ON</a:t>
            </a:r>
            <a:r>
              <a:rPr sz="5000" spc="280" dirty="0"/>
              <a:t> </a:t>
            </a:r>
            <a:r>
              <a:rPr sz="5000" spc="425" dirty="0"/>
              <a:t>NODAL</a:t>
            </a:r>
            <a:r>
              <a:rPr sz="5000" spc="285" dirty="0"/>
              <a:t> </a:t>
            </a:r>
            <a:r>
              <a:rPr sz="5000" spc="375" dirty="0"/>
              <a:t>TEMPERATURE </a:t>
            </a:r>
            <a:r>
              <a:rPr sz="5000" spc="434" dirty="0"/>
              <a:t>DISTRIBUTION</a:t>
            </a:r>
            <a:endParaRPr sz="5000"/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32354" y="784629"/>
            <a:ext cx="2939781" cy="3500751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27158" y="784629"/>
            <a:ext cx="3214059" cy="360271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818001" y="532291"/>
            <a:ext cx="4010024" cy="356957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798081" y="4924037"/>
            <a:ext cx="3279994" cy="370490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64880" y="4929453"/>
            <a:ext cx="3724235" cy="370161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177241" y="4946698"/>
            <a:ext cx="3141799" cy="3905572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364824" y="3915388"/>
            <a:ext cx="6635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50" dirty="0">
                <a:latin typeface="Trebuchet MS"/>
                <a:cs typeface="Trebuchet MS"/>
              </a:rPr>
              <a:t>µ=0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794160" y="3915388"/>
            <a:ext cx="142113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80" dirty="0">
                <a:latin typeface="Trebuchet MS"/>
                <a:cs typeface="Trebuchet MS"/>
              </a:rPr>
              <a:t>µ=0.025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004337" y="8421216"/>
            <a:ext cx="91122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340" dirty="0">
                <a:latin typeface="Trebuchet MS"/>
                <a:cs typeface="Trebuchet MS"/>
              </a:rPr>
              <a:t>µ=0.1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26447" y="8421216"/>
            <a:ext cx="140335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200" dirty="0">
                <a:latin typeface="Trebuchet MS"/>
                <a:cs typeface="Trebuchet MS"/>
              </a:rPr>
              <a:t>µ=0.075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65211" y="8421216"/>
            <a:ext cx="121031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80" dirty="0">
                <a:latin typeface="Trebuchet MS"/>
                <a:cs typeface="Trebuchet MS"/>
              </a:rPr>
              <a:t>µ=0.05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7639035" y="3832331"/>
            <a:ext cx="138303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229" dirty="0">
                <a:solidFill>
                  <a:srgbClr val="000000"/>
                </a:solidFill>
                <a:latin typeface="Trebuchet MS"/>
                <a:cs typeface="Trebuchet MS"/>
              </a:rPr>
              <a:t>µ=0.001</a:t>
            </a:r>
            <a:endParaRPr sz="3200">
              <a:latin typeface="Trebuchet MS"/>
              <a:cs typeface="Trebuchet MS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5827533" y="3577088"/>
            <a:ext cx="2460625" cy="4878070"/>
            <a:chOff x="15827533" y="3577088"/>
            <a:chExt cx="2460625" cy="4878070"/>
          </a:xfrm>
        </p:grpSpPr>
        <p:sp>
          <p:nvSpPr>
            <p:cNvPr id="15" name="object 15"/>
            <p:cNvSpPr/>
            <p:nvPr/>
          </p:nvSpPr>
          <p:spPr>
            <a:xfrm>
              <a:off x="16040902" y="4111562"/>
              <a:ext cx="2247265" cy="4343400"/>
            </a:xfrm>
            <a:custGeom>
              <a:avLst/>
              <a:gdLst/>
              <a:ahLst/>
              <a:cxnLst/>
              <a:rect l="l" t="t" r="r" b="b"/>
              <a:pathLst>
                <a:path w="2247265" h="4343400">
                  <a:moveTo>
                    <a:pt x="2247097" y="4343399"/>
                  </a:moveTo>
                  <a:lnTo>
                    <a:pt x="2050060" y="4343399"/>
                  </a:lnTo>
                  <a:lnTo>
                    <a:pt x="2028611" y="4330699"/>
                  </a:lnTo>
                  <a:lnTo>
                    <a:pt x="1933425" y="4330699"/>
                  </a:lnTo>
                  <a:lnTo>
                    <a:pt x="1886284" y="4317999"/>
                  </a:lnTo>
                  <a:lnTo>
                    <a:pt x="1839460" y="4317999"/>
                  </a:lnTo>
                  <a:lnTo>
                    <a:pt x="1746803" y="4292599"/>
                  </a:lnTo>
                  <a:lnTo>
                    <a:pt x="1700994" y="4292599"/>
                  </a:lnTo>
                  <a:lnTo>
                    <a:pt x="1434087" y="4216399"/>
                  </a:lnTo>
                  <a:lnTo>
                    <a:pt x="1391030" y="4190999"/>
                  </a:lnTo>
                  <a:lnTo>
                    <a:pt x="1306241" y="4165599"/>
                  </a:lnTo>
                  <a:lnTo>
                    <a:pt x="1264530" y="4140199"/>
                  </a:lnTo>
                  <a:lnTo>
                    <a:pt x="1223289" y="4127499"/>
                  </a:lnTo>
                  <a:lnTo>
                    <a:pt x="1142264" y="4076699"/>
                  </a:lnTo>
                  <a:lnTo>
                    <a:pt x="1102501" y="4063999"/>
                  </a:lnTo>
                  <a:lnTo>
                    <a:pt x="1024530" y="4013199"/>
                  </a:lnTo>
                  <a:lnTo>
                    <a:pt x="948706" y="3962399"/>
                  </a:lnTo>
                  <a:lnTo>
                    <a:pt x="911626" y="3936999"/>
                  </a:lnTo>
                  <a:lnTo>
                    <a:pt x="875116" y="3911599"/>
                  </a:lnTo>
                  <a:lnTo>
                    <a:pt x="839187" y="3886199"/>
                  </a:lnTo>
                  <a:lnTo>
                    <a:pt x="803849" y="3860799"/>
                  </a:lnTo>
                  <a:lnTo>
                    <a:pt x="769114" y="3822699"/>
                  </a:lnTo>
                  <a:lnTo>
                    <a:pt x="734993" y="3797299"/>
                  </a:lnTo>
                  <a:lnTo>
                    <a:pt x="701497" y="3771899"/>
                  </a:lnTo>
                  <a:lnTo>
                    <a:pt x="668637" y="3733799"/>
                  </a:lnTo>
                  <a:lnTo>
                    <a:pt x="636423" y="3708399"/>
                  </a:lnTo>
                  <a:lnTo>
                    <a:pt x="604868" y="3670299"/>
                  </a:lnTo>
                  <a:lnTo>
                    <a:pt x="573981" y="3644899"/>
                  </a:lnTo>
                  <a:lnTo>
                    <a:pt x="543774" y="3606799"/>
                  </a:lnTo>
                  <a:lnTo>
                    <a:pt x="514259" y="3568699"/>
                  </a:lnTo>
                  <a:lnTo>
                    <a:pt x="485445" y="3530599"/>
                  </a:lnTo>
                  <a:lnTo>
                    <a:pt x="457344" y="3505199"/>
                  </a:lnTo>
                  <a:lnTo>
                    <a:pt x="429967" y="3467099"/>
                  </a:lnTo>
                  <a:lnTo>
                    <a:pt x="403325" y="3428999"/>
                  </a:lnTo>
                  <a:lnTo>
                    <a:pt x="377429" y="3390899"/>
                  </a:lnTo>
                  <a:lnTo>
                    <a:pt x="352291" y="3352799"/>
                  </a:lnTo>
                  <a:lnTo>
                    <a:pt x="327920" y="3314699"/>
                  </a:lnTo>
                  <a:lnTo>
                    <a:pt x="304329" y="3276599"/>
                  </a:lnTo>
                  <a:lnTo>
                    <a:pt x="281528" y="3238499"/>
                  </a:lnTo>
                  <a:lnTo>
                    <a:pt x="259527" y="3200399"/>
                  </a:lnTo>
                  <a:lnTo>
                    <a:pt x="238340" y="3162299"/>
                  </a:lnTo>
                  <a:lnTo>
                    <a:pt x="217975" y="3111499"/>
                  </a:lnTo>
                  <a:lnTo>
                    <a:pt x="198444" y="3073399"/>
                  </a:lnTo>
                  <a:lnTo>
                    <a:pt x="179759" y="3035299"/>
                  </a:lnTo>
                  <a:lnTo>
                    <a:pt x="161930" y="2997199"/>
                  </a:lnTo>
                  <a:lnTo>
                    <a:pt x="144969" y="2946399"/>
                  </a:lnTo>
                  <a:lnTo>
                    <a:pt x="128885" y="2908299"/>
                  </a:lnTo>
                  <a:lnTo>
                    <a:pt x="113691" y="2857499"/>
                  </a:lnTo>
                  <a:lnTo>
                    <a:pt x="99398" y="2819399"/>
                  </a:lnTo>
                  <a:lnTo>
                    <a:pt x="86016" y="2768599"/>
                  </a:lnTo>
                  <a:lnTo>
                    <a:pt x="73556" y="2730499"/>
                  </a:lnTo>
                  <a:lnTo>
                    <a:pt x="62030" y="2679699"/>
                  </a:lnTo>
                  <a:lnTo>
                    <a:pt x="51448" y="2641599"/>
                  </a:lnTo>
                  <a:lnTo>
                    <a:pt x="41821" y="2590799"/>
                  </a:lnTo>
                  <a:lnTo>
                    <a:pt x="33162" y="2552699"/>
                  </a:lnTo>
                  <a:lnTo>
                    <a:pt x="25479" y="2501899"/>
                  </a:lnTo>
                  <a:lnTo>
                    <a:pt x="18785" y="2451099"/>
                  </a:lnTo>
                  <a:lnTo>
                    <a:pt x="13091" y="2412999"/>
                  </a:lnTo>
                  <a:lnTo>
                    <a:pt x="8408" y="2362199"/>
                  </a:lnTo>
                  <a:lnTo>
                    <a:pt x="4746" y="2311399"/>
                  </a:lnTo>
                  <a:lnTo>
                    <a:pt x="2116" y="2260599"/>
                  </a:lnTo>
                  <a:lnTo>
                    <a:pt x="531" y="2209799"/>
                  </a:lnTo>
                  <a:lnTo>
                    <a:pt x="0" y="2171699"/>
                  </a:lnTo>
                  <a:lnTo>
                    <a:pt x="531" y="2120899"/>
                  </a:lnTo>
                  <a:lnTo>
                    <a:pt x="2116" y="2070099"/>
                  </a:lnTo>
                  <a:lnTo>
                    <a:pt x="4746" y="2019299"/>
                  </a:lnTo>
                  <a:lnTo>
                    <a:pt x="8408" y="1968499"/>
                  </a:lnTo>
                  <a:lnTo>
                    <a:pt x="13091" y="1930399"/>
                  </a:lnTo>
                  <a:lnTo>
                    <a:pt x="18785" y="1879599"/>
                  </a:lnTo>
                  <a:lnTo>
                    <a:pt x="25479" y="1828799"/>
                  </a:lnTo>
                  <a:lnTo>
                    <a:pt x="33162" y="1790699"/>
                  </a:lnTo>
                  <a:lnTo>
                    <a:pt x="41821" y="1739899"/>
                  </a:lnTo>
                  <a:lnTo>
                    <a:pt x="51448" y="1689099"/>
                  </a:lnTo>
                  <a:lnTo>
                    <a:pt x="62030" y="1650999"/>
                  </a:lnTo>
                  <a:lnTo>
                    <a:pt x="73556" y="1600199"/>
                  </a:lnTo>
                  <a:lnTo>
                    <a:pt x="86016" y="1562099"/>
                  </a:lnTo>
                  <a:lnTo>
                    <a:pt x="99398" y="1511299"/>
                  </a:lnTo>
                  <a:lnTo>
                    <a:pt x="113691" y="1473199"/>
                  </a:lnTo>
                  <a:lnTo>
                    <a:pt x="128885" y="1422399"/>
                  </a:lnTo>
                  <a:lnTo>
                    <a:pt x="144969" y="1384299"/>
                  </a:lnTo>
                  <a:lnTo>
                    <a:pt x="161930" y="1346199"/>
                  </a:lnTo>
                  <a:lnTo>
                    <a:pt x="179759" y="1295399"/>
                  </a:lnTo>
                  <a:lnTo>
                    <a:pt x="198444" y="1257299"/>
                  </a:lnTo>
                  <a:lnTo>
                    <a:pt x="217975" y="1219199"/>
                  </a:lnTo>
                  <a:lnTo>
                    <a:pt x="238340" y="1181099"/>
                  </a:lnTo>
                  <a:lnTo>
                    <a:pt x="259527" y="1130299"/>
                  </a:lnTo>
                  <a:lnTo>
                    <a:pt x="281528" y="1092199"/>
                  </a:lnTo>
                  <a:lnTo>
                    <a:pt x="304329" y="1054099"/>
                  </a:lnTo>
                  <a:lnTo>
                    <a:pt x="327920" y="1015999"/>
                  </a:lnTo>
                  <a:lnTo>
                    <a:pt x="352291" y="977899"/>
                  </a:lnTo>
                  <a:lnTo>
                    <a:pt x="377429" y="939799"/>
                  </a:lnTo>
                  <a:lnTo>
                    <a:pt x="403325" y="901699"/>
                  </a:lnTo>
                  <a:lnTo>
                    <a:pt x="429967" y="863599"/>
                  </a:lnTo>
                  <a:lnTo>
                    <a:pt x="457344" y="838199"/>
                  </a:lnTo>
                  <a:lnTo>
                    <a:pt x="485445" y="800099"/>
                  </a:lnTo>
                  <a:lnTo>
                    <a:pt x="514259" y="761999"/>
                  </a:lnTo>
                  <a:lnTo>
                    <a:pt x="543774" y="723899"/>
                  </a:lnTo>
                  <a:lnTo>
                    <a:pt x="573981" y="698499"/>
                  </a:lnTo>
                  <a:lnTo>
                    <a:pt x="604868" y="660399"/>
                  </a:lnTo>
                  <a:lnTo>
                    <a:pt x="636423" y="634999"/>
                  </a:lnTo>
                  <a:lnTo>
                    <a:pt x="668637" y="596899"/>
                  </a:lnTo>
                  <a:lnTo>
                    <a:pt x="701497" y="571499"/>
                  </a:lnTo>
                  <a:lnTo>
                    <a:pt x="734993" y="533399"/>
                  </a:lnTo>
                  <a:lnTo>
                    <a:pt x="769114" y="507999"/>
                  </a:lnTo>
                  <a:lnTo>
                    <a:pt x="803849" y="482599"/>
                  </a:lnTo>
                  <a:lnTo>
                    <a:pt x="839187" y="457199"/>
                  </a:lnTo>
                  <a:lnTo>
                    <a:pt x="875116" y="419099"/>
                  </a:lnTo>
                  <a:lnTo>
                    <a:pt x="911626" y="393699"/>
                  </a:lnTo>
                  <a:lnTo>
                    <a:pt x="948706" y="368299"/>
                  </a:lnTo>
                  <a:lnTo>
                    <a:pt x="986344" y="342899"/>
                  </a:lnTo>
                  <a:lnTo>
                    <a:pt x="1063253" y="292099"/>
                  </a:lnTo>
                  <a:lnTo>
                    <a:pt x="1102501" y="279399"/>
                  </a:lnTo>
                  <a:lnTo>
                    <a:pt x="1182530" y="228599"/>
                  </a:lnTo>
                  <a:lnTo>
                    <a:pt x="1223289" y="215899"/>
                  </a:lnTo>
                  <a:lnTo>
                    <a:pt x="1264530" y="190499"/>
                  </a:lnTo>
                  <a:lnTo>
                    <a:pt x="1306241" y="177799"/>
                  </a:lnTo>
                  <a:lnTo>
                    <a:pt x="1348411" y="152399"/>
                  </a:lnTo>
                  <a:lnTo>
                    <a:pt x="1434087" y="126999"/>
                  </a:lnTo>
                  <a:lnTo>
                    <a:pt x="1477569" y="101599"/>
                  </a:lnTo>
                  <a:lnTo>
                    <a:pt x="1655544" y="50799"/>
                  </a:lnTo>
                  <a:lnTo>
                    <a:pt x="1700994" y="50799"/>
                  </a:lnTo>
                  <a:lnTo>
                    <a:pt x="1792963" y="25399"/>
                  </a:lnTo>
                  <a:lnTo>
                    <a:pt x="1839460" y="25399"/>
                  </a:lnTo>
                  <a:lnTo>
                    <a:pt x="1886284" y="12699"/>
                  </a:lnTo>
                  <a:lnTo>
                    <a:pt x="1933425" y="12699"/>
                  </a:lnTo>
                  <a:lnTo>
                    <a:pt x="1980871" y="0"/>
                  </a:lnTo>
                  <a:lnTo>
                    <a:pt x="2247097" y="0"/>
                  </a:lnTo>
                  <a:lnTo>
                    <a:pt x="2247097" y="431799"/>
                  </a:lnTo>
                  <a:lnTo>
                    <a:pt x="2028435" y="431799"/>
                  </a:lnTo>
                  <a:lnTo>
                    <a:pt x="1980796" y="444499"/>
                  </a:lnTo>
                  <a:lnTo>
                    <a:pt x="1933541" y="444499"/>
                  </a:lnTo>
                  <a:lnTo>
                    <a:pt x="1886687" y="457199"/>
                  </a:lnTo>
                  <a:lnTo>
                    <a:pt x="1840253" y="457199"/>
                  </a:lnTo>
                  <a:lnTo>
                    <a:pt x="1571421" y="533399"/>
                  </a:lnTo>
                  <a:lnTo>
                    <a:pt x="1528407" y="546099"/>
                  </a:lnTo>
                  <a:lnTo>
                    <a:pt x="1485952" y="571499"/>
                  </a:lnTo>
                  <a:lnTo>
                    <a:pt x="1444072" y="584199"/>
                  </a:lnTo>
                  <a:lnTo>
                    <a:pt x="1362109" y="634999"/>
                  </a:lnTo>
                  <a:lnTo>
                    <a:pt x="1322061" y="647699"/>
                  </a:lnTo>
                  <a:lnTo>
                    <a:pt x="1282657" y="673099"/>
                  </a:lnTo>
                  <a:lnTo>
                    <a:pt x="1243917" y="698499"/>
                  </a:lnTo>
                  <a:lnTo>
                    <a:pt x="1205856" y="723899"/>
                  </a:lnTo>
                  <a:lnTo>
                    <a:pt x="1168493" y="749299"/>
                  </a:lnTo>
                  <a:lnTo>
                    <a:pt x="1131845" y="774699"/>
                  </a:lnTo>
                  <a:lnTo>
                    <a:pt x="1095929" y="800099"/>
                  </a:lnTo>
                  <a:lnTo>
                    <a:pt x="1060763" y="825499"/>
                  </a:lnTo>
                  <a:lnTo>
                    <a:pt x="1026364" y="863599"/>
                  </a:lnTo>
                  <a:lnTo>
                    <a:pt x="992749" y="888999"/>
                  </a:lnTo>
                  <a:lnTo>
                    <a:pt x="959936" y="927099"/>
                  </a:lnTo>
                  <a:lnTo>
                    <a:pt x="927942" y="952499"/>
                  </a:lnTo>
                  <a:lnTo>
                    <a:pt x="896785" y="990599"/>
                  </a:lnTo>
                  <a:lnTo>
                    <a:pt x="866482" y="1015999"/>
                  </a:lnTo>
                  <a:lnTo>
                    <a:pt x="837051" y="1054099"/>
                  </a:lnTo>
                  <a:lnTo>
                    <a:pt x="808508" y="1092199"/>
                  </a:lnTo>
                  <a:lnTo>
                    <a:pt x="780871" y="1130299"/>
                  </a:lnTo>
                  <a:lnTo>
                    <a:pt x="754158" y="1168399"/>
                  </a:lnTo>
                  <a:lnTo>
                    <a:pt x="728386" y="1193799"/>
                  </a:lnTo>
                  <a:lnTo>
                    <a:pt x="703573" y="1231899"/>
                  </a:lnTo>
                  <a:lnTo>
                    <a:pt x="679735" y="1269999"/>
                  </a:lnTo>
                  <a:lnTo>
                    <a:pt x="656891" y="1320799"/>
                  </a:lnTo>
                  <a:lnTo>
                    <a:pt x="635057" y="1358899"/>
                  </a:lnTo>
                  <a:lnTo>
                    <a:pt x="614251" y="1396999"/>
                  </a:lnTo>
                  <a:lnTo>
                    <a:pt x="594491" y="1435099"/>
                  </a:lnTo>
                  <a:lnTo>
                    <a:pt x="575793" y="1485899"/>
                  </a:lnTo>
                  <a:lnTo>
                    <a:pt x="558176" y="1523999"/>
                  </a:lnTo>
                  <a:lnTo>
                    <a:pt x="541656" y="1562099"/>
                  </a:lnTo>
                  <a:lnTo>
                    <a:pt x="526251" y="1612899"/>
                  </a:lnTo>
                  <a:lnTo>
                    <a:pt x="511979" y="1650999"/>
                  </a:lnTo>
                  <a:lnTo>
                    <a:pt x="498856" y="1701799"/>
                  </a:lnTo>
                  <a:lnTo>
                    <a:pt x="486901" y="1739899"/>
                  </a:lnTo>
                  <a:lnTo>
                    <a:pt x="476130" y="1790699"/>
                  </a:lnTo>
                  <a:lnTo>
                    <a:pt x="466561" y="1828799"/>
                  </a:lnTo>
                  <a:lnTo>
                    <a:pt x="458212" y="1879599"/>
                  </a:lnTo>
                  <a:lnTo>
                    <a:pt x="451099" y="1930399"/>
                  </a:lnTo>
                  <a:lnTo>
                    <a:pt x="445241" y="1968499"/>
                  </a:lnTo>
                  <a:lnTo>
                    <a:pt x="440654" y="2019299"/>
                  </a:lnTo>
                  <a:lnTo>
                    <a:pt x="437356" y="2070099"/>
                  </a:lnTo>
                  <a:lnTo>
                    <a:pt x="435364" y="2120899"/>
                  </a:lnTo>
                  <a:lnTo>
                    <a:pt x="434697" y="2171699"/>
                  </a:lnTo>
                  <a:lnTo>
                    <a:pt x="435364" y="2209799"/>
                  </a:lnTo>
                  <a:lnTo>
                    <a:pt x="437356" y="2260599"/>
                  </a:lnTo>
                  <a:lnTo>
                    <a:pt x="440654" y="2311399"/>
                  </a:lnTo>
                  <a:lnTo>
                    <a:pt x="445241" y="2362199"/>
                  </a:lnTo>
                  <a:lnTo>
                    <a:pt x="451099" y="2412999"/>
                  </a:lnTo>
                  <a:lnTo>
                    <a:pt x="458212" y="2451099"/>
                  </a:lnTo>
                  <a:lnTo>
                    <a:pt x="466561" y="2501899"/>
                  </a:lnTo>
                  <a:lnTo>
                    <a:pt x="476130" y="2552699"/>
                  </a:lnTo>
                  <a:lnTo>
                    <a:pt x="486901" y="2590799"/>
                  </a:lnTo>
                  <a:lnTo>
                    <a:pt x="498856" y="2641599"/>
                  </a:lnTo>
                  <a:lnTo>
                    <a:pt x="511979" y="2679699"/>
                  </a:lnTo>
                  <a:lnTo>
                    <a:pt x="526251" y="2730499"/>
                  </a:lnTo>
                  <a:lnTo>
                    <a:pt x="541656" y="2768599"/>
                  </a:lnTo>
                  <a:lnTo>
                    <a:pt x="558176" y="2806699"/>
                  </a:lnTo>
                  <a:lnTo>
                    <a:pt x="575793" y="2857499"/>
                  </a:lnTo>
                  <a:lnTo>
                    <a:pt x="594491" y="2895599"/>
                  </a:lnTo>
                  <a:lnTo>
                    <a:pt x="614251" y="2933699"/>
                  </a:lnTo>
                  <a:lnTo>
                    <a:pt x="635057" y="2984499"/>
                  </a:lnTo>
                  <a:lnTo>
                    <a:pt x="656891" y="3022599"/>
                  </a:lnTo>
                  <a:lnTo>
                    <a:pt x="679735" y="3060699"/>
                  </a:lnTo>
                  <a:lnTo>
                    <a:pt x="703573" y="3098799"/>
                  </a:lnTo>
                  <a:lnTo>
                    <a:pt x="728386" y="3136899"/>
                  </a:lnTo>
                  <a:lnTo>
                    <a:pt x="754158" y="3174999"/>
                  </a:lnTo>
                  <a:lnTo>
                    <a:pt x="780871" y="3213099"/>
                  </a:lnTo>
                  <a:lnTo>
                    <a:pt x="808508" y="3238499"/>
                  </a:lnTo>
                  <a:lnTo>
                    <a:pt x="837051" y="3276599"/>
                  </a:lnTo>
                  <a:lnTo>
                    <a:pt x="866482" y="3314699"/>
                  </a:lnTo>
                  <a:lnTo>
                    <a:pt x="896785" y="3352799"/>
                  </a:lnTo>
                  <a:lnTo>
                    <a:pt x="927942" y="3378199"/>
                  </a:lnTo>
                  <a:lnTo>
                    <a:pt x="959936" y="3416299"/>
                  </a:lnTo>
                  <a:lnTo>
                    <a:pt x="992749" y="3441699"/>
                  </a:lnTo>
                  <a:lnTo>
                    <a:pt x="1026364" y="3479799"/>
                  </a:lnTo>
                  <a:lnTo>
                    <a:pt x="1060763" y="3505199"/>
                  </a:lnTo>
                  <a:lnTo>
                    <a:pt x="1095929" y="3530599"/>
                  </a:lnTo>
                  <a:lnTo>
                    <a:pt x="1131845" y="3555999"/>
                  </a:lnTo>
                  <a:lnTo>
                    <a:pt x="1168493" y="3581399"/>
                  </a:lnTo>
                  <a:lnTo>
                    <a:pt x="1205856" y="3606799"/>
                  </a:lnTo>
                  <a:lnTo>
                    <a:pt x="1243917" y="3632199"/>
                  </a:lnTo>
                  <a:lnTo>
                    <a:pt x="1282657" y="3657599"/>
                  </a:lnTo>
                  <a:lnTo>
                    <a:pt x="1322061" y="3682999"/>
                  </a:lnTo>
                  <a:lnTo>
                    <a:pt x="1362109" y="3708399"/>
                  </a:lnTo>
                  <a:lnTo>
                    <a:pt x="1402785" y="3721099"/>
                  </a:lnTo>
                  <a:lnTo>
                    <a:pt x="1444072" y="3746499"/>
                  </a:lnTo>
                  <a:lnTo>
                    <a:pt x="1485952" y="3759199"/>
                  </a:lnTo>
                  <a:lnTo>
                    <a:pt x="1528407" y="3784599"/>
                  </a:lnTo>
                  <a:lnTo>
                    <a:pt x="1659054" y="3822699"/>
                  </a:lnTo>
                  <a:lnTo>
                    <a:pt x="1703638" y="3848099"/>
                  </a:lnTo>
                  <a:lnTo>
                    <a:pt x="1748711" y="3848099"/>
                  </a:lnTo>
                  <a:lnTo>
                    <a:pt x="1886687" y="3886199"/>
                  </a:lnTo>
                  <a:lnTo>
                    <a:pt x="1933541" y="3886199"/>
                  </a:lnTo>
                  <a:lnTo>
                    <a:pt x="1980796" y="3898899"/>
                  </a:lnTo>
                  <a:lnTo>
                    <a:pt x="2076442" y="3898899"/>
                  </a:lnTo>
                  <a:lnTo>
                    <a:pt x="2124797" y="3911599"/>
                  </a:lnTo>
                  <a:lnTo>
                    <a:pt x="2247097" y="3911599"/>
                  </a:lnTo>
                  <a:lnTo>
                    <a:pt x="2247097" y="4343399"/>
                  </a:lnTo>
                  <a:close/>
                </a:path>
                <a:path w="2247265" h="4343400">
                  <a:moveTo>
                    <a:pt x="2247097" y="3911599"/>
                  </a:moveTo>
                  <a:lnTo>
                    <a:pt x="2222173" y="3911599"/>
                  </a:lnTo>
                  <a:lnTo>
                    <a:pt x="2247097" y="3898899"/>
                  </a:lnTo>
                  <a:lnTo>
                    <a:pt x="2247097" y="39115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5827533" y="3577088"/>
              <a:ext cx="2077085" cy="2070100"/>
            </a:xfrm>
            <a:custGeom>
              <a:avLst/>
              <a:gdLst/>
              <a:ahLst/>
              <a:cxnLst/>
              <a:rect l="l" t="t" r="r" b="b"/>
              <a:pathLst>
                <a:path w="2077084" h="2070100">
                  <a:moveTo>
                    <a:pt x="851973" y="12700"/>
                  </a:moveTo>
                  <a:lnTo>
                    <a:pt x="1224923" y="12700"/>
                  </a:lnTo>
                  <a:lnTo>
                    <a:pt x="1314261" y="38100"/>
                  </a:lnTo>
                  <a:lnTo>
                    <a:pt x="1442359" y="76200"/>
                  </a:lnTo>
                  <a:lnTo>
                    <a:pt x="1483297" y="101600"/>
                  </a:lnTo>
                  <a:lnTo>
                    <a:pt x="1523278" y="114300"/>
                  </a:lnTo>
                  <a:lnTo>
                    <a:pt x="1562256" y="139700"/>
                  </a:lnTo>
                  <a:lnTo>
                    <a:pt x="1600185" y="165100"/>
                  </a:lnTo>
                  <a:lnTo>
                    <a:pt x="1637018" y="190500"/>
                  </a:lnTo>
                  <a:lnTo>
                    <a:pt x="1672710" y="215900"/>
                  </a:lnTo>
                  <a:lnTo>
                    <a:pt x="1707214" y="241300"/>
                  </a:lnTo>
                  <a:lnTo>
                    <a:pt x="1740484" y="279400"/>
                  </a:lnTo>
                  <a:lnTo>
                    <a:pt x="1772475" y="304800"/>
                  </a:lnTo>
                  <a:lnTo>
                    <a:pt x="1803139" y="330200"/>
                  </a:lnTo>
                  <a:lnTo>
                    <a:pt x="1832432" y="368300"/>
                  </a:lnTo>
                  <a:lnTo>
                    <a:pt x="1860306" y="406400"/>
                  </a:lnTo>
                  <a:lnTo>
                    <a:pt x="1886716" y="444500"/>
                  </a:lnTo>
                  <a:lnTo>
                    <a:pt x="1911616" y="482600"/>
                  </a:lnTo>
                  <a:lnTo>
                    <a:pt x="1934959" y="508000"/>
                  </a:lnTo>
                  <a:lnTo>
                    <a:pt x="1956700" y="558800"/>
                  </a:lnTo>
                  <a:lnTo>
                    <a:pt x="1976792" y="596900"/>
                  </a:lnTo>
                  <a:lnTo>
                    <a:pt x="1995189" y="635000"/>
                  </a:lnTo>
                  <a:lnTo>
                    <a:pt x="2011846" y="673100"/>
                  </a:lnTo>
                  <a:lnTo>
                    <a:pt x="2026716" y="723900"/>
                  </a:lnTo>
                  <a:lnTo>
                    <a:pt x="2039752" y="762000"/>
                  </a:lnTo>
                  <a:lnTo>
                    <a:pt x="2050910" y="812800"/>
                  </a:lnTo>
                  <a:lnTo>
                    <a:pt x="2060142" y="850900"/>
                  </a:lnTo>
                  <a:lnTo>
                    <a:pt x="2067402" y="901700"/>
                  </a:lnTo>
                  <a:lnTo>
                    <a:pt x="2072646" y="939800"/>
                  </a:lnTo>
                  <a:lnTo>
                    <a:pt x="2075826" y="990600"/>
                  </a:lnTo>
                  <a:lnTo>
                    <a:pt x="2076896" y="1041400"/>
                  </a:lnTo>
                  <a:lnTo>
                    <a:pt x="2075825" y="1079500"/>
                  </a:lnTo>
                  <a:lnTo>
                    <a:pt x="2072642" y="1130300"/>
                  </a:lnTo>
                  <a:lnTo>
                    <a:pt x="2067395" y="1181100"/>
                  </a:lnTo>
                  <a:lnTo>
                    <a:pt x="2060128" y="1219200"/>
                  </a:lnTo>
                  <a:lnTo>
                    <a:pt x="2050889" y="1270000"/>
                  </a:lnTo>
                  <a:lnTo>
                    <a:pt x="2039723" y="1308100"/>
                  </a:lnTo>
                  <a:lnTo>
                    <a:pt x="2026678" y="1358900"/>
                  </a:lnTo>
                  <a:lnTo>
                    <a:pt x="2011798" y="1397000"/>
                  </a:lnTo>
                  <a:lnTo>
                    <a:pt x="1995131" y="1447800"/>
                  </a:lnTo>
                  <a:lnTo>
                    <a:pt x="1976723" y="1485900"/>
                  </a:lnTo>
                  <a:lnTo>
                    <a:pt x="1956619" y="1524000"/>
                  </a:lnTo>
                  <a:lnTo>
                    <a:pt x="1934867" y="1562100"/>
                  </a:lnTo>
                  <a:lnTo>
                    <a:pt x="1911512" y="1600200"/>
                  </a:lnTo>
                  <a:lnTo>
                    <a:pt x="1886601" y="1638300"/>
                  </a:lnTo>
                  <a:lnTo>
                    <a:pt x="1860180" y="1676400"/>
                  </a:lnTo>
                  <a:lnTo>
                    <a:pt x="1832295" y="1701800"/>
                  </a:lnTo>
                  <a:lnTo>
                    <a:pt x="1802993" y="1739900"/>
                  </a:lnTo>
                  <a:lnTo>
                    <a:pt x="1772319" y="1778000"/>
                  </a:lnTo>
                  <a:lnTo>
                    <a:pt x="1740320" y="1803400"/>
                  </a:lnTo>
                  <a:lnTo>
                    <a:pt x="1707043" y="1828800"/>
                  </a:lnTo>
                  <a:lnTo>
                    <a:pt x="1672533" y="1854200"/>
                  </a:lnTo>
                  <a:lnTo>
                    <a:pt x="1636837" y="1892300"/>
                  </a:lnTo>
                  <a:lnTo>
                    <a:pt x="1600001" y="1905000"/>
                  </a:lnTo>
                  <a:lnTo>
                    <a:pt x="1562072" y="1930400"/>
                  </a:lnTo>
                  <a:lnTo>
                    <a:pt x="1523095" y="1955800"/>
                  </a:lnTo>
                  <a:lnTo>
                    <a:pt x="1483116" y="1981200"/>
                  </a:lnTo>
                  <a:lnTo>
                    <a:pt x="1400342" y="2006600"/>
                  </a:lnTo>
                  <a:lnTo>
                    <a:pt x="1357637" y="2032000"/>
                  </a:lnTo>
                  <a:lnTo>
                    <a:pt x="1314117" y="2044700"/>
                  </a:lnTo>
                  <a:lnTo>
                    <a:pt x="1269827" y="2044700"/>
                  </a:lnTo>
                  <a:lnTo>
                    <a:pt x="1179122" y="2070100"/>
                  </a:lnTo>
                  <a:lnTo>
                    <a:pt x="884439" y="2070100"/>
                  </a:lnTo>
                  <a:lnTo>
                    <a:pt x="687840" y="2019300"/>
                  </a:lnTo>
                  <a:lnTo>
                    <a:pt x="664281" y="2006600"/>
                  </a:lnTo>
                  <a:lnTo>
                    <a:pt x="1134620" y="2006600"/>
                  </a:lnTo>
                  <a:lnTo>
                    <a:pt x="1181739" y="1993900"/>
                  </a:lnTo>
                  <a:lnTo>
                    <a:pt x="1228138" y="1993900"/>
                  </a:lnTo>
                  <a:lnTo>
                    <a:pt x="1362460" y="1955800"/>
                  </a:lnTo>
                  <a:lnTo>
                    <a:pt x="1405421" y="1943100"/>
                  </a:lnTo>
                  <a:lnTo>
                    <a:pt x="1447384" y="1917700"/>
                  </a:lnTo>
                  <a:lnTo>
                    <a:pt x="1488291" y="1892300"/>
                  </a:lnTo>
                  <a:lnTo>
                    <a:pt x="1528088" y="1879600"/>
                  </a:lnTo>
                  <a:lnTo>
                    <a:pt x="1566717" y="1854200"/>
                  </a:lnTo>
                  <a:lnTo>
                    <a:pt x="1604122" y="1828800"/>
                  </a:lnTo>
                  <a:lnTo>
                    <a:pt x="1640249" y="1803400"/>
                  </a:lnTo>
                  <a:lnTo>
                    <a:pt x="1675041" y="1765300"/>
                  </a:lnTo>
                  <a:lnTo>
                    <a:pt x="1708441" y="1739900"/>
                  </a:lnTo>
                  <a:lnTo>
                    <a:pt x="1740395" y="1701800"/>
                  </a:lnTo>
                  <a:lnTo>
                    <a:pt x="1770845" y="1676400"/>
                  </a:lnTo>
                  <a:lnTo>
                    <a:pt x="1799737" y="1638300"/>
                  </a:lnTo>
                  <a:lnTo>
                    <a:pt x="1827014" y="1600200"/>
                  </a:lnTo>
                  <a:lnTo>
                    <a:pt x="1852619" y="1562100"/>
                  </a:lnTo>
                  <a:lnTo>
                    <a:pt x="1876498" y="1524000"/>
                  </a:lnTo>
                  <a:lnTo>
                    <a:pt x="1898595" y="1485900"/>
                  </a:lnTo>
                  <a:lnTo>
                    <a:pt x="1918852" y="1447800"/>
                  </a:lnTo>
                  <a:lnTo>
                    <a:pt x="1937215" y="1409700"/>
                  </a:lnTo>
                  <a:lnTo>
                    <a:pt x="1953627" y="1358900"/>
                  </a:lnTo>
                  <a:lnTo>
                    <a:pt x="1968032" y="1320800"/>
                  </a:lnTo>
                  <a:lnTo>
                    <a:pt x="1980374" y="1270000"/>
                  </a:lnTo>
                  <a:lnTo>
                    <a:pt x="1990598" y="1231900"/>
                  </a:lnTo>
                  <a:lnTo>
                    <a:pt x="1998648" y="1181100"/>
                  </a:lnTo>
                  <a:lnTo>
                    <a:pt x="2004467" y="1130300"/>
                  </a:lnTo>
                  <a:lnTo>
                    <a:pt x="2007999" y="1092200"/>
                  </a:lnTo>
                  <a:lnTo>
                    <a:pt x="2009189" y="1041400"/>
                  </a:lnTo>
                  <a:lnTo>
                    <a:pt x="2007999" y="990600"/>
                  </a:lnTo>
                  <a:lnTo>
                    <a:pt x="2004467" y="939800"/>
                  </a:lnTo>
                  <a:lnTo>
                    <a:pt x="1998648" y="889000"/>
                  </a:lnTo>
                  <a:lnTo>
                    <a:pt x="1990598" y="850900"/>
                  </a:lnTo>
                  <a:lnTo>
                    <a:pt x="1980374" y="800100"/>
                  </a:lnTo>
                  <a:lnTo>
                    <a:pt x="1968032" y="762000"/>
                  </a:lnTo>
                  <a:lnTo>
                    <a:pt x="1953627" y="711200"/>
                  </a:lnTo>
                  <a:lnTo>
                    <a:pt x="1937215" y="673100"/>
                  </a:lnTo>
                  <a:lnTo>
                    <a:pt x="1918852" y="635000"/>
                  </a:lnTo>
                  <a:lnTo>
                    <a:pt x="1898595" y="584200"/>
                  </a:lnTo>
                  <a:lnTo>
                    <a:pt x="1876498" y="546100"/>
                  </a:lnTo>
                  <a:lnTo>
                    <a:pt x="1852619" y="508000"/>
                  </a:lnTo>
                  <a:lnTo>
                    <a:pt x="1827014" y="469900"/>
                  </a:lnTo>
                  <a:lnTo>
                    <a:pt x="1799737" y="431800"/>
                  </a:lnTo>
                  <a:lnTo>
                    <a:pt x="1770845" y="406400"/>
                  </a:lnTo>
                  <a:lnTo>
                    <a:pt x="1740395" y="368300"/>
                  </a:lnTo>
                  <a:lnTo>
                    <a:pt x="1708441" y="330200"/>
                  </a:lnTo>
                  <a:lnTo>
                    <a:pt x="1675041" y="304800"/>
                  </a:lnTo>
                  <a:lnTo>
                    <a:pt x="1640249" y="279400"/>
                  </a:lnTo>
                  <a:lnTo>
                    <a:pt x="1604122" y="254000"/>
                  </a:lnTo>
                  <a:lnTo>
                    <a:pt x="1566716" y="228600"/>
                  </a:lnTo>
                  <a:lnTo>
                    <a:pt x="1528088" y="203200"/>
                  </a:lnTo>
                  <a:lnTo>
                    <a:pt x="1488291" y="177800"/>
                  </a:lnTo>
                  <a:lnTo>
                    <a:pt x="1447384" y="152400"/>
                  </a:lnTo>
                  <a:lnTo>
                    <a:pt x="1318554" y="114300"/>
                  </a:lnTo>
                  <a:lnTo>
                    <a:pt x="1181739" y="76200"/>
                  </a:lnTo>
                  <a:lnTo>
                    <a:pt x="1134620" y="76200"/>
                  </a:lnTo>
                  <a:lnTo>
                    <a:pt x="1086837" y="63500"/>
                  </a:lnTo>
                  <a:lnTo>
                    <a:pt x="676386" y="63500"/>
                  </a:lnTo>
                  <a:lnTo>
                    <a:pt x="851973" y="12700"/>
                  </a:lnTo>
                  <a:close/>
                </a:path>
                <a:path w="2077084" h="2070100">
                  <a:moveTo>
                    <a:pt x="676386" y="63500"/>
                  </a:moveTo>
                  <a:lnTo>
                    <a:pt x="990058" y="63500"/>
                  </a:lnTo>
                  <a:lnTo>
                    <a:pt x="942276" y="76200"/>
                  </a:lnTo>
                  <a:lnTo>
                    <a:pt x="895157" y="76200"/>
                  </a:lnTo>
                  <a:lnTo>
                    <a:pt x="758341" y="114300"/>
                  </a:lnTo>
                  <a:lnTo>
                    <a:pt x="629511" y="152400"/>
                  </a:lnTo>
                  <a:lnTo>
                    <a:pt x="588604" y="177800"/>
                  </a:lnTo>
                  <a:lnTo>
                    <a:pt x="548808" y="203200"/>
                  </a:lnTo>
                  <a:lnTo>
                    <a:pt x="510179" y="228600"/>
                  </a:lnTo>
                  <a:lnTo>
                    <a:pt x="472773" y="254000"/>
                  </a:lnTo>
                  <a:lnTo>
                    <a:pt x="436646" y="279400"/>
                  </a:lnTo>
                  <a:lnTo>
                    <a:pt x="401855" y="304800"/>
                  </a:lnTo>
                  <a:lnTo>
                    <a:pt x="368454" y="330200"/>
                  </a:lnTo>
                  <a:lnTo>
                    <a:pt x="336501" y="368300"/>
                  </a:lnTo>
                  <a:lnTo>
                    <a:pt x="306050" y="406400"/>
                  </a:lnTo>
                  <a:lnTo>
                    <a:pt x="277158" y="431800"/>
                  </a:lnTo>
                  <a:lnTo>
                    <a:pt x="249882" y="469900"/>
                  </a:lnTo>
                  <a:lnTo>
                    <a:pt x="224276" y="508000"/>
                  </a:lnTo>
                  <a:lnTo>
                    <a:pt x="200397" y="546100"/>
                  </a:lnTo>
                  <a:lnTo>
                    <a:pt x="178301" y="584200"/>
                  </a:lnTo>
                  <a:lnTo>
                    <a:pt x="158043" y="635000"/>
                  </a:lnTo>
                  <a:lnTo>
                    <a:pt x="139681" y="673100"/>
                  </a:lnTo>
                  <a:lnTo>
                    <a:pt x="123269" y="711200"/>
                  </a:lnTo>
                  <a:lnTo>
                    <a:pt x="108863" y="762000"/>
                  </a:lnTo>
                  <a:lnTo>
                    <a:pt x="96521" y="800100"/>
                  </a:lnTo>
                  <a:lnTo>
                    <a:pt x="86297" y="850900"/>
                  </a:lnTo>
                  <a:lnTo>
                    <a:pt x="78247" y="889000"/>
                  </a:lnTo>
                  <a:lnTo>
                    <a:pt x="72429" y="939800"/>
                  </a:lnTo>
                  <a:lnTo>
                    <a:pt x="68896" y="990600"/>
                  </a:lnTo>
                  <a:lnTo>
                    <a:pt x="67706" y="1041400"/>
                  </a:lnTo>
                  <a:lnTo>
                    <a:pt x="69047" y="1092200"/>
                  </a:lnTo>
                  <a:lnTo>
                    <a:pt x="73045" y="1143000"/>
                  </a:lnTo>
                  <a:lnTo>
                    <a:pt x="79669" y="1193800"/>
                  </a:lnTo>
                  <a:lnTo>
                    <a:pt x="88885" y="1244600"/>
                  </a:lnTo>
                  <a:lnTo>
                    <a:pt x="100660" y="1295400"/>
                  </a:lnTo>
                  <a:lnTo>
                    <a:pt x="114960" y="1333500"/>
                  </a:lnTo>
                  <a:lnTo>
                    <a:pt x="131752" y="1384300"/>
                  </a:lnTo>
                  <a:lnTo>
                    <a:pt x="151004" y="1435100"/>
                  </a:lnTo>
                  <a:lnTo>
                    <a:pt x="172681" y="1473200"/>
                  </a:lnTo>
                  <a:lnTo>
                    <a:pt x="196751" y="1524000"/>
                  </a:lnTo>
                  <a:lnTo>
                    <a:pt x="223180" y="1562100"/>
                  </a:lnTo>
                  <a:lnTo>
                    <a:pt x="251935" y="1612900"/>
                  </a:lnTo>
                  <a:lnTo>
                    <a:pt x="282983" y="1651000"/>
                  </a:lnTo>
                  <a:lnTo>
                    <a:pt x="316291" y="1689100"/>
                  </a:lnTo>
                  <a:lnTo>
                    <a:pt x="351826" y="1727200"/>
                  </a:lnTo>
                  <a:lnTo>
                    <a:pt x="389263" y="1765300"/>
                  </a:lnTo>
                  <a:lnTo>
                    <a:pt x="428246" y="1790700"/>
                  </a:lnTo>
                  <a:lnTo>
                    <a:pt x="468693" y="1828800"/>
                  </a:lnTo>
                  <a:lnTo>
                    <a:pt x="510523" y="1854200"/>
                  </a:lnTo>
                  <a:lnTo>
                    <a:pt x="553654" y="1879600"/>
                  </a:lnTo>
                  <a:lnTo>
                    <a:pt x="598003" y="1905000"/>
                  </a:lnTo>
                  <a:lnTo>
                    <a:pt x="643488" y="1930400"/>
                  </a:lnTo>
                  <a:lnTo>
                    <a:pt x="737540" y="1955800"/>
                  </a:lnTo>
                  <a:lnTo>
                    <a:pt x="785943" y="1981200"/>
                  </a:lnTo>
                  <a:lnTo>
                    <a:pt x="835155" y="1993900"/>
                  </a:lnTo>
                  <a:lnTo>
                    <a:pt x="885093" y="1993900"/>
                  </a:lnTo>
                  <a:lnTo>
                    <a:pt x="935676" y="2006600"/>
                  </a:lnTo>
                  <a:lnTo>
                    <a:pt x="664281" y="2006600"/>
                  </a:lnTo>
                  <a:lnTo>
                    <a:pt x="640722" y="1993900"/>
                  </a:lnTo>
                  <a:lnTo>
                    <a:pt x="594559" y="1981200"/>
                  </a:lnTo>
                  <a:lnTo>
                    <a:pt x="549420" y="1955800"/>
                  </a:lnTo>
                  <a:lnTo>
                    <a:pt x="505376" y="1930400"/>
                  </a:lnTo>
                  <a:lnTo>
                    <a:pt x="462498" y="1905000"/>
                  </a:lnTo>
                  <a:lnTo>
                    <a:pt x="420857" y="1879600"/>
                  </a:lnTo>
                  <a:lnTo>
                    <a:pt x="380523" y="1841500"/>
                  </a:lnTo>
                  <a:lnTo>
                    <a:pt x="341566" y="1803400"/>
                  </a:lnTo>
                  <a:lnTo>
                    <a:pt x="304057" y="1778000"/>
                  </a:lnTo>
                  <a:lnTo>
                    <a:pt x="268333" y="1739900"/>
                  </a:lnTo>
                  <a:lnTo>
                    <a:pt x="234702" y="1701800"/>
                  </a:lnTo>
                  <a:lnTo>
                    <a:pt x="203193" y="1651000"/>
                  </a:lnTo>
                  <a:lnTo>
                    <a:pt x="173836" y="1612900"/>
                  </a:lnTo>
                  <a:lnTo>
                    <a:pt x="146659" y="1574800"/>
                  </a:lnTo>
                  <a:lnTo>
                    <a:pt x="121693" y="1524000"/>
                  </a:lnTo>
                  <a:lnTo>
                    <a:pt x="98965" y="1485900"/>
                  </a:lnTo>
                  <a:lnTo>
                    <a:pt x="78506" y="1435100"/>
                  </a:lnTo>
                  <a:lnTo>
                    <a:pt x="60345" y="1384300"/>
                  </a:lnTo>
                  <a:lnTo>
                    <a:pt x="44510" y="1346200"/>
                  </a:lnTo>
                  <a:lnTo>
                    <a:pt x="31031" y="1295400"/>
                  </a:lnTo>
                  <a:lnTo>
                    <a:pt x="19938" y="1244600"/>
                  </a:lnTo>
                  <a:lnTo>
                    <a:pt x="11259" y="1193800"/>
                  </a:lnTo>
                  <a:lnTo>
                    <a:pt x="5023" y="1143000"/>
                  </a:lnTo>
                  <a:lnTo>
                    <a:pt x="1260" y="1092200"/>
                  </a:lnTo>
                  <a:lnTo>
                    <a:pt x="0" y="1041400"/>
                  </a:lnTo>
                  <a:lnTo>
                    <a:pt x="1070" y="990600"/>
                  </a:lnTo>
                  <a:lnTo>
                    <a:pt x="4250" y="939800"/>
                  </a:lnTo>
                  <a:lnTo>
                    <a:pt x="9493" y="901700"/>
                  </a:lnTo>
                  <a:lnTo>
                    <a:pt x="16754" y="850900"/>
                  </a:lnTo>
                  <a:lnTo>
                    <a:pt x="25986" y="812800"/>
                  </a:lnTo>
                  <a:lnTo>
                    <a:pt x="37143" y="762000"/>
                  </a:lnTo>
                  <a:lnTo>
                    <a:pt x="50180" y="723900"/>
                  </a:lnTo>
                  <a:lnTo>
                    <a:pt x="65049" y="673100"/>
                  </a:lnTo>
                  <a:lnTo>
                    <a:pt x="81706" y="635000"/>
                  </a:lnTo>
                  <a:lnTo>
                    <a:pt x="100103" y="596900"/>
                  </a:lnTo>
                  <a:lnTo>
                    <a:pt x="120195" y="558800"/>
                  </a:lnTo>
                  <a:lnTo>
                    <a:pt x="141936" y="508000"/>
                  </a:lnTo>
                  <a:lnTo>
                    <a:pt x="165279" y="482600"/>
                  </a:lnTo>
                  <a:lnTo>
                    <a:pt x="190179" y="444500"/>
                  </a:lnTo>
                  <a:lnTo>
                    <a:pt x="216589" y="406400"/>
                  </a:lnTo>
                  <a:lnTo>
                    <a:pt x="244464" y="368300"/>
                  </a:lnTo>
                  <a:lnTo>
                    <a:pt x="273756" y="330200"/>
                  </a:lnTo>
                  <a:lnTo>
                    <a:pt x="304421" y="304800"/>
                  </a:lnTo>
                  <a:lnTo>
                    <a:pt x="336411" y="279400"/>
                  </a:lnTo>
                  <a:lnTo>
                    <a:pt x="369681" y="241300"/>
                  </a:lnTo>
                  <a:lnTo>
                    <a:pt x="404185" y="215900"/>
                  </a:lnTo>
                  <a:lnTo>
                    <a:pt x="439877" y="190500"/>
                  </a:lnTo>
                  <a:lnTo>
                    <a:pt x="476710" y="165100"/>
                  </a:lnTo>
                  <a:lnTo>
                    <a:pt x="514639" y="139700"/>
                  </a:lnTo>
                  <a:lnTo>
                    <a:pt x="553617" y="114300"/>
                  </a:lnTo>
                  <a:lnTo>
                    <a:pt x="593598" y="101600"/>
                  </a:lnTo>
                  <a:lnTo>
                    <a:pt x="634537" y="76200"/>
                  </a:lnTo>
                  <a:lnTo>
                    <a:pt x="676386" y="63500"/>
                  </a:lnTo>
                  <a:close/>
                </a:path>
                <a:path w="2077084" h="2070100">
                  <a:moveTo>
                    <a:pt x="944033" y="0"/>
                  </a:moveTo>
                  <a:lnTo>
                    <a:pt x="1132862" y="0"/>
                  </a:lnTo>
                  <a:lnTo>
                    <a:pt x="1179210" y="12700"/>
                  </a:lnTo>
                  <a:lnTo>
                    <a:pt x="897686" y="12700"/>
                  </a:lnTo>
                  <a:lnTo>
                    <a:pt x="944033" y="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/>
          <p:nvPr/>
        </p:nvSpPr>
        <p:spPr>
          <a:xfrm>
            <a:off x="0" y="0"/>
            <a:ext cx="2166620" cy="2714625"/>
          </a:xfrm>
          <a:custGeom>
            <a:avLst/>
            <a:gdLst/>
            <a:ahLst/>
            <a:cxnLst/>
            <a:rect l="l" t="t" r="r" b="b"/>
            <a:pathLst>
              <a:path w="2166620" h="2714625">
                <a:moveTo>
                  <a:pt x="1781633" y="0"/>
                </a:moveTo>
                <a:lnTo>
                  <a:pt x="1919435" y="0"/>
                </a:lnTo>
                <a:lnTo>
                  <a:pt x="1934623" y="26152"/>
                </a:lnTo>
                <a:lnTo>
                  <a:pt x="1956269" y="65664"/>
                </a:lnTo>
                <a:lnTo>
                  <a:pt x="1976950" y="105763"/>
                </a:lnTo>
                <a:lnTo>
                  <a:pt x="1996650" y="146434"/>
                </a:lnTo>
                <a:lnTo>
                  <a:pt x="2015354" y="187661"/>
                </a:lnTo>
                <a:lnTo>
                  <a:pt x="2033046" y="229428"/>
                </a:lnTo>
                <a:lnTo>
                  <a:pt x="2049710" y="271720"/>
                </a:lnTo>
                <a:lnTo>
                  <a:pt x="2065331" y="314521"/>
                </a:lnTo>
                <a:lnTo>
                  <a:pt x="2079892" y="357814"/>
                </a:lnTo>
                <a:lnTo>
                  <a:pt x="2093379" y="401585"/>
                </a:lnTo>
                <a:lnTo>
                  <a:pt x="2105775" y="445817"/>
                </a:lnTo>
                <a:lnTo>
                  <a:pt x="2117065" y="490495"/>
                </a:lnTo>
                <a:lnTo>
                  <a:pt x="2127234" y="535603"/>
                </a:lnTo>
                <a:lnTo>
                  <a:pt x="2136264" y="581125"/>
                </a:lnTo>
                <a:lnTo>
                  <a:pt x="2144142" y="627046"/>
                </a:lnTo>
                <a:lnTo>
                  <a:pt x="2150850" y="673350"/>
                </a:lnTo>
                <a:lnTo>
                  <a:pt x="2156375" y="720021"/>
                </a:lnTo>
                <a:lnTo>
                  <a:pt x="2160698" y="767043"/>
                </a:lnTo>
                <a:lnTo>
                  <a:pt x="2163806" y="814401"/>
                </a:lnTo>
                <a:lnTo>
                  <a:pt x="2165682" y="862079"/>
                </a:lnTo>
                <a:lnTo>
                  <a:pt x="2166311" y="910061"/>
                </a:lnTo>
                <a:lnTo>
                  <a:pt x="2165682" y="956917"/>
                </a:lnTo>
                <a:lnTo>
                  <a:pt x="2165682" y="958864"/>
                </a:lnTo>
                <a:lnTo>
                  <a:pt x="2163645" y="1009382"/>
                </a:lnTo>
                <a:lnTo>
                  <a:pt x="2160324" y="1058682"/>
                </a:lnTo>
                <a:lnTo>
                  <a:pt x="2155691" y="1107714"/>
                </a:lnTo>
                <a:lnTo>
                  <a:pt x="2149752" y="1156457"/>
                </a:lnTo>
                <a:lnTo>
                  <a:pt x="2142517" y="1204892"/>
                </a:lnTo>
                <a:lnTo>
                  <a:pt x="2133995" y="1252997"/>
                </a:lnTo>
                <a:lnTo>
                  <a:pt x="2124193" y="1300752"/>
                </a:lnTo>
                <a:lnTo>
                  <a:pt x="2113120" y="1348136"/>
                </a:lnTo>
                <a:lnTo>
                  <a:pt x="2100786" y="1395129"/>
                </a:lnTo>
                <a:lnTo>
                  <a:pt x="2087197" y="1441710"/>
                </a:lnTo>
                <a:lnTo>
                  <a:pt x="2072364" y="1487858"/>
                </a:lnTo>
                <a:lnTo>
                  <a:pt x="2056293" y="1533553"/>
                </a:lnTo>
                <a:lnTo>
                  <a:pt x="2048655" y="1553521"/>
                </a:lnTo>
                <a:lnTo>
                  <a:pt x="2048655" y="910061"/>
                </a:lnTo>
                <a:lnTo>
                  <a:pt x="2047983" y="862094"/>
                </a:lnTo>
                <a:lnTo>
                  <a:pt x="2045981" y="814455"/>
                </a:lnTo>
                <a:lnTo>
                  <a:pt x="2042664" y="767162"/>
                </a:lnTo>
                <a:lnTo>
                  <a:pt x="2038052" y="720234"/>
                </a:lnTo>
                <a:lnTo>
                  <a:pt x="2032163" y="673687"/>
                </a:lnTo>
                <a:lnTo>
                  <a:pt x="2025014" y="627540"/>
                </a:lnTo>
                <a:lnTo>
                  <a:pt x="2016623" y="581810"/>
                </a:lnTo>
                <a:lnTo>
                  <a:pt x="2007009" y="536517"/>
                </a:lnTo>
                <a:lnTo>
                  <a:pt x="1996188" y="491676"/>
                </a:lnTo>
                <a:lnTo>
                  <a:pt x="1984179" y="447308"/>
                </a:lnTo>
                <a:lnTo>
                  <a:pt x="1971001" y="403429"/>
                </a:lnTo>
                <a:lnTo>
                  <a:pt x="1956670" y="360057"/>
                </a:lnTo>
                <a:lnTo>
                  <a:pt x="1941205" y="317210"/>
                </a:lnTo>
                <a:lnTo>
                  <a:pt x="1924624" y="274907"/>
                </a:lnTo>
                <a:lnTo>
                  <a:pt x="1906944" y="233164"/>
                </a:lnTo>
                <a:lnTo>
                  <a:pt x="1888183" y="192001"/>
                </a:lnTo>
                <a:lnTo>
                  <a:pt x="1868360" y="151434"/>
                </a:lnTo>
                <a:lnTo>
                  <a:pt x="1847493" y="111482"/>
                </a:lnTo>
                <a:lnTo>
                  <a:pt x="1825598" y="72163"/>
                </a:lnTo>
                <a:lnTo>
                  <a:pt x="1802695" y="33494"/>
                </a:lnTo>
                <a:lnTo>
                  <a:pt x="1781633" y="0"/>
                </a:lnTo>
                <a:close/>
              </a:path>
              <a:path w="2166620" h="2714625">
                <a:moveTo>
                  <a:pt x="0" y="2678083"/>
                </a:moveTo>
                <a:lnTo>
                  <a:pt x="0" y="2557799"/>
                </a:lnTo>
                <a:lnTo>
                  <a:pt x="33519" y="2564914"/>
                </a:lnTo>
                <a:lnTo>
                  <a:pt x="78584" y="2573183"/>
                </a:lnTo>
                <a:lnTo>
                  <a:pt x="79248" y="2573305"/>
                </a:lnTo>
                <a:lnTo>
                  <a:pt x="124911" y="2580379"/>
                </a:lnTo>
                <a:lnTo>
                  <a:pt x="125395" y="2580454"/>
                </a:lnTo>
                <a:lnTo>
                  <a:pt x="171608" y="2586301"/>
                </a:lnTo>
                <a:lnTo>
                  <a:pt x="218657" y="2590934"/>
                </a:lnTo>
                <a:lnTo>
                  <a:pt x="266164" y="2594272"/>
                </a:lnTo>
                <a:lnTo>
                  <a:pt x="313803" y="2596275"/>
                </a:lnTo>
                <a:lnTo>
                  <a:pt x="361770" y="2596946"/>
                </a:lnTo>
                <a:lnTo>
                  <a:pt x="411544" y="2596229"/>
                </a:lnTo>
                <a:lnTo>
                  <a:pt x="461091" y="2594085"/>
                </a:lnTo>
                <a:lnTo>
                  <a:pt x="510390" y="2590525"/>
                </a:lnTo>
                <a:lnTo>
                  <a:pt x="559422" y="2585556"/>
                </a:lnTo>
                <a:lnTo>
                  <a:pt x="608166" y="2579185"/>
                </a:lnTo>
                <a:lnTo>
                  <a:pt x="656601" y="2571419"/>
                </a:lnTo>
                <a:lnTo>
                  <a:pt x="704706" y="2562266"/>
                </a:lnTo>
                <a:lnTo>
                  <a:pt x="753076" y="2551595"/>
                </a:lnTo>
                <a:lnTo>
                  <a:pt x="800394" y="2539682"/>
                </a:lnTo>
                <a:lnTo>
                  <a:pt x="846838" y="2526540"/>
                </a:lnTo>
                <a:lnTo>
                  <a:pt x="893418" y="2511893"/>
                </a:lnTo>
                <a:lnTo>
                  <a:pt x="939651" y="2495856"/>
                </a:lnTo>
                <a:lnTo>
                  <a:pt x="985092" y="2478585"/>
                </a:lnTo>
                <a:lnTo>
                  <a:pt x="1030004" y="2459999"/>
                </a:lnTo>
                <a:lnTo>
                  <a:pt x="1074363" y="2440107"/>
                </a:lnTo>
                <a:lnTo>
                  <a:pt x="1118147" y="2418921"/>
                </a:lnTo>
                <a:lnTo>
                  <a:pt x="1161330" y="2396449"/>
                </a:lnTo>
                <a:lnTo>
                  <a:pt x="1203889" y="2372702"/>
                </a:lnTo>
                <a:lnTo>
                  <a:pt x="1245801" y="2347690"/>
                </a:lnTo>
                <a:lnTo>
                  <a:pt x="1287042" y="2321422"/>
                </a:lnTo>
                <a:lnTo>
                  <a:pt x="1327587" y="2293908"/>
                </a:lnTo>
                <a:lnTo>
                  <a:pt x="1367414" y="2265159"/>
                </a:lnTo>
                <a:lnTo>
                  <a:pt x="1406498" y="2235184"/>
                </a:lnTo>
                <a:lnTo>
                  <a:pt x="1444816" y="2203993"/>
                </a:lnTo>
                <a:lnTo>
                  <a:pt x="1482343" y="2171596"/>
                </a:lnTo>
                <a:lnTo>
                  <a:pt x="1519057" y="2138003"/>
                </a:lnTo>
                <a:lnTo>
                  <a:pt x="1554933" y="2103224"/>
                </a:lnTo>
                <a:lnTo>
                  <a:pt x="1589786" y="2067422"/>
                </a:lnTo>
                <a:lnTo>
                  <a:pt x="1623442" y="2030772"/>
                </a:lnTo>
                <a:lnTo>
                  <a:pt x="1655892" y="1993297"/>
                </a:lnTo>
                <a:lnTo>
                  <a:pt x="1687126" y="1955022"/>
                </a:lnTo>
                <a:lnTo>
                  <a:pt x="1717134" y="1915971"/>
                </a:lnTo>
                <a:lnTo>
                  <a:pt x="1745908" y="1876170"/>
                </a:lnTo>
                <a:lnTo>
                  <a:pt x="1773439" y="1835641"/>
                </a:lnTo>
                <a:lnTo>
                  <a:pt x="1799716" y="1794410"/>
                </a:lnTo>
                <a:lnTo>
                  <a:pt x="1824732" y="1752501"/>
                </a:lnTo>
                <a:lnTo>
                  <a:pt x="1848476" y="1709939"/>
                </a:lnTo>
                <a:lnTo>
                  <a:pt x="1870939" y="1666748"/>
                </a:lnTo>
                <a:lnTo>
                  <a:pt x="1892113" y="1622952"/>
                </a:lnTo>
                <a:lnTo>
                  <a:pt x="1911988" y="1578575"/>
                </a:lnTo>
                <a:lnTo>
                  <a:pt x="1930554" y="1533643"/>
                </a:lnTo>
                <a:lnTo>
                  <a:pt x="1947803" y="1488180"/>
                </a:lnTo>
                <a:lnTo>
                  <a:pt x="1963725" y="1442209"/>
                </a:lnTo>
                <a:lnTo>
                  <a:pt x="1978311" y="1395757"/>
                </a:lnTo>
                <a:lnTo>
                  <a:pt x="1991551" y="1348846"/>
                </a:lnTo>
                <a:lnTo>
                  <a:pt x="2003438" y="1301501"/>
                </a:lnTo>
                <a:lnTo>
                  <a:pt x="2013960" y="1253747"/>
                </a:lnTo>
                <a:lnTo>
                  <a:pt x="2023109" y="1205608"/>
                </a:lnTo>
                <a:lnTo>
                  <a:pt x="2030876" y="1157109"/>
                </a:lnTo>
                <a:lnTo>
                  <a:pt x="2037252" y="1108274"/>
                </a:lnTo>
                <a:lnTo>
                  <a:pt x="2042227" y="1059127"/>
                </a:lnTo>
                <a:lnTo>
                  <a:pt x="2045792" y="1009693"/>
                </a:lnTo>
                <a:lnTo>
                  <a:pt x="2047983" y="958938"/>
                </a:lnTo>
                <a:lnTo>
                  <a:pt x="2047983" y="956816"/>
                </a:lnTo>
                <a:lnTo>
                  <a:pt x="2048655" y="910061"/>
                </a:lnTo>
                <a:lnTo>
                  <a:pt x="2048655" y="1553521"/>
                </a:lnTo>
                <a:lnTo>
                  <a:pt x="2038995" y="1578774"/>
                </a:lnTo>
                <a:lnTo>
                  <a:pt x="2020477" y="1623501"/>
                </a:lnTo>
                <a:lnTo>
                  <a:pt x="2000748" y="1667713"/>
                </a:lnTo>
                <a:lnTo>
                  <a:pt x="1979816" y="1711389"/>
                </a:lnTo>
                <a:lnTo>
                  <a:pt x="1957691" y="1754509"/>
                </a:lnTo>
                <a:lnTo>
                  <a:pt x="1934380" y="1797053"/>
                </a:lnTo>
                <a:lnTo>
                  <a:pt x="1909892" y="1838999"/>
                </a:lnTo>
                <a:lnTo>
                  <a:pt x="1884235" y="1880327"/>
                </a:lnTo>
                <a:lnTo>
                  <a:pt x="1857419" y="1921016"/>
                </a:lnTo>
                <a:lnTo>
                  <a:pt x="1829451" y="1961047"/>
                </a:lnTo>
                <a:lnTo>
                  <a:pt x="1800340" y="2000397"/>
                </a:lnTo>
                <a:lnTo>
                  <a:pt x="1770095" y="2039047"/>
                </a:lnTo>
                <a:lnTo>
                  <a:pt x="1738724" y="2076977"/>
                </a:lnTo>
                <a:lnTo>
                  <a:pt x="1706236" y="2114164"/>
                </a:lnTo>
                <a:lnTo>
                  <a:pt x="1672639" y="2150590"/>
                </a:lnTo>
                <a:lnTo>
                  <a:pt x="1637942" y="2186233"/>
                </a:lnTo>
                <a:lnTo>
                  <a:pt x="1602299" y="2220930"/>
                </a:lnTo>
                <a:lnTo>
                  <a:pt x="1565873" y="2254527"/>
                </a:lnTo>
                <a:lnTo>
                  <a:pt x="1528685" y="2287015"/>
                </a:lnTo>
                <a:lnTo>
                  <a:pt x="1490756" y="2318386"/>
                </a:lnTo>
                <a:lnTo>
                  <a:pt x="1452106" y="2348631"/>
                </a:lnTo>
                <a:lnTo>
                  <a:pt x="1412755" y="2377742"/>
                </a:lnTo>
                <a:lnTo>
                  <a:pt x="1372725" y="2405710"/>
                </a:lnTo>
                <a:lnTo>
                  <a:pt x="1332036" y="2432526"/>
                </a:lnTo>
                <a:lnTo>
                  <a:pt x="1290707" y="2458183"/>
                </a:lnTo>
                <a:lnTo>
                  <a:pt x="1248761" y="2482671"/>
                </a:lnTo>
                <a:lnTo>
                  <a:pt x="1206218" y="2505982"/>
                </a:lnTo>
                <a:lnTo>
                  <a:pt x="1163098" y="2528108"/>
                </a:lnTo>
                <a:lnTo>
                  <a:pt x="1119422" y="2549039"/>
                </a:lnTo>
                <a:lnTo>
                  <a:pt x="1075210" y="2568768"/>
                </a:lnTo>
                <a:lnTo>
                  <a:pt x="1030483" y="2587286"/>
                </a:lnTo>
                <a:lnTo>
                  <a:pt x="985262" y="2604585"/>
                </a:lnTo>
                <a:lnTo>
                  <a:pt x="939651" y="2620625"/>
                </a:lnTo>
                <a:lnTo>
                  <a:pt x="893705" y="2635396"/>
                </a:lnTo>
                <a:lnTo>
                  <a:pt x="846838" y="2649077"/>
                </a:lnTo>
                <a:lnTo>
                  <a:pt x="799845" y="2661412"/>
                </a:lnTo>
                <a:lnTo>
                  <a:pt x="752461" y="2672484"/>
                </a:lnTo>
                <a:lnTo>
                  <a:pt x="704706" y="2682286"/>
                </a:lnTo>
                <a:lnTo>
                  <a:pt x="657234" y="2690697"/>
                </a:lnTo>
                <a:lnTo>
                  <a:pt x="656601" y="2690809"/>
                </a:lnTo>
                <a:lnTo>
                  <a:pt x="608757" y="2697955"/>
                </a:lnTo>
                <a:lnTo>
                  <a:pt x="608166" y="2698043"/>
                </a:lnTo>
                <a:lnTo>
                  <a:pt x="559942" y="2703919"/>
                </a:lnTo>
                <a:lnTo>
                  <a:pt x="510812" y="2708576"/>
                </a:lnTo>
                <a:lnTo>
                  <a:pt x="461391" y="2711916"/>
                </a:lnTo>
                <a:lnTo>
                  <a:pt x="411702" y="2713928"/>
                </a:lnTo>
                <a:lnTo>
                  <a:pt x="361770" y="2714602"/>
                </a:lnTo>
                <a:lnTo>
                  <a:pt x="313803" y="2713974"/>
                </a:lnTo>
                <a:lnTo>
                  <a:pt x="266164" y="2712102"/>
                </a:lnTo>
                <a:lnTo>
                  <a:pt x="218871" y="2709004"/>
                </a:lnTo>
                <a:lnTo>
                  <a:pt x="171942" y="2704697"/>
                </a:lnTo>
                <a:lnTo>
                  <a:pt x="125395" y="2699199"/>
                </a:lnTo>
                <a:lnTo>
                  <a:pt x="79248" y="2692529"/>
                </a:lnTo>
                <a:lnTo>
                  <a:pt x="32642" y="2684556"/>
                </a:lnTo>
                <a:lnTo>
                  <a:pt x="0" y="2678083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21536" y="9514630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369966" y="1755722"/>
            <a:ext cx="1918335" cy="4711065"/>
            <a:chOff x="16369966" y="1755722"/>
            <a:chExt cx="1918335" cy="4711065"/>
          </a:xfrm>
        </p:grpSpPr>
        <p:sp>
          <p:nvSpPr>
            <p:cNvPr id="3" name="object 3"/>
            <p:cNvSpPr/>
            <p:nvPr/>
          </p:nvSpPr>
          <p:spPr>
            <a:xfrm>
              <a:off x="16756939" y="2310596"/>
              <a:ext cx="1531620" cy="4156710"/>
            </a:xfrm>
            <a:custGeom>
              <a:avLst/>
              <a:gdLst/>
              <a:ahLst/>
              <a:cxnLst/>
              <a:rect l="l" t="t" r="r" b="b"/>
              <a:pathLst>
                <a:path w="1531619" h="4156710">
                  <a:moveTo>
                    <a:pt x="0" y="2201490"/>
                  </a:moveTo>
                  <a:lnTo>
                    <a:pt x="0" y="1954637"/>
                  </a:lnTo>
                  <a:lnTo>
                    <a:pt x="1174" y="1933189"/>
                  </a:lnTo>
                  <a:lnTo>
                    <a:pt x="4836" y="1885449"/>
                  </a:lnTo>
                  <a:lnTo>
                    <a:pt x="9519" y="1838003"/>
                  </a:lnTo>
                  <a:lnTo>
                    <a:pt x="15214" y="1790862"/>
                  </a:lnTo>
                  <a:lnTo>
                    <a:pt x="21907" y="1744038"/>
                  </a:lnTo>
                  <a:lnTo>
                    <a:pt x="29590" y="1697541"/>
                  </a:lnTo>
                  <a:lnTo>
                    <a:pt x="38250" y="1651382"/>
                  </a:lnTo>
                  <a:lnTo>
                    <a:pt x="47876" y="1605572"/>
                  </a:lnTo>
                  <a:lnTo>
                    <a:pt x="58458" y="1560122"/>
                  </a:lnTo>
                  <a:lnTo>
                    <a:pt x="69984" y="1515044"/>
                  </a:lnTo>
                  <a:lnTo>
                    <a:pt x="82444" y="1470348"/>
                  </a:lnTo>
                  <a:lnTo>
                    <a:pt x="95826" y="1426046"/>
                  </a:lnTo>
                  <a:lnTo>
                    <a:pt x="110120" y="1382147"/>
                  </a:lnTo>
                  <a:lnTo>
                    <a:pt x="125314" y="1338665"/>
                  </a:lnTo>
                  <a:lnTo>
                    <a:pt x="141397" y="1295608"/>
                  </a:lnTo>
                  <a:lnTo>
                    <a:pt x="158359" y="1252989"/>
                  </a:lnTo>
                  <a:lnTo>
                    <a:pt x="176187" y="1210819"/>
                  </a:lnTo>
                  <a:lnTo>
                    <a:pt x="194873" y="1169108"/>
                  </a:lnTo>
                  <a:lnTo>
                    <a:pt x="214403" y="1127867"/>
                  </a:lnTo>
                  <a:lnTo>
                    <a:pt x="234768" y="1087108"/>
                  </a:lnTo>
                  <a:lnTo>
                    <a:pt x="255956" y="1046842"/>
                  </a:lnTo>
                  <a:lnTo>
                    <a:pt x="277956" y="1007079"/>
                  </a:lnTo>
                  <a:lnTo>
                    <a:pt x="300757" y="967831"/>
                  </a:lnTo>
                  <a:lnTo>
                    <a:pt x="324349" y="929108"/>
                  </a:lnTo>
                  <a:lnTo>
                    <a:pt x="348719" y="890922"/>
                  </a:lnTo>
                  <a:lnTo>
                    <a:pt x="373858" y="853284"/>
                  </a:lnTo>
                  <a:lnTo>
                    <a:pt x="399753" y="816204"/>
                  </a:lnTo>
                  <a:lnTo>
                    <a:pt x="426395" y="779694"/>
                  </a:lnTo>
                  <a:lnTo>
                    <a:pt x="453772" y="743765"/>
                  </a:lnTo>
                  <a:lnTo>
                    <a:pt x="481873" y="708427"/>
                  </a:lnTo>
                  <a:lnTo>
                    <a:pt x="510687" y="673692"/>
                  </a:lnTo>
                  <a:lnTo>
                    <a:pt x="540203" y="639571"/>
                  </a:lnTo>
                  <a:lnTo>
                    <a:pt x="570409" y="606075"/>
                  </a:lnTo>
                  <a:lnTo>
                    <a:pt x="601296" y="573215"/>
                  </a:lnTo>
                  <a:lnTo>
                    <a:pt x="632852" y="541001"/>
                  </a:lnTo>
                  <a:lnTo>
                    <a:pt x="665065" y="509446"/>
                  </a:lnTo>
                  <a:lnTo>
                    <a:pt x="697925" y="478559"/>
                  </a:lnTo>
                  <a:lnTo>
                    <a:pt x="731422" y="448352"/>
                  </a:lnTo>
                  <a:lnTo>
                    <a:pt x="765543" y="418837"/>
                  </a:lnTo>
                  <a:lnTo>
                    <a:pt x="800277" y="390023"/>
                  </a:lnTo>
                  <a:lnTo>
                    <a:pt x="835615" y="361922"/>
                  </a:lnTo>
                  <a:lnTo>
                    <a:pt x="871544" y="334545"/>
                  </a:lnTo>
                  <a:lnTo>
                    <a:pt x="908054" y="307903"/>
                  </a:lnTo>
                  <a:lnTo>
                    <a:pt x="945134" y="282008"/>
                  </a:lnTo>
                  <a:lnTo>
                    <a:pt x="982772" y="256869"/>
                  </a:lnTo>
                  <a:lnTo>
                    <a:pt x="1020958" y="232498"/>
                  </a:lnTo>
                  <a:lnTo>
                    <a:pt x="1059681" y="208907"/>
                  </a:lnTo>
                  <a:lnTo>
                    <a:pt x="1098929" y="186106"/>
                  </a:lnTo>
                  <a:lnTo>
                    <a:pt x="1138692" y="164105"/>
                  </a:lnTo>
                  <a:lnTo>
                    <a:pt x="1178959" y="142918"/>
                  </a:lnTo>
                  <a:lnTo>
                    <a:pt x="1219718" y="122553"/>
                  </a:lnTo>
                  <a:lnTo>
                    <a:pt x="1260958" y="103022"/>
                  </a:lnTo>
                  <a:lnTo>
                    <a:pt x="1302669" y="84337"/>
                  </a:lnTo>
                  <a:lnTo>
                    <a:pt x="1344840" y="66508"/>
                  </a:lnTo>
                  <a:lnTo>
                    <a:pt x="1387458" y="49547"/>
                  </a:lnTo>
                  <a:lnTo>
                    <a:pt x="1430515" y="33463"/>
                  </a:lnTo>
                  <a:lnTo>
                    <a:pt x="1473998" y="18269"/>
                  </a:lnTo>
                  <a:lnTo>
                    <a:pt x="1517896" y="3976"/>
                  </a:lnTo>
                  <a:lnTo>
                    <a:pt x="1531060" y="0"/>
                  </a:lnTo>
                  <a:lnTo>
                    <a:pt x="1531060" y="460363"/>
                  </a:lnTo>
                  <a:lnTo>
                    <a:pt x="1524836" y="462754"/>
                  </a:lnTo>
                  <a:lnTo>
                    <a:pt x="1482380" y="480371"/>
                  </a:lnTo>
                  <a:lnTo>
                    <a:pt x="1440500" y="499069"/>
                  </a:lnTo>
                  <a:lnTo>
                    <a:pt x="1399214" y="518829"/>
                  </a:lnTo>
                  <a:lnTo>
                    <a:pt x="1358537" y="539635"/>
                  </a:lnTo>
                  <a:lnTo>
                    <a:pt x="1318489" y="561469"/>
                  </a:lnTo>
                  <a:lnTo>
                    <a:pt x="1279086" y="584313"/>
                  </a:lnTo>
                  <a:lnTo>
                    <a:pt x="1240345" y="608151"/>
                  </a:lnTo>
                  <a:lnTo>
                    <a:pt x="1202285" y="632964"/>
                  </a:lnTo>
                  <a:lnTo>
                    <a:pt x="1164922" y="658736"/>
                  </a:lnTo>
                  <a:lnTo>
                    <a:pt x="1128274" y="685449"/>
                  </a:lnTo>
                  <a:lnTo>
                    <a:pt x="1092358" y="713086"/>
                  </a:lnTo>
                  <a:lnTo>
                    <a:pt x="1057191" y="741629"/>
                  </a:lnTo>
                  <a:lnTo>
                    <a:pt x="1022792" y="771060"/>
                  </a:lnTo>
                  <a:lnTo>
                    <a:pt x="989177" y="801363"/>
                  </a:lnTo>
                  <a:lnTo>
                    <a:pt x="956364" y="832520"/>
                  </a:lnTo>
                  <a:lnTo>
                    <a:pt x="924371" y="864514"/>
                  </a:lnTo>
                  <a:lnTo>
                    <a:pt x="893214" y="897327"/>
                  </a:lnTo>
                  <a:lnTo>
                    <a:pt x="862910" y="930942"/>
                  </a:lnTo>
                  <a:lnTo>
                    <a:pt x="833479" y="965341"/>
                  </a:lnTo>
                  <a:lnTo>
                    <a:pt x="804936" y="1000507"/>
                  </a:lnTo>
                  <a:lnTo>
                    <a:pt x="777299" y="1036423"/>
                  </a:lnTo>
                  <a:lnTo>
                    <a:pt x="750587" y="1073072"/>
                  </a:lnTo>
                  <a:lnTo>
                    <a:pt x="724815" y="1110435"/>
                  </a:lnTo>
                  <a:lnTo>
                    <a:pt x="700001" y="1148495"/>
                  </a:lnTo>
                  <a:lnTo>
                    <a:pt x="676163" y="1187236"/>
                  </a:lnTo>
                  <a:lnTo>
                    <a:pt x="653319" y="1226639"/>
                  </a:lnTo>
                  <a:lnTo>
                    <a:pt x="631485" y="1266687"/>
                  </a:lnTo>
                  <a:lnTo>
                    <a:pt x="610679" y="1307363"/>
                  </a:lnTo>
                  <a:lnTo>
                    <a:pt x="590919" y="1348650"/>
                  </a:lnTo>
                  <a:lnTo>
                    <a:pt x="572221" y="1390530"/>
                  </a:lnTo>
                  <a:lnTo>
                    <a:pt x="554604" y="1432985"/>
                  </a:lnTo>
                  <a:lnTo>
                    <a:pt x="538084" y="1475999"/>
                  </a:lnTo>
                  <a:lnTo>
                    <a:pt x="522679" y="1519554"/>
                  </a:lnTo>
                  <a:lnTo>
                    <a:pt x="508407" y="1563632"/>
                  </a:lnTo>
                  <a:lnTo>
                    <a:pt x="495284" y="1608216"/>
                  </a:lnTo>
                  <a:lnTo>
                    <a:pt x="483329" y="1653289"/>
                  </a:lnTo>
                  <a:lnTo>
                    <a:pt x="472558" y="1698833"/>
                  </a:lnTo>
                  <a:lnTo>
                    <a:pt x="462989" y="1744831"/>
                  </a:lnTo>
                  <a:lnTo>
                    <a:pt x="454640" y="1791265"/>
                  </a:lnTo>
                  <a:lnTo>
                    <a:pt x="447527" y="1838119"/>
                  </a:lnTo>
                  <a:lnTo>
                    <a:pt x="441669" y="1885374"/>
                  </a:lnTo>
                  <a:lnTo>
                    <a:pt x="437082" y="1933013"/>
                  </a:lnTo>
                  <a:lnTo>
                    <a:pt x="433784" y="1981020"/>
                  </a:lnTo>
                  <a:lnTo>
                    <a:pt x="431793" y="2029376"/>
                  </a:lnTo>
                  <a:lnTo>
                    <a:pt x="431125" y="2078063"/>
                  </a:lnTo>
                  <a:lnTo>
                    <a:pt x="431125" y="3382640"/>
                  </a:lnTo>
                  <a:lnTo>
                    <a:pt x="426395" y="3376433"/>
                  </a:lnTo>
                  <a:lnTo>
                    <a:pt x="399753" y="3339923"/>
                  </a:lnTo>
                  <a:lnTo>
                    <a:pt x="373858" y="3302843"/>
                  </a:lnTo>
                  <a:lnTo>
                    <a:pt x="348719" y="3265205"/>
                  </a:lnTo>
                  <a:lnTo>
                    <a:pt x="324349" y="3227019"/>
                  </a:lnTo>
                  <a:lnTo>
                    <a:pt x="300757" y="3188296"/>
                  </a:lnTo>
                  <a:lnTo>
                    <a:pt x="277956" y="3149048"/>
                  </a:lnTo>
                  <a:lnTo>
                    <a:pt x="255956" y="3109285"/>
                  </a:lnTo>
                  <a:lnTo>
                    <a:pt x="234768" y="3069019"/>
                  </a:lnTo>
                  <a:lnTo>
                    <a:pt x="214403" y="3028260"/>
                  </a:lnTo>
                  <a:lnTo>
                    <a:pt x="194873" y="2987019"/>
                  </a:lnTo>
                  <a:lnTo>
                    <a:pt x="176187" y="2945308"/>
                  </a:lnTo>
                  <a:lnTo>
                    <a:pt x="158359" y="2903138"/>
                  </a:lnTo>
                  <a:lnTo>
                    <a:pt x="141397" y="2860519"/>
                  </a:lnTo>
                  <a:lnTo>
                    <a:pt x="125314" y="2817462"/>
                  </a:lnTo>
                  <a:lnTo>
                    <a:pt x="110120" y="2773979"/>
                  </a:lnTo>
                  <a:lnTo>
                    <a:pt x="95826" y="2730081"/>
                  </a:lnTo>
                  <a:lnTo>
                    <a:pt x="82444" y="2685779"/>
                  </a:lnTo>
                  <a:lnTo>
                    <a:pt x="69984" y="2641083"/>
                  </a:lnTo>
                  <a:lnTo>
                    <a:pt x="58458" y="2596005"/>
                  </a:lnTo>
                  <a:lnTo>
                    <a:pt x="47876" y="2550555"/>
                  </a:lnTo>
                  <a:lnTo>
                    <a:pt x="38250" y="2504745"/>
                  </a:lnTo>
                  <a:lnTo>
                    <a:pt x="29590" y="2458586"/>
                  </a:lnTo>
                  <a:lnTo>
                    <a:pt x="21907" y="2412089"/>
                  </a:lnTo>
                  <a:lnTo>
                    <a:pt x="15214" y="2365265"/>
                  </a:lnTo>
                  <a:lnTo>
                    <a:pt x="9519" y="2318124"/>
                  </a:lnTo>
                  <a:lnTo>
                    <a:pt x="4836" y="2270678"/>
                  </a:lnTo>
                  <a:lnTo>
                    <a:pt x="1174" y="2222938"/>
                  </a:lnTo>
                  <a:lnTo>
                    <a:pt x="0" y="2201490"/>
                  </a:lnTo>
                  <a:close/>
                </a:path>
                <a:path w="1531619" h="4156710">
                  <a:moveTo>
                    <a:pt x="431125" y="3382640"/>
                  </a:moveTo>
                  <a:lnTo>
                    <a:pt x="431125" y="2078063"/>
                  </a:lnTo>
                  <a:lnTo>
                    <a:pt x="431793" y="2126751"/>
                  </a:lnTo>
                  <a:lnTo>
                    <a:pt x="433784" y="2175107"/>
                  </a:lnTo>
                  <a:lnTo>
                    <a:pt x="437082" y="2223114"/>
                  </a:lnTo>
                  <a:lnTo>
                    <a:pt x="441669" y="2270753"/>
                  </a:lnTo>
                  <a:lnTo>
                    <a:pt x="447527" y="2318008"/>
                  </a:lnTo>
                  <a:lnTo>
                    <a:pt x="454640" y="2364862"/>
                  </a:lnTo>
                  <a:lnTo>
                    <a:pt x="462989" y="2411296"/>
                  </a:lnTo>
                  <a:lnTo>
                    <a:pt x="472558" y="2457294"/>
                  </a:lnTo>
                  <a:lnTo>
                    <a:pt x="483329" y="2502838"/>
                  </a:lnTo>
                  <a:lnTo>
                    <a:pt x="495284" y="2547911"/>
                  </a:lnTo>
                  <a:lnTo>
                    <a:pt x="508407" y="2592495"/>
                  </a:lnTo>
                  <a:lnTo>
                    <a:pt x="522679" y="2636573"/>
                  </a:lnTo>
                  <a:lnTo>
                    <a:pt x="538084" y="2680128"/>
                  </a:lnTo>
                  <a:lnTo>
                    <a:pt x="554604" y="2723142"/>
                  </a:lnTo>
                  <a:lnTo>
                    <a:pt x="572221" y="2765597"/>
                  </a:lnTo>
                  <a:lnTo>
                    <a:pt x="590919" y="2807477"/>
                  </a:lnTo>
                  <a:lnTo>
                    <a:pt x="610679" y="2848764"/>
                  </a:lnTo>
                  <a:lnTo>
                    <a:pt x="631485" y="2889440"/>
                  </a:lnTo>
                  <a:lnTo>
                    <a:pt x="653319" y="2929488"/>
                  </a:lnTo>
                  <a:lnTo>
                    <a:pt x="676163" y="2968891"/>
                  </a:lnTo>
                  <a:lnTo>
                    <a:pt x="700001" y="3007632"/>
                  </a:lnTo>
                  <a:lnTo>
                    <a:pt x="724815" y="3045692"/>
                  </a:lnTo>
                  <a:lnTo>
                    <a:pt x="750587" y="3083055"/>
                  </a:lnTo>
                  <a:lnTo>
                    <a:pt x="777299" y="3119704"/>
                  </a:lnTo>
                  <a:lnTo>
                    <a:pt x="804936" y="3155619"/>
                  </a:lnTo>
                  <a:lnTo>
                    <a:pt x="833479" y="3190786"/>
                  </a:lnTo>
                  <a:lnTo>
                    <a:pt x="862910" y="3225185"/>
                  </a:lnTo>
                  <a:lnTo>
                    <a:pt x="893214" y="3258800"/>
                  </a:lnTo>
                  <a:lnTo>
                    <a:pt x="924371" y="3291613"/>
                  </a:lnTo>
                  <a:lnTo>
                    <a:pt x="956364" y="3323606"/>
                  </a:lnTo>
                  <a:lnTo>
                    <a:pt x="989177" y="3354764"/>
                  </a:lnTo>
                  <a:lnTo>
                    <a:pt x="1022792" y="3385067"/>
                  </a:lnTo>
                  <a:lnTo>
                    <a:pt x="1057191" y="3414498"/>
                  </a:lnTo>
                  <a:lnTo>
                    <a:pt x="1092358" y="3443041"/>
                  </a:lnTo>
                  <a:lnTo>
                    <a:pt x="1128274" y="3470678"/>
                  </a:lnTo>
                  <a:lnTo>
                    <a:pt x="1164922" y="3497391"/>
                  </a:lnTo>
                  <a:lnTo>
                    <a:pt x="1202285" y="3523163"/>
                  </a:lnTo>
                  <a:lnTo>
                    <a:pt x="1240345" y="3547976"/>
                  </a:lnTo>
                  <a:lnTo>
                    <a:pt x="1279086" y="3571814"/>
                  </a:lnTo>
                  <a:lnTo>
                    <a:pt x="1318489" y="3594658"/>
                  </a:lnTo>
                  <a:lnTo>
                    <a:pt x="1358537" y="3616492"/>
                  </a:lnTo>
                  <a:lnTo>
                    <a:pt x="1399214" y="3637298"/>
                  </a:lnTo>
                  <a:lnTo>
                    <a:pt x="1440500" y="3657058"/>
                  </a:lnTo>
                  <a:lnTo>
                    <a:pt x="1482380" y="3675756"/>
                  </a:lnTo>
                  <a:lnTo>
                    <a:pt x="1524836" y="3693373"/>
                  </a:lnTo>
                  <a:lnTo>
                    <a:pt x="1531060" y="3695764"/>
                  </a:lnTo>
                  <a:lnTo>
                    <a:pt x="1531060" y="4156127"/>
                  </a:lnTo>
                  <a:lnTo>
                    <a:pt x="1473998" y="4137857"/>
                  </a:lnTo>
                  <a:lnTo>
                    <a:pt x="1430515" y="4122663"/>
                  </a:lnTo>
                  <a:lnTo>
                    <a:pt x="1387458" y="4106580"/>
                  </a:lnTo>
                  <a:lnTo>
                    <a:pt x="1344840" y="4089619"/>
                  </a:lnTo>
                  <a:lnTo>
                    <a:pt x="1302669" y="4071790"/>
                  </a:lnTo>
                  <a:lnTo>
                    <a:pt x="1260958" y="4053104"/>
                  </a:lnTo>
                  <a:lnTo>
                    <a:pt x="1219718" y="4033574"/>
                  </a:lnTo>
                  <a:lnTo>
                    <a:pt x="1178959" y="4013209"/>
                  </a:lnTo>
                  <a:lnTo>
                    <a:pt x="1138692" y="3992021"/>
                  </a:lnTo>
                  <a:lnTo>
                    <a:pt x="1098929" y="3970021"/>
                  </a:lnTo>
                  <a:lnTo>
                    <a:pt x="1059681" y="3947220"/>
                  </a:lnTo>
                  <a:lnTo>
                    <a:pt x="1020958" y="3923629"/>
                  </a:lnTo>
                  <a:lnTo>
                    <a:pt x="982772" y="3899258"/>
                  </a:lnTo>
                  <a:lnTo>
                    <a:pt x="945134" y="3874119"/>
                  </a:lnTo>
                  <a:lnTo>
                    <a:pt x="908054" y="3848224"/>
                  </a:lnTo>
                  <a:lnTo>
                    <a:pt x="871544" y="3821582"/>
                  </a:lnTo>
                  <a:lnTo>
                    <a:pt x="835615" y="3794205"/>
                  </a:lnTo>
                  <a:lnTo>
                    <a:pt x="800277" y="3766104"/>
                  </a:lnTo>
                  <a:lnTo>
                    <a:pt x="765543" y="3737290"/>
                  </a:lnTo>
                  <a:lnTo>
                    <a:pt x="731422" y="3707775"/>
                  </a:lnTo>
                  <a:lnTo>
                    <a:pt x="697925" y="3677568"/>
                  </a:lnTo>
                  <a:lnTo>
                    <a:pt x="665065" y="3646681"/>
                  </a:lnTo>
                  <a:lnTo>
                    <a:pt x="632852" y="3615125"/>
                  </a:lnTo>
                  <a:lnTo>
                    <a:pt x="601296" y="3582912"/>
                  </a:lnTo>
                  <a:lnTo>
                    <a:pt x="570409" y="3550052"/>
                  </a:lnTo>
                  <a:lnTo>
                    <a:pt x="540203" y="3516556"/>
                  </a:lnTo>
                  <a:lnTo>
                    <a:pt x="510687" y="3482435"/>
                  </a:lnTo>
                  <a:lnTo>
                    <a:pt x="481873" y="3447700"/>
                  </a:lnTo>
                  <a:lnTo>
                    <a:pt x="453772" y="3412362"/>
                  </a:lnTo>
                  <a:lnTo>
                    <a:pt x="431125" y="3382640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6369966" y="1755722"/>
              <a:ext cx="1918335" cy="2049145"/>
            </a:xfrm>
            <a:custGeom>
              <a:avLst/>
              <a:gdLst/>
              <a:ahLst/>
              <a:cxnLst/>
              <a:rect l="l" t="t" r="r" b="b"/>
              <a:pathLst>
                <a:path w="1918334" h="2049145">
                  <a:moveTo>
                    <a:pt x="0" y="1024565"/>
                  </a:moveTo>
                  <a:lnTo>
                    <a:pt x="1115" y="976334"/>
                  </a:lnTo>
                  <a:lnTo>
                    <a:pt x="4427" y="928677"/>
                  </a:lnTo>
                  <a:lnTo>
                    <a:pt x="9889" y="881643"/>
                  </a:lnTo>
                  <a:lnTo>
                    <a:pt x="17449" y="835282"/>
                  </a:lnTo>
                  <a:lnTo>
                    <a:pt x="27059" y="789642"/>
                  </a:lnTo>
                  <a:lnTo>
                    <a:pt x="38670" y="744772"/>
                  </a:lnTo>
                  <a:lnTo>
                    <a:pt x="52233" y="700723"/>
                  </a:lnTo>
                  <a:lnTo>
                    <a:pt x="67697" y="657543"/>
                  </a:lnTo>
                  <a:lnTo>
                    <a:pt x="85016" y="615281"/>
                  </a:lnTo>
                  <a:lnTo>
                    <a:pt x="104138" y="573987"/>
                  </a:lnTo>
                  <a:lnTo>
                    <a:pt x="125014" y="533710"/>
                  </a:lnTo>
                  <a:lnTo>
                    <a:pt x="147597" y="494498"/>
                  </a:lnTo>
                  <a:lnTo>
                    <a:pt x="171835" y="456402"/>
                  </a:lnTo>
                  <a:lnTo>
                    <a:pt x="197681" y="419470"/>
                  </a:lnTo>
                  <a:lnTo>
                    <a:pt x="225085" y="383752"/>
                  </a:lnTo>
                  <a:lnTo>
                    <a:pt x="253998" y="349296"/>
                  </a:lnTo>
                  <a:lnTo>
                    <a:pt x="284370" y="316152"/>
                  </a:lnTo>
                  <a:lnTo>
                    <a:pt x="316152" y="284370"/>
                  </a:lnTo>
                  <a:lnTo>
                    <a:pt x="349296" y="253998"/>
                  </a:lnTo>
                  <a:lnTo>
                    <a:pt x="383752" y="225085"/>
                  </a:lnTo>
                  <a:lnTo>
                    <a:pt x="419470" y="197681"/>
                  </a:lnTo>
                  <a:lnTo>
                    <a:pt x="456402" y="171835"/>
                  </a:lnTo>
                  <a:lnTo>
                    <a:pt x="494498" y="147597"/>
                  </a:lnTo>
                  <a:lnTo>
                    <a:pt x="533710" y="125014"/>
                  </a:lnTo>
                  <a:lnTo>
                    <a:pt x="573987" y="104138"/>
                  </a:lnTo>
                  <a:lnTo>
                    <a:pt x="615281" y="85015"/>
                  </a:lnTo>
                  <a:lnTo>
                    <a:pt x="657543" y="67697"/>
                  </a:lnTo>
                  <a:lnTo>
                    <a:pt x="700723" y="52233"/>
                  </a:lnTo>
                  <a:lnTo>
                    <a:pt x="744772" y="38670"/>
                  </a:lnTo>
                  <a:lnTo>
                    <a:pt x="789642" y="27059"/>
                  </a:lnTo>
                  <a:lnTo>
                    <a:pt x="835282" y="17449"/>
                  </a:lnTo>
                  <a:lnTo>
                    <a:pt x="881643" y="9889"/>
                  </a:lnTo>
                  <a:lnTo>
                    <a:pt x="928677" y="4427"/>
                  </a:lnTo>
                  <a:lnTo>
                    <a:pt x="976334" y="1115"/>
                  </a:lnTo>
                  <a:lnTo>
                    <a:pt x="1024565" y="0"/>
                  </a:lnTo>
                  <a:lnTo>
                    <a:pt x="1072796" y="1115"/>
                  </a:lnTo>
                  <a:lnTo>
                    <a:pt x="1120453" y="4427"/>
                  </a:lnTo>
                  <a:lnTo>
                    <a:pt x="1167487" y="9889"/>
                  </a:lnTo>
                  <a:lnTo>
                    <a:pt x="1213849" y="17449"/>
                  </a:lnTo>
                  <a:lnTo>
                    <a:pt x="1259489" y="27059"/>
                  </a:lnTo>
                  <a:lnTo>
                    <a:pt x="1304358" y="38670"/>
                  </a:lnTo>
                  <a:lnTo>
                    <a:pt x="1348407" y="52233"/>
                  </a:lnTo>
                  <a:lnTo>
                    <a:pt x="1391587" y="67697"/>
                  </a:lnTo>
                  <a:lnTo>
                    <a:pt x="1433849" y="85015"/>
                  </a:lnTo>
                  <a:lnTo>
                    <a:pt x="1475143" y="104138"/>
                  </a:lnTo>
                  <a:lnTo>
                    <a:pt x="1515421" y="125014"/>
                  </a:lnTo>
                  <a:lnTo>
                    <a:pt x="1554632" y="147597"/>
                  </a:lnTo>
                  <a:lnTo>
                    <a:pt x="1592728" y="171835"/>
                  </a:lnTo>
                  <a:lnTo>
                    <a:pt x="1629660" y="197681"/>
                  </a:lnTo>
                  <a:lnTo>
                    <a:pt x="1665379" y="225085"/>
                  </a:lnTo>
                  <a:lnTo>
                    <a:pt x="1699834" y="253998"/>
                  </a:lnTo>
                  <a:lnTo>
                    <a:pt x="1732978" y="284370"/>
                  </a:lnTo>
                  <a:lnTo>
                    <a:pt x="1764760" y="316152"/>
                  </a:lnTo>
                  <a:lnTo>
                    <a:pt x="1795132" y="349296"/>
                  </a:lnTo>
                  <a:lnTo>
                    <a:pt x="1824045" y="383752"/>
                  </a:lnTo>
                  <a:lnTo>
                    <a:pt x="1851449" y="419470"/>
                  </a:lnTo>
                  <a:lnTo>
                    <a:pt x="1877295" y="456402"/>
                  </a:lnTo>
                  <a:lnTo>
                    <a:pt x="1901533" y="494498"/>
                  </a:lnTo>
                  <a:lnTo>
                    <a:pt x="1918033" y="523147"/>
                  </a:lnTo>
                  <a:lnTo>
                    <a:pt x="1918033" y="1525983"/>
                  </a:lnTo>
                  <a:lnTo>
                    <a:pt x="1877295" y="1592728"/>
                  </a:lnTo>
                  <a:lnTo>
                    <a:pt x="1851449" y="1629660"/>
                  </a:lnTo>
                  <a:lnTo>
                    <a:pt x="1824045" y="1665379"/>
                  </a:lnTo>
                  <a:lnTo>
                    <a:pt x="1795132" y="1699834"/>
                  </a:lnTo>
                  <a:lnTo>
                    <a:pt x="1764760" y="1732978"/>
                  </a:lnTo>
                  <a:lnTo>
                    <a:pt x="1732978" y="1764761"/>
                  </a:lnTo>
                  <a:lnTo>
                    <a:pt x="1699834" y="1795133"/>
                  </a:lnTo>
                  <a:lnTo>
                    <a:pt x="1665379" y="1824045"/>
                  </a:lnTo>
                  <a:lnTo>
                    <a:pt x="1629660" y="1851449"/>
                  </a:lnTo>
                  <a:lnTo>
                    <a:pt x="1592728" y="1877295"/>
                  </a:lnTo>
                  <a:lnTo>
                    <a:pt x="1554632" y="1901534"/>
                  </a:lnTo>
                  <a:lnTo>
                    <a:pt x="1515421" y="1924116"/>
                  </a:lnTo>
                  <a:lnTo>
                    <a:pt x="1475143" y="1944993"/>
                  </a:lnTo>
                  <a:lnTo>
                    <a:pt x="1433849" y="1964115"/>
                  </a:lnTo>
                  <a:lnTo>
                    <a:pt x="1391587" y="1981433"/>
                  </a:lnTo>
                  <a:lnTo>
                    <a:pt x="1348407" y="1996898"/>
                  </a:lnTo>
                  <a:lnTo>
                    <a:pt x="1304358" y="2010460"/>
                  </a:lnTo>
                  <a:lnTo>
                    <a:pt x="1259489" y="2022071"/>
                  </a:lnTo>
                  <a:lnTo>
                    <a:pt x="1213849" y="2031682"/>
                  </a:lnTo>
                  <a:lnTo>
                    <a:pt x="1167487" y="2039242"/>
                  </a:lnTo>
                  <a:lnTo>
                    <a:pt x="1120453" y="2044703"/>
                  </a:lnTo>
                  <a:lnTo>
                    <a:pt x="1072796" y="2048016"/>
                  </a:lnTo>
                  <a:lnTo>
                    <a:pt x="1024565" y="2049131"/>
                  </a:lnTo>
                  <a:lnTo>
                    <a:pt x="976334" y="2048016"/>
                  </a:lnTo>
                  <a:lnTo>
                    <a:pt x="928677" y="2044703"/>
                  </a:lnTo>
                  <a:lnTo>
                    <a:pt x="881643" y="2039242"/>
                  </a:lnTo>
                  <a:lnTo>
                    <a:pt x="835282" y="2031682"/>
                  </a:lnTo>
                  <a:lnTo>
                    <a:pt x="789642" y="2022071"/>
                  </a:lnTo>
                  <a:lnTo>
                    <a:pt x="744772" y="2010460"/>
                  </a:lnTo>
                  <a:lnTo>
                    <a:pt x="700723" y="1996898"/>
                  </a:lnTo>
                  <a:lnTo>
                    <a:pt x="657543" y="1981433"/>
                  </a:lnTo>
                  <a:lnTo>
                    <a:pt x="615281" y="1964115"/>
                  </a:lnTo>
                  <a:lnTo>
                    <a:pt x="573987" y="1944993"/>
                  </a:lnTo>
                  <a:lnTo>
                    <a:pt x="533710" y="1924116"/>
                  </a:lnTo>
                  <a:lnTo>
                    <a:pt x="494498" y="1901534"/>
                  </a:lnTo>
                  <a:lnTo>
                    <a:pt x="456402" y="1877295"/>
                  </a:lnTo>
                  <a:lnTo>
                    <a:pt x="419470" y="1851449"/>
                  </a:lnTo>
                  <a:lnTo>
                    <a:pt x="383752" y="1824045"/>
                  </a:lnTo>
                  <a:lnTo>
                    <a:pt x="349296" y="1795133"/>
                  </a:lnTo>
                  <a:lnTo>
                    <a:pt x="316152" y="1764761"/>
                  </a:lnTo>
                  <a:lnTo>
                    <a:pt x="284370" y="1732978"/>
                  </a:lnTo>
                  <a:lnTo>
                    <a:pt x="253998" y="1699834"/>
                  </a:lnTo>
                  <a:lnTo>
                    <a:pt x="225085" y="1665379"/>
                  </a:lnTo>
                  <a:lnTo>
                    <a:pt x="197681" y="1629660"/>
                  </a:lnTo>
                  <a:lnTo>
                    <a:pt x="171835" y="1592728"/>
                  </a:lnTo>
                  <a:lnTo>
                    <a:pt x="147597" y="1554632"/>
                  </a:lnTo>
                  <a:lnTo>
                    <a:pt x="125014" y="1515421"/>
                  </a:lnTo>
                  <a:lnTo>
                    <a:pt x="104138" y="1475143"/>
                  </a:lnTo>
                  <a:lnTo>
                    <a:pt x="85016" y="1433849"/>
                  </a:lnTo>
                  <a:lnTo>
                    <a:pt x="67697" y="1391587"/>
                  </a:lnTo>
                  <a:lnTo>
                    <a:pt x="52233" y="1348407"/>
                  </a:lnTo>
                  <a:lnTo>
                    <a:pt x="38670" y="1304358"/>
                  </a:lnTo>
                  <a:lnTo>
                    <a:pt x="27059" y="1259489"/>
                  </a:lnTo>
                  <a:lnTo>
                    <a:pt x="17449" y="1213849"/>
                  </a:lnTo>
                  <a:lnTo>
                    <a:pt x="9889" y="1167487"/>
                  </a:lnTo>
                  <a:lnTo>
                    <a:pt x="4427" y="1120453"/>
                  </a:lnTo>
                  <a:lnTo>
                    <a:pt x="1115" y="1072796"/>
                  </a:lnTo>
                  <a:lnTo>
                    <a:pt x="0" y="102456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48581" y="1875585"/>
            <a:ext cx="11432960" cy="6372730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0" y="5896217"/>
            <a:ext cx="1177290" cy="3385185"/>
          </a:xfrm>
          <a:custGeom>
            <a:avLst/>
            <a:gdLst/>
            <a:ahLst/>
            <a:cxnLst/>
            <a:rect l="l" t="t" r="r" b="b"/>
            <a:pathLst>
              <a:path w="1177290" h="3385184">
                <a:moveTo>
                  <a:pt x="0" y="126073"/>
                </a:moveTo>
                <a:lnTo>
                  <a:pt x="0" y="0"/>
                </a:lnTo>
                <a:lnTo>
                  <a:pt x="10861" y="3965"/>
                </a:lnTo>
                <a:lnTo>
                  <a:pt x="53161" y="20640"/>
                </a:lnTo>
                <a:lnTo>
                  <a:pt x="94934" y="38343"/>
                </a:lnTo>
                <a:lnTo>
                  <a:pt x="136167" y="57058"/>
                </a:lnTo>
                <a:lnTo>
                  <a:pt x="176841" y="76770"/>
                </a:lnTo>
                <a:lnTo>
                  <a:pt x="216943" y="97462"/>
                </a:lnTo>
                <a:lnTo>
                  <a:pt x="256258" y="119011"/>
                </a:lnTo>
                <a:lnTo>
                  <a:pt x="295365" y="141727"/>
                </a:lnTo>
                <a:lnTo>
                  <a:pt x="333654" y="165267"/>
                </a:lnTo>
                <a:lnTo>
                  <a:pt x="371308" y="189726"/>
                </a:lnTo>
                <a:lnTo>
                  <a:pt x="408309" y="215087"/>
                </a:lnTo>
                <a:lnTo>
                  <a:pt x="444644" y="241334"/>
                </a:lnTo>
                <a:lnTo>
                  <a:pt x="480296" y="268452"/>
                </a:lnTo>
                <a:lnTo>
                  <a:pt x="515250" y="296425"/>
                </a:lnTo>
                <a:lnTo>
                  <a:pt x="549489" y="325237"/>
                </a:lnTo>
                <a:lnTo>
                  <a:pt x="582999" y="354872"/>
                </a:lnTo>
                <a:lnTo>
                  <a:pt x="615763" y="385315"/>
                </a:lnTo>
                <a:lnTo>
                  <a:pt x="647767" y="416551"/>
                </a:lnTo>
                <a:lnTo>
                  <a:pt x="678993" y="448562"/>
                </a:lnTo>
                <a:lnTo>
                  <a:pt x="709427" y="481334"/>
                </a:lnTo>
                <a:lnTo>
                  <a:pt x="739052" y="514851"/>
                </a:lnTo>
                <a:lnTo>
                  <a:pt x="767854" y="549097"/>
                </a:lnTo>
                <a:lnTo>
                  <a:pt x="795816" y="584056"/>
                </a:lnTo>
                <a:lnTo>
                  <a:pt x="822923" y="619713"/>
                </a:lnTo>
                <a:lnTo>
                  <a:pt x="849159" y="656052"/>
                </a:lnTo>
                <a:lnTo>
                  <a:pt x="874508" y="693057"/>
                </a:lnTo>
                <a:lnTo>
                  <a:pt x="898955" y="730712"/>
                </a:lnTo>
                <a:lnTo>
                  <a:pt x="922484" y="769002"/>
                </a:lnTo>
                <a:lnTo>
                  <a:pt x="945079" y="807911"/>
                </a:lnTo>
                <a:lnTo>
                  <a:pt x="966726" y="847422"/>
                </a:lnTo>
                <a:lnTo>
                  <a:pt x="987407" y="887522"/>
                </a:lnTo>
                <a:lnTo>
                  <a:pt x="1007107" y="928193"/>
                </a:lnTo>
                <a:lnTo>
                  <a:pt x="1025811" y="969420"/>
                </a:lnTo>
                <a:lnTo>
                  <a:pt x="1043503" y="1011187"/>
                </a:lnTo>
                <a:lnTo>
                  <a:pt x="1060167" y="1053479"/>
                </a:lnTo>
                <a:lnTo>
                  <a:pt x="1075787" y="1096279"/>
                </a:lnTo>
                <a:lnTo>
                  <a:pt x="1090349" y="1139572"/>
                </a:lnTo>
                <a:lnTo>
                  <a:pt x="1103836" y="1183343"/>
                </a:lnTo>
                <a:lnTo>
                  <a:pt x="1116232" y="1227575"/>
                </a:lnTo>
                <a:lnTo>
                  <a:pt x="1127522" y="1272253"/>
                </a:lnTo>
                <a:lnTo>
                  <a:pt x="1137690" y="1317362"/>
                </a:lnTo>
                <a:lnTo>
                  <a:pt x="1146721" y="1362884"/>
                </a:lnTo>
                <a:lnTo>
                  <a:pt x="1154598" y="1408805"/>
                </a:lnTo>
                <a:lnTo>
                  <a:pt x="1161307" y="1455109"/>
                </a:lnTo>
                <a:lnTo>
                  <a:pt x="1166831" y="1501780"/>
                </a:lnTo>
                <a:lnTo>
                  <a:pt x="1171155" y="1548802"/>
                </a:lnTo>
                <a:lnTo>
                  <a:pt x="1174263" y="1596160"/>
                </a:lnTo>
                <a:lnTo>
                  <a:pt x="1176139" y="1643838"/>
                </a:lnTo>
                <a:lnTo>
                  <a:pt x="1176768" y="1691820"/>
                </a:lnTo>
                <a:lnTo>
                  <a:pt x="1176139" y="1738676"/>
                </a:lnTo>
                <a:lnTo>
                  <a:pt x="1176139" y="1740623"/>
                </a:lnTo>
                <a:lnTo>
                  <a:pt x="1174101" y="1791140"/>
                </a:lnTo>
                <a:lnTo>
                  <a:pt x="1170781" y="1840440"/>
                </a:lnTo>
                <a:lnTo>
                  <a:pt x="1166147" y="1889472"/>
                </a:lnTo>
                <a:lnTo>
                  <a:pt x="1160209" y="1938216"/>
                </a:lnTo>
                <a:lnTo>
                  <a:pt x="1152974" y="1986651"/>
                </a:lnTo>
                <a:lnTo>
                  <a:pt x="1144451" y="2034756"/>
                </a:lnTo>
                <a:lnTo>
                  <a:pt x="1134650" y="2082510"/>
                </a:lnTo>
                <a:lnTo>
                  <a:pt x="1123577" y="2129895"/>
                </a:lnTo>
                <a:lnTo>
                  <a:pt x="1111242" y="2176887"/>
                </a:lnTo>
                <a:lnTo>
                  <a:pt x="1097654" y="2223468"/>
                </a:lnTo>
                <a:lnTo>
                  <a:pt x="1082820" y="2269616"/>
                </a:lnTo>
                <a:lnTo>
                  <a:pt x="1066750" y="2315311"/>
                </a:lnTo>
                <a:lnTo>
                  <a:pt x="1059112" y="2335279"/>
                </a:lnTo>
                <a:lnTo>
                  <a:pt x="1059112" y="1691820"/>
                </a:lnTo>
                <a:lnTo>
                  <a:pt x="1058440" y="1643853"/>
                </a:lnTo>
                <a:lnTo>
                  <a:pt x="1056437" y="1596214"/>
                </a:lnTo>
                <a:lnTo>
                  <a:pt x="1053121" y="1548921"/>
                </a:lnTo>
                <a:lnTo>
                  <a:pt x="1048509" y="1501992"/>
                </a:lnTo>
                <a:lnTo>
                  <a:pt x="1042620" y="1455445"/>
                </a:lnTo>
                <a:lnTo>
                  <a:pt x="1035471" y="1409298"/>
                </a:lnTo>
                <a:lnTo>
                  <a:pt x="1027080" y="1363569"/>
                </a:lnTo>
                <a:lnTo>
                  <a:pt x="1017465" y="1318275"/>
                </a:lnTo>
                <a:lnTo>
                  <a:pt x="1006645" y="1273435"/>
                </a:lnTo>
                <a:lnTo>
                  <a:pt x="994636" y="1229066"/>
                </a:lnTo>
                <a:lnTo>
                  <a:pt x="981457" y="1185187"/>
                </a:lnTo>
                <a:lnTo>
                  <a:pt x="967127" y="1141815"/>
                </a:lnTo>
                <a:lnTo>
                  <a:pt x="951662" y="1098969"/>
                </a:lnTo>
                <a:lnTo>
                  <a:pt x="935080" y="1056665"/>
                </a:lnTo>
                <a:lnTo>
                  <a:pt x="917400" y="1014923"/>
                </a:lnTo>
                <a:lnTo>
                  <a:pt x="898640" y="973759"/>
                </a:lnTo>
                <a:lnTo>
                  <a:pt x="878817" y="933192"/>
                </a:lnTo>
                <a:lnTo>
                  <a:pt x="857949" y="893241"/>
                </a:lnTo>
                <a:lnTo>
                  <a:pt x="836055" y="853921"/>
                </a:lnTo>
                <a:lnTo>
                  <a:pt x="813151" y="815253"/>
                </a:lnTo>
                <a:lnTo>
                  <a:pt x="789257" y="777253"/>
                </a:lnTo>
                <a:lnTo>
                  <a:pt x="764390" y="739939"/>
                </a:lnTo>
                <a:lnTo>
                  <a:pt x="738567" y="703330"/>
                </a:lnTo>
                <a:lnTo>
                  <a:pt x="711807" y="667443"/>
                </a:lnTo>
                <a:lnTo>
                  <a:pt x="684128" y="632296"/>
                </a:lnTo>
                <a:lnTo>
                  <a:pt x="655548" y="597908"/>
                </a:lnTo>
                <a:lnTo>
                  <a:pt x="626084" y="564295"/>
                </a:lnTo>
                <a:lnTo>
                  <a:pt x="595754" y="531476"/>
                </a:lnTo>
                <a:lnTo>
                  <a:pt x="564577" y="499469"/>
                </a:lnTo>
                <a:lnTo>
                  <a:pt x="532570" y="468292"/>
                </a:lnTo>
                <a:lnTo>
                  <a:pt x="499752" y="437963"/>
                </a:lnTo>
                <a:lnTo>
                  <a:pt x="466139" y="408499"/>
                </a:lnTo>
                <a:lnTo>
                  <a:pt x="431750" y="379918"/>
                </a:lnTo>
                <a:lnTo>
                  <a:pt x="396603" y="352239"/>
                </a:lnTo>
                <a:lnTo>
                  <a:pt x="360717" y="325479"/>
                </a:lnTo>
                <a:lnTo>
                  <a:pt x="324107" y="299657"/>
                </a:lnTo>
                <a:lnTo>
                  <a:pt x="286794" y="274790"/>
                </a:lnTo>
                <a:lnTo>
                  <a:pt x="248794" y="250895"/>
                </a:lnTo>
                <a:lnTo>
                  <a:pt x="210125" y="227992"/>
                </a:lnTo>
                <a:lnTo>
                  <a:pt x="170806" y="206097"/>
                </a:lnTo>
                <a:lnTo>
                  <a:pt x="130854" y="185230"/>
                </a:lnTo>
                <a:lnTo>
                  <a:pt x="90288" y="165407"/>
                </a:lnTo>
                <a:lnTo>
                  <a:pt x="49124" y="146646"/>
                </a:lnTo>
                <a:lnTo>
                  <a:pt x="7381" y="128966"/>
                </a:lnTo>
                <a:lnTo>
                  <a:pt x="0" y="126073"/>
                </a:lnTo>
                <a:close/>
              </a:path>
              <a:path w="1177290" h="3385184">
                <a:moveTo>
                  <a:pt x="0" y="3384705"/>
                </a:moveTo>
                <a:lnTo>
                  <a:pt x="0" y="3258501"/>
                </a:lnTo>
                <a:lnTo>
                  <a:pt x="40460" y="3241757"/>
                </a:lnTo>
                <a:lnTo>
                  <a:pt x="84820" y="3221866"/>
                </a:lnTo>
                <a:lnTo>
                  <a:pt x="128603" y="3200679"/>
                </a:lnTo>
                <a:lnTo>
                  <a:pt x="171786" y="3178208"/>
                </a:lnTo>
                <a:lnTo>
                  <a:pt x="214346" y="3154461"/>
                </a:lnTo>
                <a:lnTo>
                  <a:pt x="256258" y="3129448"/>
                </a:lnTo>
                <a:lnTo>
                  <a:pt x="297498" y="3103180"/>
                </a:lnTo>
                <a:lnTo>
                  <a:pt x="338044" y="3075667"/>
                </a:lnTo>
                <a:lnTo>
                  <a:pt x="377870" y="3046918"/>
                </a:lnTo>
                <a:lnTo>
                  <a:pt x="416955" y="3016943"/>
                </a:lnTo>
                <a:lnTo>
                  <a:pt x="455272" y="2985752"/>
                </a:lnTo>
                <a:lnTo>
                  <a:pt x="492800" y="2953355"/>
                </a:lnTo>
                <a:lnTo>
                  <a:pt x="529513" y="2919762"/>
                </a:lnTo>
                <a:lnTo>
                  <a:pt x="565389" y="2884983"/>
                </a:lnTo>
                <a:lnTo>
                  <a:pt x="600243" y="2849181"/>
                </a:lnTo>
                <a:lnTo>
                  <a:pt x="633899" y="2812530"/>
                </a:lnTo>
                <a:lnTo>
                  <a:pt x="666349" y="2775056"/>
                </a:lnTo>
                <a:lnTo>
                  <a:pt x="697582" y="2736781"/>
                </a:lnTo>
                <a:lnTo>
                  <a:pt x="727591" y="2697730"/>
                </a:lnTo>
                <a:lnTo>
                  <a:pt x="756365" y="2657928"/>
                </a:lnTo>
                <a:lnTo>
                  <a:pt x="783895" y="2617400"/>
                </a:lnTo>
                <a:lnTo>
                  <a:pt x="810173" y="2576169"/>
                </a:lnTo>
                <a:lnTo>
                  <a:pt x="835188" y="2534260"/>
                </a:lnTo>
                <a:lnTo>
                  <a:pt x="858932" y="2491698"/>
                </a:lnTo>
                <a:lnTo>
                  <a:pt x="881396" y="2448506"/>
                </a:lnTo>
                <a:lnTo>
                  <a:pt x="902570" y="2404710"/>
                </a:lnTo>
                <a:lnTo>
                  <a:pt x="922484" y="2360237"/>
                </a:lnTo>
                <a:lnTo>
                  <a:pt x="941011" y="2315402"/>
                </a:lnTo>
                <a:lnTo>
                  <a:pt x="958259" y="2269938"/>
                </a:lnTo>
                <a:lnTo>
                  <a:pt x="974181" y="2223968"/>
                </a:lnTo>
                <a:lnTo>
                  <a:pt x="988767" y="2177515"/>
                </a:lnTo>
                <a:lnTo>
                  <a:pt x="1002008" y="2130604"/>
                </a:lnTo>
                <a:lnTo>
                  <a:pt x="1013894" y="2083259"/>
                </a:lnTo>
                <a:lnTo>
                  <a:pt x="1024417" y="2035505"/>
                </a:lnTo>
                <a:lnTo>
                  <a:pt x="1033566" y="1987367"/>
                </a:lnTo>
                <a:lnTo>
                  <a:pt x="1041333" y="1938867"/>
                </a:lnTo>
                <a:lnTo>
                  <a:pt x="1047709" y="1890032"/>
                </a:lnTo>
                <a:lnTo>
                  <a:pt x="1052684" y="1840885"/>
                </a:lnTo>
                <a:lnTo>
                  <a:pt x="1056249" y="1791451"/>
                </a:lnTo>
                <a:lnTo>
                  <a:pt x="1058440" y="1740697"/>
                </a:lnTo>
                <a:lnTo>
                  <a:pt x="1058440" y="1738575"/>
                </a:lnTo>
                <a:lnTo>
                  <a:pt x="1059112" y="1691820"/>
                </a:lnTo>
                <a:lnTo>
                  <a:pt x="1059112" y="2335279"/>
                </a:lnTo>
                <a:lnTo>
                  <a:pt x="1049452" y="2360533"/>
                </a:lnTo>
                <a:lnTo>
                  <a:pt x="1030934" y="2405259"/>
                </a:lnTo>
                <a:lnTo>
                  <a:pt x="1011205" y="2449471"/>
                </a:lnTo>
                <a:lnTo>
                  <a:pt x="990273" y="2493148"/>
                </a:lnTo>
                <a:lnTo>
                  <a:pt x="968147" y="2536268"/>
                </a:lnTo>
                <a:lnTo>
                  <a:pt x="944836" y="2578811"/>
                </a:lnTo>
                <a:lnTo>
                  <a:pt x="920348" y="2620757"/>
                </a:lnTo>
                <a:lnTo>
                  <a:pt x="894692" y="2662085"/>
                </a:lnTo>
                <a:lnTo>
                  <a:pt x="867875" y="2702775"/>
                </a:lnTo>
                <a:lnTo>
                  <a:pt x="839907" y="2742805"/>
                </a:lnTo>
                <a:lnTo>
                  <a:pt x="810797" y="2782156"/>
                </a:lnTo>
                <a:lnTo>
                  <a:pt x="780552" y="2820806"/>
                </a:lnTo>
                <a:lnTo>
                  <a:pt x="749181" y="2858735"/>
                </a:lnTo>
                <a:lnTo>
                  <a:pt x="716692" y="2895923"/>
                </a:lnTo>
                <a:lnTo>
                  <a:pt x="683095" y="2932348"/>
                </a:lnTo>
                <a:lnTo>
                  <a:pt x="648398" y="2967991"/>
                </a:lnTo>
                <a:lnTo>
                  <a:pt x="612755" y="3002689"/>
                </a:lnTo>
                <a:lnTo>
                  <a:pt x="576330" y="3036286"/>
                </a:lnTo>
                <a:lnTo>
                  <a:pt x="539142" y="3068774"/>
                </a:lnTo>
                <a:lnTo>
                  <a:pt x="501213" y="3100145"/>
                </a:lnTo>
                <a:lnTo>
                  <a:pt x="462563" y="3130390"/>
                </a:lnTo>
                <a:lnTo>
                  <a:pt x="423212" y="3159500"/>
                </a:lnTo>
                <a:lnTo>
                  <a:pt x="383182" y="3187468"/>
                </a:lnTo>
                <a:lnTo>
                  <a:pt x="342492" y="3214285"/>
                </a:lnTo>
                <a:lnTo>
                  <a:pt x="301164" y="3239941"/>
                </a:lnTo>
                <a:lnTo>
                  <a:pt x="259218" y="3264429"/>
                </a:lnTo>
                <a:lnTo>
                  <a:pt x="216675" y="3287740"/>
                </a:lnTo>
                <a:lnTo>
                  <a:pt x="173555" y="3309866"/>
                </a:lnTo>
                <a:lnTo>
                  <a:pt x="129878" y="3330798"/>
                </a:lnTo>
                <a:lnTo>
                  <a:pt x="85666" y="3350527"/>
                </a:lnTo>
                <a:lnTo>
                  <a:pt x="40939" y="3369045"/>
                </a:lnTo>
                <a:lnTo>
                  <a:pt x="0" y="3384705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732222" y="9277163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78777" y="3962816"/>
            <a:ext cx="14130655" cy="2361565"/>
          </a:xfrm>
          <a:custGeom>
            <a:avLst/>
            <a:gdLst/>
            <a:ahLst/>
            <a:cxnLst/>
            <a:rect l="l" t="t" r="r" b="b"/>
            <a:pathLst>
              <a:path w="14130655" h="2361565">
                <a:moveTo>
                  <a:pt x="13654193" y="2361367"/>
                </a:moveTo>
                <a:lnTo>
                  <a:pt x="476249" y="2361367"/>
                </a:lnTo>
                <a:lnTo>
                  <a:pt x="427556" y="2358908"/>
                </a:lnTo>
                <a:lnTo>
                  <a:pt x="380268" y="2351691"/>
                </a:lnTo>
                <a:lnTo>
                  <a:pt x="334627" y="2339956"/>
                </a:lnTo>
                <a:lnTo>
                  <a:pt x="290871" y="2323941"/>
                </a:lnTo>
                <a:lnTo>
                  <a:pt x="249240" y="2303886"/>
                </a:lnTo>
                <a:lnTo>
                  <a:pt x="209974" y="2280031"/>
                </a:lnTo>
                <a:lnTo>
                  <a:pt x="173310" y="2252615"/>
                </a:lnTo>
                <a:lnTo>
                  <a:pt x="139490" y="2221877"/>
                </a:lnTo>
                <a:lnTo>
                  <a:pt x="108752" y="2188056"/>
                </a:lnTo>
                <a:lnTo>
                  <a:pt x="81336" y="2151393"/>
                </a:lnTo>
                <a:lnTo>
                  <a:pt x="57480" y="2112126"/>
                </a:lnTo>
                <a:lnTo>
                  <a:pt x="37426" y="2070495"/>
                </a:lnTo>
                <a:lnTo>
                  <a:pt x="21411" y="2026739"/>
                </a:lnTo>
                <a:lnTo>
                  <a:pt x="9675" y="1981098"/>
                </a:lnTo>
                <a:lnTo>
                  <a:pt x="2458" y="1933811"/>
                </a:lnTo>
                <a:lnTo>
                  <a:pt x="0" y="1885117"/>
                </a:lnTo>
                <a:lnTo>
                  <a:pt x="0" y="476249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0" y="57480"/>
                </a:lnTo>
                <a:lnTo>
                  <a:pt x="290871" y="37426"/>
                </a:lnTo>
                <a:lnTo>
                  <a:pt x="334627" y="21411"/>
                </a:lnTo>
                <a:lnTo>
                  <a:pt x="380268" y="9675"/>
                </a:lnTo>
                <a:lnTo>
                  <a:pt x="427556" y="2458"/>
                </a:lnTo>
                <a:lnTo>
                  <a:pt x="476249" y="0"/>
                </a:lnTo>
                <a:lnTo>
                  <a:pt x="13654193" y="0"/>
                </a:lnTo>
                <a:lnTo>
                  <a:pt x="13702887" y="2458"/>
                </a:lnTo>
                <a:lnTo>
                  <a:pt x="13750174" y="9675"/>
                </a:lnTo>
                <a:lnTo>
                  <a:pt x="13795815" y="21411"/>
                </a:lnTo>
                <a:lnTo>
                  <a:pt x="13839571" y="37426"/>
                </a:lnTo>
                <a:lnTo>
                  <a:pt x="13881202" y="57480"/>
                </a:lnTo>
                <a:lnTo>
                  <a:pt x="13920469" y="81336"/>
                </a:lnTo>
                <a:lnTo>
                  <a:pt x="13957133" y="108752"/>
                </a:lnTo>
                <a:lnTo>
                  <a:pt x="13990953" y="139490"/>
                </a:lnTo>
                <a:lnTo>
                  <a:pt x="14021691" y="173310"/>
                </a:lnTo>
                <a:lnTo>
                  <a:pt x="14049107" y="209974"/>
                </a:lnTo>
                <a:lnTo>
                  <a:pt x="14072962" y="249241"/>
                </a:lnTo>
                <a:lnTo>
                  <a:pt x="14093017" y="290872"/>
                </a:lnTo>
                <a:lnTo>
                  <a:pt x="14109032" y="334627"/>
                </a:lnTo>
                <a:lnTo>
                  <a:pt x="14120768" y="380269"/>
                </a:lnTo>
                <a:lnTo>
                  <a:pt x="14127984" y="427556"/>
                </a:lnTo>
                <a:lnTo>
                  <a:pt x="14130443" y="476249"/>
                </a:lnTo>
                <a:lnTo>
                  <a:pt x="14130443" y="1885117"/>
                </a:lnTo>
                <a:lnTo>
                  <a:pt x="14127984" y="1933811"/>
                </a:lnTo>
                <a:lnTo>
                  <a:pt x="14120768" y="1981098"/>
                </a:lnTo>
                <a:lnTo>
                  <a:pt x="14109032" y="2026739"/>
                </a:lnTo>
                <a:lnTo>
                  <a:pt x="14093017" y="2070495"/>
                </a:lnTo>
                <a:lnTo>
                  <a:pt x="14072962" y="2112126"/>
                </a:lnTo>
                <a:lnTo>
                  <a:pt x="14049107" y="2151393"/>
                </a:lnTo>
                <a:lnTo>
                  <a:pt x="14021691" y="2188056"/>
                </a:lnTo>
                <a:lnTo>
                  <a:pt x="13990953" y="2221877"/>
                </a:lnTo>
                <a:lnTo>
                  <a:pt x="13957133" y="2252615"/>
                </a:lnTo>
                <a:lnTo>
                  <a:pt x="13920469" y="2280031"/>
                </a:lnTo>
                <a:lnTo>
                  <a:pt x="13881202" y="2303886"/>
                </a:lnTo>
                <a:lnTo>
                  <a:pt x="13839571" y="2323941"/>
                </a:lnTo>
                <a:lnTo>
                  <a:pt x="13795815" y="2339956"/>
                </a:lnTo>
                <a:lnTo>
                  <a:pt x="13750174" y="2351691"/>
                </a:lnTo>
                <a:lnTo>
                  <a:pt x="13702887" y="2358908"/>
                </a:lnTo>
                <a:lnTo>
                  <a:pt x="13654193" y="2361367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71906" rIns="0" bIns="0" rtlCol="0">
            <a:spAutoFit/>
          </a:bodyPr>
          <a:lstStyle/>
          <a:p>
            <a:pPr marL="770255" marR="5080" indent="137795">
              <a:lnSpc>
                <a:spcPts val="6450"/>
              </a:lnSpc>
              <a:spcBef>
                <a:spcPts val="1440"/>
              </a:spcBef>
            </a:pPr>
            <a:r>
              <a:rPr spc="400" dirty="0"/>
              <a:t>EFFECT</a:t>
            </a:r>
            <a:r>
              <a:rPr spc="365" dirty="0"/>
              <a:t> </a:t>
            </a:r>
            <a:r>
              <a:rPr spc="350" dirty="0"/>
              <a:t>OF</a:t>
            </a:r>
            <a:r>
              <a:rPr spc="365" dirty="0"/>
              <a:t> </a:t>
            </a:r>
            <a:r>
              <a:rPr spc="459" dirty="0"/>
              <a:t>DIE</a:t>
            </a:r>
            <a:r>
              <a:rPr spc="365" dirty="0"/>
              <a:t> </a:t>
            </a:r>
            <a:r>
              <a:rPr spc="560" dirty="0"/>
              <a:t>ANGLE</a:t>
            </a:r>
            <a:r>
              <a:rPr spc="365" dirty="0"/>
              <a:t> </a:t>
            </a:r>
            <a:r>
              <a:rPr spc="500" dirty="0"/>
              <a:t>ON </a:t>
            </a:r>
            <a:r>
              <a:rPr spc="540" dirty="0"/>
              <a:t>HOMOGENEITY</a:t>
            </a:r>
            <a:r>
              <a:rPr spc="360" dirty="0"/>
              <a:t> </a:t>
            </a:r>
            <a:r>
              <a:rPr spc="350" dirty="0"/>
              <a:t>OF</a:t>
            </a:r>
            <a:r>
              <a:rPr spc="360" dirty="0"/>
              <a:t> </a:t>
            </a:r>
            <a:r>
              <a:rPr spc="695" dirty="0"/>
              <a:t>AA6061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009342" y="7373895"/>
            <a:ext cx="3279140" cy="2913380"/>
            <a:chOff x="15009342" y="7373895"/>
            <a:chExt cx="3279140" cy="2913380"/>
          </a:xfrm>
        </p:grpSpPr>
        <p:sp>
          <p:nvSpPr>
            <p:cNvPr id="3" name="object 3"/>
            <p:cNvSpPr/>
            <p:nvPr/>
          </p:nvSpPr>
          <p:spPr>
            <a:xfrm>
              <a:off x="15396319" y="7833348"/>
              <a:ext cx="2891790" cy="2454275"/>
            </a:xfrm>
            <a:custGeom>
              <a:avLst/>
              <a:gdLst/>
              <a:ahLst/>
              <a:cxnLst/>
              <a:rect l="l" t="t" r="r" b="b"/>
              <a:pathLst>
                <a:path w="2891790" h="2454275">
                  <a:moveTo>
                    <a:pt x="0" y="2296912"/>
                  </a:moveTo>
                  <a:lnTo>
                    <a:pt x="0" y="2050059"/>
                  </a:lnTo>
                  <a:lnTo>
                    <a:pt x="1174" y="2028611"/>
                  </a:lnTo>
                  <a:lnTo>
                    <a:pt x="4836" y="1980871"/>
                  </a:lnTo>
                  <a:lnTo>
                    <a:pt x="9519" y="1933425"/>
                  </a:lnTo>
                  <a:lnTo>
                    <a:pt x="15214" y="1886284"/>
                  </a:lnTo>
                  <a:lnTo>
                    <a:pt x="21907" y="1839460"/>
                  </a:lnTo>
                  <a:lnTo>
                    <a:pt x="29590" y="1792963"/>
                  </a:lnTo>
                  <a:lnTo>
                    <a:pt x="38250" y="1746803"/>
                  </a:lnTo>
                  <a:lnTo>
                    <a:pt x="47876" y="1700994"/>
                  </a:lnTo>
                  <a:lnTo>
                    <a:pt x="58458" y="1655544"/>
                  </a:lnTo>
                  <a:lnTo>
                    <a:pt x="69984" y="1610466"/>
                  </a:lnTo>
                  <a:lnTo>
                    <a:pt x="82444" y="1565770"/>
                  </a:lnTo>
                  <a:lnTo>
                    <a:pt x="95826" y="1521468"/>
                  </a:lnTo>
                  <a:lnTo>
                    <a:pt x="110120" y="1477569"/>
                  </a:lnTo>
                  <a:lnTo>
                    <a:pt x="125314" y="1434087"/>
                  </a:lnTo>
                  <a:lnTo>
                    <a:pt x="141397" y="1391030"/>
                  </a:lnTo>
                  <a:lnTo>
                    <a:pt x="158359" y="1348411"/>
                  </a:lnTo>
                  <a:lnTo>
                    <a:pt x="176187" y="1306241"/>
                  </a:lnTo>
                  <a:lnTo>
                    <a:pt x="194873" y="1264530"/>
                  </a:lnTo>
                  <a:lnTo>
                    <a:pt x="214403" y="1223289"/>
                  </a:lnTo>
                  <a:lnTo>
                    <a:pt x="234768" y="1182530"/>
                  </a:lnTo>
                  <a:lnTo>
                    <a:pt x="255956" y="1142264"/>
                  </a:lnTo>
                  <a:lnTo>
                    <a:pt x="277956" y="1102501"/>
                  </a:lnTo>
                  <a:lnTo>
                    <a:pt x="300757" y="1063253"/>
                  </a:lnTo>
                  <a:lnTo>
                    <a:pt x="324349" y="1024530"/>
                  </a:lnTo>
                  <a:lnTo>
                    <a:pt x="348719" y="986344"/>
                  </a:lnTo>
                  <a:lnTo>
                    <a:pt x="373858" y="948706"/>
                  </a:lnTo>
                  <a:lnTo>
                    <a:pt x="399753" y="911626"/>
                  </a:lnTo>
                  <a:lnTo>
                    <a:pt x="426395" y="875116"/>
                  </a:lnTo>
                  <a:lnTo>
                    <a:pt x="453772" y="839187"/>
                  </a:lnTo>
                  <a:lnTo>
                    <a:pt x="481873" y="803849"/>
                  </a:lnTo>
                  <a:lnTo>
                    <a:pt x="510687" y="769114"/>
                  </a:lnTo>
                  <a:lnTo>
                    <a:pt x="540203" y="734993"/>
                  </a:lnTo>
                  <a:lnTo>
                    <a:pt x="570409" y="701497"/>
                  </a:lnTo>
                  <a:lnTo>
                    <a:pt x="601296" y="668637"/>
                  </a:lnTo>
                  <a:lnTo>
                    <a:pt x="632852" y="636423"/>
                  </a:lnTo>
                  <a:lnTo>
                    <a:pt x="665065" y="604868"/>
                  </a:lnTo>
                  <a:lnTo>
                    <a:pt x="697925" y="573981"/>
                  </a:lnTo>
                  <a:lnTo>
                    <a:pt x="731422" y="543774"/>
                  </a:lnTo>
                  <a:lnTo>
                    <a:pt x="765543" y="514259"/>
                  </a:lnTo>
                  <a:lnTo>
                    <a:pt x="800277" y="485445"/>
                  </a:lnTo>
                  <a:lnTo>
                    <a:pt x="835615" y="457344"/>
                  </a:lnTo>
                  <a:lnTo>
                    <a:pt x="871544" y="429967"/>
                  </a:lnTo>
                  <a:lnTo>
                    <a:pt x="908054" y="403325"/>
                  </a:lnTo>
                  <a:lnTo>
                    <a:pt x="945134" y="377429"/>
                  </a:lnTo>
                  <a:lnTo>
                    <a:pt x="982772" y="352291"/>
                  </a:lnTo>
                  <a:lnTo>
                    <a:pt x="1020958" y="327920"/>
                  </a:lnTo>
                  <a:lnTo>
                    <a:pt x="1059681" y="304329"/>
                  </a:lnTo>
                  <a:lnTo>
                    <a:pt x="1098929" y="281528"/>
                  </a:lnTo>
                  <a:lnTo>
                    <a:pt x="1138692" y="259527"/>
                  </a:lnTo>
                  <a:lnTo>
                    <a:pt x="1178959" y="238340"/>
                  </a:lnTo>
                  <a:lnTo>
                    <a:pt x="1219718" y="217975"/>
                  </a:lnTo>
                  <a:lnTo>
                    <a:pt x="1260958" y="198444"/>
                  </a:lnTo>
                  <a:lnTo>
                    <a:pt x="1302669" y="179759"/>
                  </a:lnTo>
                  <a:lnTo>
                    <a:pt x="1344840" y="161930"/>
                  </a:lnTo>
                  <a:lnTo>
                    <a:pt x="1387458" y="144969"/>
                  </a:lnTo>
                  <a:lnTo>
                    <a:pt x="1430515" y="128885"/>
                  </a:lnTo>
                  <a:lnTo>
                    <a:pt x="1473998" y="113691"/>
                  </a:lnTo>
                  <a:lnTo>
                    <a:pt x="1517896" y="99398"/>
                  </a:lnTo>
                  <a:lnTo>
                    <a:pt x="1562198" y="86016"/>
                  </a:lnTo>
                  <a:lnTo>
                    <a:pt x="1606894" y="73556"/>
                  </a:lnTo>
                  <a:lnTo>
                    <a:pt x="1651972" y="62030"/>
                  </a:lnTo>
                  <a:lnTo>
                    <a:pt x="1697422" y="51448"/>
                  </a:lnTo>
                  <a:lnTo>
                    <a:pt x="1743232" y="41821"/>
                  </a:lnTo>
                  <a:lnTo>
                    <a:pt x="1789391" y="33162"/>
                  </a:lnTo>
                  <a:lnTo>
                    <a:pt x="1835888" y="25479"/>
                  </a:lnTo>
                  <a:lnTo>
                    <a:pt x="1882713" y="18785"/>
                  </a:lnTo>
                  <a:lnTo>
                    <a:pt x="1929969" y="13080"/>
                  </a:lnTo>
                  <a:lnTo>
                    <a:pt x="1977299" y="8408"/>
                  </a:lnTo>
                  <a:lnTo>
                    <a:pt x="2024864" y="4759"/>
                  </a:lnTo>
                  <a:lnTo>
                    <a:pt x="2072870" y="2127"/>
                  </a:lnTo>
                  <a:lnTo>
                    <a:pt x="2121226" y="535"/>
                  </a:lnTo>
                  <a:lnTo>
                    <a:pt x="2169914" y="0"/>
                  </a:lnTo>
                  <a:lnTo>
                    <a:pt x="2218470" y="531"/>
                  </a:lnTo>
                  <a:lnTo>
                    <a:pt x="2266765" y="2116"/>
                  </a:lnTo>
                  <a:lnTo>
                    <a:pt x="2314788" y="4746"/>
                  </a:lnTo>
                  <a:lnTo>
                    <a:pt x="2362603" y="8415"/>
                  </a:lnTo>
                  <a:lnTo>
                    <a:pt x="2409974" y="13091"/>
                  </a:lnTo>
                  <a:lnTo>
                    <a:pt x="2456712" y="18737"/>
                  </a:lnTo>
                  <a:lnTo>
                    <a:pt x="2503146" y="25366"/>
                  </a:lnTo>
                  <a:lnTo>
                    <a:pt x="2550437" y="33162"/>
                  </a:lnTo>
                  <a:lnTo>
                    <a:pt x="2596596" y="41821"/>
                  </a:lnTo>
                  <a:lnTo>
                    <a:pt x="2642405" y="51448"/>
                  </a:lnTo>
                  <a:lnTo>
                    <a:pt x="2687855" y="62030"/>
                  </a:lnTo>
                  <a:lnTo>
                    <a:pt x="2732933" y="73556"/>
                  </a:lnTo>
                  <a:lnTo>
                    <a:pt x="2777629" y="86016"/>
                  </a:lnTo>
                  <a:lnTo>
                    <a:pt x="2821932" y="99398"/>
                  </a:lnTo>
                  <a:lnTo>
                    <a:pt x="2865830" y="113691"/>
                  </a:lnTo>
                  <a:lnTo>
                    <a:pt x="2891679" y="122724"/>
                  </a:lnTo>
                  <a:lnTo>
                    <a:pt x="2891679" y="591076"/>
                  </a:lnTo>
                  <a:lnTo>
                    <a:pt x="2857447" y="575793"/>
                  </a:lnTo>
                  <a:lnTo>
                    <a:pt x="2814992" y="558176"/>
                  </a:lnTo>
                  <a:lnTo>
                    <a:pt x="2771978" y="541656"/>
                  </a:lnTo>
                  <a:lnTo>
                    <a:pt x="2728423" y="526251"/>
                  </a:lnTo>
                  <a:lnTo>
                    <a:pt x="2684345" y="511979"/>
                  </a:lnTo>
                  <a:lnTo>
                    <a:pt x="2639761" y="498856"/>
                  </a:lnTo>
                  <a:lnTo>
                    <a:pt x="2594688" y="486901"/>
                  </a:lnTo>
                  <a:lnTo>
                    <a:pt x="2549144" y="476130"/>
                  </a:lnTo>
                  <a:lnTo>
                    <a:pt x="2503146" y="466561"/>
                  </a:lnTo>
                  <a:lnTo>
                    <a:pt x="2457115" y="458284"/>
                  </a:lnTo>
                  <a:lnTo>
                    <a:pt x="2409974" y="451117"/>
                  </a:lnTo>
                  <a:lnTo>
                    <a:pt x="2362603" y="445241"/>
                  </a:lnTo>
                  <a:lnTo>
                    <a:pt x="2314964" y="440654"/>
                  </a:lnTo>
                  <a:lnTo>
                    <a:pt x="2266957" y="437356"/>
                  </a:lnTo>
                  <a:lnTo>
                    <a:pt x="2218602" y="435364"/>
                  </a:lnTo>
                  <a:lnTo>
                    <a:pt x="2169914" y="434697"/>
                  </a:lnTo>
                  <a:lnTo>
                    <a:pt x="2121357" y="435363"/>
                  </a:lnTo>
                  <a:lnTo>
                    <a:pt x="2073062" y="437348"/>
                  </a:lnTo>
                  <a:lnTo>
                    <a:pt x="2025039" y="440642"/>
                  </a:lnTo>
                  <a:lnTo>
                    <a:pt x="1977299" y="445233"/>
                  </a:lnTo>
                  <a:lnTo>
                    <a:pt x="1929969" y="451099"/>
                  </a:lnTo>
                  <a:lnTo>
                    <a:pt x="1883115" y="458212"/>
                  </a:lnTo>
                  <a:lnTo>
                    <a:pt x="1836681" y="466561"/>
                  </a:lnTo>
                  <a:lnTo>
                    <a:pt x="1790683" y="476130"/>
                  </a:lnTo>
                  <a:lnTo>
                    <a:pt x="1745139" y="486901"/>
                  </a:lnTo>
                  <a:lnTo>
                    <a:pt x="1700066" y="498856"/>
                  </a:lnTo>
                  <a:lnTo>
                    <a:pt x="1655482" y="511979"/>
                  </a:lnTo>
                  <a:lnTo>
                    <a:pt x="1611404" y="526251"/>
                  </a:lnTo>
                  <a:lnTo>
                    <a:pt x="1567849" y="541656"/>
                  </a:lnTo>
                  <a:lnTo>
                    <a:pt x="1524836" y="558176"/>
                  </a:lnTo>
                  <a:lnTo>
                    <a:pt x="1482380" y="575793"/>
                  </a:lnTo>
                  <a:lnTo>
                    <a:pt x="1440500" y="594491"/>
                  </a:lnTo>
                  <a:lnTo>
                    <a:pt x="1399214" y="614251"/>
                  </a:lnTo>
                  <a:lnTo>
                    <a:pt x="1358537" y="635057"/>
                  </a:lnTo>
                  <a:lnTo>
                    <a:pt x="1318489" y="656891"/>
                  </a:lnTo>
                  <a:lnTo>
                    <a:pt x="1279086" y="679735"/>
                  </a:lnTo>
                  <a:lnTo>
                    <a:pt x="1240345" y="703573"/>
                  </a:lnTo>
                  <a:lnTo>
                    <a:pt x="1202285" y="728386"/>
                  </a:lnTo>
                  <a:lnTo>
                    <a:pt x="1164922" y="754158"/>
                  </a:lnTo>
                  <a:lnTo>
                    <a:pt x="1128274" y="780871"/>
                  </a:lnTo>
                  <a:lnTo>
                    <a:pt x="1092358" y="808508"/>
                  </a:lnTo>
                  <a:lnTo>
                    <a:pt x="1057191" y="837051"/>
                  </a:lnTo>
                  <a:lnTo>
                    <a:pt x="1022792" y="866482"/>
                  </a:lnTo>
                  <a:lnTo>
                    <a:pt x="989177" y="896785"/>
                  </a:lnTo>
                  <a:lnTo>
                    <a:pt x="956364" y="927942"/>
                  </a:lnTo>
                  <a:lnTo>
                    <a:pt x="924371" y="959936"/>
                  </a:lnTo>
                  <a:lnTo>
                    <a:pt x="893214" y="992749"/>
                  </a:lnTo>
                  <a:lnTo>
                    <a:pt x="862910" y="1026364"/>
                  </a:lnTo>
                  <a:lnTo>
                    <a:pt x="833479" y="1060763"/>
                  </a:lnTo>
                  <a:lnTo>
                    <a:pt x="804936" y="1095929"/>
                  </a:lnTo>
                  <a:lnTo>
                    <a:pt x="777299" y="1131845"/>
                  </a:lnTo>
                  <a:lnTo>
                    <a:pt x="750587" y="1168493"/>
                  </a:lnTo>
                  <a:lnTo>
                    <a:pt x="724815" y="1205856"/>
                  </a:lnTo>
                  <a:lnTo>
                    <a:pt x="700001" y="1243917"/>
                  </a:lnTo>
                  <a:lnTo>
                    <a:pt x="676163" y="1282657"/>
                  </a:lnTo>
                  <a:lnTo>
                    <a:pt x="653319" y="1322061"/>
                  </a:lnTo>
                  <a:lnTo>
                    <a:pt x="631485" y="1362109"/>
                  </a:lnTo>
                  <a:lnTo>
                    <a:pt x="610679" y="1402785"/>
                  </a:lnTo>
                  <a:lnTo>
                    <a:pt x="590919" y="1444072"/>
                  </a:lnTo>
                  <a:lnTo>
                    <a:pt x="572221" y="1485952"/>
                  </a:lnTo>
                  <a:lnTo>
                    <a:pt x="554604" y="1528407"/>
                  </a:lnTo>
                  <a:lnTo>
                    <a:pt x="538084" y="1571421"/>
                  </a:lnTo>
                  <a:lnTo>
                    <a:pt x="522679" y="1614976"/>
                  </a:lnTo>
                  <a:lnTo>
                    <a:pt x="508407" y="1659054"/>
                  </a:lnTo>
                  <a:lnTo>
                    <a:pt x="495284" y="1703638"/>
                  </a:lnTo>
                  <a:lnTo>
                    <a:pt x="483329" y="1748711"/>
                  </a:lnTo>
                  <a:lnTo>
                    <a:pt x="472558" y="1794255"/>
                  </a:lnTo>
                  <a:lnTo>
                    <a:pt x="462989" y="1840253"/>
                  </a:lnTo>
                  <a:lnTo>
                    <a:pt x="454640" y="1886687"/>
                  </a:lnTo>
                  <a:lnTo>
                    <a:pt x="447527" y="1933541"/>
                  </a:lnTo>
                  <a:lnTo>
                    <a:pt x="441669" y="1980796"/>
                  </a:lnTo>
                  <a:lnTo>
                    <a:pt x="437082" y="2028435"/>
                  </a:lnTo>
                  <a:lnTo>
                    <a:pt x="433784" y="2076442"/>
                  </a:lnTo>
                  <a:lnTo>
                    <a:pt x="431793" y="2124797"/>
                  </a:lnTo>
                  <a:lnTo>
                    <a:pt x="431125" y="2173485"/>
                  </a:lnTo>
                  <a:lnTo>
                    <a:pt x="431125" y="2453651"/>
                  </a:lnTo>
                  <a:lnTo>
                    <a:pt x="14364" y="2453651"/>
                  </a:lnTo>
                  <a:lnTo>
                    <a:pt x="9519" y="2413546"/>
                  </a:lnTo>
                  <a:lnTo>
                    <a:pt x="4836" y="2366100"/>
                  </a:lnTo>
                  <a:lnTo>
                    <a:pt x="1174" y="2318360"/>
                  </a:lnTo>
                  <a:lnTo>
                    <a:pt x="0" y="2296912"/>
                  </a:lnTo>
                  <a:close/>
                </a:path>
                <a:path w="2891790" h="2454275">
                  <a:moveTo>
                    <a:pt x="431125" y="2453651"/>
                  </a:moveTo>
                  <a:lnTo>
                    <a:pt x="431125" y="2173485"/>
                  </a:lnTo>
                  <a:lnTo>
                    <a:pt x="431793" y="2222173"/>
                  </a:lnTo>
                  <a:lnTo>
                    <a:pt x="433784" y="2270529"/>
                  </a:lnTo>
                  <a:lnTo>
                    <a:pt x="437082" y="2318536"/>
                  </a:lnTo>
                  <a:lnTo>
                    <a:pt x="441669" y="2366175"/>
                  </a:lnTo>
                  <a:lnTo>
                    <a:pt x="447527" y="2413430"/>
                  </a:lnTo>
                  <a:lnTo>
                    <a:pt x="453633" y="2453651"/>
                  </a:lnTo>
                  <a:lnTo>
                    <a:pt x="431125" y="2453651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5009342" y="7373895"/>
              <a:ext cx="2049145" cy="2049145"/>
            </a:xfrm>
            <a:custGeom>
              <a:avLst/>
              <a:gdLst/>
              <a:ahLst/>
              <a:cxnLst/>
              <a:rect l="l" t="t" r="r" b="b"/>
              <a:pathLst>
                <a:path w="2049144" h="2049145">
                  <a:moveTo>
                    <a:pt x="0" y="1024565"/>
                  </a:moveTo>
                  <a:lnTo>
                    <a:pt x="1115" y="976334"/>
                  </a:lnTo>
                  <a:lnTo>
                    <a:pt x="4427" y="928677"/>
                  </a:lnTo>
                  <a:lnTo>
                    <a:pt x="9889" y="881643"/>
                  </a:lnTo>
                  <a:lnTo>
                    <a:pt x="17449" y="835282"/>
                  </a:lnTo>
                  <a:lnTo>
                    <a:pt x="27059" y="789642"/>
                  </a:lnTo>
                  <a:lnTo>
                    <a:pt x="38670" y="744772"/>
                  </a:lnTo>
                  <a:lnTo>
                    <a:pt x="52233" y="700723"/>
                  </a:lnTo>
                  <a:lnTo>
                    <a:pt x="67697" y="657543"/>
                  </a:lnTo>
                  <a:lnTo>
                    <a:pt x="85016" y="615281"/>
                  </a:lnTo>
                  <a:lnTo>
                    <a:pt x="104138" y="573987"/>
                  </a:lnTo>
                  <a:lnTo>
                    <a:pt x="125014" y="533710"/>
                  </a:lnTo>
                  <a:lnTo>
                    <a:pt x="147597" y="494498"/>
                  </a:lnTo>
                  <a:lnTo>
                    <a:pt x="171835" y="456402"/>
                  </a:lnTo>
                  <a:lnTo>
                    <a:pt x="197681" y="419470"/>
                  </a:lnTo>
                  <a:lnTo>
                    <a:pt x="225085" y="383752"/>
                  </a:lnTo>
                  <a:lnTo>
                    <a:pt x="253998" y="349296"/>
                  </a:lnTo>
                  <a:lnTo>
                    <a:pt x="284370" y="316152"/>
                  </a:lnTo>
                  <a:lnTo>
                    <a:pt x="316152" y="284370"/>
                  </a:lnTo>
                  <a:lnTo>
                    <a:pt x="349296" y="253998"/>
                  </a:lnTo>
                  <a:lnTo>
                    <a:pt x="383752" y="225085"/>
                  </a:lnTo>
                  <a:lnTo>
                    <a:pt x="419470" y="197681"/>
                  </a:lnTo>
                  <a:lnTo>
                    <a:pt x="456402" y="171835"/>
                  </a:lnTo>
                  <a:lnTo>
                    <a:pt x="494498" y="147597"/>
                  </a:lnTo>
                  <a:lnTo>
                    <a:pt x="533710" y="125014"/>
                  </a:lnTo>
                  <a:lnTo>
                    <a:pt x="573987" y="104138"/>
                  </a:lnTo>
                  <a:lnTo>
                    <a:pt x="615281" y="85016"/>
                  </a:lnTo>
                  <a:lnTo>
                    <a:pt x="657543" y="67697"/>
                  </a:lnTo>
                  <a:lnTo>
                    <a:pt x="700723" y="52233"/>
                  </a:lnTo>
                  <a:lnTo>
                    <a:pt x="744772" y="38670"/>
                  </a:lnTo>
                  <a:lnTo>
                    <a:pt x="789642" y="27059"/>
                  </a:lnTo>
                  <a:lnTo>
                    <a:pt x="835282" y="17449"/>
                  </a:lnTo>
                  <a:lnTo>
                    <a:pt x="881643" y="9889"/>
                  </a:lnTo>
                  <a:lnTo>
                    <a:pt x="928677" y="4427"/>
                  </a:lnTo>
                  <a:lnTo>
                    <a:pt x="976334" y="1115"/>
                  </a:lnTo>
                  <a:lnTo>
                    <a:pt x="1024565" y="0"/>
                  </a:lnTo>
                  <a:lnTo>
                    <a:pt x="1072796" y="1115"/>
                  </a:lnTo>
                  <a:lnTo>
                    <a:pt x="1120453" y="4427"/>
                  </a:lnTo>
                  <a:lnTo>
                    <a:pt x="1167487" y="9889"/>
                  </a:lnTo>
                  <a:lnTo>
                    <a:pt x="1213849" y="17449"/>
                  </a:lnTo>
                  <a:lnTo>
                    <a:pt x="1259489" y="27059"/>
                  </a:lnTo>
                  <a:lnTo>
                    <a:pt x="1304358" y="38670"/>
                  </a:lnTo>
                  <a:lnTo>
                    <a:pt x="1348407" y="52233"/>
                  </a:lnTo>
                  <a:lnTo>
                    <a:pt x="1391587" y="67697"/>
                  </a:lnTo>
                  <a:lnTo>
                    <a:pt x="1433849" y="85016"/>
                  </a:lnTo>
                  <a:lnTo>
                    <a:pt x="1475143" y="104138"/>
                  </a:lnTo>
                  <a:lnTo>
                    <a:pt x="1515421" y="125014"/>
                  </a:lnTo>
                  <a:lnTo>
                    <a:pt x="1554632" y="147597"/>
                  </a:lnTo>
                  <a:lnTo>
                    <a:pt x="1592728" y="171835"/>
                  </a:lnTo>
                  <a:lnTo>
                    <a:pt x="1629660" y="197681"/>
                  </a:lnTo>
                  <a:lnTo>
                    <a:pt x="1665379" y="225085"/>
                  </a:lnTo>
                  <a:lnTo>
                    <a:pt x="1699834" y="253998"/>
                  </a:lnTo>
                  <a:lnTo>
                    <a:pt x="1732978" y="284370"/>
                  </a:lnTo>
                  <a:lnTo>
                    <a:pt x="1764760" y="316152"/>
                  </a:lnTo>
                  <a:lnTo>
                    <a:pt x="1795132" y="349296"/>
                  </a:lnTo>
                  <a:lnTo>
                    <a:pt x="1824045" y="383752"/>
                  </a:lnTo>
                  <a:lnTo>
                    <a:pt x="1851449" y="419470"/>
                  </a:lnTo>
                  <a:lnTo>
                    <a:pt x="1877295" y="456402"/>
                  </a:lnTo>
                  <a:lnTo>
                    <a:pt x="1901533" y="494498"/>
                  </a:lnTo>
                  <a:lnTo>
                    <a:pt x="1924116" y="533710"/>
                  </a:lnTo>
                  <a:lnTo>
                    <a:pt x="1944993" y="573987"/>
                  </a:lnTo>
                  <a:lnTo>
                    <a:pt x="1964115" y="615281"/>
                  </a:lnTo>
                  <a:lnTo>
                    <a:pt x="1981433" y="657543"/>
                  </a:lnTo>
                  <a:lnTo>
                    <a:pt x="1996898" y="700723"/>
                  </a:lnTo>
                  <a:lnTo>
                    <a:pt x="2010460" y="744772"/>
                  </a:lnTo>
                  <a:lnTo>
                    <a:pt x="2022071" y="789642"/>
                  </a:lnTo>
                  <a:lnTo>
                    <a:pt x="2031681" y="835282"/>
                  </a:lnTo>
                  <a:lnTo>
                    <a:pt x="2039242" y="881643"/>
                  </a:lnTo>
                  <a:lnTo>
                    <a:pt x="2044703" y="928677"/>
                  </a:lnTo>
                  <a:lnTo>
                    <a:pt x="2048015" y="976334"/>
                  </a:lnTo>
                  <a:lnTo>
                    <a:pt x="2049131" y="1024565"/>
                  </a:lnTo>
                  <a:lnTo>
                    <a:pt x="2048015" y="1072796"/>
                  </a:lnTo>
                  <a:lnTo>
                    <a:pt x="2044703" y="1120453"/>
                  </a:lnTo>
                  <a:lnTo>
                    <a:pt x="2039242" y="1167487"/>
                  </a:lnTo>
                  <a:lnTo>
                    <a:pt x="2031681" y="1213849"/>
                  </a:lnTo>
                  <a:lnTo>
                    <a:pt x="2022071" y="1259489"/>
                  </a:lnTo>
                  <a:lnTo>
                    <a:pt x="2010460" y="1304358"/>
                  </a:lnTo>
                  <a:lnTo>
                    <a:pt x="1996898" y="1348407"/>
                  </a:lnTo>
                  <a:lnTo>
                    <a:pt x="1981433" y="1391587"/>
                  </a:lnTo>
                  <a:lnTo>
                    <a:pt x="1964115" y="1433849"/>
                  </a:lnTo>
                  <a:lnTo>
                    <a:pt x="1944993" y="1475143"/>
                  </a:lnTo>
                  <a:lnTo>
                    <a:pt x="1924116" y="1515421"/>
                  </a:lnTo>
                  <a:lnTo>
                    <a:pt x="1901533" y="1554632"/>
                  </a:lnTo>
                  <a:lnTo>
                    <a:pt x="1877295" y="1592728"/>
                  </a:lnTo>
                  <a:lnTo>
                    <a:pt x="1851449" y="1629660"/>
                  </a:lnTo>
                  <a:lnTo>
                    <a:pt x="1824045" y="1665379"/>
                  </a:lnTo>
                  <a:lnTo>
                    <a:pt x="1795132" y="1699834"/>
                  </a:lnTo>
                  <a:lnTo>
                    <a:pt x="1764760" y="1732978"/>
                  </a:lnTo>
                  <a:lnTo>
                    <a:pt x="1732978" y="1764760"/>
                  </a:lnTo>
                  <a:lnTo>
                    <a:pt x="1699834" y="1795133"/>
                  </a:lnTo>
                  <a:lnTo>
                    <a:pt x="1665379" y="1824045"/>
                  </a:lnTo>
                  <a:lnTo>
                    <a:pt x="1629660" y="1851449"/>
                  </a:lnTo>
                  <a:lnTo>
                    <a:pt x="1592728" y="1877295"/>
                  </a:lnTo>
                  <a:lnTo>
                    <a:pt x="1554632" y="1901534"/>
                  </a:lnTo>
                  <a:lnTo>
                    <a:pt x="1515421" y="1924116"/>
                  </a:lnTo>
                  <a:lnTo>
                    <a:pt x="1475143" y="1944993"/>
                  </a:lnTo>
                  <a:lnTo>
                    <a:pt x="1433849" y="1964115"/>
                  </a:lnTo>
                  <a:lnTo>
                    <a:pt x="1391587" y="1981433"/>
                  </a:lnTo>
                  <a:lnTo>
                    <a:pt x="1348407" y="1996898"/>
                  </a:lnTo>
                  <a:lnTo>
                    <a:pt x="1304358" y="2010460"/>
                  </a:lnTo>
                  <a:lnTo>
                    <a:pt x="1259489" y="2022071"/>
                  </a:lnTo>
                  <a:lnTo>
                    <a:pt x="1213849" y="2031681"/>
                  </a:lnTo>
                  <a:lnTo>
                    <a:pt x="1167487" y="2039242"/>
                  </a:lnTo>
                  <a:lnTo>
                    <a:pt x="1120453" y="2044703"/>
                  </a:lnTo>
                  <a:lnTo>
                    <a:pt x="1072796" y="2048015"/>
                  </a:lnTo>
                  <a:lnTo>
                    <a:pt x="1024565" y="2049131"/>
                  </a:lnTo>
                  <a:lnTo>
                    <a:pt x="976334" y="2048015"/>
                  </a:lnTo>
                  <a:lnTo>
                    <a:pt x="928677" y="2044703"/>
                  </a:lnTo>
                  <a:lnTo>
                    <a:pt x="881643" y="2039242"/>
                  </a:lnTo>
                  <a:lnTo>
                    <a:pt x="835282" y="2031681"/>
                  </a:lnTo>
                  <a:lnTo>
                    <a:pt x="789642" y="2022071"/>
                  </a:lnTo>
                  <a:lnTo>
                    <a:pt x="744772" y="2010460"/>
                  </a:lnTo>
                  <a:lnTo>
                    <a:pt x="700723" y="1996898"/>
                  </a:lnTo>
                  <a:lnTo>
                    <a:pt x="657543" y="1981433"/>
                  </a:lnTo>
                  <a:lnTo>
                    <a:pt x="615281" y="1964115"/>
                  </a:lnTo>
                  <a:lnTo>
                    <a:pt x="573987" y="1944993"/>
                  </a:lnTo>
                  <a:lnTo>
                    <a:pt x="533710" y="1924116"/>
                  </a:lnTo>
                  <a:lnTo>
                    <a:pt x="494498" y="1901534"/>
                  </a:lnTo>
                  <a:lnTo>
                    <a:pt x="456402" y="1877295"/>
                  </a:lnTo>
                  <a:lnTo>
                    <a:pt x="419470" y="1851449"/>
                  </a:lnTo>
                  <a:lnTo>
                    <a:pt x="383752" y="1824045"/>
                  </a:lnTo>
                  <a:lnTo>
                    <a:pt x="349296" y="1795133"/>
                  </a:lnTo>
                  <a:lnTo>
                    <a:pt x="316152" y="1764760"/>
                  </a:lnTo>
                  <a:lnTo>
                    <a:pt x="284370" y="1732978"/>
                  </a:lnTo>
                  <a:lnTo>
                    <a:pt x="253998" y="1699834"/>
                  </a:lnTo>
                  <a:lnTo>
                    <a:pt x="225085" y="1665379"/>
                  </a:lnTo>
                  <a:lnTo>
                    <a:pt x="197681" y="1629660"/>
                  </a:lnTo>
                  <a:lnTo>
                    <a:pt x="171835" y="1592728"/>
                  </a:lnTo>
                  <a:lnTo>
                    <a:pt x="147597" y="1554632"/>
                  </a:lnTo>
                  <a:lnTo>
                    <a:pt x="125014" y="1515421"/>
                  </a:lnTo>
                  <a:lnTo>
                    <a:pt x="104138" y="1475143"/>
                  </a:lnTo>
                  <a:lnTo>
                    <a:pt x="85016" y="1433849"/>
                  </a:lnTo>
                  <a:lnTo>
                    <a:pt x="67697" y="1391587"/>
                  </a:lnTo>
                  <a:lnTo>
                    <a:pt x="52233" y="1348407"/>
                  </a:lnTo>
                  <a:lnTo>
                    <a:pt x="38670" y="1304358"/>
                  </a:lnTo>
                  <a:lnTo>
                    <a:pt x="27059" y="1259489"/>
                  </a:lnTo>
                  <a:lnTo>
                    <a:pt x="17449" y="1213849"/>
                  </a:lnTo>
                  <a:lnTo>
                    <a:pt x="9889" y="1167487"/>
                  </a:lnTo>
                  <a:lnTo>
                    <a:pt x="4427" y="1120453"/>
                  </a:lnTo>
                  <a:lnTo>
                    <a:pt x="1115" y="1072796"/>
                  </a:lnTo>
                  <a:lnTo>
                    <a:pt x="0" y="102456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0" y="0"/>
            <a:ext cx="2682240" cy="2754630"/>
          </a:xfrm>
          <a:custGeom>
            <a:avLst/>
            <a:gdLst/>
            <a:ahLst/>
            <a:cxnLst/>
            <a:rect l="l" t="t" r="r" b="b"/>
            <a:pathLst>
              <a:path w="2682240" h="2754630">
                <a:moveTo>
                  <a:pt x="2270673" y="0"/>
                </a:moveTo>
                <a:lnTo>
                  <a:pt x="2410803" y="0"/>
                </a:lnTo>
                <a:lnTo>
                  <a:pt x="2427415" y="27032"/>
                </a:lnTo>
                <a:lnTo>
                  <a:pt x="2450010" y="65941"/>
                </a:lnTo>
                <a:lnTo>
                  <a:pt x="2471656" y="105453"/>
                </a:lnTo>
                <a:lnTo>
                  <a:pt x="2492337" y="145552"/>
                </a:lnTo>
                <a:lnTo>
                  <a:pt x="2512037" y="186223"/>
                </a:lnTo>
                <a:lnTo>
                  <a:pt x="2530741" y="227450"/>
                </a:lnTo>
                <a:lnTo>
                  <a:pt x="2548433" y="269217"/>
                </a:lnTo>
                <a:lnTo>
                  <a:pt x="2565097" y="311509"/>
                </a:lnTo>
                <a:lnTo>
                  <a:pt x="2580718" y="354310"/>
                </a:lnTo>
                <a:lnTo>
                  <a:pt x="2595279" y="397603"/>
                </a:lnTo>
                <a:lnTo>
                  <a:pt x="2608766" y="441374"/>
                </a:lnTo>
                <a:lnTo>
                  <a:pt x="2621162" y="485606"/>
                </a:lnTo>
                <a:lnTo>
                  <a:pt x="2632453" y="530284"/>
                </a:lnTo>
                <a:lnTo>
                  <a:pt x="2642621" y="575392"/>
                </a:lnTo>
                <a:lnTo>
                  <a:pt x="2651652" y="620914"/>
                </a:lnTo>
                <a:lnTo>
                  <a:pt x="2659529" y="666835"/>
                </a:lnTo>
                <a:lnTo>
                  <a:pt x="2666238" y="713139"/>
                </a:lnTo>
                <a:lnTo>
                  <a:pt x="2671762" y="759810"/>
                </a:lnTo>
                <a:lnTo>
                  <a:pt x="2676085" y="806832"/>
                </a:lnTo>
                <a:lnTo>
                  <a:pt x="2679193" y="854190"/>
                </a:lnTo>
                <a:lnTo>
                  <a:pt x="2681069" y="901868"/>
                </a:lnTo>
                <a:lnTo>
                  <a:pt x="2681698" y="949850"/>
                </a:lnTo>
                <a:lnTo>
                  <a:pt x="2681069" y="996707"/>
                </a:lnTo>
                <a:lnTo>
                  <a:pt x="2681069" y="998653"/>
                </a:lnTo>
                <a:lnTo>
                  <a:pt x="2679032" y="1049171"/>
                </a:lnTo>
                <a:lnTo>
                  <a:pt x="2675711" y="1098471"/>
                </a:lnTo>
                <a:lnTo>
                  <a:pt x="2671078" y="1147503"/>
                </a:lnTo>
                <a:lnTo>
                  <a:pt x="2665139" y="1196246"/>
                </a:lnTo>
                <a:lnTo>
                  <a:pt x="2657905" y="1244681"/>
                </a:lnTo>
                <a:lnTo>
                  <a:pt x="2649382" y="1292786"/>
                </a:lnTo>
                <a:lnTo>
                  <a:pt x="2639580" y="1340541"/>
                </a:lnTo>
                <a:lnTo>
                  <a:pt x="2628508" y="1387925"/>
                </a:lnTo>
                <a:lnTo>
                  <a:pt x="2616173" y="1434918"/>
                </a:lnTo>
                <a:lnTo>
                  <a:pt x="2602584" y="1481499"/>
                </a:lnTo>
                <a:lnTo>
                  <a:pt x="2587751" y="1527647"/>
                </a:lnTo>
                <a:lnTo>
                  <a:pt x="2571680" y="1573342"/>
                </a:lnTo>
                <a:lnTo>
                  <a:pt x="2564042" y="1593310"/>
                </a:lnTo>
                <a:lnTo>
                  <a:pt x="2564042" y="949850"/>
                </a:lnTo>
                <a:lnTo>
                  <a:pt x="2563371" y="901883"/>
                </a:lnTo>
                <a:lnTo>
                  <a:pt x="2561368" y="854244"/>
                </a:lnTo>
                <a:lnTo>
                  <a:pt x="2558051" y="806951"/>
                </a:lnTo>
                <a:lnTo>
                  <a:pt x="2553440" y="760023"/>
                </a:lnTo>
                <a:lnTo>
                  <a:pt x="2547550" y="713476"/>
                </a:lnTo>
                <a:lnTo>
                  <a:pt x="2540401" y="667329"/>
                </a:lnTo>
                <a:lnTo>
                  <a:pt x="2532010" y="621599"/>
                </a:lnTo>
                <a:lnTo>
                  <a:pt x="2522396" y="576306"/>
                </a:lnTo>
                <a:lnTo>
                  <a:pt x="2511575" y="531465"/>
                </a:lnTo>
                <a:lnTo>
                  <a:pt x="2499567" y="487097"/>
                </a:lnTo>
                <a:lnTo>
                  <a:pt x="2486388" y="443218"/>
                </a:lnTo>
                <a:lnTo>
                  <a:pt x="2472057" y="399846"/>
                </a:lnTo>
                <a:lnTo>
                  <a:pt x="2456592" y="356999"/>
                </a:lnTo>
                <a:lnTo>
                  <a:pt x="2440011" y="314696"/>
                </a:lnTo>
                <a:lnTo>
                  <a:pt x="2422331" y="272953"/>
                </a:lnTo>
                <a:lnTo>
                  <a:pt x="2403570" y="231789"/>
                </a:lnTo>
                <a:lnTo>
                  <a:pt x="2383747" y="191223"/>
                </a:lnTo>
                <a:lnTo>
                  <a:pt x="2362880" y="151271"/>
                </a:lnTo>
                <a:lnTo>
                  <a:pt x="2340985" y="111952"/>
                </a:lnTo>
                <a:lnTo>
                  <a:pt x="2318082" y="73283"/>
                </a:lnTo>
                <a:lnTo>
                  <a:pt x="2294188" y="35283"/>
                </a:lnTo>
                <a:lnTo>
                  <a:pt x="2270673" y="0"/>
                </a:lnTo>
                <a:close/>
              </a:path>
              <a:path w="2682240" h="2754630">
                <a:moveTo>
                  <a:pt x="0" y="2526577"/>
                </a:moveTo>
                <a:lnTo>
                  <a:pt x="0" y="2390404"/>
                </a:lnTo>
                <a:lnTo>
                  <a:pt x="590" y="2390775"/>
                </a:lnTo>
                <a:lnTo>
                  <a:pt x="39259" y="2413678"/>
                </a:lnTo>
                <a:lnTo>
                  <a:pt x="78578" y="2435573"/>
                </a:lnTo>
                <a:lnTo>
                  <a:pt x="118530" y="2456441"/>
                </a:lnTo>
                <a:lnTo>
                  <a:pt x="159096" y="2476264"/>
                </a:lnTo>
                <a:lnTo>
                  <a:pt x="200260" y="2495024"/>
                </a:lnTo>
                <a:lnTo>
                  <a:pt x="242002" y="2512704"/>
                </a:lnTo>
                <a:lnTo>
                  <a:pt x="284306" y="2529285"/>
                </a:lnTo>
                <a:lnTo>
                  <a:pt x="327153" y="2544750"/>
                </a:lnTo>
                <a:lnTo>
                  <a:pt x="370525" y="2559081"/>
                </a:lnTo>
                <a:lnTo>
                  <a:pt x="414404" y="2572260"/>
                </a:lnTo>
                <a:lnTo>
                  <a:pt x="458772" y="2584268"/>
                </a:lnTo>
                <a:lnTo>
                  <a:pt x="503612" y="2595089"/>
                </a:lnTo>
                <a:lnTo>
                  <a:pt x="548906" y="2604703"/>
                </a:lnTo>
                <a:lnTo>
                  <a:pt x="593971" y="2612972"/>
                </a:lnTo>
                <a:lnTo>
                  <a:pt x="640299" y="2620168"/>
                </a:lnTo>
                <a:lnTo>
                  <a:pt x="686995" y="2626090"/>
                </a:lnTo>
                <a:lnTo>
                  <a:pt x="734045" y="2630723"/>
                </a:lnTo>
                <a:lnTo>
                  <a:pt x="781551" y="2634061"/>
                </a:lnTo>
                <a:lnTo>
                  <a:pt x="829190" y="2636064"/>
                </a:lnTo>
                <a:lnTo>
                  <a:pt x="877157" y="2636735"/>
                </a:lnTo>
                <a:lnTo>
                  <a:pt x="926931" y="2636018"/>
                </a:lnTo>
                <a:lnTo>
                  <a:pt x="976478" y="2633874"/>
                </a:lnTo>
                <a:lnTo>
                  <a:pt x="1025778" y="2630314"/>
                </a:lnTo>
                <a:lnTo>
                  <a:pt x="1074810" y="2625345"/>
                </a:lnTo>
                <a:lnTo>
                  <a:pt x="1123553" y="2618974"/>
                </a:lnTo>
                <a:lnTo>
                  <a:pt x="1171988" y="2611208"/>
                </a:lnTo>
                <a:lnTo>
                  <a:pt x="1172621" y="2611106"/>
                </a:lnTo>
                <a:lnTo>
                  <a:pt x="1220093" y="2602055"/>
                </a:lnTo>
                <a:lnTo>
                  <a:pt x="1268463" y="2591384"/>
                </a:lnTo>
                <a:lnTo>
                  <a:pt x="1315781" y="2579471"/>
                </a:lnTo>
                <a:lnTo>
                  <a:pt x="1362225" y="2566329"/>
                </a:lnTo>
                <a:lnTo>
                  <a:pt x="1362665" y="2566204"/>
                </a:lnTo>
                <a:lnTo>
                  <a:pt x="1408805" y="2551682"/>
                </a:lnTo>
                <a:lnTo>
                  <a:pt x="1455038" y="2535645"/>
                </a:lnTo>
                <a:lnTo>
                  <a:pt x="1500479" y="2518374"/>
                </a:lnTo>
                <a:lnTo>
                  <a:pt x="1545391" y="2499788"/>
                </a:lnTo>
                <a:lnTo>
                  <a:pt x="1589750" y="2479896"/>
                </a:lnTo>
                <a:lnTo>
                  <a:pt x="1633534" y="2458710"/>
                </a:lnTo>
                <a:lnTo>
                  <a:pt x="1676717" y="2436238"/>
                </a:lnTo>
                <a:lnTo>
                  <a:pt x="1719276" y="2412491"/>
                </a:lnTo>
                <a:lnTo>
                  <a:pt x="1761188" y="2387479"/>
                </a:lnTo>
                <a:lnTo>
                  <a:pt x="1802429" y="2361211"/>
                </a:lnTo>
                <a:lnTo>
                  <a:pt x="1842974" y="2333697"/>
                </a:lnTo>
                <a:lnTo>
                  <a:pt x="1882801" y="2304948"/>
                </a:lnTo>
                <a:lnTo>
                  <a:pt x="1921885" y="2274973"/>
                </a:lnTo>
                <a:lnTo>
                  <a:pt x="1960203" y="2243782"/>
                </a:lnTo>
                <a:lnTo>
                  <a:pt x="1997730" y="2211385"/>
                </a:lnTo>
                <a:lnTo>
                  <a:pt x="2034444" y="2177792"/>
                </a:lnTo>
                <a:lnTo>
                  <a:pt x="2070320" y="2143013"/>
                </a:lnTo>
                <a:lnTo>
                  <a:pt x="2105173" y="2107211"/>
                </a:lnTo>
                <a:lnTo>
                  <a:pt x="2138830" y="2070561"/>
                </a:lnTo>
                <a:lnTo>
                  <a:pt x="2171279" y="2033086"/>
                </a:lnTo>
                <a:lnTo>
                  <a:pt x="2202513" y="1994811"/>
                </a:lnTo>
                <a:lnTo>
                  <a:pt x="2232521" y="1955760"/>
                </a:lnTo>
                <a:lnTo>
                  <a:pt x="2261295" y="1915959"/>
                </a:lnTo>
                <a:lnTo>
                  <a:pt x="2288826" y="1875430"/>
                </a:lnTo>
                <a:lnTo>
                  <a:pt x="2315103" y="1834199"/>
                </a:lnTo>
                <a:lnTo>
                  <a:pt x="2340119" y="1792290"/>
                </a:lnTo>
                <a:lnTo>
                  <a:pt x="2363863" y="1749728"/>
                </a:lnTo>
                <a:lnTo>
                  <a:pt x="2386326" y="1706537"/>
                </a:lnTo>
                <a:lnTo>
                  <a:pt x="2407500" y="1662741"/>
                </a:lnTo>
                <a:lnTo>
                  <a:pt x="2427415" y="1618268"/>
                </a:lnTo>
                <a:lnTo>
                  <a:pt x="2445941" y="1573432"/>
                </a:lnTo>
                <a:lnTo>
                  <a:pt x="2463190" y="1527969"/>
                </a:lnTo>
                <a:lnTo>
                  <a:pt x="2479112" y="1481998"/>
                </a:lnTo>
                <a:lnTo>
                  <a:pt x="2493698" y="1435546"/>
                </a:lnTo>
                <a:lnTo>
                  <a:pt x="2506939" y="1388634"/>
                </a:lnTo>
                <a:lnTo>
                  <a:pt x="2518825" y="1341290"/>
                </a:lnTo>
                <a:lnTo>
                  <a:pt x="2529347" y="1293536"/>
                </a:lnTo>
                <a:lnTo>
                  <a:pt x="2538496" y="1245397"/>
                </a:lnTo>
                <a:lnTo>
                  <a:pt x="2546264" y="1196898"/>
                </a:lnTo>
                <a:lnTo>
                  <a:pt x="2552639" y="1148063"/>
                </a:lnTo>
                <a:lnTo>
                  <a:pt x="2557614" y="1098916"/>
                </a:lnTo>
                <a:lnTo>
                  <a:pt x="2561179" y="1049482"/>
                </a:lnTo>
                <a:lnTo>
                  <a:pt x="2563371" y="998727"/>
                </a:lnTo>
                <a:lnTo>
                  <a:pt x="2563371" y="996605"/>
                </a:lnTo>
                <a:lnTo>
                  <a:pt x="2564042" y="949850"/>
                </a:lnTo>
                <a:lnTo>
                  <a:pt x="2564042" y="1593310"/>
                </a:lnTo>
                <a:lnTo>
                  <a:pt x="2554382" y="1618563"/>
                </a:lnTo>
                <a:lnTo>
                  <a:pt x="2535864" y="1663290"/>
                </a:lnTo>
                <a:lnTo>
                  <a:pt x="2516135" y="1707502"/>
                </a:lnTo>
                <a:lnTo>
                  <a:pt x="2495203" y="1751178"/>
                </a:lnTo>
                <a:lnTo>
                  <a:pt x="2473078" y="1794298"/>
                </a:lnTo>
                <a:lnTo>
                  <a:pt x="2449767" y="1836842"/>
                </a:lnTo>
                <a:lnTo>
                  <a:pt x="2425279" y="1878788"/>
                </a:lnTo>
                <a:lnTo>
                  <a:pt x="2399622" y="1920116"/>
                </a:lnTo>
                <a:lnTo>
                  <a:pt x="2372806" y="1960805"/>
                </a:lnTo>
                <a:lnTo>
                  <a:pt x="2344838" y="2000836"/>
                </a:lnTo>
                <a:lnTo>
                  <a:pt x="2315727" y="2040186"/>
                </a:lnTo>
                <a:lnTo>
                  <a:pt x="2285482" y="2078836"/>
                </a:lnTo>
                <a:lnTo>
                  <a:pt x="2254111" y="2116766"/>
                </a:lnTo>
                <a:lnTo>
                  <a:pt x="2221623" y="2153953"/>
                </a:lnTo>
                <a:lnTo>
                  <a:pt x="2188026" y="2190379"/>
                </a:lnTo>
                <a:lnTo>
                  <a:pt x="2153329" y="2226022"/>
                </a:lnTo>
                <a:lnTo>
                  <a:pt x="2117686" y="2260719"/>
                </a:lnTo>
                <a:lnTo>
                  <a:pt x="2081260" y="2294316"/>
                </a:lnTo>
                <a:lnTo>
                  <a:pt x="2044073" y="2326804"/>
                </a:lnTo>
                <a:lnTo>
                  <a:pt x="2006143" y="2358175"/>
                </a:lnTo>
                <a:lnTo>
                  <a:pt x="1967493" y="2388420"/>
                </a:lnTo>
                <a:lnTo>
                  <a:pt x="1928143" y="2417531"/>
                </a:lnTo>
                <a:lnTo>
                  <a:pt x="1888112" y="2445499"/>
                </a:lnTo>
                <a:lnTo>
                  <a:pt x="1847423" y="2472315"/>
                </a:lnTo>
                <a:lnTo>
                  <a:pt x="1806095" y="2497972"/>
                </a:lnTo>
                <a:lnTo>
                  <a:pt x="1764149" y="2522460"/>
                </a:lnTo>
                <a:lnTo>
                  <a:pt x="1721605" y="2545771"/>
                </a:lnTo>
                <a:lnTo>
                  <a:pt x="1678485" y="2567897"/>
                </a:lnTo>
                <a:lnTo>
                  <a:pt x="1634809" y="2588828"/>
                </a:lnTo>
                <a:lnTo>
                  <a:pt x="1590597" y="2608557"/>
                </a:lnTo>
                <a:lnTo>
                  <a:pt x="1545870" y="2627075"/>
                </a:lnTo>
                <a:lnTo>
                  <a:pt x="1500649" y="2644374"/>
                </a:lnTo>
                <a:lnTo>
                  <a:pt x="1455038" y="2660414"/>
                </a:lnTo>
                <a:lnTo>
                  <a:pt x="1409092" y="2675185"/>
                </a:lnTo>
                <a:lnTo>
                  <a:pt x="1362225" y="2688866"/>
                </a:lnTo>
                <a:lnTo>
                  <a:pt x="1315232" y="2701201"/>
                </a:lnTo>
                <a:lnTo>
                  <a:pt x="1267848" y="2712273"/>
                </a:lnTo>
                <a:lnTo>
                  <a:pt x="1220093" y="2722075"/>
                </a:lnTo>
                <a:lnTo>
                  <a:pt x="1172621" y="2730486"/>
                </a:lnTo>
                <a:lnTo>
                  <a:pt x="1171988" y="2730598"/>
                </a:lnTo>
                <a:lnTo>
                  <a:pt x="1124144" y="2737744"/>
                </a:lnTo>
                <a:lnTo>
                  <a:pt x="1075329" y="2743708"/>
                </a:lnTo>
                <a:lnTo>
                  <a:pt x="1026199" y="2748365"/>
                </a:lnTo>
                <a:lnTo>
                  <a:pt x="976778" y="2751705"/>
                </a:lnTo>
                <a:lnTo>
                  <a:pt x="927089" y="2753717"/>
                </a:lnTo>
                <a:lnTo>
                  <a:pt x="877157" y="2754391"/>
                </a:lnTo>
                <a:lnTo>
                  <a:pt x="829190" y="2753763"/>
                </a:lnTo>
                <a:lnTo>
                  <a:pt x="781551" y="2751891"/>
                </a:lnTo>
                <a:lnTo>
                  <a:pt x="734258" y="2748793"/>
                </a:lnTo>
                <a:lnTo>
                  <a:pt x="687329" y="2744485"/>
                </a:lnTo>
                <a:lnTo>
                  <a:pt x="640783" y="2738988"/>
                </a:lnTo>
                <a:lnTo>
                  <a:pt x="594635" y="2732318"/>
                </a:lnTo>
                <a:lnTo>
                  <a:pt x="548029" y="2724345"/>
                </a:lnTo>
                <a:lnTo>
                  <a:pt x="502487" y="2715314"/>
                </a:lnTo>
                <a:lnTo>
                  <a:pt x="457361" y="2705146"/>
                </a:lnTo>
                <a:lnTo>
                  <a:pt x="412667" y="2693856"/>
                </a:lnTo>
                <a:lnTo>
                  <a:pt x="368421" y="2681459"/>
                </a:lnTo>
                <a:lnTo>
                  <a:pt x="324637" y="2667973"/>
                </a:lnTo>
                <a:lnTo>
                  <a:pt x="281333" y="2653411"/>
                </a:lnTo>
                <a:lnTo>
                  <a:pt x="238523" y="2637790"/>
                </a:lnTo>
                <a:lnTo>
                  <a:pt x="196223" y="2621126"/>
                </a:lnTo>
                <a:lnTo>
                  <a:pt x="154450" y="2603434"/>
                </a:lnTo>
                <a:lnTo>
                  <a:pt x="113217" y="2584730"/>
                </a:lnTo>
                <a:lnTo>
                  <a:pt x="72543" y="2565030"/>
                </a:lnTo>
                <a:lnTo>
                  <a:pt x="32441" y="2544349"/>
                </a:lnTo>
                <a:lnTo>
                  <a:pt x="0" y="2526577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91806" y="752869"/>
            <a:ext cx="4005570" cy="391400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39717" y="875981"/>
            <a:ext cx="4217439" cy="373112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85026" y="5433200"/>
            <a:ext cx="4050341" cy="365759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920867" y="5347916"/>
            <a:ext cx="3332307" cy="365608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5155259" y="4156144"/>
            <a:ext cx="9448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10" dirty="0">
                <a:latin typeface="Arial Black"/>
                <a:cs typeface="Arial Black"/>
              </a:rPr>
              <a:t>α</a:t>
            </a:r>
            <a:r>
              <a:rPr sz="3000" spc="-400" dirty="0">
                <a:latin typeface="Arial Black"/>
                <a:cs typeface="Arial Black"/>
              </a:rPr>
              <a:t> </a:t>
            </a:r>
            <a:r>
              <a:rPr sz="3000" b="1" spc="-185" dirty="0">
                <a:latin typeface="Trebuchet MS"/>
                <a:cs typeface="Trebuchet MS"/>
              </a:rPr>
              <a:t>=45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375938" y="8684066"/>
            <a:ext cx="95821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10" dirty="0">
                <a:latin typeface="Arial Black"/>
                <a:cs typeface="Arial Black"/>
              </a:rPr>
              <a:t>α</a:t>
            </a:r>
            <a:r>
              <a:rPr sz="3000" spc="-400" dirty="0">
                <a:latin typeface="Arial Black"/>
                <a:cs typeface="Arial Black"/>
              </a:rPr>
              <a:t> </a:t>
            </a:r>
            <a:r>
              <a:rPr sz="3000" b="1" spc="-150" dirty="0">
                <a:latin typeface="Trebuchet MS"/>
                <a:cs typeface="Trebuchet MS"/>
              </a:rPr>
              <a:t>=60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52616" y="8769350"/>
            <a:ext cx="9467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10" dirty="0">
                <a:latin typeface="Arial Black"/>
                <a:cs typeface="Arial Black"/>
              </a:rPr>
              <a:t>α</a:t>
            </a:r>
            <a:r>
              <a:rPr sz="3000" spc="-400" dirty="0">
                <a:latin typeface="Arial Black"/>
                <a:cs typeface="Arial Black"/>
              </a:rPr>
              <a:t> </a:t>
            </a:r>
            <a:r>
              <a:rPr sz="3000" b="1" spc="-180" dirty="0">
                <a:latin typeface="Trebuchet MS"/>
                <a:cs typeface="Trebuchet MS"/>
              </a:rPr>
              <a:t>=55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0425054" y="4156144"/>
            <a:ext cx="95631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10" dirty="0">
                <a:solidFill>
                  <a:srgbClr val="000000"/>
                </a:solidFill>
                <a:latin typeface="Arial Black"/>
                <a:cs typeface="Arial Black"/>
              </a:rPr>
              <a:t>α</a:t>
            </a:r>
            <a:r>
              <a:rPr sz="3000" spc="-400" dirty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sz="3000" b="1" spc="-155" dirty="0">
                <a:solidFill>
                  <a:srgbClr val="000000"/>
                </a:solidFill>
                <a:latin typeface="Trebuchet MS"/>
                <a:cs typeface="Trebuchet MS"/>
              </a:rPr>
              <a:t>=50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742833" y="9307570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8214336"/>
              <a:ext cx="1908810" cy="2073275"/>
            </a:xfrm>
            <a:custGeom>
              <a:avLst/>
              <a:gdLst/>
              <a:ahLst/>
              <a:cxnLst/>
              <a:rect l="l" t="t" r="r" b="b"/>
              <a:pathLst>
                <a:path w="1908810" h="2073275">
                  <a:moveTo>
                    <a:pt x="1901578" y="2072663"/>
                  </a:moveTo>
                  <a:lnTo>
                    <a:pt x="1776627" y="2072663"/>
                  </a:lnTo>
                  <a:lnTo>
                    <a:pt x="1778447" y="2053176"/>
                  </a:lnTo>
                  <a:lnTo>
                    <a:pt x="1778509" y="2052512"/>
                  </a:lnTo>
                  <a:lnTo>
                    <a:pt x="1781655" y="2005328"/>
                  </a:lnTo>
                  <a:lnTo>
                    <a:pt x="1783591" y="1957171"/>
                  </a:lnTo>
                  <a:lnTo>
                    <a:pt x="1784242" y="1908720"/>
                  </a:lnTo>
                  <a:lnTo>
                    <a:pt x="1783534" y="1857788"/>
                  </a:lnTo>
                  <a:lnTo>
                    <a:pt x="1781415" y="1807094"/>
                  </a:lnTo>
                  <a:lnTo>
                    <a:pt x="1777895" y="1756661"/>
                  </a:lnTo>
                  <a:lnTo>
                    <a:pt x="1772983" y="1706512"/>
                  </a:lnTo>
                  <a:lnTo>
                    <a:pt x="1766689" y="1656669"/>
                  </a:lnTo>
                  <a:lnTo>
                    <a:pt x="1759010" y="1607088"/>
                  </a:lnTo>
                  <a:lnTo>
                    <a:pt x="1749992" y="1557993"/>
                  </a:lnTo>
                  <a:lnTo>
                    <a:pt x="1739608" y="1509205"/>
                  </a:lnTo>
                  <a:lnTo>
                    <a:pt x="1727879" y="1460813"/>
                  </a:lnTo>
                  <a:lnTo>
                    <a:pt x="1714814" y="1412840"/>
                  </a:lnTo>
                  <a:lnTo>
                    <a:pt x="1700424" y="1365309"/>
                  </a:lnTo>
                  <a:lnTo>
                    <a:pt x="1684717" y="1318241"/>
                  </a:lnTo>
                  <a:lnTo>
                    <a:pt x="1667703" y="1271661"/>
                  </a:lnTo>
                  <a:lnTo>
                    <a:pt x="1649391" y="1225589"/>
                  </a:lnTo>
                  <a:lnTo>
                    <a:pt x="1629791" y="1180050"/>
                  </a:lnTo>
                  <a:lnTo>
                    <a:pt x="1608911" y="1135064"/>
                  </a:lnTo>
                  <a:lnTo>
                    <a:pt x="1586762" y="1090656"/>
                  </a:lnTo>
                  <a:lnTo>
                    <a:pt x="1563353" y="1046846"/>
                  </a:lnTo>
                  <a:lnTo>
                    <a:pt x="1538693" y="1003659"/>
                  </a:lnTo>
                  <a:lnTo>
                    <a:pt x="1512792" y="961116"/>
                  </a:lnTo>
                  <a:lnTo>
                    <a:pt x="1485658" y="919240"/>
                  </a:lnTo>
                  <a:lnTo>
                    <a:pt x="1457302" y="878053"/>
                  </a:lnTo>
                  <a:lnTo>
                    <a:pt x="1427733" y="837578"/>
                  </a:lnTo>
                  <a:lnTo>
                    <a:pt x="1396960" y="797838"/>
                  </a:lnTo>
                  <a:lnTo>
                    <a:pt x="1364992" y="758855"/>
                  </a:lnTo>
                  <a:lnTo>
                    <a:pt x="1331839" y="720652"/>
                  </a:lnTo>
                  <a:lnTo>
                    <a:pt x="1297511" y="683251"/>
                  </a:lnTo>
                  <a:lnTo>
                    <a:pt x="1262016" y="646674"/>
                  </a:lnTo>
                  <a:lnTo>
                    <a:pt x="1225516" y="611103"/>
                  </a:lnTo>
                  <a:lnTo>
                    <a:pt x="1188179" y="576710"/>
                  </a:lnTo>
                  <a:lnTo>
                    <a:pt x="1150031" y="543503"/>
                  </a:lnTo>
                  <a:lnTo>
                    <a:pt x="1111092" y="511490"/>
                  </a:lnTo>
                  <a:lnTo>
                    <a:pt x="1071388" y="480681"/>
                  </a:lnTo>
                  <a:lnTo>
                    <a:pt x="1030940" y="451085"/>
                  </a:lnTo>
                  <a:lnTo>
                    <a:pt x="989773" y="422710"/>
                  </a:lnTo>
                  <a:lnTo>
                    <a:pt x="947908" y="395565"/>
                  </a:lnTo>
                  <a:lnTo>
                    <a:pt x="905371" y="369658"/>
                  </a:lnTo>
                  <a:lnTo>
                    <a:pt x="862182" y="344999"/>
                  </a:lnTo>
                  <a:lnTo>
                    <a:pt x="818366" y="321596"/>
                  </a:lnTo>
                  <a:lnTo>
                    <a:pt x="773947" y="299459"/>
                  </a:lnTo>
                  <a:lnTo>
                    <a:pt x="728946" y="278595"/>
                  </a:lnTo>
                  <a:lnTo>
                    <a:pt x="683387" y="259013"/>
                  </a:lnTo>
                  <a:lnTo>
                    <a:pt x="637294" y="240723"/>
                  </a:lnTo>
                  <a:lnTo>
                    <a:pt x="590689" y="223733"/>
                  </a:lnTo>
                  <a:lnTo>
                    <a:pt x="543596" y="208052"/>
                  </a:lnTo>
                  <a:lnTo>
                    <a:pt x="496038" y="193688"/>
                  </a:lnTo>
                  <a:lnTo>
                    <a:pt x="448038" y="180651"/>
                  </a:lnTo>
                  <a:lnTo>
                    <a:pt x="399619" y="168949"/>
                  </a:lnTo>
                  <a:lnTo>
                    <a:pt x="350805" y="158591"/>
                  </a:lnTo>
                  <a:lnTo>
                    <a:pt x="301618" y="149585"/>
                  </a:lnTo>
                  <a:lnTo>
                    <a:pt x="252081" y="141941"/>
                  </a:lnTo>
                  <a:lnTo>
                    <a:pt x="202219" y="135667"/>
                  </a:lnTo>
                  <a:lnTo>
                    <a:pt x="152053" y="130772"/>
                  </a:lnTo>
                  <a:lnTo>
                    <a:pt x="101608" y="127265"/>
                  </a:lnTo>
                  <a:lnTo>
                    <a:pt x="50906" y="125154"/>
                  </a:lnTo>
                  <a:lnTo>
                    <a:pt x="0" y="124448"/>
                  </a:lnTo>
                  <a:lnTo>
                    <a:pt x="0" y="0"/>
                  </a:lnTo>
                  <a:lnTo>
                    <a:pt x="50866" y="660"/>
                  </a:lnTo>
                  <a:lnTo>
                    <a:pt x="101538" y="2636"/>
                  </a:lnTo>
                  <a:lnTo>
                    <a:pt x="151968" y="5918"/>
                  </a:lnTo>
                  <a:lnTo>
                    <a:pt x="202135" y="10500"/>
                  </a:lnTo>
                  <a:lnTo>
                    <a:pt x="252020" y="16372"/>
                  </a:lnTo>
                  <a:lnTo>
                    <a:pt x="301603" y="23528"/>
                  </a:lnTo>
                  <a:lnTo>
                    <a:pt x="350864" y="31957"/>
                  </a:lnTo>
                  <a:lnTo>
                    <a:pt x="399783" y="41653"/>
                  </a:lnTo>
                  <a:lnTo>
                    <a:pt x="448342" y="52607"/>
                  </a:lnTo>
                  <a:lnTo>
                    <a:pt x="496520" y="64812"/>
                  </a:lnTo>
                  <a:lnTo>
                    <a:pt x="544298" y="78258"/>
                  </a:lnTo>
                  <a:lnTo>
                    <a:pt x="591655" y="92938"/>
                  </a:lnTo>
                  <a:lnTo>
                    <a:pt x="638573" y="108843"/>
                  </a:lnTo>
                  <a:lnTo>
                    <a:pt x="685031" y="125967"/>
                  </a:lnTo>
                  <a:lnTo>
                    <a:pt x="731010" y="144299"/>
                  </a:lnTo>
                  <a:lnTo>
                    <a:pt x="776490" y="163833"/>
                  </a:lnTo>
                  <a:lnTo>
                    <a:pt x="821452" y="184560"/>
                  </a:lnTo>
                  <a:lnTo>
                    <a:pt x="865875" y="206472"/>
                  </a:lnTo>
                  <a:lnTo>
                    <a:pt x="909741" y="229560"/>
                  </a:lnTo>
                  <a:lnTo>
                    <a:pt x="953029" y="253817"/>
                  </a:lnTo>
                  <a:lnTo>
                    <a:pt x="995720" y="279235"/>
                  </a:lnTo>
                  <a:lnTo>
                    <a:pt x="1037794" y="305805"/>
                  </a:lnTo>
                  <a:lnTo>
                    <a:pt x="1079232" y="333519"/>
                  </a:lnTo>
                  <a:lnTo>
                    <a:pt x="1120013" y="362370"/>
                  </a:lnTo>
                  <a:lnTo>
                    <a:pt x="1160118" y="392348"/>
                  </a:lnTo>
                  <a:lnTo>
                    <a:pt x="1199528" y="423446"/>
                  </a:lnTo>
                  <a:lnTo>
                    <a:pt x="1238223" y="455656"/>
                  </a:lnTo>
                  <a:lnTo>
                    <a:pt x="1276182" y="488969"/>
                  </a:lnTo>
                  <a:lnTo>
                    <a:pt x="1313387" y="523377"/>
                  </a:lnTo>
                  <a:lnTo>
                    <a:pt x="1349817" y="558873"/>
                  </a:lnTo>
                  <a:lnTo>
                    <a:pt x="1385313" y="595304"/>
                  </a:lnTo>
                  <a:lnTo>
                    <a:pt x="1419721" y="632508"/>
                  </a:lnTo>
                  <a:lnTo>
                    <a:pt x="1453034" y="670468"/>
                  </a:lnTo>
                  <a:lnTo>
                    <a:pt x="1485244" y="709162"/>
                  </a:lnTo>
                  <a:lnTo>
                    <a:pt x="1516342" y="748572"/>
                  </a:lnTo>
                  <a:lnTo>
                    <a:pt x="1546321" y="788677"/>
                  </a:lnTo>
                  <a:lnTo>
                    <a:pt x="1575171" y="829458"/>
                  </a:lnTo>
                  <a:lnTo>
                    <a:pt x="1602885" y="870896"/>
                  </a:lnTo>
                  <a:lnTo>
                    <a:pt x="1629455" y="912970"/>
                  </a:lnTo>
                  <a:lnTo>
                    <a:pt x="1654873" y="955661"/>
                  </a:lnTo>
                  <a:lnTo>
                    <a:pt x="1679130" y="998949"/>
                  </a:lnTo>
                  <a:lnTo>
                    <a:pt x="1702219" y="1042815"/>
                  </a:lnTo>
                  <a:lnTo>
                    <a:pt x="1724131" y="1087238"/>
                  </a:lnTo>
                  <a:lnTo>
                    <a:pt x="1744857" y="1132200"/>
                  </a:lnTo>
                  <a:lnTo>
                    <a:pt x="1764391" y="1177680"/>
                  </a:lnTo>
                  <a:lnTo>
                    <a:pt x="1782724" y="1223659"/>
                  </a:lnTo>
                  <a:lnTo>
                    <a:pt x="1799847" y="1270118"/>
                  </a:lnTo>
                  <a:lnTo>
                    <a:pt x="1815753" y="1317035"/>
                  </a:lnTo>
                  <a:lnTo>
                    <a:pt x="1830433" y="1364393"/>
                  </a:lnTo>
                  <a:lnTo>
                    <a:pt x="1843879" y="1412170"/>
                  </a:lnTo>
                  <a:lnTo>
                    <a:pt x="1856083" y="1460348"/>
                  </a:lnTo>
                  <a:lnTo>
                    <a:pt x="1867037" y="1508907"/>
                  </a:lnTo>
                  <a:lnTo>
                    <a:pt x="1876733" y="1557827"/>
                  </a:lnTo>
                  <a:lnTo>
                    <a:pt x="1885163" y="1607088"/>
                  </a:lnTo>
                  <a:lnTo>
                    <a:pt x="1892318" y="1656669"/>
                  </a:lnTo>
                  <a:lnTo>
                    <a:pt x="1898185" y="1706512"/>
                  </a:lnTo>
                  <a:lnTo>
                    <a:pt x="1902766" y="1756661"/>
                  </a:lnTo>
                  <a:lnTo>
                    <a:pt x="1906051" y="1807094"/>
                  </a:lnTo>
                  <a:lnTo>
                    <a:pt x="1908029" y="1857788"/>
                  </a:lnTo>
                  <a:lnTo>
                    <a:pt x="1908690" y="1908720"/>
                  </a:lnTo>
                  <a:lnTo>
                    <a:pt x="1908088" y="1956969"/>
                  </a:lnTo>
                  <a:lnTo>
                    <a:pt x="1906295" y="2004906"/>
                  </a:lnTo>
                  <a:lnTo>
                    <a:pt x="1903327" y="2052512"/>
                  </a:lnTo>
                  <a:lnTo>
                    <a:pt x="1903286" y="2053176"/>
                  </a:lnTo>
                  <a:lnTo>
                    <a:pt x="1901578" y="2072663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37746" y="0"/>
              <a:ext cx="17250251" cy="9113989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2902916" y="2480425"/>
            <a:ext cx="13270865" cy="6188075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 marR="662940">
              <a:lnSpc>
                <a:spcPts val="3979"/>
              </a:lnSpc>
              <a:spcBef>
                <a:spcPts val="915"/>
              </a:spcBef>
            </a:pPr>
            <a:r>
              <a:rPr sz="4000" b="1" spc="-229" dirty="0">
                <a:latin typeface="Trebuchet MS"/>
                <a:cs typeface="Trebuchet MS"/>
              </a:rPr>
              <a:t>Extrusion</a:t>
            </a:r>
            <a:r>
              <a:rPr sz="4000" b="1" spc="-459" dirty="0">
                <a:latin typeface="Trebuchet MS"/>
                <a:cs typeface="Trebuchet MS"/>
              </a:rPr>
              <a:t> </a:t>
            </a:r>
            <a:r>
              <a:rPr sz="4000" spc="-65" dirty="0">
                <a:latin typeface="Trebuchet MS"/>
                <a:cs typeface="Trebuchet MS"/>
              </a:rPr>
              <a:t>is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210" dirty="0">
                <a:latin typeface="Trebuchet MS"/>
                <a:cs typeface="Trebuchet MS"/>
              </a:rPr>
              <a:t>a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170" dirty="0">
                <a:latin typeface="Trebuchet MS"/>
                <a:cs typeface="Trebuchet MS"/>
              </a:rPr>
              <a:t>metal-</a:t>
            </a:r>
            <a:r>
              <a:rPr sz="4000" spc="-150" dirty="0">
                <a:latin typeface="Trebuchet MS"/>
                <a:cs typeface="Trebuchet MS"/>
              </a:rPr>
              <a:t>forming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90" dirty="0">
                <a:latin typeface="Trebuchet MS"/>
                <a:cs typeface="Trebuchet MS"/>
              </a:rPr>
              <a:t>process</a:t>
            </a:r>
            <a:r>
              <a:rPr sz="4000" spc="-465" dirty="0">
                <a:latin typeface="Trebuchet MS"/>
                <a:cs typeface="Trebuchet MS"/>
              </a:rPr>
              <a:t> </a:t>
            </a:r>
            <a:r>
              <a:rPr sz="4000" spc="-114" dirty="0">
                <a:latin typeface="Trebuchet MS"/>
                <a:cs typeface="Trebuchet MS"/>
              </a:rPr>
              <a:t>used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155" dirty="0">
                <a:latin typeface="Trebuchet MS"/>
                <a:cs typeface="Trebuchet MS"/>
              </a:rPr>
              <a:t>to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135" dirty="0">
                <a:latin typeface="Trebuchet MS"/>
                <a:cs typeface="Trebuchet MS"/>
              </a:rPr>
              <a:t>shape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110" dirty="0">
                <a:latin typeface="Trebuchet MS"/>
                <a:cs typeface="Trebuchet MS"/>
              </a:rPr>
              <a:t>materials </a:t>
            </a:r>
            <a:r>
              <a:rPr sz="4000" spc="-95" dirty="0">
                <a:latin typeface="Trebuchet MS"/>
                <a:cs typeface="Trebuchet MS"/>
              </a:rPr>
              <a:t>through</a:t>
            </a:r>
            <a:r>
              <a:rPr sz="4000" spc="-465" dirty="0">
                <a:latin typeface="Trebuchet MS"/>
                <a:cs typeface="Trebuchet MS"/>
              </a:rPr>
              <a:t> </a:t>
            </a:r>
            <a:r>
              <a:rPr sz="4000" spc="-210" dirty="0">
                <a:latin typeface="Trebuchet MS"/>
                <a:cs typeface="Trebuchet MS"/>
              </a:rPr>
              <a:t>a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375" dirty="0">
                <a:latin typeface="Trebuchet MS"/>
                <a:cs typeface="Trebuchet MS"/>
              </a:rPr>
              <a:t>die.</a:t>
            </a:r>
            <a:endParaRPr sz="4000">
              <a:latin typeface="Trebuchet MS"/>
              <a:cs typeface="Trebuchet MS"/>
            </a:endParaRPr>
          </a:p>
          <a:p>
            <a:pPr marL="12700">
              <a:lnSpc>
                <a:spcPts val="3560"/>
              </a:lnSpc>
            </a:pPr>
            <a:r>
              <a:rPr sz="4000" b="1" spc="-280" dirty="0">
                <a:latin typeface="Trebuchet MS"/>
                <a:cs typeface="Trebuchet MS"/>
              </a:rPr>
              <a:t>Importance:</a:t>
            </a:r>
            <a:endParaRPr sz="4000">
              <a:latin typeface="Trebuchet MS"/>
              <a:cs typeface="Trebuchet MS"/>
            </a:endParaRPr>
          </a:p>
          <a:p>
            <a:pPr marL="876300" marR="1693545">
              <a:lnSpc>
                <a:spcPts val="3979"/>
              </a:lnSpc>
              <a:spcBef>
                <a:spcPts val="405"/>
              </a:spcBef>
            </a:pPr>
            <a:r>
              <a:rPr sz="4000" b="1" spc="-240" dirty="0">
                <a:latin typeface="Trebuchet MS"/>
                <a:cs typeface="Trebuchet MS"/>
              </a:rPr>
              <a:t>Used</a:t>
            </a:r>
            <a:r>
              <a:rPr sz="4000" b="1" spc="-375" dirty="0">
                <a:latin typeface="Trebuchet MS"/>
                <a:cs typeface="Trebuchet MS"/>
              </a:rPr>
              <a:t> </a:t>
            </a:r>
            <a:r>
              <a:rPr sz="4000" b="1" spc="-245" dirty="0">
                <a:latin typeface="Trebuchet MS"/>
                <a:cs typeface="Trebuchet MS"/>
              </a:rPr>
              <a:t>in</a:t>
            </a:r>
            <a:r>
              <a:rPr sz="4000" b="1" spc="-375" dirty="0">
                <a:latin typeface="Trebuchet MS"/>
                <a:cs typeface="Trebuchet MS"/>
              </a:rPr>
              <a:t> </a:t>
            </a:r>
            <a:r>
              <a:rPr sz="4000" b="1" spc="-204" dirty="0">
                <a:latin typeface="Trebuchet MS"/>
                <a:cs typeface="Trebuchet MS"/>
              </a:rPr>
              <a:t>industries</a:t>
            </a:r>
            <a:r>
              <a:rPr sz="4000" b="1" spc="-455" dirty="0">
                <a:latin typeface="Trebuchet MS"/>
                <a:cs typeface="Trebuchet MS"/>
              </a:rPr>
              <a:t> </a:t>
            </a:r>
            <a:r>
              <a:rPr sz="4000" spc="-55" dirty="0">
                <a:latin typeface="Trebuchet MS"/>
                <a:cs typeface="Trebuchet MS"/>
              </a:rPr>
              <a:t>such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60" dirty="0">
                <a:latin typeface="Trebuchet MS"/>
                <a:cs typeface="Trebuchet MS"/>
              </a:rPr>
              <a:t>as</a:t>
            </a:r>
            <a:r>
              <a:rPr sz="4000" spc="-455" dirty="0">
                <a:latin typeface="Trebuchet MS"/>
                <a:cs typeface="Trebuchet MS"/>
              </a:rPr>
              <a:t> </a:t>
            </a:r>
            <a:r>
              <a:rPr sz="4000" spc="-114" dirty="0">
                <a:latin typeface="Trebuchet MS"/>
                <a:cs typeface="Trebuchet MS"/>
              </a:rPr>
              <a:t>construction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265" dirty="0">
                <a:latin typeface="Trebuchet MS"/>
                <a:cs typeface="Trebuchet MS"/>
              </a:rPr>
              <a:t>automotive, </a:t>
            </a:r>
            <a:r>
              <a:rPr sz="4000" spc="-220" dirty="0">
                <a:latin typeface="Trebuchet MS"/>
                <a:cs typeface="Trebuchet MS"/>
              </a:rPr>
              <a:t>aerospace,</a:t>
            </a:r>
            <a:r>
              <a:rPr sz="4000" spc="-430" dirty="0">
                <a:latin typeface="Trebuchet MS"/>
                <a:cs typeface="Trebuchet MS"/>
              </a:rPr>
              <a:t> </a:t>
            </a:r>
            <a:r>
              <a:rPr sz="4000" spc="-170" dirty="0">
                <a:latin typeface="Trebuchet MS"/>
                <a:cs typeface="Trebuchet MS"/>
              </a:rPr>
              <a:t>and</a:t>
            </a:r>
            <a:r>
              <a:rPr sz="4000" spc="-430" dirty="0">
                <a:latin typeface="Trebuchet MS"/>
                <a:cs typeface="Trebuchet MS"/>
              </a:rPr>
              <a:t> </a:t>
            </a:r>
            <a:r>
              <a:rPr sz="4000" spc="-245" dirty="0">
                <a:latin typeface="Trebuchet MS"/>
                <a:cs typeface="Trebuchet MS"/>
              </a:rPr>
              <a:t>medical</a:t>
            </a:r>
            <a:r>
              <a:rPr sz="4000" spc="-425" dirty="0">
                <a:latin typeface="Trebuchet MS"/>
                <a:cs typeface="Trebuchet MS"/>
              </a:rPr>
              <a:t> </a:t>
            </a:r>
            <a:r>
              <a:rPr sz="4000" spc="-100" dirty="0">
                <a:latin typeface="Trebuchet MS"/>
                <a:cs typeface="Trebuchet MS"/>
              </a:rPr>
              <a:t>manufacturing.</a:t>
            </a:r>
            <a:endParaRPr sz="4000">
              <a:latin typeface="Trebuchet MS"/>
              <a:cs typeface="Trebuchet MS"/>
            </a:endParaRPr>
          </a:p>
          <a:p>
            <a:pPr marL="876300" marR="5080">
              <a:lnSpc>
                <a:spcPct val="82800"/>
              </a:lnSpc>
            </a:pPr>
            <a:r>
              <a:rPr sz="4000" b="1" spc="-235" dirty="0">
                <a:latin typeface="Trebuchet MS"/>
                <a:cs typeface="Trebuchet MS"/>
              </a:rPr>
              <a:t>Enhances</a:t>
            </a:r>
            <a:r>
              <a:rPr sz="4000" b="1" spc="-365" dirty="0">
                <a:latin typeface="Trebuchet MS"/>
                <a:cs typeface="Trebuchet MS"/>
              </a:rPr>
              <a:t> </a:t>
            </a:r>
            <a:r>
              <a:rPr sz="4000" b="1" spc="-229" dirty="0">
                <a:latin typeface="Trebuchet MS"/>
                <a:cs typeface="Trebuchet MS"/>
              </a:rPr>
              <a:t>material</a:t>
            </a:r>
            <a:r>
              <a:rPr sz="4000" b="1" spc="-365" dirty="0">
                <a:latin typeface="Trebuchet MS"/>
                <a:cs typeface="Trebuchet MS"/>
              </a:rPr>
              <a:t> </a:t>
            </a:r>
            <a:r>
              <a:rPr sz="4000" b="1" spc="-295" dirty="0">
                <a:latin typeface="Trebuchet MS"/>
                <a:cs typeface="Trebuchet MS"/>
              </a:rPr>
              <a:t>properties</a:t>
            </a:r>
            <a:r>
              <a:rPr sz="4000" spc="-295" dirty="0">
                <a:latin typeface="Trebuchet MS"/>
                <a:cs typeface="Trebuchet MS"/>
              </a:rPr>
              <a:t>,</a:t>
            </a:r>
            <a:r>
              <a:rPr sz="4000" spc="-450" dirty="0">
                <a:latin typeface="Trebuchet MS"/>
                <a:cs typeface="Trebuchet MS"/>
              </a:rPr>
              <a:t> </a:t>
            </a:r>
            <a:r>
              <a:rPr sz="4000" spc="-135" dirty="0">
                <a:latin typeface="Trebuchet MS"/>
                <a:cs typeface="Trebuchet MS"/>
              </a:rPr>
              <a:t>reduces</a:t>
            </a:r>
            <a:r>
              <a:rPr sz="4000" spc="-450" dirty="0">
                <a:latin typeface="Trebuchet MS"/>
                <a:cs typeface="Trebuchet MS"/>
              </a:rPr>
              <a:t> </a:t>
            </a:r>
            <a:r>
              <a:rPr sz="4000" spc="-270" dirty="0">
                <a:latin typeface="Trebuchet MS"/>
                <a:cs typeface="Trebuchet MS"/>
              </a:rPr>
              <a:t>waste,</a:t>
            </a:r>
            <a:r>
              <a:rPr sz="4000" spc="-450" dirty="0">
                <a:latin typeface="Trebuchet MS"/>
                <a:cs typeface="Trebuchet MS"/>
              </a:rPr>
              <a:t> </a:t>
            </a:r>
            <a:r>
              <a:rPr sz="4000" spc="-170" dirty="0">
                <a:latin typeface="Trebuchet MS"/>
                <a:cs typeface="Trebuchet MS"/>
              </a:rPr>
              <a:t>and</a:t>
            </a:r>
            <a:r>
              <a:rPr sz="4000" spc="-450" dirty="0">
                <a:latin typeface="Trebuchet MS"/>
                <a:cs typeface="Trebuchet MS"/>
              </a:rPr>
              <a:t> </a:t>
            </a:r>
            <a:r>
              <a:rPr sz="4000" spc="-40" dirty="0">
                <a:latin typeface="Trebuchet MS"/>
                <a:cs typeface="Trebuchet MS"/>
              </a:rPr>
              <a:t>increases </a:t>
            </a:r>
            <a:r>
              <a:rPr sz="4000" spc="-150" dirty="0">
                <a:latin typeface="Trebuchet MS"/>
                <a:cs typeface="Trebuchet MS"/>
              </a:rPr>
              <a:t>production</a:t>
            </a:r>
            <a:r>
              <a:rPr sz="4000" spc="-415" dirty="0">
                <a:latin typeface="Trebuchet MS"/>
                <a:cs typeface="Trebuchet MS"/>
              </a:rPr>
              <a:t> </a:t>
            </a:r>
            <a:r>
              <a:rPr sz="4000" spc="-150" dirty="0">
                <a:latin typeface="Trebuchet MS"/>
                <a:cs typeface="Trebuchet MS"/>
              </a:rPr>
              <a:t>efficiency.</a:t>
            </a:r>
            <a:endParaRPr sz="4000">
              <a:latin typeface="Trebuchet MS"/>
              <a:cs typeface="Trebuchet MS"/>
            </a:endParaRPr>
          </a:p>
          <a:p>
            <a:pPr marL="12700">
              <a:lnSpc>
                <a:spcPts val="3565"/>
              </a:lnSpc>
            </a:pPr>
            <a:r>
              <a:rPr sz="4000" b="1" spc="-195" dirty="0">
                <a:latin typeface="Trebuchet MS"/>
                <a:cs typeface="Trebuchet MS"/>
              </a:rPr>
              <a:t>Study</a:t>
            </a:r>
            <a:r>
              <a:rPr sz="4000" b="1" spc="-370" dirty="0">
                <a:latin typeface="Trebuchet MS"/>
                <a:cs typeface="Trebuchet MS"/>
              </a:rPr>
              <a:t> </a:t>
            </a:r>
            <a:r>
              <a:rPr sz="4000" b="1" spc="-355" dirty="0">
                <a:latin typeface="Trebuchet MS"/>
                <a:cs typeface="Trebuchet MS"/>
              </a:rPr>
              <a:t>Objective:</a:t>
            </a:r>
            <a:endParaRPr sz="4000">
              <a:latin typeface="Trebuchet MS"/>
              <a:cs typeface="Trebuchet MS"/>
            </a:endParaRPr>
          </a:p>
          <a:p>
            <a:pPr marL="876300" marR="1459865">
              <a:lnSpc>
                <a:spcPts val="3979"/>
              </a:lnSpc>
              <a:spcBef>
                <a:spcPts val="400"/>
              </a:spcBef>
            </a:pPr>
            <a:r>
              <a:rPr sz="4000" spc="-145" dirty="0">
                <a:latin typeface="Trebuchet MS"/>
                <a:cs typeface="Trebuchet MS"/>
              </a:rPr>
              <a:t>Investigate</a:t>
            </a:r>
            <a:r>
              <a:rPr sz="4000" spc="-450" dirty="0">
                <a:latin typeface="Trebuchet MS"/>
                <a:cs typeface="Trebuchet MS"/>
              </a:rPr>
              <a:t> </a:t>
            </a:r>
            <a:r>
              <a:rPr sz="4000" b="1" spc="-235" dirty="0">
                <a:latin typeface="Trebuchet MS"/>
                <a:cs typeface="Trebuchet MS"/>
              </a:rPr>
              <a:t>hot</a:t>
            </a:r>
            <a:r>
              <a:rPr sz="4000" b="1" spc="-370" dirty="0">
                <a:latin typeface="Trebuchet MS"/>
                <a:cs typeface="Trebuchet MS"/>
              </a:rPr>
              <a:t> </a:t>
            </a:r>
            <a:r>
              <a:rPr sz="4000" b="1" spc="-250" dirty="0">
                <a:latin typeface="Trebuchet MS"/>
                <a:cs typeface="Trebuchet MS"/>
              </a:rPr>
              <a:t>direct</a:t>
            </a:r>
            <a:r>
              <a:rPr sz="4000" b="1" spc="-370" dirty="0">
                <a:latin typeface="Trebuchet MS"/>
                <a:cs typeface="Trebuchet MS"/>
              </a:rPr>
              <a:t> </a:t>
            </a:r>
            <a:r>
              <a:rPr sz="4000" b="1" spc="-265" dirty="0">
                <a:latin typeface="Trebuchet MS"/>
                <a:cs typeface="Trebuchet MS"/>
              </a:rPr>
              <a:t>extrusion</a:t>
            </a:r>
            <a:r>
              <a:rPr sz="4000" b="1" spc="-450" dirty="0">
                <a:latin typeface="Trebuchet MS"/>
                <a:cs typeface="Trebuchet MS"/>
              </a:rPr>
              <a:t> </a:t>
            </a:r>
            <a:r>
              <a:rPr sz="4000" spc="-60" dirty="0">
                <a:latin typeface="Trebuchet MS"/>
                <a:cs typeface="Trebuchet MS"/>
              </a:rPr>
              <a:t>using</a:t>
            </a:r>
            <a:r>
              <a:rPr sz="4000" spc="-450" dirty="0">
                <a:latin typeface="Trebuchet MS"/>
                <a:cs typeface="Trebuchet MS"/>
              </a:rPr>
              <a:t> </a:t>
            </a:r>
            <a:r>
              <a:rPr sz="4000" b="1" spc="-240" dirty="0">
                <a:latin typeface="Trebuchet MS"/>
                <a:cs typeface="Trebuchet MS"/>
              </a:rPr>
              <a:t>Finite</a:t>
            </a:r>
            <a:r>
              <a:rPr sz="4000" b="1" spc="-370" dirty="0">
                <a:latin typeface="Trebuchet MS"/>
                <a:cs typeface="Trebuchet MS"/>
              </a:rPr>
              <a:t> </a:t>
            </a:r>
            <a:r>
              <a:rPr sz="4000" b="1" spc="-270" dirty="0">
                <a:latin typeface="Trebuchet MS"/>
                <a:cs typeface="Trebuchet MS"/>
              </a:rPr>
              <a:t>Element </a:t>
            </a:r>
            <a:r>
              <a:rPr sz="4000" b="1" spc="-195" dirty="0">
                <a:latin typeface="Trebuchet MS"/>
                <a:cs typeface="Trebuchet MS"/>
              </a:rPr>
              <a:t>Analysis</a:t>
            </a:r>
            <a:r>
              <a:rPr sz="4000" b="1" spc="-345" dirty="0">
                <a:latin typeface="Trebuchet MS"/>
                <a:cs typeface="Trebuchet MS"/>
              </a:rPr>
              <a:t> </a:t>
            </a:r>
            <a:r>
              <a:rPr sz="4000" b="1" spc="-270" dirty="0">
                <a:latin typeface="Trebuchet MS"/>
                <a:cs typeface="Trebuchet MS"/>
              </a:rPr>
              <a:t>(FEA)</a:t>
            </a:r>
            <a:r>
              <a:rPr sz="4000" spc="-270" dirty="0">
                <a:latin typeface="Trebuchet MS"/>
                <a:cs typeface="Trebuchet MS"/>
              </a:rPr>
              <a:t>.</a:t>
            </a:r>
            <a:endParaRPr sz="4000">
              <a:latin typeface="Trebuchet MS"/>
              <a:cs typeface="Trebuchet MS"/>
            </a:endParaRPr>
          </a:p>
          <a:p>
            <a:pPr marL="876300" marR="152400">
              <a:lnSpc>
                <a:spcPct val="82800"/>
              </a:lnSpc>
            </a:pPr>
            <a:r>
              <a:rPr sz="4000" spc="-210" dirty="0">
                <a:latin typeface="Trebuchet MS"/>
                <a:cs typeface="Trebuchet MS"/>
              </a:rPr>
              <a:t>Compare</a:t>
            </a:r>
            <a:r>
              <a:rPr sz="4000" spc="-455" dirty="0">
                <a:latin typeface="Trebuchet MS"/>
                <a:cs typeface="Trebuchet MS"/>
              </a:rPr>
              <a:t> </a:t>
            </a:r>
            <a:r>
              <a:rPr sz="4000" b="1" spc="-254" dirty="0">
                <a:latin typeface="Trebuchet MS"/>
                <a:cs typeface="Trebuchet MS"/>
              </a:rPr>
              <a:t>AA6061</a:t>
            </a:r>
            <a:r>
              <a:rPr sz="4000" b="1" spc="-370" dirty="0">
                <a:latin typeface="Trebuchet MS"/>
                <a:cs typeface="Trebuchet MS"/>
              </a:rPr>
              <a:t> </a:t>
            </a:r>
            <a:r>
              <a:rPr sz="4000" b="1" spc="-315" dirty="0">
                <a:latin typeface="Trebuchet MS"/>
                <a:cs typeface="Trebuchet MS"/>
              </a:rPr>
              <a:t>Aluminum,</a:t>
            </a:r>
            <a:r>
              <a:rPr sz="4000" b="1" spc="-370" dirty="0">
                <a:latin typeface="Trebuchet MS"/>
                <a:cs typeface="Trebuchet MS"/>
              </a:rPr>
              <a:t> </a:t>
            </a:r>
            <a:r>
              <a:rPr sz="4000" b="1" spc="-150" dirty="0">
                <a:latin typeface="Trebuchet MS"/>
                <a:cs typeface="Trebuchet MS"/>
              </a:rPr>
              <a:t>Ti-</a:t>
            </a:r>
            <a:r>
              <a:rPr sz="4000" b="1" spc="-75" dirty="0">
                <a:latin typeface="Trebuchet MS"/>
                <a:cs typeface="Trebuchet MS"/>
              </a:rPr>
              <a:t>6Al-</a:t>
            </a:r>
            <a:r>
              <a:rPr sz="4000" b="1" spc="-240" dirty="0">
                <a:latin typeface="Trebuchet MS"/>
                <a:cs typeface="Trebuchet MS"/>
              </a:rPr>
              <a:t>4V</a:t>
            </a:r>
            <a:r>
              <a:rPr sz="4000" b="1" spc="-370" dirty="0">
                <a:latin typeface="Trebuchet MS"/>
                <a:cs typeface="Trebuchet MS"/>
              </a:rPr>
              <a:t> </a:t>
            </a:r>
            <a:r>
              <a:rPr sz="4000" b="1" spc="-305" dirty="0">
                <a:latin typeface="Trebuchet MS"/>
                <a:cs typeface="Trebuchet MS"/>
              </a:rPr>
              <a:t>Titanium,</a:t>
            </a:r>
            <a:r>
              <a:rPr sz="4000" b="1" spc="-370" dirty="0">
                <a:latin typeface="Trebuchet MS"/>
                <a:cs typeface="Trebuchet MS"/>
              </a:rPr>
              <a:t> </a:t>
            </a:r>
            <a:r>
              <a:rPr sz="4000" b="1" spc="-245" dirty="0">
                <a:latin typeface="Trebuchet MS"/>
                <a:cs typeface="Trebuchet MS"/>
              </a:rPr>
              <a:t>and</a:t>
            </a:r>
            <a:r>
              <a:rPr sz="4000" b="1" spc="-370" dirty="0">
                <a:latin typeface="Trebuchet MS"/>
                <a:cs typeface="Trebuchet MS"/>
              </a:rPr>
              <a:t> AZ31 </a:t>
            </a:r>
            <a:r>
              <a:rPr sz="4000" b="1" spc="-180" dirty="0">
                <a:latin typeface="Trebuchet MS"/>
                <a:cs typeface="Trebuchet MS"/>
              </a:rPr>
              <a:t>Magnesium</a:t>
            </a:r>
            <a:r>
              <a:rPr sz="4000" b="1" spc="-340" dirty="0">
                <a:latin typeface="Trebuchet MS"/>
                <a:cs typeface="Trebuchet MS"/>
              </a:rPr>
              <a:t> </a:t>
            </a:r>
            <a:r>
              <a:rPr sz="4000" b="1" spc="-290" dirty="0">
                <a:latin typeface="Trebuchet MS"/>
                <a:cs typeface="Trebuchet MS"/>
              </a:rPr>
              <a:t>alloys</a:t>
            </a:r>
            <a:r>
              <a:rPr sz="4000" spc="-290" dirty="0">
                <a:latin typeface="Trebuchet MS"/>
                <a:cs typeface="Trebuchet MS"/>
              </a:rPr>
              <a:t>.</a:t>
            </a:r>
            <a:endParaRPr sz="4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0504" y="1572747"/>
            <a:ext cx="11941077" cy="7039916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0"/>
            <a:ext cx="2896235" cy="2880360"/>
            <a:chOff x="0" y="0"/>
            <a:chExt cx="2896235" cy="288036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2509520" cy="2420620"/>
            </a:xfrm>
            <a:custGeom>
              <a:avLst/>
              <a:gdLst/>
              <a:ahLst/>
              <a:cxnLst/>
              <a:rect l="l" t="t" r="r" b="b"/>
              <a:pathLst>
                <a:path w="2509520" h="2420620">
                  <a:moveTo>
                    <a:pt x="2508935" y="123364"/>
                  </a:moveTo>
                  <a:lnTo>
                    <a:pt x="2508935" y="370215"/>
                  </a:lnTo>
                  <a:lnTo>
                    <a:pt x="2507761" y="391664"/>
                  </a:lnTo>
                  <a:lnTo>
                    <a:pt x="2504099" y="439404"/>
                  </a:lnTo>
                  <a:lnTo>
                    <a:pt x="2499415" y="486850"/>
                  </a:lnTo>
                  <a:lnTo>
                    <a:pt x="2493721" y="533991"/>
                  </a:lnTo>
                  <a:lnTo>
                    <a:pt x="2487027" y="580816"/>
                  </a:lnTo>
                  <a:lnTo>
                    <a:pt x="2479345" y="627313"/>
                  </a:lnTo>
                  <a:lnTo>
                    <a:pt x="2470685" y="673472"/>
                  </a:lnTo>
                  <a:lnTo>
                    <a:pt x="2461058" y="719282"/>
                  </a:lnTo>
                  <a:lnTo>
                    <a:pt x="2450477" y="764731"/>
                  </a:lnTo>
                  <a:lnTo>
                    <a:pt x="2438950" y="809809"/>
                  </a:lnTo>
                  <a:lnTo>
                    <a:pt x="2426490" y="854505"/>
                  </a:lnTo>
                  <a:lnTo>
                    <a:pt x="2413108" y="898808"/>
                  </a:lnTo>
                  <a:lnTo>
                    <a:pt x="2398815" y="942706"/>
                  </a:lnTo>
                  <a:lnTo>
                    <a:pt x="2383621" y="986189"/>
                  </a:lnTo>
                  <a:lnTo>
                    <a:pt x="2367538" y="1029245"/>
                  </a:lnTo>
                  <a:lnTo>
                    <a:pt x="2350576" y="1071864"/>
                  </a:lnTo>
                  <a:lnTo>
                    <a:pt x="2332747" y="1114035"/>
                  </a:lnTo>
                  <a:lnTo>
                    <a:pt x="2314062" y="1155746"/>
                  </a:lnTo>
                  <a:lnTo>
                    <a:pt x="2294531" y="1196986"/>
                  </a:lnTo>
                  <a:lnTo>
                    <a:pt x="2274167" y="1237745"/>
                  </a:lnTo>
                  <a:lnTo>
                    <a:pt x="2252979" y="1278012"/>
                  </a:lnTo>
                  <a:lnTo>
                    <a:pt x="2230979" y="1317774"/>
                  </a:lnTo>
                  <a:lnTo>
                    <a:pt x="2208177" y="1357023"/>
                  </a:lnTo>
                  <a:lnTo>
                    <a:pt x="2184586" y="1395745"/>
                  </a:lnTo>
                  <a:lnTo>
                    <a:pt x="2160215" y="1433931"/>
                  </a:lnTo>
                  <a:lnTo>
                    <a:pt x="2135077" y="1471570"/>
                  </a:lnTo>
                  <a:lnTo>
                    <a:pt x="2109181" y="1508650"/>
                  </a:lnTo>
                  <a:lnTo>
                    <a:pt x="2082539" y="1545160"/>
                  </a:lnTo>
                  <a:lnTo>
                    <a:pt x="2055162" y="1581089"/>
                  </a:lnTo>
                  <a:lnTo>
                    <a:pt x="2027061" y="1616426"/>
                  </a:lnTo>
                  <a:lnTo>
                    <a:pt x="1998248" y="1651161"/>
                  </a:lnTo>
                  <a:lnTo>
                    <a:pt x="1968732" y="1685282"/>
                  </a:lnTo>
                  <a:lnTo>
                    <a:pt x="1938525" y="1718778"/>
                  </a:lnTo>
                  <a:lnTo>
                    <a:pt x="1907638" y="1751639"/>
                  </a:lnTo>
                  <a:lnTo>
                    <a:pt x="1876083" y="1783852"/>
                  </a:lnTo>
                  <a:lnTo>
                    <a:pt x="1843869" y="1815408"/>
                  </a:lnTo>
                  <a:lnTo>
                    <a:pt x="1811009" y="1846294"/>
                  </a:lnTo>
                  <a:lnTo>
                    <a:pt x="1777513" y="1876501"/>
                  </a:lnTo>
                  <a:lnTo>
                    <a:pt x="1743392" y="1906017"/>
                  </a:lnTo>
                  <a:lnTo>
                    <a:pt x="1708657" y="1934831"/>
                  </a:lnTo>
                  <a:lnTo>
                    <a:pt x="1673320" y="1962931"/>
                  </a:lnTo>
                  <a:lnTo>
                    <a:pt x="1637390" y="1990308"/>
                  </a:lnTo>
                  <a:lnTo>
                    <a:pt x="1600880" y="2016950"/>
                  </a:lnTo>
                  <a:lnTo>
                    <a:pt x="1563801" y="2042846"/>
                  </a:lnTo>
                  <a:lnTo>
                    <a:pt x="1526162" y="2067985"/>
                  </a:lnTo>
                  <a:lnTo>
                    <a:pt x="1487976" y="2092355"/>
                  </a:lnTo>
                  <a:lnTo>
                    <a:pt x="1449254" y="2115946"/>
                  </a:lnTo>
                  <a:lnTo>
                    <a:pt x="1410005" y="2138748"/>
                  </a:lnTo>
                  <a:lnTo>
                    <a:pt x="1370242" y="2160748"/>
                  </a:lnTo>
                  <a:lnTo>
                    <a:pt x="1329976" y="2181936"/>
                  </a:lnTo>
                  <a:lnTo>
                    <a:pt x="1289217" y="2202300"/>
                  </a:lnTo>
                  <a:lnTo>
                    <a:pt x="1247976" y="2221831"/>
                  </a:lnTo>
                  <a:lnTo>
                    <a:pt x="1206265" y="2240516"/>
                  </a:lnTo>
                  <a:lnTo>
                    <a:pt x="1164095" y="2258345"/>
                  </a:lnTo>
                  <a:lnTo>
                    <a:pt x="1121476" y="2275307"/>
                  </a:lnTo>
                  <a:lnTo>
                    <a:pt x="1078420" y="2291390"/>
                  </a:lnTo>
                  <a:lnTo>
                    <a:pt x="1034937" y="2306584"/>
                  </a:lnTo>
                  <a:lnTo>
                    <a:pt x="991039" y="2320877"/>
                  </a:lnTo>
                  <a:lnTo>
                    <a:pt x="946736" y="2334260"/>
                  </a:lnTo>
                  <a:lnTo>
                    <a:pt x="902040" y="2346719"/>
                  </a:lnTo>
                  <a:lnTo>
                    <a:pt x="856962" y="2358246"/>
                  </a:lnTo>
                  <a:lnTo>
                    <a:pt x="811512" y="2368828"/>
                  </a:lnTo>
                  <a:lnTo>
                    <a:pt x="765703" y="2378454"/>
                  </a:lnTo>
                  <a:lnTo>
                    <a:pt x="719544" y="2387114"/>
                  </a:lnTo>
                  <a:lnTo>
                    <a:pt x="673046" y="2394796"/>
                  </a:lnTo>
                  <a:lnTo>
                    <a:pt x="626222" y="2401490"/>
                  </a:lnTo>
                  <a:lnTo>
                    <a:pt x="578966" y="2407196"/>
                  </a:lnTo>
                  <a:lnTo>
                    <a:pt x="531635" y="2411868"/>
                  </a:lnTo>
                  <a:lnTo>
                    <a:pt x="484071" y="2415516"/>
                  </a:lnTo>
                  <a:lnTo>
                    <a:pt x="436065" y="2418149"/>
                  </a:lnTo>
                  <a:lnTo>
                    <a:pt x="387709" y="2419740"/>
                  </a:lnTo>
                  <a:lnTo>
                    <a:pt x="339021" y="2420276"/>
                  </a:lnTo>
                  <a:lnTo>
                    <a:pt x="290465" y="2419745"/>
                  </a:lnTo>
                  <a:lnTo>
                    <a:pt x="242169" y="2418159"/>
                  </a:lnTo>
                  <a:lnTo>
                    <a:pt x="194146" y="2415530"/>
                  </a:lnTo>
                  <a:lnTo>
                    <a:pt x="146331" y="2411860"/>
                  </a:lnTo>
                  <a:lnTo>
                    <a:pt x="98960" y="2407184"/>
                  </a:lnTo>
                  <a:lnTo>
                    <a:pt x="52222" y="2401539"/>
                  </a:lnTo>
                  <a:lnTo>
                    <a:pt x="5788" y="2394909"/>
                  </a:lnTo>
                  <a:lnTo>
                    <a:pt x="0" y="2393971"/>
                  </a:lnTo>
                  <a:lnTo>
                    <a:pt x="0" y="1952510"/>
                  </a:lnTo>
                  <a:lnTo>
                    <a:pt x="5788" y="1953714"/>
                  </a:lnTo>
                  <a:lnTo>
                    <a:pt x="51820" y="1961991"/>
                  </a:lnTo>
                  <a:lnTo>
                    <a:pt x="98960" y="1969159"/>
                  </a:lnTo>
                  <a:lnTo>
                    <a:pt x="146331" y="1975035"/>
                  </a:lnTo>
                  <a:lnTo>
                    <a:pt x="193971" y="1979622"/>
                  </a:lnTo>
                  <a:lnTo>
                    <a:pt x="241977" y="1982919"/>
                  </a:lnTo>
                  <a:lnTo>
                    <a:pt x="290333" y="1984911"/>
                  </a:lnTo>
                  <a:lnTo>
                    <a:pt x="339021" y="1985579"/>
                  </a:lnTo>
                  <a:lnTo>
                    <a:pt x="387577" y="1984913"/>
                  </a:lnTo>
                  <a:lnTo>
                    <a:pt x="435872" y="1982927"/>
                  </a:lnTo>
                  <a:lnTo>
                    <a:pt x="483895" y="1979634"/>
                  </a:lnTo>
                  <a:lnTo>
                    <a:pt x="531635" y="1975042"/>
                  </a:lnTo>
                  <a:lnTo>
                    <a:pt x="578966" y="1969176"/>
                  </a:lnTo>
                  <a:lnTo>
                    <a:pt x="625819" y="1962064"/>
                  </a:lnTo>
                  <a:lnTo>
                    <a:pt x="672254" y="1953714"/>
                  </a:lnTo>
                  <a:lnTo>
                    <a:pt x="718251" y="1944146"/>
                  </a:lnTo>
                  <a:lnTo>
                    <a:pt x="763796" y="1933375"/>
                  </a:lnTo>
                  <a:lnTo>
                    <a:pt x="808868" y="1921419"/>
                  </a:lnTo>
                  <a:lnTo>
                    <a:pt x="853452" y="1908297"/>
                  </a:lnTo>
                  <a:lnTo>
                    <a:pt x="897531" y="1894024"/>
                  </a:lnTo>
                  <a:lnTo>
                    <a:pt x="941085" y="1878620"/>
                  </a:lnTo>
                  <a:lnTo>
                    <a:pt x="984099" y="1862100"/>
                  </a:lnTo>
                  <a:lnTo>
                    <a:pt x="1026554" y="1844482"/>
                  </a:lnTo>
                  <a:lnTo>
                    <a:pt x="1068434" y="1825785"/>
                  </a:lnTo>
                  <a:lnTo>
                    <a:pt x="1109721" y="1806024"/>
                  </a:lnTo>
                  <a:lnTo>
                    <a:pt x="1150397" y="1785218"/>
                  </a:lnTo>
                  <a:lnTo>
                    <a:pt x="1190446" y="1763385"/>
                  </a:lnTo>
                  <a:lnTo>
                    <a:pt x="1229849" y="1740540"/>
                  </a:lnTo>
                  <a:lnTo>
                    <a:pt x="1268589" y="1716702"/>
                  </a:lnTo>
                  <a:lnTo>
                    <a:pt x="1306650" y="1691889"/>
                  </a:lnTo>
                  <a:lnTo>
                    <a:pt x="1344013" y="1666117"/>
                  </a:lnTo>
                  <a:lnTo>
                    <a:pt x="1380661" y="1639404"/>
                  </a:lnTo>
                  <a:lnTo>
                    <a:pt x="1416577" y="1611768"/>
                  </a:lnTo>
                  <a:lnTo>
                    <a:pt x="1451743" y="1583225"/>
                  </a:lnTo>
                  <a:lnTo>
                    <a:pt x="1486142" y="1553793"/>
                  </a:lnTo>
                  <a:lnTo>
                    <a:pt x="1519757" y="1523490"/>
                  </a:lnTo>
                  <a:lnTo>
                    <a:pt x="1552570" y="1492333"/>
                  </a:lnTo>
                  <a:lnTo>
                    <a:pt x="1584564" y="1460339"/>
                  </a:lnTo>
                  <a:lnTo>
                    <a:pt x="1615721" y="1427526"/>
                  </a:lnTo>
                  <a:lnTo>
                    <a:pt x="1646024" y="1393911"/>
                  </a:lnTo>
                  <a:lnTo>
                    <a:pt x="1675456" y="1359512"/>
                  </a:lnTo>
                  <a:lnTo>
                    <a:pt x="1703998" y="1324346"/>
                  </a:lnTo>
                  <a:lnTo>
                    <a:pt x="1731635" y="1288430"/>
                  </a:lnTo>
                  <a:lnTo>
                    <a:pt x="1758348" y="1251782"/>
                  </a:lnTo>
                  <a:lnTo>
                    <a:pt x="1784120" y="1214419"/>
                  </a:lnTo>
                  <a:lnTo>
                    <a:pt x="1808933" y="1176358"/>
                  </a:lnTo>
                  <a:lnTo>
                    <a:pt x="1832771" y="1137618"/>
                  </a:lnTo>
                  <a:lnTo>
                    <a:pt x="1855615" y="1098215"/>
                  </a:lnTo>
                  <a:lnTo>
                    <a:pt x="1877449" y="1058166"/>
                  </a:lnTo>
                  <a:lnTo>
                    <a:pt x="1898255" y="1017490"/>
                  </a:lnTo>
                  <a:lnTo>
                    <a:pt x="1918016" y="976203"/>
                  </a:lnTo>
                  <a:lnTo>
                    <a:pt x="1936713" y="934323"/>
                  </a:lnTo>
                  <a:lnTo>
                    <a:pt x="1954331" y="891868"/>
                  </a:lnTo>
                  <a:lnTo>
                    <a:pt x="1970850" y="848854"/>
                  </a:lnTo>
                  <a:lnTo>
                    <a:pt x="1986255" y="805300"/>
                  </a:lnTo>
                  <a:lnTo>
                    <a:pt x="2000528" y="761222"/>
                  </a:lnTo>
                  <a:lnTo>
                    <a:pt x="2013650" y="716637"/>
                  </a:lnTo>
                  <a:lnTo>
                    <a:pt x="2025606" y="671565"/>
                  </a:lnTo>
                  <a:lnTo>
                    <a:pt x="2036376" y="626021"/>
                  </a:lnTo>
                  <a:lnTo>
                    <a:pt x="2045945" y="580023"/>
                  </a:lnTo>
                  <a:lnTo>
                    <a:pt x="2054295" y="533588"/>
                  </a:lnTo>
                  <a:lnTo>
                    <a:pt x="2061407" y="486735"/>
                  </a:lnTo>
                  <a:lnTo>
                    <a:pt x="2067266" y="439479"/>
                  </a:lnTo>
                  <a:lnTo>
                    <a:pt x="2071853" y="391840"/>
                  </a:lnTo>
                  <a:lnTo>
                    <a:pt x="2075150" y="343834"/>
                  </a:lnTo>
                  <a:lnTo>
                    <a:pt x="2077142" y="295478"/>
                  </a:lnTo>
                  <a:lnTo>
                    <a:pt x="2077810" y="246790"/>
                  </a:lnTo>
                  <a:lnTo>
                    <a:pt x="2077810" y="0"/>
                  </a:lnTo>
                  <a:lnTo>
                    <a:pt x="2498602" y="0"/>
                  </a:lnTo>
                  <a:lnTo>
                    <a:pt x="2499415" y="6729"/>
                  </a:lnTo>
                  <a:lnTo>
                    <a:pt x="2504099" y="54175"/>
                  </a:lnTo>
                  <a:lnTo>
                    <a:pt x="2507761" y="101915"/>
                  </a:lnTo>
                  <a:lnTo>
                    <a:pt x="2508935" y="123364"/>
                  </a:lnTo>
                  <a:close/>
                </a:path>
                <a:path w="2509520" h="2420620">
                  <a:moveTo>
                    <a:pt x="2077810" y="0"/>
                  </a:moveTo>
                  <a:lnTo>
                    <a:pt x="2077810" y="246790"/>
                  </a:lnTo>
                  <a:lnTo>
                    <a:pt x="2077142" y="198102"/>
                  </a:lnTo>
                  <a:lnTo>
                    <a:pt x="2075150" y="149746"/>
                  </a:lnTo>
                  <a:lnTo>
                    <a:pt x="2071853" y="101740"/>
                  </a:lnTo>
                  <a:lnTo>
                    <a:pt x="2067266" y="54100"/>
                  </a:lnTo>
                  <a:lnTo>
                    <a:pt x="2061407" y="6845"/>
                  </a:lnTo>
                  <a:lnTo>
                    <a:pt x="2060368" y="0"/>
                  </a:lnTo>
                  <a:lnTo>
                    <a:pt x="2077810" y="0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46797" y="830614"/>
              <a:ext cx="2049145" cy="2049145"/>
            </a:xfrm>
            <a:custGeom>
              <a:avLst/>
              <a:gdLst/>
              <a:ahLst/>
              <a:cxnLst/>
              <a:rect l="l" t="t" r="r" b="b"/>
              <a:pathLst>
                <a:path w="2049145" h="2049145">
                  <a:moveTo>
                    <a:pt x="2049131" y="1024565"/>
                  </a:moveTo>
                  <a:lnTo>
                    <a:pt x="2048016" y="1072796"/>
                  </a:lnTo>
                  <a:lnTo>
                    <a:pt x="2044703" y="1120453"/>
                  </a:lnTo>
                  <a:lnTo>
                    <a:pt x="2039242" y="1167487"/>
                  </a:lnTo>
                  <a:lnTo>
                    <a:pt x="2031681" y="1213849"/>
                  </a:lnTo>
                  <a:lnTo>
                    <a:pt x="2022071" y="1259489"/>
                  </a:lnTo>
                  <a:lnTo>
                    <a:pt x="2010460" y="1304358"/>
                  </a:lnTo>
                  <a:lnTo>
                    <a:pt x="1996898" y="1348407"/>
                  </a:lnTo>
                  <a:lnTo>
                    <a:pt x="1981433" y="1391587"/>
                  </a:lnTo>
                  <a:lnTo>
                    <a:pt x="1964115" y="1433849"/>
                  </a:lnTo>
                  <a:lnTo>
                    <a:pt x="1944993" y="1475143"/>
                  </a:lnTo>
                  <a:lnTo>
                    <a:pt x="1924116" y="1515420"/>
                  </a:lnTo>
                  <a:lnTo>
                    <a:pt x="1901534" y="1554632"/>
                  </a:lnTo>
                  <a:lnTo>
                    <a:pt x="1877295" y="1592728"/>
                  </a:lnTo>
                  <a:lnTo>
                    <a:pt x="1851449" y="1629660"/>
                  </a:lnTo>
                  <a:lnTo>
                    <a:pt x="1824045" y="1665379"/>
                  </a:lnTo>
                  <a:lnTo>
                    <a:pt x="1795133" y="1699834"/>
                  </a:lnTo>
                  <a:lnTo>
                    <a:pt x="1764760" y="1732978"/>
                  </a:lnTo>
                  <a:lnTo>
                    <a:pt x="1732978" y="1764760"/>
                  </a:lnTo>
                  <a:lnTo>
                    <a:pt x="1699834" y="1795133"/>
                  </a:lnTo>
                  <a:lnTo>
                    <a:pt x="1665379" y="1824045"/>
                  </a:lnTo>
                  <a:lnTo>
                    <a:pt x="1629660" y="1851449"/>
                  </a:lnTo>
                  <a:lnTo>
                    <a:pt x="1592728" y="1877295"/>
                  </a:lnTo>
                  <a:lnTo>
                    <a:pt x="1554632" y="1901534"/>
                  </a:lnTo>
                  <a:lnTo>
                    <a:pt x="1515421" y="1924116"/>
                  </a:lnTo>
                  <a:lnTo>
                    <a:pt x="1475143" y="1944993"/>
                  </a:lnTo>
                  <a:lnTo>
                    <a:pt x="1433849" y="1964115"/>
                  </a:lnTo>
                  <a:lnTo>
                    <a:pt x="1391587" y="1981433"/>
                  </a:lnTo>
                  <a:lnTo>
                    <a:pt x="1348407" y="1996898"/>
                  </a:lnTo>
                  <a:lnTo>
                    <a:pt x="1304358" y="2010460"/>
                  </a:lnTo>
                  <a:lnTo>
                    <a:pt x="1259489" y="2022071"/>
                  </a:lnTo>
                  <a:lnTo>
                    <a:pt x="1213849" y="2031681"/>
                  </a:lnTo>
                  <a:lnTo>
                    <a:pt x="1167487" y="2039242"/>
                  </a:lnTo>
                  <a:lnTo>
                    <a:pt x="1120453" y="2044703"/>
                  </a:lnTo>
                  <a:lnTo>
                    <a:pt x="1072796" y="2048015"/>
                  </a:lnTo>
                  <a:lnTo>
                    <a:pt x="1024565" y="2049131"/>
                  </a:lnTo>
                  <a:lnTo>
                    <a:pt x="976334" y="2048015"/>
                  </a:lnTo>
                  <a:lnTo>
                    <a:pt x="928677" y="2044703"/>
                  </a:lnTo>
                  <a:lnTo>
                    <a:pt x="881643" y="2039242"/>
                  </a:lnTo>
                  <a:lnTo>
                    <a:pt x="835282" y="2031681"/>
                  </a:lnTo>
                  <a:lnTo>
                    <a:pt x="789642" y="2022071"/>
                  </a:lnTo>
                  <a:lnTo>
                    <a:pt x="744772" y="2010460"/>
                  </a:lnTo>
                  <a:lnTo>
                    <a:pt x="700723" y="1996898"/>
                  </a:lnTo>
                  <a:lnTo>
                    <a:pt x="657543" y="1981433"/>
                  </a:lnTo>
                  <a:lnTo>
                    <a:pt x="615281" y="1964115"/>
                  </a:lnTo>
                  <a:lnTo>
                    <a:pt x="573987" y="1944993"/>
                  </a:lnTo>
                  <a:lnTo>
                    <a:pt x="533710" y="1924116"/>
                  </a:lnTo>
                  <a:lnTo>
                    <a:pt x="494498" y="1901534"/>
                  </a:lnTo>
                  <a:lnTo>
                    <a:pt x="456402" y="1877295"/>
                  </a:lnTo>
                  <a:lnTo>
                    <a:pt x="419470" y="1851449"/>
                  </a:lnTo>
                  <a:lnTo>
                    <a:pt x="383752" y="1824045"/>
                  </a:lnTo>
                  <a:lnTo>
                    <a:pt x="349296" y="1795133"/>
                  </a:lnTo>
                  <a:lnTo>
                    <a:pt x="316152" y="1764760"/>
                  </a:lnTo>
                  <a:lnTo>
                    <a:pt x="284370" y="1732978"/>
                  </a:lnTo>
                  <a:lnTo>
                    <a:pt x="253998" y="1699834"/>
                  </a:lnTo>
                  <a:lnTo>
                    <a:pt x="225085" y="1665379"/>
                  </a:lnTo>
                  <a:lnTo>
                    <a:pt x="197681" y="1629660"/>
                  </a:lnTo>
                  <a:lnTo>
                    <a:pt x="171835" y="1592728"/>
                  </a:lnTo>
                  <a:lnTo>
                    <a:pt x="147597" y="1554632"/>
                  </a:lnTo>
                  <a:lnTo>
                    <a:pt x="125014" y="1515420"/>
                  </a:lnTo>
                  <a:lnTo>
                    <a:pt x="104138" y="1475143"/>
                  </a:lnTo>
                  <a:lnTo>
                    <a:pt x="85016" y="1433849"/>
                  </a:lnTo>
                  <a:lnTo>
                    <a:pt x="67697" y="1391587"/>
                  </a:lnTo>
                  <a:lnTo>
                    <a:pt x="52233" y="1348407"/>
                  </a:lnTo>
                  <a:lnTo>
                    <a:pt x="38670" y="1304358"/>
                  </a:lnTo>
                  <a:lnTo>
                    <a:pt x="27059" y="1259489"/>
                  </a:lnTo>
                  <a:lnTo>
                    <a:pt x="17449" y="1213849"/>
                  </a:lnTo>
                  <a:lnTo>
                    <a:pt x="9889" y="1167487"/>
                  </a:lnTo>
                  <a:lnTo>
                    <a:pt x="4427" y="1120453"/>
                  </a:lnTo>
                  <a:lnTo>
                    <a:pt x="1115" y="1072796"/>
                  </a:lnTo>
                  <a:lnTo>
                    <a:pt x="0" y="1024565"/>
                  </a:lnTo>
                  <a:lnTo>
                    <a:pt x="1115" y="976334"/>
                  </a:lnTo>
                  <a:lnTo>
                    <a:pt x="4427" y="928677"/>
                  </a:lnTo>
                  <a:lnTo>
                    <a:pt x="9889" y="881643"/>
                  </a:lnTo>
                  <a:lnTo>
                    <a:pt x="17449" y="835282"/>
                  </a:lnTo>
                  <a:lnTo>
                    <a:pt x="27059" y="789642"/>
                  </a:lnTo>
                  <a:lnTo>
                    <a:pt x="38670" y="744772"/>
                  </a:lnTo>
                  <a:lnTo>
                    <a:pt x="52233" y="700723"/>
                  </a:lnTo>
                  <a:lnTo>
                    <a:pt x="67697" y="657543"/>
                  </a:lnTo>
                  <a:lnTo>
                    <a:pt x="85016" y="615281"/>
                  </a:lnTo>
                  <a:lnTo>
                    <a:pt x="104138" y="573987"/>
                  </a:lnTo>
                  <a:lnTo>
                    <a:pt x="125014" y="533710"/>
                  </a:lnTo>
                  <a:lnTo>
                    <a:pt x="147597" y="494498"/>
                  </a:lnTo>
                  <a:lnTo>
                    <a:pt x="171835" y="456402"/>
                  </a:lnTo>
                  <a:lnTo>
                    <a:pt x="197681" y="419470"/>
                  </a:lnTo>
                  <a:lnTo>
                    <a:pt x="225085" y="383752"/>
                  </a:lnTo>
                  <a:lnTo>
                    <a:pt x="253998" y="349296"/>
                  </a:lnTo>
                  <a:lnTo>
                    <a:pt x="284370" y="316152"/>
                  </a:lnTo>
                  <a:lnTo>
                    <a:pt x="316152" y="284370"/>
                  </a:lnTo>
                  <a:lnTo>
                    <a:pt x="349296" y="253998"/>
                  </a:lnTo>
                  <a:lnTo>
                    <a:pt x="383752" y="225085"/>
                  </a:lnTo>
                  <a:lnTo>
                    <a:pt x="419470" y="197681"/>
                  </a:lnTo>
                  <a:lnTo>
                    <a:pt x="456402" y="171835"/>
                  </a:lnTo>
                  <a:lnTo>
                    <a:pt x="494498" y="147597"/>
                  </a:lnTo>
                  <a:lnTo>
                    <a:pt x="533710" y="125014"/>
                  </a:lnTo>
                  <a:lnTo>
                    <a:pt x="573987" y="104138"/>
                  </a:lnTo>
                  <a:lnTo>
                    <a:pt x="615281" y="85015"/>
                  </a:lnTo>
                  <a:lnTo>
                    <a:pt x="657543" y="67697"/>
                  </a:lnTo>
                  <a:lnTo>
                    <a:pt x="700723" y="52233"/>
                  </a:lnTo>
                  <a:lnTo>
                    <a:pt x="744772" y="38670"/>
                  </a:lnTo>
                  <a:lnTo>
                    <a:pt x="789642" y="27059"/>
                  </a:lnTo>
                  <a:lnTo>
                    <a:pt x="835282" y="17449"/>
                  </a:lnTo>
                  <a:lnTo>
                    <a:pt x="881643" y="9889"/>
                  </a:lnTo>
                  <a:lnTo>
                    <a:pt x="928677" y="4427"/>
                  </a:lnTo>
                  <a:lnTo>
                    <a:pt x="976334" y="1115"/>
                  </a:lnTo>
                  <a:lnTo>
                    <a:pt x="1024565" y="0"/>
                  </a:lnTo>
                  <a:lnTo>
                    <a:pt x="1072796" y="1115"/>
                  </a:lnTo>
                  <a:lnTo>
                    <a:pt x="1120453" y="4427"/>
                  </a:lnTo>
                  <a:lnTo>
                    <a:pt x="1167487" y="9889"/>
                  </a:lnTo>
                  <a:lnTo>
                    <a:pt x="1213849" y="17449"/>
                  </a:lnTo>
                  <a:lnTo>
                    <a:pt x="1259489" y="27059"/>
                  </a:lnTo>
                  <a:lnTo>
                    <a:pt x="1304358" y="38670"/>
                  </a:lnTo>
                  <a:lnTo>
                    <a:pt x="1348407" y="52233"/>
                  </a:lnTo>
                  <a:lnTo>
                    <a:pt x="1391587" y="67697"/>
                  </a:lnTo>
                  <a:lnTo>
                    <a:pt x="1433849" y="85015"/>
                  </a:lnTo>
                  <a:lnTo>
                    <a:pt x="1475143" y="104138"/>
                  </a:lnTo>
                  <a:lnTo>
                    <a:pt x="1515421" y="125014"/>
                  </a:lnTo>
                  <a:lnTo>
                    <a:pt x="1554632" y="147597"/>
                  </a:lnTo>
                  <a:lnTo>
                    <a:pt x="1592728" y="171835"/>
                  </a:lnTo>
                  <a:lnTo>
                    <a:pt x="1629660" y="197681"/>
                  </a:lnTo>
                  <a:lnTo>
                    <a:pt x="1665379" y="225085"/>
                  </a:lnTo>
                  <a:lnTo>
                    <a:pt x="1699834" y="253998"/>
                  </a:lnTo>
                  <a:lnTo>
                    <a:pt x="1732978" y="284370"/>
                  </a:lnTo>
                  <a:lnTo>
                    <a:pt x="1764760" y="316152"/>
                  </a:lnTo>
                  <a:lnTo>
                    <a:pt x="1795133" y="349296"/>
                  </a:lnTo>
                  <a:lnTo>
                    <a:pt x="1824045" y="383752"/>
                  </a:lnTo>
                  <a:lnTo>
                    <a:pt x="1851449" y="419470"/>
                  </a:lnTo>
                  <a:lnTo>
                    <a:pt x="1877295" y="456402"/>
                  </a:lnTo>
                  <a:lnTo>
                    <a:pt x="1901534" y="494498"/>
                  </a:lnTo>
                  <a:lnTo>
                    <a:pt x="1924116" y="533710"/>
                  </a:lnTo>
                  <a:lnTo>
                    <a:pt x="1944993" y="573987"/>
                  </a:lnTo>
                  <a:lnTo>
                    <a:pt x="1964115" y="615281"/>
                  </a:lnTo>
                  <a:lnTo>
                    <a:pt x="1981433" y="657543"/>
                  </a:lnTo>
                  <a:lnTo>
                    <a:pt x="1996898" y="700723"/>
                  </a:lnTo>
                  <a:lnTo>
                    <a:pt x="2010460" y="744772"/>
                  </a:lnTo>
                  <a:lnTo>
                    <a:pt x="2022071" y="789642"/>
                  </a:lnTo>
                  <a:lnTo>
                    <a:pt x="2031681" y="835282"/>
                  </a:lnTo>
                  <a:lnTo>
                    <a:pt x="2039242" y="881643"/>
                  </a:lnTo>
                  <a:lnTo>
                    <a:pt x="2044703" y="928677"/>
                  </a:lnTo>
                  <a:lnTo>
                    <a:pt x="2048016" y="976334"/>
                  </a:lnTo>
                  <a:lnTo>
                    <a:pt x="2049131" y="102456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6048215" y="7829121"/>
            <a:ext cx="2240280" cy="2458085"/>
          </a:xfrm>
          <a:custGeom>
            <a:avLst/>
            <a:gdLst/>
            <a:ahLst/>
            <a:cxnLst/>
            <a:rect l="l" t="t" r="r" b="b"/>
            <a:pathLst>
              <a:path w="2240280" h="2458084">
                <a:moveTo>
                  <a:pt x="249388" y="2457878"/>
                </a:moveTo>
                <a:lnTo>
                  <a:pt x="122509" y="2457878"/>
                </a:lnTo>
                <a:lnTo>
                  <a:pt x="100980" y="2400081"/>
                </a:lnTo>
                <a:lnTo>
                  <a:pt x="86418" y="2356788"/>
                </a:lnTo>
                <a:lnTo>
                  <a:pt x="72931" y="2313017"/>
                </a:lnTo>
                <a:lnTo>
                  <a:pt x="60535" y="2268785"/>
                </a:lnTo>
                <a:lnTo>
                  <a:pt x="49245" y="2224107"/>
                </a:lnTo>
                <a:lnTo>
                  <a:pt x="39077" y="2178999"/>
                </a:lnTo>
                <a:lnTo>
                  <a:pt x="30046" y="2133477"/>
                </a:lnTo>
                <a:lnTo>
                  <a:pt x="22168" y="2087556"/>
                </a:lnTo>
                <a:lnTo>
                  <a:pt x="15460" y="2041252"/>
                </a:lnTo>
                <a:lnTo>
                  <a:pt x="9936" y="1994581"/>
                </a:lnTo>
                <a:lnTo>
                  <a:pt x="5612" y="1947558"/>
                </a:lnTo>
                <a:lnTo>
                  <a:pt x="2504" y="1900200"/>
                </a:lnTo>
                <a:lnTo>
                  <a:pt x="628" y="1852523"/>
                </a:lnTo>
                <a:lnTo>
                  <a:pt x="0" y="1804541"/>
                </a:lnTo>
                <a:lnTo>
                  <a:pt x="628" y="1757686"/>
                </a:lnTo>
                <a:lnTo>
                  <a:pt x="628" y="1755738"/>
                </a:lnTo>
                <a:lnTo>
                  <a:pt x="2666" y="1705220"/>
                </a:lnTo>
                <a:lnTo>
                  <a:pt x="5986" y="1655920"/>
                </a:lnTo>
                <a:lnTo>
                  <a:pt x="10620" y="1606888"/>
                </a:lnTo>
                <a:lnTo>
                  <a:pt x="16558" y="1558145"/>
                </a:lnTo>
                <a:lnTo>
                  <a:pt x="23793" y="1509710"/>
                </a:lnTo>
                <a:lnTo>
                  <a:pt x="32316" y="1461605"/>
                </a:lnTo>
                <a:lnTo>
                  <a:pt x="42117" y="1413850"/>
                </a:lnTo>
                <a:lnTo>
                  <a:pt x="53190" y="1366466"/>
                </a:lnTo>
                <a:lnTo>
                  <a:pt x="65525" y="1319473"/>
                </a:lnTo>
                <a:lnTo>
                  <a:pt x="79113" y="1272892"/>
                </a:lnTo>
                <a:lnTo>
                  <a:pt x="93947" y="1226744"/>
                </a:lnTo>
                <a:lnTo>
                  <a:pt x="110017" y="1181049"/>
                </a:lnTo>
                <a:lnTo>
                  <a:pt x="117655" y="1161081"/>
                </a:lnTo>
                <a:lnTo>
                  <a:pt x="117655" y="1804541"/>
                </a:lnTo>
                <a:lnTo>
                  <a:pt x="118327" y="1852508"/>
                </a:lnTo>
                <a:lnTo>
                  <a:pt x="120330" y="1900147"/>
                </a:lnTo>
                <a:lnTo>
                  <a:pt x="123646" y="1947439"/>
                </a:lnTo>
                <a:lnTo>
                  <a:pt x="128258" y="1994368"/>
                </a:lnTo>
                <a:lnTo>
                  <a:pt x="134147" y="2040915"/>
                </a:lnTo>
                <a:lnTo>
                  <a:pt x="141296" y="2087062"/>
                </a:lnTo>
                <a:lnTo>
                  <a:pt x="149687" y="2132792"/>
                </a:lnTo>
                <a:lnTo>
                  <a:pt x="159302" y="2178085"/>
                </a:lnTo>
                <a:lnTo>
                  <a:pt x="170122" y="2222925"/>
                </a:lnTo>
                <a:lnTo>
                  <a:pt x="182131" y="2267294"/>
                </a:lnTo>
                <a:lnTo>
                  <a:pt x="195309" y="2311173"/>
                </a:lnTo>
                <a:lnTo>
                  <a:pt x="209640" y="2354545"/>
                </a:lnTo>
                <a:lnTo>
                  <a:pt x="225105" y="2397392"/>
                </a:lnTo>
                <a:lnTo>
                  <a:pt x="241687" y="2439695"/>
                </a:lnTo>
                <a:lnTo>
                  <a:pt x="249388" y="2457878"/>
                </a:lnTo>
                <a:close/>
              </a:path>
              <a:path w="2240280" h="2458084">
                <a:moveTo>
                  <a:pt x="2239784" y="53147"/>
                </a:moveTo>
                <a:lnTo>
                  <a:pt x="2239784" y="174685"/>
                </a:lnTo>
                <a:lnTo>
                  <a:pt x="2222925" y="170123"/>
                </a:lnTo>
                <a:lnTo>
                  <a:pt x="2178085" y="159302"/>
                </a:lnTo>
                <a:lnTo>
                  <a:pt x="2132791" y="149687"/>
                </a:lnTo>
                <a:lnTo>
                  <a:pt x="2087726" y="141418"/>
                </a:lnTo>
                <a:lnTo>
                  <a:pt x="2087062" y="141297"/>
                </a:lnTo>
                <a:lnTo>
                  <a:pt x="2041399" y="134223"/>
                </a:lnTo>
                <a:lnTo>
                  <a:pt x="1994703" y="128301"/>
                </a:lnTo>
                <a:lnTo>
                  <a:pt x="1947653" y="123667"/>
                </a:lnTo>
                <a:lnTo>
                  <a:pt x="1900146" y="120330"/>
                </a:lnTo>
                <a:lnTo>
                  <a:pt x="1852507" y="118327"/>
                </a:lnTo>
                <a:lnTo>
                  <a:pt x="1804540" y="117656"/>
                </a:lnTo>
                <a:lnTo>
                  <a:pt x="1754767" y="118373"/>
                </a:lnTo>
                <a:lnTo>
                  <a:pt x="1705220" y="120517"/>
                </a:lnTo>
                <a:lnTo>
                  <a:pt x="1655920" y="124077"/>
                </a:lnTo>
                <a:lnTo>
                  <a:pt x="1606888" y="129046"/>
                </a:lnTo>
                <a:lnTo>
                  <a:pt x="1558144" y="135417"/>
                </a:lnTo>
                <a:lnTo>
                  <a:pt x="1509710" y="143183"/>
                </a:lnTo>
                <a:lnTo>
                  <a:pt x="1509077" y="143284"/>
                </a:lnTo>
                <a:lnTo>
                  <a:pt x="1461605" y="152336"/>
                </a:lnTo>
                <a:lnTo>
                  <a:pt x="1460963" y="152458"/>
                </a:lnTo>
                <a:lnTo>
                  <a:pt x="1413235" y="163007"/>
                </a:lnTo>
                <a:lnTo>
                  <a:pt x="1365916" y="174920"/>
                </a:lnTo>
                <a:lnTo>
                  <a:pt x="1319473" y="188062"/>
                </a:lnTo>
                <a:lnTo>
                  <a:pt x="1319032" y="188187"/>
                </a:lnTo>
                <a:lnTo>
                  <a:pt x="1272892" y="202709"/>
                </a:lnTo>
                <a:lnTo>
                  <a:pt x="1226659" y="218745"/>
                </a:lnTo>
                <a:lnTo>
                  <a:pt x="1181219" y="236017"/>
                </a:lnTo>
                <a:lnTo>
                  <a:pt x="1136307" y="254603"/>
                </a:lnTo>
                <a:lnTo>
                  <a:pt x="1091947" y="274495"/>
                </a:lnTo>
                <a:lnTo>
                  <a:pt x="1048164" y="295681"/>
                </a:lnTo>
                <a:lnTo>
                  <a:pt x="1004981" y="318153"/>
                </a:lnTo>
                <a:lnTo>
                  <a:pt x="962421" y="341900"/>
                </a:lnTo>
                <a:lnTo>
                  <a:pt x="920509" y="366912"/>
                </a:lnTo>
                <a:lnTo>
                  <a:pt x="879269" y="393180"/>
                </a:lnTo>
                <a:lnTo>
                  <a:pt x="838723" y="420694"/>
                </a:lnTo>
                <a:lnTo>
                  <a:pt x="798896" y="449443"/>
                </a:lnTo>
                <a:lnTo>
                  <a:pt x="759812" y="479418"/>
                </a:lnTo>
                <a:lnTo>
                  <a:pt x="721495" y="510609"/>
                </a:lnTo>
                <a:lnTo>
                  <a:pt x="683967" y="543006"/>
                </a:lnTo>
                <a:lnTo>
                  <a:pt x="647254" y="576599"/>
                </a:lnTo>
                <a:lnTo>
                  <a:pt x="611378" y="611378"/>
                </a:lnTo>
                <a:lnTo>
                  <a:pt x="576524" y="647179"/>
                </a:lnTo>
                <a:lnTo>
                  <a:pt x="542868" y="683830"/>
                </a:lnTo>
                <a:lnTo>
                  <a:pt x="510418" y="721305"/>
                </a:lnTo>
                <a:lnTo>
                  <a:pt x="479185" y="759580"/>
                </a:lnTo>
                <a:lnTo>
                  <a:pt x="449176" y="798630"/>
                </a:lnTo>
                <a:lnTo>
                  <a:pt x="420402" y="838432"/>
                </a:lnTo>
                <a:lnTo>
                  <a:pt x="392872" y="878961"/>
                </a:lnTo>
                <a:lnTo>
                  <a:pt x="366594" y="920192"/>
                </a:lnTo>
                <a:lnTo>
                  <a:pt x="341579" y="962101"/>
                </a:lnTo>
                <a:lnTo>
                  <a:pt x="317835" y="1004663"/>
                </a:lnTo>
                <a:lnTo>
                  <a:pt x="295371" y="1047854"/>
                </a:lnTo>
                <a:lnTo>
                  <a:pt x="274197" y="1091650"/>
                </a:lnTo>
                <a:lnTo>
                  <a:pt x="254323" y="1136027"/>
                </a:lnTo>
                <a:lnTo>
                  <a:pt x="235756" y="1180959"/>
                </a:lnTo>
                <a:lnTo>
                  <a:pt x="218508" y="1226422"/>
                </a:lnTo>
                <a:lnTo>
                  <a:pt x="202586" y="1272392"/>
                </a:lnTo>
                <a:lnTo>
                  <a:pt x="188000" y="1318845"/>
                </a:lnTo>
                <a:lnTo>
                  <a:pt x="174759" y="1365756"/>
                </a:lnTo>
                <a:lnTo>
                  <a:pt x="162873" y="1413101"/>
                </a:lnTo>
                <a:lnTo>
                  <a:pt x="152350" y="1460855"/>
                </a:lnTo>
                <a:lnTo>
                  <a:pt x="143201" y="1508994"/>
                </a:lnTo>
                <a:lnTo>
                  <a:pt x="135434" y="1557493"/>
                </a:lnTo>
                <a:lnTo>
                  <a:pt x="129058" y="1606328"/>
                </a:lnTo>
                <a:lnTo>
                  <a:pt x="124083" y="1655475"/>
                </a:lnTo>
                <a:lnTo>
                  <a:pt x="120518" y="1704909"/>
                </a:lnTo>
                <a:lnTo>
                  <a:pt x="118327" y="1755664"/>
                </a:lnTo>
                <a:lnTo>
                  <a:pt x="118327" y="1757786"/>
                </a:lnTo>
                <a:lnTo>
                  <a:pt x="117655" y="1804541"/>
                </a:lnTo>
                <a:lnTo>
                  <a:pt x="117655" y="1161081"/>
                </a:lnTo>
                <a:lnTo>
                  <a:pt x="127315" y="1135828"/>
                </a:lnTo>
                <a:lnTo>
                  <a:pt x="145833" y="1091101"/>
                </a:lnTo>
                <a:lnTo>
                  <a:pt x="165562" y="1046889"/>
                </a:lnTo>
                <a:lnTo>
                  <a:pt x="186494" y="1003213"/>
                </a:lnTo>
                <a:lnTo>
                  <a:pt x="208620" y="960093"/>
                </a:lnTo>
                <a:lnTo>
                  <a:pt x="231931" y="917549"/>
                </a:lnTo>
                <a:lnTo>
                  <a:pt x="256419" y="875603"/>
                </a:lnTo>
                <a:lnTo>
                  <a:pt x="282075" y="834275"/>
                </a:lnTo>
                <a:lnTo>
                  <a:pt x="308892" y="793586"/>
                </a:lnTo>
                <a:lnTo>
                  <a:pt x="336860" y="753555"/>
                </a:lnTo>
                <a:lnTo>
                  <a:pt x="365970" y="714205"/>
                </a:lnTo>
                <a:lnTo>
                  <a:pt x="396215" y="675554"/>
                </a:lnTo>
                <a:lnTo>
                  <a:pt x="427586" y="637625"/>
                </a:lnTo>
                <a:lnTo>
                  <a:pt x="460075" y="600438"/>
                </a:lnTo>
                <a:lnTo>
                  <a:pt x="493672" y="564012"/>
                </a:lnTo>
                <a:lnTo>
                  <a:pt x="528369" y="528369"/>
                </a:lnTo>
                <a:lnTo>
                  <a:pt x="564012" y="493672"/>
                </a:lnTo>
                <a:lnTo>
                  <a:pt x="600437" y="460075"/>
                </a:lnTo>
                <a:lnTo>
                  <a:pt x="637625" y="427587"/>
                </a:lnTo>
                <a:lnTo>
                  <a:pt x="675554" y="396216"/>
                </a:lnTo>
                <a:lnTo>
                  <a:pt x="714204" y="365971"/>
                </a:lnTo>
                <a:lnTo>
                  <a:pt x="753555" y="336860"/>
                </a:lnTo>
                <a:lnTo>
                  <a:pt x="793585" y="308892"/>
                </a:lnTo>
                <a:lnTo>
                  <a:pt x="834275" y="282076"/>
                </a:lnTo>
                <a:lnTo>
                  <a:pt x="875603" y="256419"/>
                </a:lnTo>
                <a:lnTo>
                  <a:pt x="917549" y="231931"/>
                </a:lnTo>
                <a:lnTo>
                  <a:pt x="960092" y="208620"/>
                </a:lnTo>
                <a:lnTo>
                  <a:pt x="1003212" y="186494"/>
                </a:lnTo>
                <a:lnTo>
                  <a:pt x="1046889" y="165563"/>
                </a:lnTo>
                <a:lnTo>
                  <a:pt x="1091101" y="145834"/>
                </a:lnTo>
                <a:lnTo>
                  <a:pt x="1135828" y="127316"/>
                </a:lnTo>
                <a:lnTo>
                  <a:pt x="1181049" y="110017"/>
                </a:lnTo>
                <a:lnTo>
                  <a:pt x="1226659" y="93977"/>
                </a:lnTo>
                <a:lnTo>
                  <a:pt x="1272605" y="79206"/>
                </a:lnTo>
                <a:lnTo>
                  <a:pt x="1319473" y="65525"/>
                </a:lnTo>
                <a:lnTo>
                  <a:pt x="1366465" y="53190"/>
                </a:lnTo>
                <a:lnTo>
                  <a:pt x="1413850" y="42118"/>
                </a:lnTo>
                <a:lnTo>
                  <a:pt x="1461605" y="32316"/>
                </a:lnTo>
                <a:lnTo>
                  <a:pt x="1509077" y="23905"/>
                </a:lnTo>
                <a:lnTo>
                  <a:pt x="1509710" y="23793"/>
                </a:lnTo>
                <a:lnTo>
                  <a:pt x="1557553" y="16647"/>
                </a:lnTo>
                <a:lnTo>
                  <a:pt x="1558144" y="16558"/>
                </a:lnTo>
                <a:lnTo>
                  <a:pt x="1606368" y="10683"/>
                </a:lnTo>
                <a:lnTo>
                  <a:pt x="1655499" y="6026"/>
                </a:lnTo>
                <a:lnTo>
                  <a:pt x="1704920" y="2686"/>
                </a:lnTo>
                <a:lnTo>
                  <a:pt x="1754608" y="674"/>
                </a:lnTo>
                <a:lnTo>
                  <a:pt x="1804540" y="0"/>
                </a:lnTo>
                <a:lnTo>
                  <a:pt x="1852507" y="628"/>
                </a:lnTo>
                <a:lnTo>
                  <a:pt x="1900146" y="2500"/>
                </a:lnTo>
                <a:lnTo>
                  <a:pt x="1947439" y="5598"/>
                </a:lnTo>
                <a:lnTo>
                  <a:pt x="1994368" y="9905"/>
                </a:lnTo>
                <a:lnTo>
                  <a:pt x="2040915" y="15403"/>
                </a:lnTo>
                <a:lnTo>
                  <a:pt x="2087062" y="22073"/>
                </a:lnTo>
                <a:lnTo>
                  <a:pt x="2133669" y="30046"/>
                </a:lnTo>
                <a:lnTo>
                  <a:pt x="2179211" y="39077"/>
                </a:lnTo>
                <a:lnTo>
                  <a:pt x="2224336" y="49245"/>
                </a:lnTo>
                <a:lnTo>
                  <a:pt x="2239784" y="53147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248481" y="9518227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78777" y="3962816"/>
            <a:ext cx="14130655" cy="2361565"/>
          </a:xfrm>
          <a:custGeom>
            <a:avLst/>
            <a:gdLst/>
            <a:ahLst/>
            <a:cxnLst/>
            <a:rect l="l" t="t" r="r" b="b"/>
            <a:pathLst>
              <a:path w="14130655" h="2361565">
                <a:moveTo>
                  <a:pt x="13654193" y="2361367"/>
                </a:moveTo>
                <a:lnTo>
                  <a:pt x="476249" y="2361367"/>
                </a:lnTo>
                <a:lnTo>
                  <a:pt x="427556" y="2358908"/>
                </a:lnTo>
                <a:lnTo>
                  <a:pt x="380268" y="2351691"/>
                </a:lnTo>
                <a:lnTo>
                  <a:pt x="334627" y="2339956"/>
                </a:lnTo>
                <a:lnTo>
                  <a:pt x="290871" y="2323941"/>
                </a:lnTo>
                <a:lnTo>
                  <a:pt x="249240" y="2303886"/>
                </a:lnTo>
                <a:lnTo>
                  <a:pt x="209974" y="2280031"/>
                </a:lnTo>
                <a:lnTo>
                  <a:pt x="173310" y="2252615"/>
                </a:lnTo>
                <a:lnTo>
                  <a:pt x="139490" y="2221877"/>
                </a:lnTo>
                <a:lnTo>
                  <a:pt x="108752" y="2188056"/>
                </a:lnTo>
                <a:lnTo>
                  <a:pt x="81336" y="2151393"/>
                </a:lnTo>
                <a:lnTo>
                  <a:pt x="57480" y="2112126"/>
                </a:lnTo>
                <a:lnTo>
                  <a:pt x="37426" y="2070495"/>
                </a:lnTo>
                <a:lnTo>
                  <a:pt x="21411" y="2026739"/>
                </a:lnTo>
                <a:lnTo>
                  <a:pt x="9675" y="1981098"/>
                </a:lnTo>
                <a:lnTo>
                  <a:pt x="2458" y="1933811"/>
                </a:lnTo>
                <a:lnTo>
                  <a:pt x="0" y="1885117"/>
                </a:lnTo>
                <a:lnTo>
                  <a:pt x="0" y="476249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0" y="57480"/>
                </a:lnTo>
                <a:lnTo>
                  <a:pt x="290871" y="37426"/>
                </a:lnTo>
                <a:lnTo>
                  <a:pt x="334627" y="21411"/>
                </a:lnTo>
                <a:lnTo>
                  <a:pt x="380268" y="9675"/>
                </a:lnTo>
                <a:lnTo>
                  <a:pt x="427556" y="2458"/>
                </a:lnTo>
                <a:lnTo>
                  <a:pt x="476249" y="0"/>
                </a:lnTo>
                <a:lnTo>
                  <a:pt x="13654193" y="0"/>
                </a:lnTo>
                <a:lnTo>
                  <a:pt x="13702887" y="2458"/>
                </a:lnTo>
                <a:lnTo>
                  <a:pt x="13750174" y="9675"/>
                </a:lnTo>
                <a:lnTo>
                  <a:pt x="13795815" y="21411"/>
                </a:lnTo>
                <a:lnTo>
                  <a:pt x="13839571" y="37426"/>
                </a:lnTo>
                <a:lnTo>
                  <a:pt x="13881202" y="57480"/>
                </a:lnTo>
                <a:lnTo>
                  <a:pt x="13920469" y="81336"/>
                </a:lnTo>
                <a:lnTo>
                  <a:pt x="13957133" y="108752"/>
                </a:lnTo>
                <a:lnTo>
                  <a:pt x="13990953" y="139490"/>
                </a:lnTo>
                <a:lnTo>
                  <a:pt x="14021691" y="173310"/>
                </a:lnTo>
                <a:lnTo>
                  <a:pt x="14049107" y="209974"/>
                </a:lnTo>
                <a:lnTo>
                  <a:pt x="14072962" y="249241"/>
                </a:lnTo>
                <a:lnTo>
                  <a:pt x="14093017" y="290872"/>
                </a:lnTo>
                <a:lnTo>
                  <a:pt x="14109032" y="334627"/>
                </a:lnTo>
                <a:lnTo>
                  <a:pt x="14120768" y="380269"/>
                </a:lnTo>
                <a:lnTo>
                  <a:pt x="14127984" y="427556"/>
                </a:lnTo>
                <a:lnTo>
                  <a:pt x="14130443" y="476249"/>
                </a:lnTo>
                <a:lnTo>
                  <a:pt x="14130443" y="1885117"/>
                </a:lnTo>
                <a:lnTo>
                  <a:pt x="14127984" y="1933811"/>
                </a:lnTo>
                <a:lnTo>
                  <a:pt x="14120768" y="1981098"/>
                </a:lnTo>
                <a:lnTo>
                  <a:pt x="14109032" y="2026739"/>
                </a:lnTo>
                <a:lnTo>
                  <a:pt x="14093017" y="2070495"/>
                </a:lnTo>
                <a:lnTo>
                  <a:pt x="14072962" y="2112126"/>
                </a:lnTo>
                <a:lnTo>
                  <a:pt x="14049107" y="2151393"/>
                </a:lnTo>
                <a:lnTo>
                  <a:pt x="14021691" y="2188056"/>
                </a:lnTo>
                <a:lnTo>
                  <a:pt x="13990953" y="2221877"/>
                </a:lnTo>
                <a:lnTo>
                  <a:pt x="13957133" y="2252615"/>
                </a:lnTo>
                <a:lnTo>
                  <a:pt x="13920469" y="2280031"/>
                </a:lnTo>
                <a:lnTo>
                  <a:pt x="13881202" y="2303886"/>
                </a:lnTo>
                <a:lnTo>
                  <a:pt x="13839571" y="2323941"/>
                </a:lnTo>
                <a:lnTo>
                  <a:pt x="13795815" y="2339956"/>
                </a:lnTo>
                <a:lnTo>
                  <a:pt x="13750174" y="2351691"/>
                </a:lnTo>
                <a:lnTo>
                  <a:pt x="13702887" y="2358908"/>
                </a:lnTo>
                <a:lnTo>
                  <a:pt x="13654193" y="2361367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412773" y="3873461"/>
            <a:ext cx="10796905" cy="2403475"/>
          </a:xfrm>
          <a:prstGeom prst="rect">
            <a:avLst/>
          </a:prstGeom>
        </p:spPr>
        <p:txBody>
          <a:bodyPr vert="horz" wrap="square" lIns="0" tIns="161290" rIns="0" bIns="0" rtlCol="0">
            <a:spAutoFit/>
          </a:bodyPr>
          <a:lstStyle/>
          <a:p>
            <a:pPr marL="12065" marR="5080" algn="ctr">
              <a:lnSpc>
                <a:spcPts val="5850"/>
              </a:lnSpc>
              <a:spcBef>
                <a:spcPts val="1270"/>
              </a:spcBef>
            </a:pPr>
            <a:r>
              <a:rPr sz="5850" spc="360" dirty="0"/>
              <a:t>EFFECT</a:t>
            </a:r>
            <a:r>
              <a:rPr sz="5850" spc="330" dirty="0"/>
              <a:t> </a:t>
            </a:r>
            <a:r>
              <a:rPr sz="5850" spc="315" dirty="0"/>
              <a:t>OF</a:t>
            </a:r>
            <a:r>
              <a:rPr sz="5850" spc="330" dirty="0"/>
              <a:t> </a:t>
            </a:r>
            <a:r>
              <a:rPr sz="5850" spc="415" dirty="0"/>
              <a:t>DIE</a:t>
            </a:r>
            <a:r>
              <a:rPr sz="5850" spc="335" dirty="0"/>
              <a:t> </a:t>
            </a:r>
            <a:r>
              <a:rPr sz="5850" spc="500" dirty="0"/>
              <a:t>ANGLE</a:t>
            </a:r>
            <a:r>
              <a:rPr sz="5850" spc="330" dirty="0"/>
              <a:t> </a:t>
            </a:r>
            <a:r>
              <a:rPr sz="5850" spc="445" dirty="0"/>
              <a:t>ON </a:t>
            </a:r>
            <a:r>
              <a:rPr sz="5850" spc="484" dirty="0"/>
              <a:t>EXTRUSION</a:t>
            </a:r>
            <a:r>
              <a:rPr sz="5850" spc="335" dirty="0"/>
              <a:t> </a:t>
            </a:r>
            <a:r>
              <a:rPr sz="5850" spc="475" dirty="0"/>
              <a:t>CONTACT </a:t>
            </a:r>
            <a:r>
              <a:rPr sz="5850" spc="330" dirty="0"/>
              <a:t>PRESSURE</a:t>
            </a:r>
            <a:endParaRPr sz="5850"/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61809" y="863231"/>
            <a:ext cx="4216212" cy="397978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766018" y="863231"/>
            <a:ext cx="4280448" cy="396381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96501" y="5143500"/>
            <a:ext cx="4507065" cy="377704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928528" y="5205508"/>
            <a:ext cx="4262595" cy="399097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643052" y="4261933"/>
            <a:ext cx="9448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10" dirty="0">
                <a:latin typeface="Arial Black"/>
                <a:cs typeface="Arial Black"/>
              </a:rPr>
              <a:t>α</a:t>
            </a:r>
            <a:r>
              <a:rPr sz="3000" spc="-400" dirty="0">
                <a:latin typeface="Arial Black"/>
                <a:cs typeface="Arial Black"/>
              </a:rPr>
              <a:t> </a:t>
            </a:r>
            <a:r>
              <a:rPr sz="3000" b="1" spc="-185" dirty="0">
                <a:latin typeface="Trebuchet MS"/>
                <a:cs typeface="Trebuchet MS"/>
              </a:rPr>
              <a:t>=45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718183" y="8619297"/>
            <a:ext cx="95821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10" dirty="0">
                <a:latin typeface="Arial Black"/>
                <a:cs typeface="Arial Black"/>
              </a:rPr>
              <a:t>α</a:t>
            </a:r>
            <a:r>
              <a:rPr sz="3000" spc="-400" dirty="0">
                <a:latin typeface="Arial Black"/>
                <a:cs typeface="Arial Black"/>
              </a:rPr>
              <a:t> </a:t>
            </a:r>
            <a:r>
              <a:rPr sz="3000" b="1" spc="-150" dirty="0">
                <a:latin typeface="Trebuchet MS"/>
                <a:cs typeface="Trebuchet MS"/>
              </a:rPr>
              <a:t>=60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33644" y="8557289"/>
            <a:ext cx="9467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10" dirty="0">
                <a:latin typeface="Arial Black"/>
                <a:cs typeface="Arial Black"/>
              </a:rPr>
              <a:t>α</a:t>
            </a:r>
            <a:r>
              <a:rPr sz="3000" spc="-400" dirty="0">
                <a:latin typeface="Arial Black"/>
                <a:cs typeface="Arial Black"/>
              </a:rPr>
              <a:t> </a:t>
            </a:r>
            <a:r>
              <a:rPr sz="3000" b="1" spc="-180" dirty="0">
                <a:latin typeface="Trebuchet MS"/>
                <a:cs typeface="Trebuchet MS"/>
              </a:rPr>
              <a:t>=55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0289870" y="4261933"/>
            <a:ext cx="95631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10" dirty="0">
                <a:solidFill>
                  <a:srgbClr val="000000"/>
                </a:solidFill>
                <a:latin typeface="Arial Black"/>
                <a:cs typeface="Arial Black"/>
              </a:rPr>
              <a:t>α</a:t>
            </a:r>
            <a:r>
              <a:rPr sz="3000" spc="-400" dirty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sz="3000" b="1" spc="-155" dirty="0">
                <a:solidFill>
                  <a:srgbClr val="000000"/>
                </a:solidFill>
                <a:latin typeface="Trebuchet MS"/>
                <a:cs typeface="Trebuchet MS"/>
              </a:rPr>
              <a:t>=50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2672912"/>
            <a:ext cx="1570990" cy="3907790"/>
          </a:xfrm>
          <a:custGeom>
            <a:avLst/>
            <a:gdLst/>
            <a:ahLst/>
            <a:cxnLst/>
            <a:rect l="l" t="t" r="r" b="b"/>
            <a:pathLst>
              <a:path w="1570990" h="3907790">
                <a:moveTo>
                  <a:pt x="0" y="3907769"/>
                </a:moveTo>
                <a:lnTo>
                  <a:pt x="0" y="3495591"/>
                </a:lnTo>
                <a:lnTo>
                  <a:pt x="32750" y="3486248"/>
                </a:lnTo>
                <a:lnTo>
                  <a:pt x="76381" y="3472425"/>
                </a:lnTo>
                <a:lnTo>
                  <a:pt x="119462" y="3457400"/>
                </a:lnTo>
                <a:lnTo>
                  <a:pt x="161972" y="3441192"/>
                </a:lnTo>
                <a:lnTo>
                  <a:pt x="203892" y="3423821"/>
                </a:lnTo>
                <a:lnTo>
                  <a:pt x="245202" y="3405306"/>
                </a:lnTo>
                <a:lnTo>
                  <a:pt x="285883" y="3385667"/>
                </a:lnTo>
                <a:lnTo>
                  <a:pt x="325914" y="3364924"/>
                </a:lnTo>
                <a:lnTo>
                  <a:pt x="365275" y="3343097"/>
                </a:lnTo>
                <a:lnTo>
                  <a:pt x="403948" y="3320206"/>
                </a:lnTo>
                <a:lnTo>
                  <a:pt x="441912" y="3296269"/>
                </a:lnTo>
                <a:lnTo>
                  <a:pt x="479148" y="3271308"/>
                </a:lnTo>
                <a:lnTo>
                  <a:pt x="515635" y="3245342"/>
                </a:lnTo>
                <a:lnTo>
                  <a:pt x="551354" y="3218390"/>
                </a:lnTo>
                <a:lnTo>
                  <a:pt x="586286" y="3190472"/>
                </a:lnTo>
                <a:lnTo>
                  <a:pt x="620410" y="3161609"/>
                </a:lnTo>
                <a:lnTo>
                  <a:pt x="653706" y="3131819"/>
                </a:lnTo>
                <a:lnTo>
                  <a:pt x="686156" y="3101123"/>
                </a:lnTo>
                <a:lnTo>
                  <a:pt x="717738" y="3069541"/>
                </a:lnTo>
                <a:lnTo>
                  <a:pt x="748434" y="3037091"/>
                </a:lnTo>
                <a:lnTo>
                  <a:pt x="778224" y="3003795"/>
                </a:lnTo>
                <a:lnTo>
                  <a:pt x="807087" y="2969671"/>
                </a:lnTo>
                <a:lnTo>
                  <a:pt x="835005" y="2934740"/>
                </a:lnTo>
                <a:lnTo>
                  <a:pt x="861957" y="2899020"/>
                </a:lnTo>
                <a:lnTo>
                  <a:pt x="887923" y="2862533"/>
                </a:lnTo>
                <a:lnTo>
                  <a:pt x="912884" y="2825297"/>
                </a:lnTo>
                <a:lnTo>
                  <a:pt x="936821" y="2787333"/>
                </a:lnTo>
                <a:lnTo>
                  <a:pt x="959712" y="2748661"/>
                </a:lnTo>
                <a:lnTo>
                  <a:pt x="981539" y="2709299"/>
                </a:lnTo>
                <a:lnTo>
                  <a:pt x="1002282" y="2669268"/>
                </a:lnTo>
                <a:lnTo>
                  <a:pt x="1021921" y="2628587"/>
                </a:lnTo>
                <a:lnTo>
                  <a:pt x="1040436" y="2587277"/>
                </a:lnTo>
                <a:lnTo>
                  <a:pt x="1057807" y="2545357"/>
                </a:lnTo>
                <a:lnTo>
                  <a:pt x="1074015" y="2502847"/>
                </a:lnTo>
                <a:lnTo>
                  <a:pt x="1089040" y="2459766"/>
                </a:lnTo>
                <a:lnTo>
                  <a:pt x="1102862" y="2416135"/>
                </a:lnTo>
                <a:lnTo>
                  <a:pt x="1115462" y="2371973"/>
                </a:lnTo>
                <a:lnTo>
                  <a:pt x="1126819" y="2327299"/>
                </a:lnTo>
                <a:lnTo>
                  <a:pt x="1136914" y="2282135"/>
                </a:lnTo>
                <a:lnTo>
                  <a:pt x="1145727" y="2236498"/>
                </a:lnTo>
                <a:lnTo>
                  <a:pt x="1153239" y="2190410"/>
                </a:lnTo>
                <a:lnTo>
                  <a:pt x="1159429" y="2143890"/>
                </a:lnTo>
                <a:lnTo>
                  <a:pt x="1164278" y="2096958"/>
                </a:lnTo>
                <a:lnTo>
                  <a:pt x="1167678" y="2050827"/>
                </a:lnTo>
                <a:lnTo>
                  <a:pt x="1167766" y="2049633"/>
                </a:lnTo>
                <a:lnTo>
                  <a:pt x="1169849" y="2002498"/>
                </a:lnTo>
                <a:lnTo>
                  <a:pt x="1169873" y="2001935"/>
                </a:lnTo>
                <a:lnTo>
                  <a:pt x="1170580" y="1953884"/>
                </a:lnTo>
                <a:lnTo>
                  <a:pt x="1169873" y="1905834"/>
                </a:lnTo>
                <a:lnTo>
                  <a:pt x="1167766" y="1858136"/>
                </a:lnTo>
                <a:lnTo>
                  <a:pt x="1164278" y="1810811"/>
                </a:lnTo>
                <a:lnTo>
                  <a:pt x="1159429" y="1763879"/>
                </a:lnTo>
                <a:lnTo>
                  <a:pt x="1153239" y="1717359"/>
                </a:lnTo>
                <a:lnTo>
                  <a:pt x="1145727" y="1671270"/>
                </a:lnTo>
                <a:lnTo>
                  <a:pt x="1136914" y="1625634"/>
                </a:lnTo>
                <a:lnTo>
                  <a:pt x="1126819" y="1580470"/>
                </a:lnTo>
                <a:lnTo>
                  <a:pt x="1115462" y="1535796"/>
                </a:lnTo>
                <a:lnTo>
                  <a:pt x="1102862" y="1491634"/>
                </a:lnTo>
                <a:lnTo>
                  <a:pt x="1089040" y="1448003"/>
                </a:lnTo>
                <a:lnTo>
                  <a:pt x="1074015" y="1404922"/>
                </a:lnTo>
                <a:lnTo>
                  <a:pt x="1057807" y="1362412"/>
                </a:lnTo>
                <a:lnTo>
                  <a:pt x="1040436" y="1320492"/>
                </a:lnTo>
                <a:lnTo>
                  <a:pt x="1021921" y="1279182"/>
                </a:lnTo>
                <a:lnTo>
                  <a:pt x="1002282" y="1238501"/>
                </a:lnTo>
                <a:lnTo>
                  <a:pt x="981539" y="1198470"/>
                </a:lnTo>
                <a:lnTo>
                  <a:pt x="959712" y="1159108"/>
                </a:lnTo>
                <a:lnTo>
                  <a:pt x="936821" y="1120435"/>
                </a:lnTo>
                <a:lnTo>
                  <a:pt x="912884" y="1082471"/>
                </a:lnTo>
                <a:lnTo>
                  <a:pt x="887923" y="1045236"/>
                </a:lnTo>
                <a:lnTo>
                  <a:pt x="861957" y="1008749"/>
                </a:lnTo>
                <a:lnTo>
                  <a:pt x="835005" y="973029"/>
                </a:lnTo>
                <a:lnTo>
                  <a:pt x="807087" y="938098"/>
                </a:lnTo>
                <a:lnTo>
                  <a:pt x="778224" y="903974"/>
                </a:lnTo>
                <a:lnTo>
                  <a:pt x="748434" y="870677"/>
                </a:lnTo>
                <a:lnTo>
                  <a:pt x="717738" y="838228"/>
                </a:lnTo>
                <a:lnTo>
                  <a:pt x="686156" y="806645"/>
                </a:lnTo>
                <a:lnTo>
                  <a:pt x="653706" y="775949"/>
                </a:lnTo>
                <a:lnTo>
                  <a:pt x="620410" y="746160"/>
                </a:lnTo>
                <a:lnTo>
                  <a:pt x="586286" y="717296"/>
                </a:lnTo>
                <a:lnTo>
                  <a:pt x="551354" y="689379"/>
                </a:lnTo>
                <a:lnTo>
                  <a:pt x="515635" y="662427"/>
                </a:lnTo>
                <a:lnTo>
                  <a:pt x="479148" y="636461"/>
                </a:lnTo>
                <a:lnTo>
                  <a:pt x="441912" y="611499"/>
                </a:lnTo>
                <a:lnTo>
                  <a:pt x="403948" y="587563"/>
                </a:lnTo>
                <a:lnTo>
                  <a:pt x="365275" y="564672"/>
                </a:lnTo>
                <a:lnTo>
                  <a:pt x="325914" y="542845"/>
                </a:lnTo>
                <a:lnTo>
                  <a:pt x="285883" y="522102"/>
                </a:lnTo>
                <a:lnTo>
                  <a:pt x="245202" y="502463"/>
                </a:lnTo>
                <a:lnTo>
                  <a:pt x="203892" y="483948"/>
                </a:lnTo>
                <a:lnTo>
                  <a:pt x="161972" y="466577"/>
                </a:lnTo>
                <a:lnTo>
                  <a:pt x="119462" y="450369"/>
                </a:lnTo>
                <a:lnTo>
                  <a:pt x="76381" y="435344"/>
                </a:lnTo>
                <a:lnTo>
                  <a:pt x="32750" y="421521"/>
                </a:lnTo>
                <a:lnTo>
                  <a:pt x="0" y="412178"/>
                </a:lnTo>
                <a:lnTo>
                  <a:pt x="0" y="0"/>
                </a:lnTo>
                <a:lnTo>
                  <a:pt x="42220" y="9674"/>
                </a:lnTo>
                <a:lnTo>
                  <a:pt x="87390" y="21148"/>
                </a:lnTo>
                <a:lnTo>
                  <a:pt x="132144" y="33639"/>
                </a:lnTo>
                <a:lnTo>
                  <a:pt x="176468" y="47134"/>
                </a:lnTo>
                <a:lnTo>
                  <a:pt x="220350" y="61621"/>
                </a:lnTo>
                <a:lnTo>
                  <a:pt x="263776" y="77087"/>
                </a:lnTo>
                <a:lnTo>
                  <a:pt x="306734" y="93517"/>
                </a:lnTo>
                <a:lnTo>
                  <a:pt x="349211" y="110900"/>
                </a:lnTo>
                <a:lnTo>
                  <a:pt x="391192" y="129223"/>
                </a:lnTo>
                <a:lnTo>
                  <a:pt x="432666" y="148471"/>
                </a:lnTo>
                <a:lnTo>
                  <a:pt x="473618" y="168632"/>
                </a:lnTo>
                <a:lnTo>
                  <a:pt x="514037" y="189693"/>
                </a:lnTo>
                <a:lnTo>
                  <a:pt x="553909" y="211642"/>
                </a:lnTo>
                <a:lnTo>
                  <a:pt x="593221" y="234464"/>
                </a:lnTo>
                <a:lnTo>
                  <a:pt x="631959" y="258146"/>
                </a:lnTo>
                <a:lnTo>
                  <a:pt x="670112" y="282677"/>
                </a:lnTo>
                <a:lnTo>
                  <a:pt x="707665" y="308042"/>
                </a:lnTo>
                <a:lnTo>
                  <a:pt x="744606" y="334228"/>
                </a:lnTo>
                <a:lnTo>
                  <a:pt x="780921" y="361223"/>
                </a:lnTo>
                <a:lnTo>
                  <a:pt x="816597" y="389013"/>
                </a:lnTo>
                <a:lnTo>
                  <a:pt x="851623" y="417586"/>
                </a:lnTo>
                <a:lnTo>
                  <a:pt x="885983" y="446928"/>
                </a:lnTo>
                <a:lnTo>
                  <a:pt x="919666" y="477026"/>
                </a:lnTo>
                <a:lnTo>
                  <a:pt x="952658" y="507867"/>
                </a:lnTo>
                <a:lnTo>
                  <a:pt x="984946" y="539438"/>
                </a:lnTo>
                <a:lnTo>
                  <a:pt x="1016517" y="571726"/>
                </a:lnTo>
                <a:lnTo>
                  <a:pt x="1047358" y="604718"/>
                </a:lnTo>
                <a:lnTo>
                  <a:pt x="1077456" y="638401"/>
                </a:lnTo>
                <a:lnTo>
                  <a:pt x="1106798" y="672761"/>
                </a:lnTo>
                <a:lnTo>
                  <a:pt x="1135370" y="707786"/>
                </a:lnTo>
                <a:lnTo>
                  <a:pt x="1163161" y="743463"/>
                </a:lnTo>
                <a:lnTo>
                  <a:pt x="1190156" y="779778"/>
                </a:lnTo>
                <a:lnTo>
                  <a:pt x="1216342" y="816719"/>
                </a:lnTo>
                <a:lnTo>
                  <a:pt x="1241707" y="854272"/>
                </a:lnTo>
                <a:lnTo>
                  <a:pt x="1266237" y="892424"/>
                </a:lnTo>
                <a:lnTo>
                  <a:pt x="1289920" y="931163"/>
                </a:lnTo>
                <a:lnTo>
                  <a:pt x="1312742" y="970475"/>
                </a:lnTo>
                <a:lnTo>
                  <a:pt x="1334690" y="1010346"/>
                </a:lnTo>
                <a:lnTo>
                  <a:pt x="1355751" y="1050765"/>
                </a:lnTo>
                <a:lnTo>
                  <a:pt x="1375913" y="1091718"/>
                </a:lnTo>
                <a:lnTo>
                  <a:pt x="1395161" y="1133192"/>
                </a:lnTo>
                <a:lnTo>
                  <a:pt x="1413483" y="1175173"/>
                </a:lnTo>
                <a:lnTo>
                  <a:pt x="1430866" y="1217649"/>
                </a:lnTo>
                <a:lnTo>
                  <a:pt x="1447297" y="1260607"/>
                </a:lnTo>
                <a:lnTo>
                  <a:pt x="1462762" y="1304034"/>
                </a:lnTo>
                <a:lnTo>
                  <a:pt x="1477249" y="1347916"/>
                </a:lnTo>
                <a:lnTo>
                  <a:pt x="1490745" y="1392240"/>
                </a:lnTo>
                <a:lnTo>
                  <a:pt x="1503236" y="1436994"/>
                </a:lnTo>
                <a:lnTo>
                  <a:pt x="1514710" y="1482164"/>
                </a:lnTo>
                <a:lnTo>
                  <a:pt x="1525152" y="1527737"/>
                </a:lnTo>
                <a:lnTo>
                  <a:pt x="1534551" y="1573700"/>
                </a:lnTo>
                <a:lnTo>
                  <a:pt x="1542894" y="1620041"/>
                </a:lnTo>
                <a:lnTo>
                  <a:pt x="1550166" y="1666745"/>
                </a:lnTo>
                <a:lnTo>
                  <a:pt x="1556355" y="1713801"/>
                </a:lnTo>
                <a:lnTo>
                  <a:pt x="1561449" y="1761194"/>
                </a:lnTo>
                <a:lnTo>
                  <a:pt x="1565433" y="1808912"/>
                </a:lnTo>
                <a:lnTo>
                  <a:pt x="1568295" y="1856942"/>
                </a:lnTo>
                <a:lnTo>
                  <a:pt x="1570022" y="1905270"/>
                </a:lnTo>
                <a:lnTo>
                  <a:pt x="1570601" y="1953884"/>
                </a:lnTo>
                <a:lnTo>
                  <a:pt x="1570029" y="2001935"/>
                </a:lnTo>
                <a:lnTo>
                  <a:pt x="1570022" y="2002498"/>
                </a:lnTo>
                <a:lnTo>
                  <a:pt x="1568338" y="2049633"/>
                </a:lnTo>
                <a:lnTo>
                  <a:pt x="1568295" y="2050827"/>
                </a:lnTo>
                <a:lnTo>
                  <a:pt x="1565546" y="2096958"/>
                </a:lnTo>
                <a:lnTo>
                  <a:pt x="1565433" y="2098857"/>
                </a:lnTo>
                <a:lnTo>
                  <a:pt x="1561449" y="2146575"/>
                </a:lnTo>
                <a:lnTo>
                  <a:pt x="1556355" y="2193968"/>
                </a:lnTo>
                <a:lnTo>
                  <a:pt x="1550166" y="2241024"/>
                </a:lnTo>
                <a:lnTo>
                  <a:pt x="1542894" y="2287728"/>
                </a:lnTo>
                <a:lnTo>
                  <a:pt x="1534551" y="2334069"/>
                </a:lnTo>
                <a:lnTo>
                  <a:pt x="1525152" y="2380032"/>
                </a:lnTo>
                <a:lnTo>
                  <a:pt x="1514710" y="2425605"/>
                </a:lnTo>
                <a:lnTo>
                  <a:pt x="1503236" y="2470775"/>
                </a:lnTo>
                <a:lnTo>
                  <a:pt x="1490745" y="2515529"/>
                </a:lnTo>
                <a:lnTo>
                  <a:pt x="1477249" y="2559853"/>
                </a:lnTo>
                <a:lnTo>
                  <a:pt x="1462762" y="2603735"/>
                </a:lnTo>
                <a:lnTo>
                  <a:pt x="1447297" y="2647162"/>
                </a:lnTo>
                <a:lnTo>
                  <a:pt x="1430866" y="2690119"/>
                </a:lnTo>
                <a:lnTo>
                  <a:pt x="1413483" y="2732596"/>
                </a:lnTo>
                <a:lnTo>
                  <a:pt x="1395161" y="2774577"/>
                </a:lnTo>
                <a:lnTo>
                  <a:pt x="1375913" y="2816051"/>
                </a:lnTo>
                <a:lnTo>
                  <a:pt x="1355751" y="2857004"/>
                </a:lnTo>
                <a:lnTo>
                  <a:pt x="1334690" y="2897422"/>
                </a:lnTo>
                <a:lnTo>
                  <a:pt x="1312742" y="2937294"/>
                </a:lnTo>
                <a:lnTo>
                  <a:pt x="1289920" y="2976606"/>
                </a:lnTo>
                <a:lnTo>
                  <a:pt x="1266237" y="3015345"/>
                </a:lnTo>
                <a:lnTo>
                  <a:pt x="1241707" y="3053497"/>
                </a:lnTo>
                <a:lnTo>
                  <a:pt x="1216342" y="3091050"/>
                </a:lnTo>
                <a:lnTo>
                  <a:pt x="1190156" y="3127991"/>
                </a:lnTo>
                <a:lnTo>
                  <a:pt x="1163161" y="3164306"/>
                </a:lnTo>
                <a:lnTo>
                  <a:pt x="1135370" y="3199983"/>
                </a:lnTo>
                <a:lnTo>
                  <a:pt x="1106798" y="3235008"/>
                </a:lnTo>
                <a:lnTo>
                  <a:pt x="1077456" y="3269368"/>
                </a:lnTo>
                <a:lnTo>
                  <a:pt x="1047358" y="3303051"/>
                </a:lnTo>
                <a:lnTo>
                  <a:pt x="1016517" y="3336043"/>
                </a:lnTo>
                <a:lnTo>
                  <a:pt x="984946" y="3368331"/>
                </a:lnTo>
                <a:lnTo>
                  <a:pt x="952658" y="3399902"/>
                </a:lnTo>
                <a:lnTo>
                  <a:pt x="919666" y="3430743"/>
                </a:lnTo>
                <a:lnTo>
                  <a:pt x="885983" y="3460841"/>
                </a:lnTo>
                <a:lnTo>
                  <a:pt x="851623" y="3490183"/>
                </a:lnTo>
                <a:lnTo>
                  <a:pt x="816597" y="3518756"/>
                </a:lnTo>
                <a:lnTo>
                  <a:pt x="780921" y="3546546"/>
                </a:lnTo>
                <a:lnTo>
                  <a:pt x="744606" y="3573541"/>
                </a:lnTo>
                <a:lnTo>
                  <a:pt x="707665" y="3599727"/>
                </a:lnTo>
                <a:lnTo>
                  <a:pt x="670112" y="3625092"/>
                </a:lnTo>
                <a:lnTo>
                  <a:pt x="631959" y="3649623"/>
                </a:lnTo>
                <a:lnTo>
                  <a:pt x="593221" y="3673305"/>
                </a:lnTo>
                <a:lnTo>
                  <a:pt x="553909" y="3696127"/>
                </a:lnTo>
                <a:lnTo>
                  <a:pt x="514037" y="3718075"/>
                </a:lnTo>
                <a:lnTo>
                  <a:pt x="473618" y="3739137"/>
                </a:lnTo>
                <a:lnTo>
                  <a:pt x="432666" y="3759298"/>
                </a:lnTo>
                <a:lnTo>
                  <a:pt x="391192" y="3778546"/>
                </a:lnTo>
                <a:lnTo>
                  <a:pt x="349211" y="3796868"/>
                </a:lnTo>
                <a:lnTo>
                  <a:pt x="306734" y="3814251"/>
                </a:lnTo>
                <a:lnTo>
                  <a:pt x="263776" y="3830682"/>
                </a:lnTo>
                <a:lnTo>
                  <a:pt x="220350" y="3846148"/>
                </a:lnTo>
                <a:lnTo>
                  <a:pt x="176468" y="3860635"/>
                </a:lnTo>
                <a:lnTo>
                  <a:pt x="132144" y="3874130"/>
                </a:lnTo>
                <a:lnTo>
                  <a:pt x="87390" y="3886621"/>
                </a:lnTo>
                <a:lnTo>
                  <a:pt x="42220" y="3898095"/>
                </a:lnTo>
                <a:lnTo>
                  <a:pt x="0" y="3907769"/>
                </a:lnTo>
                <a:close/>
              </a:path>
            </a:pathLst>
          </a:custGeom>
          <a:solidFill>
            <a:srgbClr val="E7E8EC">
              <a:alpha val="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" name="object 11"/>
          <p:cNvGrpSpPr/>
          <p:nvPr/>
        </p:nvGrpSpPr>
        <p:grpSpPr>
          <a:xfrm>
            <a:off x="14406881" y="8007234"/>
            <a:ext cx="3881120" cy="2280285"/>
            <a:chOff x="14406881" y="8007234"/>
            <a:chExt cx="3881120" cy="2280285"/>
          </a:xfrm>
        </p:grpSpPr>
        <p:sp>
          <p:nvSpPr>
            <p:cNvPr id="12" name="object 12"/>
            <p:cNvSpPr/>
            <p:nvPr/>
          </p:nvSpPr>
          <p:spPr>
            <a:xfrm>
              <a:off x="14406881" y="8220156"/>
              <a:ext cx="3881120" cy="2066925"/>
            </a:xfrm>
            <a:custGeom>
              <a:avLst/>
              <a:gdLst/>
              <a:ahLst/>
              <a:cxnLst/>
              <a:rect l="l" t="t" r="r" b="b"/>
              <a:pathLst>
                <a:path w="3881119" h="2066925">
                  <a:moveTo>
                    <a:pt x="0" y="2066843"/>
                  </a:moveTo>
                  <a:lnTo>
                    <a:pt x="0" y="2050059"/>
                  </a:lnTo>
                  <a:lnTo>
                    <a:pt x="1174" y="2028611"/>
                  </a:lnTo>
                  <a:lnTo>
                    <a:pt x="4836" y="1980871"/>
                  </a:lnTo>
                  <a:lnTo>
                    <a:pt x="9519" y="1933425"/>
                  </a:lnTo>
                  <a:lnTo>
                    <a:pt x="15214" y="1886284"/>
                  </a:lnTo>
                  <a:lnTo>
                    <a:pt x="21907" y="1839460"/>
                  </a:lnTo>
                  <a:lnTo>
                    <a:pt x="29590" y="1792963"/>
                  </a:lnTo>
                  <a:lnTo>
                    <a:pt x="38250" y="1746803"/>
                  </a:lnTo>
                  <a:lnTo>
                    <a:pt x="47876" y="1700994"/>
                  </a:lnTo>
                  <a:lnTo>
                    <a:pt x="58458" y="1655544"/>
                  </a:lnTo>
                  <a:lnTo>
                    <a:pt x="69984" y="1610466"/>
                  </a:lnTo>
                  <a:lnTo>
                    <a:pt x="82444" y="1565770"/>
                  </a:lnTo>
                  <a:lnTo>
                    <a:pt x="95826" y="1521468"/>
                  </a:lnTo>
                  <a:lnTo>
                    <a:pt x="110120" y="1477569"/>
                  </a:lnTo>
                  <a:lnTo>
                    <a:pt x="125314" y="1434087"/>
                  </a:lnTo>
                  <a:lnTo>
                    <a:pt x="141397" y="1391030"/>
                  </a:lnTo>
                  <a:lnTo>
                    <a:pt x="158359" y="1348411"/>
                  </a:lnTo>
                  <a:lnTo>
                    <a:pt x="176187" y="1306241"/>
                  </a:lnTo>
                  <a:lnTo>
                    <a:pt x="194873" y="1264530"/>
                  </a:lnTo>
                  <a:lnTo>
                    <a:pt x="214403" y="1223289"/>
                  </a:lnTo>
                  <a:lnTo>
                    <a:pt x="234768" y="1182530"/>
                  </a:lnTo>
                  <a:lnTo>
                    <a:pt x="255956" y="1142264"/>
                  </a:lnTo>
                  <a:lnTo>
                    <a:pt x="277956" y="1102501"/>
                  </a:lnTo>
                  <a:lnTo>
                    <a:pt x="300757" y="1063253"/>
                  </a:lnTo>
                  <a:lnTo>
                    <a:pt x="324349" y="1024530"/>
                  </a:lnTo>
                  <a:lnTo>
                    <a:pt x="348719" y="986344"/>
                  </a:lnTo>
                  <a:lnTo>
                    <a:pt x="373858" y="948706"/>
                  </a:lnTo>
                  <a:lnTo>
                    <a:pt x="399753" y="911626"/>
                  </a:lnTo>
                  <a:lnTo>
                    <a:pt x="426395" y="875116"/>
                  </a:lnTo>
                  <a:lnTo>
                    <a:pt x="453772" y="839187"/>
                  </a:lnTo>
                  <a:lnTo>
                    <a:pt x="481873" y="803849"/>
                  </a:lnTo>
                  <a:lnTo>
                    <a:pt x="510687" y="769114"/>
                  </a:lnTo>
                  <a:lnTo>
                    <a:pt x="540203" y="734993"/>
                  </a:lnTo>
                  <a:lnTo>
                    <a:pt x="570409" y="701497"/>
                  </a:lnTo>
                  <a:lnTo>
                    <a:pt x="601296" y="668637"/>
                  </a:lnTo>
                  <a:lnTo>
                    <a:pt x="632852" y="636423"/>
                  </a:lnTo>
                  <a:lnTo>
                    <a:pt x="665065" y="604868"/>
                  </a:lnTo>
                  <a:lnTo>
                    <a:pt x="697925" y="573981"/>
                  </a:lnTo>
                  <a:lnTo>
                    <a:pt x="731422" y="543774"/>
                  </a:lnTo>
                  <a:lnTo>
                    <a:pt x="765543" y="514259"/>
                  </a:lnTo>
                  <a:lnTo>
                    <a:pt x="800277" y="485445"/>
                  </a:lnTo>
                  <a:lnTo>
                    <a:pt x="835615" y="457344"/>
                  </a:lnTo>
                  <a:lnTo>
                    <a:pt x="871544" y="429967"/>
                  </a:lnTo>
                  <a:lnTo>
                    <a:pt x="908054" y="403325"/>
                  </a:lnTo>
                  <a:lnTo>
                    <a:pt x="945134" y="377429"/>
                  </a:lnTo>
                  <a:lnTo>
                    <a:pt x="982772" y="352291"/>
                  </a:lnTo>
                  <a:lnTo>
                    <a:pt x="1020958" y="327920"/>
                  </a:lnTo>
                  <a:lnTo>
                    <a:pt x="1059681" y="304329"/>
                  </a:lnTo>
                  <a:lnTo>
                    <a:pt x="1098929" y="281528"/>
                  </a:lnTo>
                  <a:lnTo>
                    <a:pt x="1138692" y="259527"/>
                  </a:lnTo>
                  <a:lnTo>
                    <a:pt x="1178959" y="238340"/>
                  </a:lnTo>
                  <a:lnTo>
                    <a:pt x="1219718" y="217975"/>
                  </a:lnTo>
                  <a:lnTo>
                    <a:pt x="1260958" y="198444"/>
                  </a:lnTo>
                  <a:lnTo>
                    <a:pt x="1302669" y="179759"/>
                  </a:lnTo>
                  <a:lnTo>
                    <a:pt x="1344840" y="161930"/>
                  </a:lnTo>
                  <a:lnTo>
                    <a:pt x="1387458" y="144969"/>
                  </a:lnTo>
                  <a:lnTo>
                    <a:pt x="1430515" y="128885"/>
                  </a:lnTo>
                  <a:lnTo>
                    <a:pt x="1473998" y="113691"/>
                  </a:lnTo>
                  <a:lnTo>
                    <a:pt x="1517896" y="99398"/>
                  </a:lnTo>
                  <a:lnTo>
                    <a:pt x="1562198" y="86016"/>
                  </a:lnTo>
                  <a:lnTo>
                    <a:pt x="1606894" y="73556"/>
                  </a:lnTo>
                  <a:lnTo>
                    <a:pt x="1651972" y="62030"/>
                  </a:lnTo>
                  <a:lnTo>
                    <a:pt x="1697422" y="51448"/>
                  </a:lnTo>
                  <a:lnTo>
                    <a:pt x="1743232" y="41821"/>
                  </a:lnTo>
                  <a:lnTo>
                    <a:pt x="1789391" y="33162"/>
                  </a:lnTo>
                  <a:lnTo>
                    <a:pt x="1835888" y="25479"/>
                  </a:lnTo>
                  <a:lnTo>
                    <a:pt x="1882713" y="18785"/>
                  </a:lnTo>
                  <a:lnTo>
                    <a:pt x="1929969" y="13080"/>
                  </a:lnTo>
                  <a:lnTo>
                    <a:pt x="1977299" y="8408"/>
                  </a:lnTo>
                  <a:lnTo>
                    <a:pt x="2024864" y="4759"/>
                  </a:lnTo>
                  <a:lnTo>
                    <a:pt x="2072870" y="2127"/>
                  </a:lnTo>
                  <a:lnTo>
                    <a:pt x="2121226" y="535"/>
                  </a:lnTo>
                  <a:lnTo>
                    <a:pt x="2169914" y="0"/>
                  </a:lnTo>
                  <a:lnTo>
                    <a:pt x="2218470" y="531"/>
                  </a:lnTo>
                  <a:lnTo>
                    <a:pt x="2266765" y="2116"/>
                  </a:lnTo>
                  <a:lnTo>
                    <a:pt x="2314788" y="4746"/>
                  </a:lnTo>
                  <a:lnTo>
                    <a:pt x="2362603" y="8415"/>
                  </a:lnTo>
                  <a:lnTo>
                    <a:pt x="2409974" y="13091"/>
                  </a:lnTo>
                  <a:lnTo>
                    <a:pt x="2456712" y="18737"/>
                  </a:lnTo>
                  <a:lnTo>
                    <a:pt x="2503146" y="25366"/>
                  </a:lnTo>
                  <a:lnTo>
                    <a:pt x="2550437" y="33162"/>
                  </a:lnTo>
                  <a:lnTo>
                    <a:pt x="2596596" y="41821"/>
                  </a:lnTo>
                  <a:lnTo>
                    <a:pt x="2642405" y="51448"/>
                  </a:lnTo>
                  <a:lnTo>
                    <a:pt x="2687855" y="62030"/>
                  </a:lnTo>
                  <a:lnTo>
                    <a:pt x="2732933" y="73556"/>
                  </a:lnTo>
                  <a:lnTo>
                    <a:pt x="2777629" y="86016"/>
                  </a:lnTo>
                  <a:lnTo>
                    <a:pt x="2821932" y="99398"/>
                  </a:lnTo>
                  <a:lnTo>
                    <a:pt x="2865830" y="113691"/>
                  </a:lnTo>
                  <a:lnTo>
                    <a:pt x="2909313" y="128885"/>
                  </a:lnTo>
                  <a:lnTo>
                    <a:pt x="2952369" y="144969"/>
                  </a:lnTo>
                  <a:lnTo>
                    <a:pt x="2994988" y="161930"/>
                  </a:lnTo>
                  <a:lnTo>
                    <a:pt x="3037158" y="179759"/>
                  </a:lnTo>
                  <a:lnTo>
                    <a:pt x="3078869" y="198444"/>
                  </a:lnTo>
                  <a:lnTo>
                    <a:pt x="3120110" y="217975"/>
                  </a:lnTo>
                  <a:lnTo>
                    <a:pt x="3160869" y="238340"/>
                  </a:lnTo>
                  <a:lnTo>
                    <a:pt x="3201135" y="259527"/>
                  </a:lnTo>
                  <a:lnTo>
                    <a:pt x="3240898" y="281528"/>
                  </a:lnTo>
                  <a:lnTo>
                    <a:pt x="3280146" y="304329"/>
                  </a:lnTo>
                  <a:lnTo>
                    <a:pt x="3318869" y="327920"/>
                  </a:lnTo>
                  <a:lnTo>
                    <a:pt x="3357055" y="352291"/>
                  </a:lnTo>
                  <a:lnTo>
                    <a:pt x="3394694" y="377429"/>
                  </a:lnTo>
                  <a:lnTo>
                    <a:pt x="3431773" y="403325"/>
                  </a:lnTo>
                  <a:lnTo>
                    <a:pt x="3468283" y="429967"/>
                  </a:lnTo>
                  <a:lnTo>
                    <a:pt x="3504213" y="457344"/>
                  </a:lnTo>
                  <a:lnTo>
                    <a:pt x="3539550" y="485445"/>
                  </a:lnTo>
                  <a:lnTo>
                    <a:pt x="3574285" y="514259"/>
                  </a:lnTo>
                  <a:lnTo>
                    <a:pt x="3608406" y="543774"/>
                  </a:lnTo>
                  <a:lnTo>
                    <a:pt x="3641902" y="573981"/>
                  </a:lnTo>
                  <a:lnTo>
                    <a:pt x="3674762" y="604868"/>
                  </a:lnTo>
                  <a:lnTo>
                    <a:pt x="3706976" y="636423"/>
                  </a:lnTo>
                  <a:lnTo>
                    <a:pt x="3738531" y="668637"/>
                  </a:lnTo>
                  <a:lnTo>
                    <a:pt x="3769418" y="701497"/>
                  </a:lnTo>
                  <a:lnTo>
                    <a:pt x="3799625" y="734993"/>
                  </a:lnTo>
                  <a:lnTo>
                    <a:pt x="3829141" y="769114"/>
                  </a:lnTo>
                  <a:lnTo>
                    <a:pt x="3857954" y="803849"/>
                  </a:lnTo>
                  <a:lnTo>
                    <a:pt x="3881116" y="832975"/>
                  </a:lnTo>
                  <a:lnTo>
                    <a:pt x="3881116" y="1864042"/>
                  </a:lnTo>
                  <a:lnTo>
                    <a:pt x="3876838" y="1840253"/>
                  </a:lnTo>
                  <a:lnTo>
                    <a:pt x="3867269" y="1794255"/>
                  </a:lnTo>
                  <a:lnTo>
                    <a:pt x="3856499" y="1748711"/>
                  </a:lnTo>
                  <a:lnTo>
                    <a:pt x="3844543" y="1703638"/>
                  </a:lnTo>
                  <a:lnTo>
                    <a:pt x="3831421" y="1659054"/>
                  </a:lnTo>
                  <a:lnTo>
                    <a:pt x="3817148" y="1614976"/>
                  </a:lnTo>
                  <a:lnTo>
                    <a:pt x="3801743" y="1571421"/>
                  </a:lnTo>
                  <a:lnTo>
                    <a:pt x="3785224" y="1528407"/>
                  </a:lnTo>
                  <a:lnTo>
                    <a:pt x="3767606" y="1485952"/>
                  </a:lnTo>
                  <a:lnTo>
                    <a:pt x="3748909" y="1444072"/>
                  </a:lnTo>
                  <a:lnTo>
                    <a:pt x="3729148" y="1402785"/>
                  </a:lnTo>
                  <a:lnTo>
                    <a:pt x="3708342" y="1362109"/>
                  </a:lnTo>
                  <a:lnTo>
                    <a:pt x="3686508" y="1322061"/>
                  </a:lnTo>
                  <a:lnTo>
                    <a:pt x="3663664" y="1282657"/>
                  </a:lnTo>
                  <a:lnTo>
                    <a:pt x="3639826" y="1243917"/>
                  </a:lnTo>
                  <a:lnTo>
                    <a:pt x="3615013" y="1205856"/>
                  </a:lnTo>
                  <a:lnTo>
                    <a:pt x="3589241" y="1168493"/>
                  </a:lnTo>
                  <a:lnTo>
                    <a:pt x="3562528" y="1131845"/>
                  </a:lnTo>
                  <a:lnTo>
                    <a:pt x="3534891" y="1095929"/>
                  </a:lnTo>
                  <a:lnTo>
                    <a:pt x="3506348" y="1060763"/>
                  </a:lnTo>
                  <a:lnTo>
                    <a:pt x="3476917" y="1026364"/>
                  </a:lnTo>
                  <a:lnTo>
                    <a:pt x="3446614" y="992749"/>
                  </a:lnTo>
                  <a:lnTo>
                    <a:pt x="3415457" y="959936"/>
                  </a:lnTo>
                  <a:lnTo>
                    <a:pt x="3383463" y="927942"/>
                  </a:lnTo>
                  <a:lnTo>
                    <a:pt x="3350650" y="896785"/>
                  </a:lnTo>
                  <a:lnTo>
                    <a:pt x="3317035" y="866482"/>
                  </a:lnTo>
                  <a:lnTo>
                    <a:pt x="3282636" y="837051"/>
                  </a:lnTo>
                  <a:lnTo>
                    <a:pt x="3247470" y="808508"/>
                  </a:lnTo>
                  <a:lnTo>
                    <a:pt x="3211554" y="780871"/>
                  </a:lnTo>
                  <a:lnTo>
                    <a:pt x="3174906" y="754158"/>
                  </a:lnTo>
                  <a:lnTo>
                    <a:pt x="3137543" y="728386"/>
                  </a:lnTo>
                  <a:lnTo>
                    <a:pt x="3099482" y="703573"/>
                  </a:lnTo>
                  <a:lnTo>
                    <a:pt x="3060742" y="679735"/>
                  </a:lnTo>
                  <a:lnTo>
                    <a:pt x="3021338" y="656891"/>
                  </a:lnTo>
                  <a:lnTo>
                    <a:pt x="2981290" y="635057"/>
                  </a:lnTo>
                  <a:lnTo>
                    <a:pt x="2940614" y="614251"/>
                  </a:lnTo>
                  <a:lnTo>
                    <a:pt x="2899327" y="594491"/>
                  </a:lnTo>
                  <a:lnTo>
                    <a:pt x="2857447" y="575793"/>
                  </a:lnTo>
                  <a:lnTo>
                    <a:pt x="2814992" y="558176"/>
                  </a:lnTo>
                  <a:lnTo>
                    <a:pt x="2771978" y="541656"/>
                  </a:lnTo>
                  <a:lnTo>
                    <a:pt x="2728423" y="526251"/>
                  </a:lnTo>
                  <a:lnTo>
                    <a:pt x="2684345" y="511979"/>
                  </a:lnTo>
                  <a:lnTo>
                    <a:pt x="2639761" y="498856"/>
                  </a:lnTo>
                  <a:lnTo>
                    <a:pt x="2594688" y="486901"/>
                  </a:lnTo>
                  <a:lnTo>
                    <a:pt x="2549144" y="476130"/>
                  </a:lnTo>
                  <a:lnTo>
                    <a:pt x="2503146" y="466561"/>
                  </a:lnTo>
                  <a:lnTo>
                    <a:pt x="2457115" y="458284"/>
                  </a:lnTo>
                  <a:lnTo>
                    <a:pt x="2409974" y="451117"/>
                  </a:lnTo>
                  <a:lnTo>
                    <a:pt x="2362603" y="445241"/>
                  </a:lnTo>
                  <a:lnTo>
                    <a:pt x="2314964" y="440654"/>
                  </a:lnTo>
                  <a:lnTo>
                    <a:pt x="2266957" y="437356"/>
                  </a:lnTo>
                  <a:lnTo>
                    <a:pt x="2218602" y="435364"/>
                  </a:lnTo>
                  <a:lnTo>
                    <a:pt x="2169914" y="434697"/>
                  </a:lnTo>
                  <a:lnTo>
                    <a:pt x="2121357" y="435363"/>
                  </a:lnTo>
                  <a:lnTo>
                    <a:pt x="2073062" y="437348"/>
                  </a:lnTo>
                  <a:lnTo>
                    <a:pt x="2025039" y="440642"/>
                  </a:lnTo>
                  <a:lnTo>
                    <a:pt x="1977299" y="445233"/>
                  </a:lnTo>
                  <a:lnTo>
                    <a:pt x="1929969" y="451099"/>
                  </a:lnTo>
                  <a:lnTo>
                    <a:pt x="1883115" y="458212"/>
                  </a:lnTo>
                  <a:lnTo>
                    <a:pt x="1836681" y="466561"/>
                  </a:lnTo>
                  <a:lnTo>
                    <a:pt x="1790683" y="476130"/>
                  </a:lnTo>
                  <a:lnTo>
                    <a:pt x="1745139" y="486901"/>
                  </a:lnTo>
                  <a:lnTo>
                    <a:pt x="1700066" y="498856"/>
                  </a:lnTo>
                  <a:lnTo>
                    <a:pt x="1655482" y="511979"/>
                  </a:lnTo>
                  <a:lnTo>
                    <a:pt x="1611404" y="526251"/>
                  </a:lnTo>
                  <a:lnTo>
                    <a:pt x="1567849" y="541656"/>
                  </a:lnTo>
                  <a:lnTo>
                    <a:pt x="1524836" y="558176"/>
                  </a:lnTo>
                  <a:lnTo>
                    <a:pt x="1482380" y="575793"/>
                  </a:lnTo>
                  <a:lnTo>
                    <a:pt x="1440500" y="594491"/>
                  </a:lnTo>
                  <a:lnTo>
                    <a:pt x="1399214" y="614251"/>
                  </a:lnTo>
                  <a:lnTo>
                    <a:pt x="1358537" y="635057"/>
                  </a:lnTo>
                  <a:lnTo>
                    <a:pt x="1318489" y="656891"/>
                  </a:lnTo>
                  <a:lnTo>
                    <a:pt x="1279086" y="679735"/>
                  </a:lnTo>
                  <a:lnTo>
                    <a:pt x="1240345" y="703573"/>
                  </a:lnTo>
                  <a:lnTo>
                    <a:pt x="1202285" y="728386"/>
                  </a:lnTo>
                  <a:lnTo>
                    <a:pt x="1164922" y="754158"/>
                  </a:lnTo>
                  <a:lnTo>
                    <a:pt x="1128274" y="780871"/>
                  </a:lnTo>
                  <a:lnTo>
                    <a:pt x="1092358" y="808508"/>
                  </a:lnTo>
                  <a:lnTo>
                    <a:pt x="1057191" y="837051"/>
                  </a:lnTo>
                  <a:lnTo>
                    <a:pt x="1022792" y="866482"/>
                  </a:lnTo>
                  <a:lnTo>
                    <a:pt x="989177" y="896785"/>
                  </a:lnTo>
                  <a:lnTo>
                    <a:pt x="956364" y="927942"/>
                  </a:lnTo>
                  <a:lnTo>
                    <a:pt x="924371" y="959936"/>
                  </a:lnTo>
                  <a:lnTo>
                    <a:pt x="893214" y="992749"/>
                  </a:lnTo>
                  <a:lnTo>
                    <a:pt x="862911" y="1026364"/>
                  </a:lnTo>
                  <a:lnTo>
                    <a:pt x="833479" y="1060763"/>
                  </a:lnTo>
                  <a:lnTo>
                    <a:pt x="804936" y="1095929"/>
                  </a:lnTo>
                  <a:lnTo>
                    <a:pt x="777300" y="1131845"/>
                  </a:lnTo>
                  <a:lnTo>
                    <a:pt x="750587" y="1168493"/>
                  </a:lnTo>
                  <a:lnTo>
                    <a:pt x="724815" y="1205856"/>
                  </a:lnTo>
                  <a:lnTo>
                    <a:pt x="700001" y="1243917"/>
                  </a:lnTo>
                  <a:lnTo>
                    <a:pt x="676163" y="1282657"/>
                  </a:lnTo>
                  <a:lnTo>
                    <a:pt x="653319" y="1322061"/>
                  </a:lnTo>
                  <a:lnTo>
                    <a:pt x="631485" y="1362109"/>
                  </a:lnTo>
                  <a:lnTo>
                    <a:pt x="610679" y="1402785"/>
                  </a:lnTo>
                  <a:lnTo>
                    <a:pt x="590919" y="1444072"/>
                  </a:lnTo>
                  <a:lnTo>
                    <a:pt x="572221" y="1485952"/>
                  </a:lnTo>
                  <a:lnTo>
                    <a:pt x="554604" y="1528407"/>
                  </a:lnTo>
                  <a:lnTo>
                    <a:pt x="538084" y="1571421"/>
                  </a:lnTo>
                  <a:lnTo>
                    <a:pt x="522679" y="1614976"/>
                  </a:lnTo>
                  <a:lnTo>
                    <a:pt x="508407" y="1659054"/>
                  </a:lnTo>
                  <a:lnTo>
                    <a:pt x="495284" y="1703638"/>
                  </a:lnTo>
                  <a:lnTo>
                    <a:pt x="483329" y="1748711"/>
                  </a:lnTo>
                  <a:lnTo>
                    <a:pt x="472558" y="1794255"/>
                  </a:lnTo>
                  <a:lnTo>
                    <a:pt x="462989" y="1840253"/>
                  </a:lnTo>
                  <a:lnTo>
                    <a:pt x="454640" y="1886687"/>
                  </a:lnTo>
                  <a:lnTo>
                    <a:pt x="447527" y="1933541"/>
                  </a:lnTo>
                  <a:lnTo>
                    <a:pt x="441669" y="1980796"/>
                  </a:lnTo>
                  <a:lnTo>
                    <a:pt x="437082" y="2028435"/>
                  </a:lnTo>
                  <a:lnTo>
                    <a:pt x="434443" y="2066843"/>
                  </a:lnTo>
                  <a:lnTo>
                    <a:pt x="0" y="2066843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7214715" y="8007234"/>
              <a:ext cx="1073785" cy="2076450"/>
            </a:xfrm>
            <a:custGeom>
              <a:avLst/>
              <a:gdLst/>
              <a:ahLst/>
              <a:cxnLst/>
              <a:rect l="l" t="t" r="r" b="b"/>
              <a:pathLst>
                <a:path w="1073784" h="2076450">
                  <a:moveTo>
                    <a:pt x="1073284" y="2007886"/>
                  </a:moveTo>
                  <a:lnTo>
                    <a:pt x="1073284" y="2075664"/>
                  </a:lnTo>
                  <a:lnTo>
                    <a:pt x="1038447" y="2076449"/>
                  </a:lnTo>
                  <a:lnTo>
                    <a:pt x="990969" y="2075378"/>
                  </a:lnTo>
                  <a:lnTo>
                    <a:pt x="944033" y="2072196"/>
                  </a:lnTo>
                  <a:lnTo>
                    <a:pt x="897685" y="2066948"/>
                  </a:lnTo>
                  <a:lnTo>
                    <a:pt x="851972" y="2059681"/>
                  </a:lnTo>
                  <a:lnTo>
                    <a:pt x="806940" y="2050442"/>
                  </a:lnTo>
                  <a:lnTo>
                    <a:pt x="762634" y="2039277"/>
                  </a:lnTo>
                  <a:lnTo>
                    <a:pt x="719100" y="2026231"/>
                  </a:lnTo>
                  <a:lnTo>
                    <a:pt x="676386" y="2011352"/>
                  </a:lnTo>
                  <a:lnTo>
                    <a:pt x="634536" y="1994684"/>
                  </a:lnTo>
                  <a:lnTo>
                    <a:pt x="593598" y="1976276"/>
                  </a:lnTo>
                  <a:lnTo>
                    <a:pt x="553838" y="1956284"/>
                  </a:lnTo>
                  <a:lnTo>
                    <a:pt x="514639" y="1934420"/>
                  </a:lnTo>
                  <a:lnTo>
                    <a:pt x="476710" y="1911066"/>
                  </a:lnTo>
                  <a:lnTo>
                    <a:pt x="439877" y="1886154"/>
                  </a:lnTo>
                  <a:lnTo>
                    <a:pt x="404185" y="1859733"/>
                  </a:lnTo>
                  <a:lnTo>
                    <a:pt x="369681" y="1831848"/>
                  </a:lnTo>
                  <a:lnTo>
                    <a:pt x="336411" y="1802546"/>
                  </a:lnTo>
                  <a:lnTo>
                    <a:pt x="304420" y="1771872"/>
                  </a:lnTo>
                  <a:lnTo>
                    <a:pt x="273756" y="1739874"/>
                  </a:lnTo>
                  <a:lnTo>
                    <a:pt x="244463" y="1706596"/>
                  </a:lnTo>
                  <a:lnTo>
                    <a:pt x="216589" y="1672087"/>
                  </a:lnTo>
                  <a:lnTo>
                    <a:pt x="190179" y="1636391"/>
                  </a:lnTo>
                  <a:lnTo>
                    <a:pt x="165279" y="1599555"/>
                  </a:lnTo>
                  <a:lnTo>
                    <a:pt x="141936" y="1561625"/>
                  </a:lnTo>
                  <a:lnTo>
                    <a:pt x="120195" y="1522648"/>
                  </a:lnTo>
                  <a:lnTo>
                    <a:pt x="100103" y="1482670"/>
                  </a:lnTo>
                  <a:lnTo>
                    <a:pt x="81706" y="1441737"/>
                  </a:lnTo>
                  <a:lnTo>
                    <a:pt x="65049" y="1399895"/>
                  </a:lnTo>
                  <a:lnTo>
                    <a:pt x="50179" y="1357191"/>
                  </a:lnTo>
                  <a:lnTo>
                    <a:pt x="37143" y="1313671"/>
                  </a:lnTo>
                  <a:lnTo>
                    <a:pt x="25986" y="1269380"/>
                  </a:lnTo>
                  <a:lnTo>
                    <a:pt x="16753" y="1224367"/>
                  </a:lnTo>
                  <a:lnTo>
                    <a:pt x="9493" y="1178676"/>
                  </a:lnTo>
                  <a:lnTo>
                    <a:pt x="4249" y="1132354"/>
                  </a:lnTo>
                  <a:lnTo>
                    <a:pt x="1069" y="1085447"/>
                  </a:lnTo>
                  <a:lnTo>
                    <a:pt x="0" y="1038001"/>
                  </a:lnTo>
                  <a:lnTo>
                    <a:pt x="1260" y="986181"/>
                  </a:lnTo>
                  <a:lnTo>
                    <a:pt x="5023" y="934822"/>
                  </a:lnTo>
                  <a:lnTo>
                    <a:pt x="11258" y="883992"/>
                  </a:lnTo>
                  <a:lnTo>
                    <a:pt x="19937" y="833764"/>
                  </a:lnTo>
                  <a:lnTo>
                    <a:pt x="31031" y="784208"/>
                  </a:lnTo>
                  <a:lnTo>
                    <a:pt x="44510" y="735394"/>
                  </a:lnTo>
                  <a:lnTo>
                    <a:pt x="60344" y="687393"/>
                  </a:lnTo>
                  <a:lnTo>
                    <a:pt x="67706" y="668294"/>
                  </a:lnTo>
                  <a:lnTo>
                    <a:pt x="67706" y="1038001"/>
                  </a:lnTo>
                  <a:lnTo>
                    <a:pt x="68896" y="1086391"/>
                  </a:lnTo>
                  <a:lnTo>
                    <a:pt x="72428" y="1134173"/>
                  </a:lnTo>
                  <a:lnTo>
                    <a:pt x="78247" y="1181292"/>
                  </a:lnTo>
                  <a:lnTo>
                    <a:pt x="86297" y="1227691"/>
                  </a:lnTo>
                  <a:lnTo>
                    <a:pt x="96521" y="1273315"/>
                  </a:lnTo>
                  <a:lnTo>
                    <a:pt x="108863" y="1318108"/>
                  </a:lnTo>
                  <a:lnTo>
                    <a:pt x="123268" y="1362013"/>
                  </a:lnTo>
                  <a:lnTo>
                    <a:pt x="139680" y="1404975"/>
                  </a:lnTo>
                  <a:lnTo>
                    <a:pt x="158043" y="1446937"/>
                  </a:lnTo>
                  <a:lnTo>
                    <a:pt x="178300" y="1487845"/>
                  </a:lnTo>
                  <a:lnTo>
                    <a:pt x="200397" y="1527641"/>
                  </a:lnTo>
                  <a:lnTo>
                    <a:pt x="224276" y="1566270"/>
                  </a:lnTo>
                  <a:lnTo>
                    <a:pt x="249881" y="1603676"/>
                  </a:lnTo>
                  <a:lnTo>
                    <a:pt x="277158" y="1639802"/>
                  </a:lnTo>
                  <a:lnTo>
                    <a:pt x="306050" y="1674594"/>
                  </a:lnTo>
                  <a:lnTo>
                    <a:pt x="336411" y="1707896"/>
                  </a:lnTo>
                  <a:lnTo>
                    <a:pt x="368454" y="1739948"/>
                  </a:lnTo>
                  <a:lnTo>
                    <a:pt x="401854" y="1770399"/>
                  </a:lnTo>
                  <a:lnTo>
                    <a:pt x="436646" y="1799290"/>
                  </a:lnTo>
                  <a:lnTo>
                    <a:pt x="472773" y="1826567"/>
                  </a:lnTo>
                  <a:lnTo>
                    <a:pt x="510179" y="1852173"/>
                  </a:lnTo>
                  <a:lnTo>
                    <a:pt x="548807" y="1876052"/>
                  </a:lnTo>
                  <a:lnTo>
                    <a:pt x="588604" y="1898148"/>
                  </a:lnTo>
                  <a:lnTo>
                    <a:pt x="629511" y="1918405"/>
                  </a:lnTo>
                  <a:lnTo>
                    <a:pt x="671474" y="1936768"/>
                  </a:lnTo>
                  <a:lnTo>
                    <a:pt x="714435" y="1953180"/>
                  </a:lnTo>
                  <a:lnTo>
                    <a:pt x="758341" y="1967585"/>
                  </a:lnTo>
                  <a:lnTo>
                    <a:pt x="803133" y="1979928"/>
                  </a:lnTo>
                  <a:lnTo>
                    <a:pt x="848757" y="1990152"/>
                  </a:lnTo>
                  <a:lnTo>
                    <a:pt x="895156" y="1998201"/>
                  </a:lnTo>
                  <a:lnTo>
                    <a:pt x="942275" y="2004020"/>
                  </a:lnTo>
                  <a:lnTo>
                    <a:pt x="990058" y="2007553"/>
                  </a:lnTo>
                  <a:lnTo>
                    <a:pt x="1038447" y="2008742"/>
                  </a:lnTo>
                  <a:lnTo>
                    <a:pt x="1073284" y="2007886"/>
                  </a:lnTo>
                  <a:close/>
                </a:path>
                <a:path w="1073784" h="2076450">
                  <a:moveTo>
                    <a:pt x="1073284" y="338"/>
                  </a:moveTo>
                  <a:lnTo>
                    <a:pt x="1073284" y="68116"/>
                  </a:lnTo>
                  <a:lnTo>
                    <a:pt x="1038447" y="67260"/>
                  </a:lnTo>
                  <a:lnTo>
                    <a:pt x="990969" y="68492"/>
                  </a:lnTo>
                  <a:lnTo>
                    <a:pt x="935695" y="72599"/>
                  </a:lnTo>
                  <a:lnTo>
                    <a:pt x="885133" y="79223"/>
                  </a:lnTo>
                  <a:lnTo>
                    <a:pt x="835219" y="88438"/>
                  </a:lnTo>
                  <a:lnTo>
                    <a:pt x="786035" y="100213"/>
                  </a:lnTo>
                  <a:lnTo>
                    <a:pt x="737660" y="114513"/>
                  </a:lnTo>
                  <a:lnTo>
                    <a:pt x="690172" y="131306"/>
                  </a:lnTo>
                  <a:lnTo>
                    <a:pt x="643653" y="150557"/>
                  </a:lnTo>
                  <a:lnTo>
                    <a:pt x="598182" y="172234"/>
                  </a:lnTo>
                  <a:lnTo>
                    <a:pt x="553838" y="196304"/>
                  </a:lnTo>
                  <a:lnTo>
                    <a:pt x="510702" y="222733"/>
                  </a:lnTo>
                  <a:lnTo>
                    <a:pt x="468853" y="251489"/>
                  </a:lnTo>
                  <a:lnTo>
                    <a:pt x="428370" y="282537"/>
                  </a:lnTo>
                  <a:lnTo>
                    <a:pt x="389335" y="315845"/>
                  </a:lnTo>
                  <a:lnTo>
                    <a:pt x="351825" y="351379"/>
                  </a:lnTo>
                  <a:lnTo>
                    <a:pt x="316219" y="388816"/>
                  </a:lnTo>
                  <a:lnTo>
                    <a:pt x="282858" y="427799"/>
                  </a:lnTo>
                  <a:lnTo>
                    <a:pt x="251775" y="468247"/>
                  </a:lnTo>
                  <a:lnTo>
                    <a:pt x="223001" y="510077"/>
                  </a:lnTo>
                  <a:lnTo>
                    <a:pt x="196566" y="553207"/>
                  </a:lnTo>
                  <a:lnTo>
                    <a:pt x="172501" y="597556"/>
                  </a:lnTo>
                  <a:lnTo>
                    <a:pt x="150838" y="643041"/>
                  </a:lnTo>
                  <a:lnTo>
                    <a:pt x="131607" y="689581"/>
                  </a:lnTo>
                  <a:lnTo>
                    <a:pt x="114840" y="737094"/>
                  </a:lnTo>
                  <a:lnTo>
                    <a:pt x="100567" y="785497"/>
                  </a:lnTo>
                  <a:lnTo>
                    <a:pt x="88820" y="834708"/>
                  </a:lnTo>
                  <a:lnTo>
                    <a:pt x="79629" y="884646"/>
                  </a:lnTo>
                  <a:lnTo>
                    <a:pt x="73026" y="935229"/>
                  </a:lnTo>
                  <a:lnTo>
                    <a:pt x="69041" y="986375"/>
                  </a:lnTo>
                  <a:lnTo>
                    <a:pt x="67706" y="1038001"/>
                  </a:lnTo>
                  <a:lnTo>
                    <a:pt x="67706" y="668294"/>
                  </a:lnTo>
                  <a:lnTo>
                    <a:pt x="98965" y="594112"/>
                  </a:lnTo>
                  <a:lnTo>
                    <a:pt x="121692" y="548973"/>
                  </a:lnTo>
                  <a:lnTo>
                    <a:pt x="146659" y="504930"/>
                  </a:lnTo>
                  <a:lnTo>
                    <a:pt x="173835" y="462052"/>
                  </a:lnTo>
                  <a:lnTo>
                    <a:pt x="203193" y="420410"/>
                  </a:lnTo>
                  <a:lnTo>
                    <a:pt x="234701" y="380076"/>
                  </a:lnTo>
                  <a:lnTo>
                    <a:pt x="268333" y="341119"/>
                  </a:lnTo>
                  <a:lnTo>
                    <a:pt x="304057" y="303611"/>
                  </a:lnTo>
                  <a:lnTo>
                    <a:pt x="341565" y="267886"/>
                  </a:lnTo>
                  <a:lnTo>
                    <a:pt x="380522" y="234255"/>
                  </a:lnTo>
                  <a:lnTo>
                    <a:pt x="420857" y="202746"/>
                  </a:lnTo>
                  <a:lnTo>
                    <a:pt x="462498" y="173389"/>
                  </a:lnTo>
                  <a:lnTo>
                    <a:pt x="505376" y="146213"/>
                  </a:lnTo>
                  <a:lnTo>
                    <a:pt x="549419" y="121246"/>
                  </a:lnTo>
                  <a:lnTo>
                    <a:pt x="594558" y="98519"/>
                  </a:lnTo>
                  <a:lnTo>
                    <a:pt x="640722" y="78060"/>
                  </a:lnTo>
                  <a:lnTo>
                    <a:pt x="687839" y="59898"/>
                  </a:lnTo>
                  <a:lnTo>
                    <a:pt x="735840" y="44063"/>
                  </a:lnTo>
                  <a:lnTo>
                    <a:pt x="784654" y="30585"/>
                  </a:lnTo>
                  <a:lnTo>
                    <a:pt x="834211" y="19491"/>
                  </a:lnTo>
                  <a:lnTo>
                    <a:pt x="884439" y="10812"/>
                  </a:lnTo>
                  <a:lnTo>
                    <a:pt x="935268" y="4576"/>
                  </a:lnTo>
                  <a:lnTo>
                    <a:pt x="986628" y="814"/>
                  </a:lnTo>
                  <a:lnTo>
                    <a:pt x="1020090" y="0"/>
                  </a:lnTo>
                  <a:lnTo>
                    <a:pt x="1058261" y="0"/>
                  </a:lnTo>
                  <a:lnTo>
                    <a:pt x="1073284" y="338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0" y="0"/>
            <a:ext cx="2904490" cy="2616835"/>
            <a:chOff x="0" y="0"/>
            <a:chExt cx="2904490" cy="2616835"/>
          </a:xfrm>
        </p:grpSpPr>
        <p:sp>
          <p:nvSpPr>
            <p:cNvPr id="15" name="object 15"/>
            <p:cNvSpPr/>
            <p:nvPr/>
          </p:nvSpPr>
          <p:spPr>
            <a:xfrm>
              <a:off x="849193" y="571940"/>
              <a:ext cx="2054860" cy="2044700"/>
            </a:xfrm>
            <a:custGeom>
              <a:avLst/>
              <a:gdLst/>
              <a:ahLst/>
              <a:cxnLst/>
              <a:rect l="l" t="t" r="r" b="b"/>
              <a:pathLst>
                <a:path w="2054860" h="2044700">
                  <a:moveTo>
                    <a:pt x="1170719" y="2044699"/>
                  </a:moveTo>
                  <a:lnTo>
                    <a:pt x="884001" y="2044699"/>
                  </a:lnTo>
                  <a:lnTo>
                    <a:pt x="746726" y="2006599"/>
                  </a:lnTo>
                  <a:lnTo>
                    <a:pt x="616866" y="1968499"/>
                  </a:lnTo>
                  <a:lnTo>
                    <a:pt x="575456" y="1943099"/>
                  </a:lnTo>
                  <a:lnTo>
                    <a:pt x="535068" y="1917699"/>
                  </a:lnTo>
                  <a:lnTo>
                    <a:pt x="495749" y="1904999"/>
                  </a:lnTo>
                  <a:lnTo>
                    <a:pt x="457550" y="1879599"/>
                  </a:lnTo>
                  <a:lnTo>
                    <a:pt x="420519" y="1854199"/>
                  </a:lnTo>
                  <a:lnTo>
                    <a:pt x="384706" y="1828799"/>
                  </a:lnTo>
                  <a:lnTo>
                    <a:pt x="350159" y="1790699"/>
                  </a:lnTo>
                  <a:lnTo>
                    <a:pt x="316929" y="1765299"/>
                  </a:lnTo>
                  <a:lnTo>
                    <a:pt x="285065" y="1727199"/>
                  </a:lnTo>
                  <a:lnTo>
                    <a:pt x="254615" y="1701799"/>
                  </a:lnTo>
                  <a:lnTo>
                    <a:pt x="225629" y="1663699"/>
                  </a:lnTo>
                  <a:lnTo>
                    <a:pt x="198157" y="1625599"/>
                  </a:lnTo>
                  <a:lnTo>
                    <a:pt x="172247" y="1587499"/>
                  </a:lnTo>
                  <a:lnTo>
                    <a:pt x="147948" y="1549399"/>
                  </a:lnTo>
                  <a:lnTo>
                    <a:pt x="125310" y="1511299"/>
                  </a:lnTo>
                  <a:lnTo>
                    <a:pt x="104383" y="1473199"/>
                  </a:lnTo>
                  <a:lnTo>
                    <a:pt x="85215" y="1435099"/>
                  </a:lnTo>
                  <a:lnTo>
                    <a:pt x="67855" y="1384299"/>
                  </a:lnTo>
                  <a:lnTo>
                    <a:pt x="52354" y="1346199"/>
                  </a:lnTo>
                  <a:lnTo>
                    <a:pt x="38759" y="1295399"/>
                  </a:lnTo>
                  <a:lnTo>
                    <a:pt x="27121" y="1257299"/>
                  </a:lnTo>
                  <a:lnTo>
                    <a:pt x="17489" y="1206499"/>
                  </a:lnTo>
                  <a:lnTo>
                    <a:pt x="9911" y="1168399"/>
                  </a:lnTo>
                  <a:lnTo>
                    <a:pt x="4437" y="1117599"/>
                  </a:lnTo>
                  <a:lnTo>
                    <a:pt x="1117" y="1066799"/>
                  </a:lnTo>
                  <a:lnTo>
                    <a:pt x="0" y="1015999"/>
                  </a:lnTo>
                  <a:lnTo>
                    <a:pt x="1117" y="977899"/>
                  </a:lnTo>
                  <a:lnTo>
                    <a:pt x="4437" y="927099"/>
                  </a:lnTo>
                  <a:lnTo>
                    <a:pt x="9911" y="876299"/>
                  </a:lnTo>
                  <a:lnTo>
                    <a:pt x="17489" y="825499"/>
                  </a:lnTo>
                  <a:lnTo>
                    <a:pt x="27121" y="787399"/>
                  </a:lnTo>
                  <a:lnTo>
                    <a:pt x="38759" y="736599"/>
                  </a:lnTo>
                  <a:lnTo>
                    <a:pt x="52354" y="698499"/>
                  </a:lnTo>
                  <a:lnTo>
                    <a:pt x="67855" y="647699"/>
                  </a:lnTo>
                  <a:lnTo>
                    <a:pt x="85215" y="609599"/>
                  </a:lnTo>
                  <a:lnTo>
                    <a:pt x="104383" y="571499"/>
                  </a:lnTo>
                  <a:lnTo>
                    <a:pt x="125310" y="533399"/>
                  </a:lnTo>
                  <a:lnTo>
                    <a:pt x="147948" y="495299"/>
                  </a:lnTo>
                  <a:lnTo>
                    <a:pt x="172247" y="457199"/>
                  </a:lnTo>
                  <a:lnTo>
                    <a:pt x="198157" y="419099"/>
                  </a:lnTo>
                  <a:lnTo>
                    <a:pt x="225629" y="380999"/>
                  </a:lnTo>
                  <a:lnTo>
                    <a:pt x="254615" y="342899"/>
                  </a:lnTo>
                  <a:lnTo>
                    <a:pt x="285065" y="304799"/>
                  </a:lnTo>
                  <a:lnTo>
                    <a:pt x="316929" y="279399"/>
                  </a:lnTo>
                  <a:lnTo>
                    <a:pt x="350159" y="253999"/>
                  </a:lnTo>
                  <a:lnTo>
                    <a:pt x="384706" y="215899"/>
                  </a:lnTo>
                  <a:lnTo>
                    <a:pt x="420519" y="190499"/>
                  </a:lnTo>
                  <a:lnTo>
                    <a:pt x="457550" y="165099"/>
                  </a:lnTo>
                  <a:lnTo>
                    <a:pt x="495749" y="139699"/>
                  </a:lnTo>
                  <a:lnTo>
                    <a:pt x="535068" y="114299"/>
                  </a:lnTo>
                  <a:lnTo>
                    <a:pt x="575456" y="101599"/>
                  </a:lnTo>
                  <a:lnTo>
                    <a:pt x="616866" y="76199"/>
                  </a:lnTo>
                  <a:lnTo>
                    <a:pt x="702550" y="50799"/>
                  </a:lnTo>
                  <a:lnTo>
                    <a:pt x="884001" y="0"/>
                  </a:lnTo>
                  <a:lnTo>
                    <a:pt x="1170719" y="0"/>
                  </a:lnTo>
                  <a:lnTo>
                    <a:pt x="1352170" y="50799"/>
                  </a:lnTo>
                  <a:lnTo>
                    <a:pt x="1437854" y="76199"/>
                  </a:lnTo>
                  <a:lnTo>
                    <a:pt x="1479264" y="101599"/>
                  </a:lnTo>
                  <a:lnTo>
                    <a:pt x="1519652" y="114299"/>
                  </a:lnTo>
                  <a:lnTo>
                    <a:pt x="1558971" y="139699"/>
                  </a:lnTo>
                  <a:lnTo>
                    <a:pt x="1597170" y="165099"/>
                  </a:lnTo>
                  <a:lnTo>
                    <a:pt x="1634201" y="190499"/>
                  </a:lnTo>
                  <a:lnTo>
                    <a:pt x="1652108" y="203199"/>
                  </a:lnTo>
                  <a:lnTo>
                    <a:pt x="931478" y="203199"/>
                  </a:lnTo>
                  <a:lnTo>
                    <a:pt x="884720" y="215899"/>
                  </a:lnTo>
                  <a:lnTo>
                    <a:pt x="838853" y="215899"/>
                  </a:lnTo>
                  <a:lnTo>
                    <a:pt x="750101" y="241299"/>
                  </a:lnTo>
                  <a:lnTo>
                    <a:pt x="707369" y="266699"/>
                  </a:lnTo>
                  <a:lnTo>
                    <a:pt x="665837" y="279399"/>
                  </a:lnTo>
                  <a:lnTo>
                    <a:pt x="625580" y="304799"/>
                  </a:lnTo>
                  <a:lnTo>
                    <a:pt x="586677" y="330199"/>
                  </a:lnTo>
                  <a:lnTo>
                    <a:pt x="549203" y="355599"/>
                  </a:lnTo>
                  <a:lnTo>
                    <a:pt x="513236" y="380999"/>
                  </a:lnTo>
                  <a:lnTo>
                    <a:pt x="478853" y="406399"/>
                  </a:lnTo>
                  <a:lnTo>
                    <a:pt x="446131" y="444499"/>
                  </a:lnTo>
                  <a:lnTo>
                    <a:pt x="415146" y="469899"/>
                  </a:lnTo>
                  <a:lnTo>
                    <a:pt x="385976" y="507999"/>
                  </a:lnTo>
                  <a:lnTo>
                    <a:pt x="358697" y="546099"/>
                  </a:lnTo>
                  <a:lnTo>
                    <a:pt x="333386" y="584199"/>
                  </a:lnTo>
                  <a:lnTo>
                    <a:pt x="310121" y="622299"/>
                  </a:lnTo>
                  <a:lnTo>
                    <a:pt x="288978" y="660399"/>
                  </a:lnTo>
                  <a:lnTo>
                    <a:pt x="270035" y="698499"/>
                  </a:lnTo>
                  <a:lnTo>
                    <a:pt x="253367" y="749299"/>
                  </a:lnTo>
                  <a:lnTo>
                    <a:pt x="239053" y="787399"/>
                  </a:lnTo>
                  <a:lnTo>
                    <a:pt x="227169" y="838199"/>
                  </a:lnTo>
                  <a:lnTo>
                    <a:pt x="217792" y="876299"/>
                  </a:lnTo>
                  <a:lnTo>
                    <a:pt x="210999" y="927099"/>
                  </a:lnTo>
                  <a:lnTo>
                    <a:pt x="206866" y="977899"/>
                  </a:lnTo>
                  <a:lnTo>
                    <a:pt x="205472" y="1015999"/>
                  </a:lnTo>
                  <a:lnTo>
                    <a:pt x="206866" y="1066799"/>
                  </a:lnTo>
                  <a:lnTo>
                    <a:pt x="210999" y="1117599"/>
                  </a:lnTo>
                  <a:lnTo>
                    <a:pt x="217792" y="1168399"/>
                  </a:lnTo>
                  <a:lnTo>
                    <a:pt x="227169" y="1206499"/>
                  </a:lnTo>
                  <a:lnTo>
                    <a:pt x="239053" y="1257299"/>
                  </a:lnTo>
                  <a:lnTo>
                    <a:pt x="253367" y="1295399"/>
                  </a:lnTo>
                  <a:lnTo>
                    <a:pt x="270035" y="1346199"/>
                  </a:lnTo>
                  <a:lnTo>
                    <a:pt x="288978" y="1384299"/>
                  </a:lnTo>
                  <a:lnTo>
                    <a:pt x="310121" y="1422399"/>
                  </a:lnTo>
                  <a:lnTo>
                    <a:pt x="333386" y="1460499"/>
                  </a:lnTo>
                  <a:lnTo>
                    <a:pt x="358697" y="1498599"/>
                  </a:lnTo>
                  <a:lnTo>
                    <a:pt x="385976" y="1536699"/>
                  </a:lnTo>
                  <a:lnTo>
                    <a:pt x="415146" y="1574799"/>
                  </a:lnTo>
                  <a:lnTo>
                    <a:pt x="446131" y="1600199"/>
                  </a:lnTo>
                  <a:lnTo>
                    <a:pt x="478853" y="1638299"/>
                  </a:lnTo>
                  <a:lnTo>
                    <a:pt x="513236" y="1663699"/>
                  </a:lnTo>
                  <a:lnTo>
                    <a:pt x="549203" y="1689099"/>
                  </a:lnTo>
                  <a:lnTo>
                    <a:pt x="586677" y="1714499"/>
                  </a:lnTo>
                  <a:lnTo>
                    <a:pt x="625580" y="1739899"/>
                  </a:lnTo>
                  <a:lnTo>
                    <a:pt x="665837" y="1765299"/>
                  </a:lnTo>
                  <a:lnTo>
                    <a:pt x="750101" y="1790699"/>
                  </a:lnTo>
                  <a:lnTo>
                    <a:pt x="884720" y="1828799"/>
                  </a:lnTo>
                  <a:lnTo>
                    <a:pt x="931478" y="1841499"/>
                  </a:lnTo>
                  <a:lnTo>
                    <a:pt x="1652108" y="1841499"/>
                  </a:lnTo>
                  <a:lnTo>
                    <a:pt x="1634201" y="1854199"/>
                  </a:lnTo>
                  <a:lnTo>
                    <a:pt x="1597170" y="1879599"/>
                  </a:lnTo>
                  <a:lnTo>
                    <a:pt x="1558971" y="1904999"/>
                  </a:lnTo>
                  <a:lnTo>
                    <a:pt x="1519652" y="1917699"/>
                  </a:lnTo>
                  <a:lnTo>
                    <a:pt x="1479264" y="1943099"/>
                  </a:lnTo>
                  <a:lnTo>
                    <a:pt x="1437854" y="1968499"/>
                  </a:lnTo>
                  <a:lnTo>
                    <a:pt x="1307994" y="2006599"/>
                  </a:lnTo>
                  <a:lnTo>
                    <a:pt x="1170719" y="2044699"/>
                  </a:lnTo>
                  <a:close/>
                </a:path>
                <a:path w="2054860" h="2044700">
                  <a:moveTo>
                    <a:pt x="1652108" y="1841499"/>
                  </a:moveTo>
                  <a:lnTo>
                    <a:pt x="1123242" y="1841499"/>
                  </a:lnTo>
                  <a:lnTo>
                    <a:pt x="1170000" y="1828799"/>
                  </a:lnTo>
                  <a:lnTo>
                    <a:pt x="1304619" y="1790699"/>
                  </a:lnTo>
                  <a:lnTo>
                    <a:pt x="1388883" y="1765299"/>
                  </a:lnTo>
                  <a:lnTo>
                    <a:pt x="1429139" y="1739899"/>
                  </a:lnTo>
                  <a:lnTo>
                    <a:pt x="1468043" y="1714499"/>
                  </a:lnTo>
                  <a:lnTo>
                    <a:pt x="1505517" y="1689099"/>
                  </a:lnTo>
                  <a:lnTo>
                    <a:pt x="1541484" y="1663699"/>
                  </a:lnTo>
                  <a:lnTo>
                    <a:pt x="1575867" y="1638299"/>
                  </a:lnTo>
                  <a:lnTo>
                    <a:pt x="1608589" y="1600199"/>
                  </a:lnTo>
                  <a:lnTo>
                    <a:pt x="1639574" y="1574799"/>
                  </a:lnTo>
                  <a:lnTo>
                    <a:pt x="1668744" y="1536699"/>
                  </a:lnTo>
                  <a:lnTo>
                    <a:pt x="1696023" y="1498599"/>
                  </a:lnTo>
                  <a:lnTo>
                    <a:pt x="1721334" y="1460499"/>
                  </a:lnTo>
                  <a:lnTo>
                    <a:pt x="1744599" y="1422399"/>
                  </a:lnTo>
                  <a:lnTo>
                    <a:pt x="1765742" y="1384299"/>
                  </a:lnTo>
                  <a:lnTo>
                    <a:pt x="1784685" y="1346199"/>
                  </a:lnTo>
                  <a:lnTo>
                    <a:pt x="1801353" y="1295399"/>
                  </a:lnTo>
                  <a:lnTo>
                    <a:pt x="1815667" y="1257299"/>
                  </a:lnTo>
                  <a:lnTo>
                    <a:pt x="1827551" y="1206499"/>
                  </a:lnTo>
                  <a:lnTo>
                    <a:pt x="1836928" y="1168399"/>
                  </a:lnTo>
                  <a:lnTo>
                    <a:pt x="1843721" y="1117599"/>
                  </a:lnTo>
                  <a:lnTo>
                    <a:pt x="1847854" y="1066799"/>
                  </a:lnTo>
                  <a:lnTo>
                    <a:pt x="1849248" y="1015999"/>
                  </a:lnTo>
                  <a:lnTo>
                    <a:pt x="1847854" y="977899"/>
                  </a:lnTo>
                  <a:lnTo>
                    <a:pt x="1843721" y="927099"/>
                  </a:lnTo>
                  <a:lnTo>
                    <a:pt x="1836928" y="876299"/>
                  </a:lnTo>
                  <a:lnTo>
                    <a:pt x="1827551" y="838199"/>
                  </a:lnTo>
                  <a:lnTo>
                    <a:pt x="1815667" y="787399"/>
                  </a:lnTo>
                  <a:lnTo>
                    <a:pt x="1801353" y="749299"/>
                  </a:lnTo>
                  <a:lnTo>
                    <a:pt x="1784685" y="698499"/>
                  </a:lnTo>
                  <a:lnTo>
                    <a:pt x="1765742" y="660399"/>
                  </a:lnTo>
                  <a:lnTo>
                    <a:pt x="1744599" y="622299"/>
                  </a:lnTo>
                  <a:lnTo>
                    <a:pt x="1721334" y="584199"/>
                  </a:lnTo>
                  <a:lnTo>
                    <a:pt x="1696023" y="546099"/>
                  </a:lnTo>
                  <a:lnTo>
                    <a:pt x="1668744" y="507999"/>
                  </a:lnTo>
                  <a:lnTo>
                    <a:pt x="1639574" y="469899"/>
                  </a:lnTo>
                  <a:lnTo>
                    <a:pt x="1608589" y="444499"/>
                  </a:lnTo>
                  <a:lnTo>
                    <a:pt x="1575867" y="406399"/>
                  </a:lnTo>
                  <a:lnTo>
                    <a:pt x="1541484" y="380999"/>
                  </a:lnTo>
                  <a:lnTo>
                    <a:pt x="1505517" y="355599"/>
                  </a:lnTo>
                  <a:lnTo>
                    <a:pt x="1468043" y="330199"/>
                  </a:lnTo>
                  <a:lnTo>
                    <a:pt x="1429139" y="304799"/>
                  </a:lnTo>
                  <a:lnTo>
                    <a:pt x="1388883" y="279399"/>
                  </a:lnTo>
                  <a:lnTo>
                    <a:pt x="1347351" y="266699"/>
                  </a:lnTo>
                  <a:lnTo>
                    <a:pt x="1304619" y="241299"/>
                  </a:lnTo>
                  <a:lnTo>
                    <a:pt x="1215867" y="215899"/>
                  </a:lnTo>
                  <a:lnTo>
                    <a:pt x="1170000" y="215899"/>
                  </a:lnTo>
                  <a:lnTo>
                    <a:pt x="1123242" y="203199"/>
                  </a:lnTo>
                  <a:lnTo>
                    <a:pt x="1652108" y="203199"/>
                  </a:lnTo>
                  <a:lnTo>
                    <a:pt x="1670014" y="215899"/>
                  </a:lnTo>
                  <a:lnTo>
                    <a:pt x="1704561" y="253999"/>
                  </a:lnTo>
                  <a:lnTo>
                    <a:pt x="1737790" y="279399"/>
                  </a:lnTo>
                  <a:lnTo>
                    <a:pt x="1769655" y="304799"/>
                  </a:lnTo>
                  <a:lnTo>
                    <a:pt x="1800105" y="342899"/>
                  </a:lnTo>
                  <a:lnTo>
                    <a:pt x="1829091" y="380999"/>
                  </a:lnTo>
                  <a:lnTo>
                    <a:pt x="1856563" y="419099"/>
                  </a:lnTo>
                  <a:lnTo>
                    <a:pt x="1882473" y="457199"/>
                  </a:lnTo>
                  <a:lnTo>
                    <a:pt x="1906772" y="495299"/>
                  </a:lnTo>
                  <a:lnTo>
                    <a:pt x="1929410" y="533399"/>
                  </a:lnTo>
                  <a:lnTo>
                    <a:pt x="1950337" y="571499"/>
                  </a:lnTo>
                  <a:lnTo>
                    <a:pt x="1969505" y="609599"/>
                  </a:lnTo>
                  <a:lnTo>
                    <a:pt x="1986865" y="647699"/>
                  </a:lnTo>
                  <a:lnTo>
                    <a:pt x="2002366" y="698499"/>
                  </a:lnTo>
                  <a:lnTo>
                    <a:pt x="2015961" y="736599"/>
                  </a:lnTo>
                  <a:lnTo>
                    <a:pt x="2027599" y="787399"/>
                  </a:lnTo>
                  <a:lnTo>
                    <a:pt x="2037231" y="825499"/>
                  </a:lnTo>
                  <a:lnTo>
                    <a:pt x="2044809" y="876299"/>
                  </a:lnTo>
                  <a:lnTo>
                    <a:pt x="2050282" y="927099"/>
                  </a:lnTo>
                  <a:lnTo>
                    <a:pt x="2053603" y="977899"/>
                  </a:lnTo>
                  <a:lnTo>
                    <a:pt x="2054720" y="1015999"/>
                  </a:lnTo>
                  <a:lnTo>
                    <a:pt x="2053603" y="1066799"/>
                  </a:lnTo>
                  <a:lnTo>
                    <a:pt x="2050282" y="1117599"/>
                  </a:lnTo>
                  <a:lnTo>
                    <a:pt x="2044809" y="1168399"/>
                  </a:lnTo>
                  <a:lnTo>
                    <a:pt x="2037231" y="1206499"/>
                  </a:lnTo>
                  <a:lnTo>
                    <a:pt x="2027599" y="1257299"/>
                  </a:lnTo>
                  <a:lnTo>
                    <a:pt x="2015961" y="1295399"/>
                  </a:lnTo>
                  <a:lnTo>
                    <a:pt x="2002366" y="1346199"/>
                  </a:lnTo>
                  <a:lnTo>
                    <a:pt x="1986865" y="1384299"/>
                  </a:lnTo>
                  <a:lnTo>
                    <a:pt x="1969505" y="1435099"/>
                  </a:lnTo>
                  <a:lnTo>
                    <a:pt x="1950337" y="1473199"/>
                  </a:lnTo>
                  <a:lnTo>
                    <a:pt x="1929410" y="1511299"/>
                  </a:lnTo>
                  <a:lnTo>
                    <a:pt x="1906772" y="1549399"/>
                  </a:lnTo>
                  <a:lnTo>
                    <a:pt x="1882473" y="1587499"/>
                  </a:lnTo>
                  <a:lnTo>
                    <a:pt x="1856563" y="1625599"/>
                  </a:lnTo>
                  <a:lnTo>
                    <a:pt x="1829091" y="1663699"/>
                  </a:lnTo>
                  <a:lnTo>
                    <a:pt x="1800105" y="1701799"/>
                  </a:lnTo>
                  <a:lnTo>
                    <a:pt x="1769655" y="1727199"/>
                  </a:lnTo>
                  <a:lnTo>
                    <a:pt x="1737790" y="1765299"/>
                  </a:lnTo>
                  <a:lnTo>
                    <a:pt x="1704561" y="1790699"/>
                  </a:lnTo>
                  <a:lnTo>
                    <a:pt x="1670014" y="1828799"/>
                  </a:lnTo>
                  <a:lnTo>
                    <a:pt x="1652108" y="18414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0" y="0"/>
              <a:ext cx="2309495" cy="2148205"/>
            </a:xfrm>
            <a:custGeom>
              <a:avLst/>
              <a:gdLst/>
              <a:ahLst/>
              <a:cxnLst/>
              <a:rect l="l" t="t" r="r" b="b"/>
              <a:pathLst>
                <a:path w="2309495" h="2148205">
                  <a:moveTo>
                    <a:pt x="550713" y="2148024"/>
                  </a:moveTo>
                  <a:lnTo>
                    <a:pt x="502312" y="2147371"/>
                  </a:lnTo>
                  <a:lnTo>
                    <a:pt x="454235" y="2145423"/>
                  </a:lnTo>
                  <a:lnTo>
                    <a:pt x="406498" y="2142195"/>
                  </a:lnTo>
                  <a:lnTo>
                    <a:pt x="359117" y="2137706"/>
                  </a:lnTo>
                  <a:lnTo>
                    <a:pt x="312110" y="2131972"/>
                  </a:lnTo>
                  <a:lnTo>
                    <a:pt x="265493" y="2125010"/>
                  </a:lnTo>
                  <a:lnTo>
                    <a:pt x="219283" y="2116836"/>
                  </a:lnTo>
                  <a:lnTo>
                    <a:pt x="173497" y="2107468"/>
                  </a:lnTo>
                  <a:lnTo>
                    <a:pt x="128152" y="2096921"/>
                  </a:lnTo>
                  <a:lnTo>
                    <a:pt x="83264" y="2085213"/>
                  </a:lnTo>
                  <a:lnTo>
                    <a:pt x="38850" y="2072361"/>
                  </a:lnTo>
                  <a:lnTo>
                    <a:pt x="0" y="2059995"/>
                  </a:lnTo>
                  <a:lnTo>
                    <a:pt x="0" y="0"/>
                  </a:lnTo>
                  <a:lnTo>
                    <a:pt x="2265654" y="0"/>
                  </a:lnTo>
                  <a:lnTo>
                    <a:pt x="2268543" y="12422"/>
                  </a:lnTo>
                  <a:lnTo>
                    <a:pt x="2277912" y="58208"/>
                  </a:lnTo>
                  <a:lnTo>
                    <a:pt x="2286086" y="104417"/>
                  </a:lnTo>
                  <a:lnTo>
                    <a:pt x="2293048" y="151034"/>
                  </a:lnTo>
                  <a:lnTo>
                    <a:pt x="2298782" y="198041"/>
                  </a:lnTo>
                  <a:lnTo>
                    <a:pt x="2303271" y="245422"/>
                  </a:lnTo>
                  <a:lnTo>
                    <a:pt x="2306498" y="293159"/>
                  </a:lnTo>
                  <a:lnTo>
                    <a:pt x="2308447" y="341236"/>
                  </a:lnTo>
                  <a:lnTo>
                    <a:pt x="2309100" y="389637"/>
                  </a:lnTo>
                  <a:lnTo>
                    <a:pt x="2308447" y="438037"/>
                  </a:lnTo>
                  <a:lnTo>
                    <a:pt x="2306498" y="486115"/>
                  </a:lnTo>
                  <a:lnTo>
                    <a:pt x="2303271" y="533852"/>
                  </a:lnTo>
                  <a:lnTo>
                    <a:pt x="2298782" y="581233"/>
                  </a:lnTo>
                  <a:lnTo>
                    <a:pt x="2293048" y="628240"/>
                  </a:lnTo>
                  <a:lnTo>
                    <a:pt x="2286086" y="674856"/>
                  </a:lnTo>
                  <a:lnTo>
                    <a:pt x="2277912" y="721066"/>
                  </a:lnTo>
                  <a:lnTo>
                    <a:pt x="2268543" y="766852"/>
                  </a:lnTo>
                  <a:lnTo>
                    <a:pt x="2257997" y="812198"/>
                  </a:lnTo>
                  <a:lnTo>
                    <a:pt x="2246289" y="857086"/>
                  </a:lnTo>
                  <a:lnTo>
                    <a:pt x="2233436" y="901500"/>
                  </a:lnTo>
                  <a:lnTo>
                    <a:pt x="2219456" y="945423"/>
                  </a:lnTo>
                  <a:lnTo>
                    <a:pt x="2204365" y="988839"/>
                  </a:lnTo>
                  <a:lnTo>
                    <a:pt x="2188180" y="1031730"/>
                  </a:lnTo>
                  <a:lnTo>
                    <a:pt x="2170917" y="1074081"/>
                  </a:lnTo>
                  <a:lnTo>
                    <a:pt x="2152594" y="1115873"/>
                  </a:lnTo>
                  <a:lnTo>
                    <a:pt x="2133227" y="1157091"/>
                  </a:lnTo>
                  <a:lnTo>
                    <a:pt x="2112832" y="1197717"/>
                  </a:lnTo>
                  <a:lnTo>
                    <a:pt x="2091427" y="1237735"/>
                  </a:lnTo>
                  <a:lnTo>
                    <a:pt x="2069029" y="1277129"/>
                  </a:lnTo>
                  <a:lnTo>
                    <a:pt x="2045653" y="1315880"/>
                  </a:lnTo>
                  <a:lnTo>
                    <a:pt x="2021318" y="1353974"/>
                  </a:lnTo>
                  <a:lnTo>
                    <a:pt x="1996039" y="1391392"/>
                  </a:lnTo>
                  <a:lnTo>
                    <a:pt x="1969833" y="1428118"/>
                  </a:lnTo>
                  <a:lnTo>
                    <a:pt x="1942718" y="1464135"/>
                  </a:lnTo>
                  <a:lnTo>
                    <a:pt x="1914710" y="1499427"/>
                  </a:lnTo>
                  <a:lnTo>
                    <a:pt x="1885825" y="1533977"/>
                  </a:lnTo>
                  <a:lnTo>
                    <a:pt x="1856080" y="1567767"/>
                  </a:lnTo>
                  <a:lnTo>
                    <a:pt x="1825493" y="1600782"/>
                  </a:lnTo>
                  <a:lnTo>
                    <a:pt x="1794080" y="1633005"/>
                  </a:lnTo>
                  <a:lnTo>
                    <a:pt x="1761858" y="1664418"/>
                  </a:lnTo>
                  <a:lnTo>
                    <a:pt x="1728843" y="1695005"/>
                  </a:lnTo>
                  <a:lnTo>
                    <a:pt x="1695052" y="1724749"/>
                  </a:lnTo>
                  <a:lnTo>
                    <a:pt x="1660503" y="1753634"/>
                  </a:lnTo>
                  <a:lnTo>
                    <a:pt x="1625211" y="1781642"/>
                  </a:lnTo>
                  <a:lnTo>
                    <a:pt x="1589193" y="1808758"/>
                  </a:lnTo>
                  <a:lnTo>
                    <a:pt x="1552467" y="1834963"/>
                  </a:lnTo>
                  <a:lnTo>
                    <a:pt x="1515049" y="1860242"/>
                  </a:lnTo>
                  <a:lnTo>
                    <a:pt x="1476956" y="1884577"/>
                  </a:lnTo>
                  <a:lnTo>
                    <a:pt x="1438204" y="1907953"/>
                  </a:lnTo>
                  <a:lnTo>
                    <a:pt x="1398811" y="1930351"/>
                  </a:lnTo>
                  <a:lnTo>
                    <a:pt x="1358793" y="1951756"/>
                  </a:lnTo>
                  <a:lnTo>
                    <a:pt x="1318166" y="1972151"/>
                  </a:lnTo>
                  <a:lnTo>
                    <a:pt x="1276949" y="1991518"/>
                  </a:lnTo>
                  <a:lnTo>
                    <a:pt x="1235156" y="2009842"/>
                  </a:lnTo>
                  <a:lnTo>
                    <a:pt x="1192806" y="2027104"/>
                  </a:lnTo>
                  <a:lnTo>
                    <a:pt x="1149915" y="2043290"/>
                  </a:lnTo>
                  <a:lnTo>
                    <a:pt x="1106499" y="2058381"/>
                  </a:lnTo>
                  <a:lnTo>
                    <a:pt x="1062576" y="2072361"/>
                  </a:lnTo>
                  <a:lnTo>
                    <a:pt x="1018162" y="2085213"/>
                  </a:lnTo>
                  <a:lnTo>
                    <a:pt x="973273" y="2096921"/>
                  </a:lnTo>
                  <a:lnTo>
                    <a:pt x="927928" y="2107468"/>
                  </a:lnTo>
                  <a:lnTo>
                    <a:pt x="882142" y="2116836"/>
                  </a:lnTo>
                  <a:lnTo>
                    <a:pt x="835932" y="2125010"/>
                  </a:lnTo>
                  <a:lnTo>
                    <a:pt x="789315" y="2131972"/>
                  </a:lnTo>
                  <a:lnTo>
                    <a:pt x="742308" y="2137706"/>
                  </a:lnTo>
                  <a:lnTo>
                    <a:pt x="694928" y="2142195"/>
                  </a:lnTo>
                  <a:lnTo>
                    <a:pt x="647190" y="2145423"/>
                  </a:lnTo>
                  <a:lnTo>
                    <a:pt x="599113" y="2147371"/>
                  </a:lnTo>
                  <a:lnTo>
                    <a:pt x="550713" y="2148024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/>
          <p:nvPr/>
        </p:nvSpPr>
        <p:spPr>
          <a:xfrm>
            <a:off x="1517366" y="9487872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78777" y="3962816"/>
            <a:ext cx="14130655" cy="2361565"/>
          </a:xfrm>
          <a:custGeom>
            <a:avLst/>
            <a:gdLst/>
            <a:ahLst/>
            <a:cxnLst/>
            <a:rect l="l" t="t" r="r" b="b"/>
            <a:pathLst>
              <a:path w="14130655" h="2361565">
                <a:moveTo>
                  <a:pt x="13654193" y="2361367"/>
                </a:moveTo>
                <a:lnTo>
                  <a:pt x="476249" y="2361367"/>
                </a:lnTo>
                <a:lnTo>
                  <a:pt x="427556" y="2358908"/>
                </a:lnTo>
                <a:lnTo>
                  <a:pt x="380268" y="2351691"/>
                </a:lnTo>
                <a:lnTo>
                  <a:pt x="334627" y="2339956"/>
                </a:lnTo>
                <a:lnTo>
                  <a:pt x="290871" y="2323941"/>
                </a:lnTo>
                <a:lnTo>
                  <a:pt x="249240" y="2303886"/>
                </a:lnTo>
                <a:lnTo>
                  <a:pt x="209974" y="2280031"/>
                </a:lnTo>
                <a:lnTo>
                  <a:pt x="173310" y="2252615"/>
                </a:lnTo>
                <a:lnTo>
                  <a:pt x="139490" y="2221877"/>
                </a:lnTo>
                <a:lnTo>
                  <a:pt x="108752" y="2188056"/>
                </a:lnTo>
                <a:lnTo>
                  <a:pt x="81336" y="2151393"/>
                </a:lnTo>
                <a:lnTo>
                  <a:pt x="57480" y="2112126"/>
                </a:lnTo>
                <a:lnTo>
                  <a:pt x="37426" y="2070495"/>
                </a:lnTo>
                <a:lnTo>
                  <a:pt x="21411" y="2026739"/>
                </a:lnTo>
                <a:lnTo>
                  <a:pt x="9675" y="1981098"/>
                </a:lnTo>
                <a:lnTo>
                  <a:pt x="2458" y="1933811"/>
                </a:lnTo>
                <a:lnTo>
                  <a:pt x="0" y="1885117"/>
                </a:lnTo>
                <a:lnTo>
                  <a:pt x="0" y="476249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0" y="57480"/>
                </a:lnTo>
                <a:lnTo>
                  <a:pt x="290871" y="37426"/>
                </a:lnTo>
                <a:lnTo>
                  <a:pt x="334627" y="21411"/>
                </a:lnTo>
                <a:lnTo>
                  <a:pt x="380268" y="9675"/>
                </a:lnTo>
                <a:lnTo>
                  <a:pt x="427556" y="2458"/>
                </a:lnTo>
                <a:lnTo>
                  <a:pt x="476249" y="0"/>
                </a:lnTo>
                <a:lnTo>
                  <a:pt x="13654193" y="0"/>
                </a:lnTo>
                <a:lnTo>
                  <a:pt x="13702887" y="2458"/>
                </a:lnTo>
                <a:lnTo>
                  <a:pt x="13750174" y="9675"/>
                </a:lnTo>
                <a:lnTo>
                  <a:pt x="13795815" y="21411"/>
                </a:lnTo>
                <a:lnTo>
                  <a:pt x="13839571" y="37426"/>
                </a:lnTo>
                <a:lnTo>
                  <a:pt x="13881202" y="57480"/>
                </a:lnTo>
                <a:lnTo>
                  <a:pt x="13920469" y="81336"/>
                </a:lnTo>
                <a:lnTo>
                  <a:pt x="13957133" y="108752"/>
                </a:lnTo>
                <a:lnTo>
                  <a:pt x="13990953" y="139490"/>
                </a:lnTo>
                <a:lnTo>
                  <a:pt x="14021691" y="173310"/>
                </a:lnTo>
                <a:lnTo>
                  <a:pt x="14049107" y="209974"/>
                </a:lnTo>
                <a:lnTo>
                  <a:pt x="14072962" y="249241"/>
                </a:lnTo>
                <a:lnTo>
                  <a:pt x="14093017" y="290872"/>
                </a:lnTo>
                <a:lnTo>
                  <a:pt x="14109032" y="334627"/>
                </a:lnTo>
                <a:lnTo>
                  <a:pt x="14120768" y="380269"/>
                </a:lnTo>
                <a:lnTo>
                  <a:pt x="14127984" y="427556"/>
                </a:lnTo>
                <a:lnTo>
                  <a:pt x="14130443" y="476249"/>
                </a:lnTo>
                <a:lnTo>
                  <a:pt x="14130443" y="1885117"/>
                </a:lnTo>
                <a:lnTo>
                  <a:pt x="14127984" y="1933811"/>
                </a:lnTo>
                <a:lnTo>
                  <a:pt x="14120768" y="1981098"/>
                </a:lnTo>
                <a:lnTo>
                  <a:pt x="14109032" y="2026739"/>
                </a:lnTo>
                <a:lnTo>
                  <a:pt x="14093017" y="2070495"/>
                </a:lnTo>
                <a:lnTo>
                  <a:pt x="14072962" y="2112126"/>
                </a:lnTo>
                <a:lnTo>
                  <a:pt x="14049107" y="2151393"/>
                </a:lnTo>
                <a:lnTo>
                  <a:pt x="14021691" y="2188056"/>
                </a:lnTo>
                <a:lnTo>
                  <a:pt x="13990953" y="2221877"/>
                </a:lnTo>
                <a:lnTo>
                  <a:pt x="13957133" y="2252615"/>
                </a:lnTo>
                <a:lnTo>
                  <a:pt x="13920469" y="2280031"/>
                </a:lnTo>
                <a:lnTo>
                  <a:pt x="13881202" y="2303886"/>
                </a:lnTo>
                <a:lnTo>
                  <a:pt x="13839571" y="2323941"/>
                </a:lnTo>
                <a:lnTo>
                  <a:pt x="13795815" y="2339956"/>
                </a:lnTo>
                <a:lnTo>
                  <a:pt x="13750174" y="2351691"/>
                </a:lnTo>
                <a:lnTo>
                  <a:pt x="13702887" y="2358908"/>
                </a:lnTo>
                <a:lnTo>
                  <a:pt x="13654193" y="2361367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63588" rIns="0" bIns="0" rtlCol="0">
            <a:spAutoFit/>
          </a:bodyPr>
          <a:lstStyle/>
          <a:p>
            <a:pPr marL="1643380" marR="5080" indent="-1631314">
              <a:lnSpc>
                <a:spcPts val="6000"/>
              </a:lnSpc>
              <a:spcBef>
                <a:spcPts val="1300"/>
              </a:spcBef>
            </a:pPr>
            <a:r>
              <a:rPr sz="6000" spc="375" dirty="0"/>
              <a:t>EFFECT</a:t>
            </a:r>
            <a:r>
              <a:rPr sz="6000" spc="345" dirty="0"/>
              <a:t> </a:t>
            </a:r>
            <a:r>
              <a:rPr sz="6000" spc="325" dirty="0"/>
              <a:t>OF</a:t>
            </a:r>
            <a:r>
              <a:rPr sz="6000" spc="345" dirty="0"/>
              <a:t> </a:t>
            </a:r>
            <a:r>
              <a:rPr sz="6000" spc="425" dirty="0"/>
              <a:t>DIE</a:t>
            </a:r>
            <a:r>
              <a:rPr sz="6000" spc="345" dirty="0"/>
              <a:t> </a:t>
            </a:r>
            <a:r>
              <a:rPr sz="6000" spc="409" dirty="0"/>
              <a:t>PROFILE</a:t>
            </a:r>
            <a:r>
              <a:rPr sz="6000" spc="345" dirty="0"/>
              <a:t> </a:t>
            </a:r>
            <a:r>
              <a:rPr sz="6000" spc="470" dirty="0"/>
              <a:t>RADIUS </a:t>
            </a:r>
            <a:r>
              <a:rPr sz="6000" spc="484" dirty="0"/>
              <a:t>ON</a:t>
            </a:r>
            <a:r>
              <a:rPr sz="6000" spc="335" dirty="0"/>
              <a:t> </a:t>
            </a:r>
            <a:r>
              <a:rPr sz="6000" spc="505" dirty="0"/>
              <a:t>CONTACT</a:t>
            </a:r>
            <a:r>
              <a:rPr sz="6000" spc="335" dirty="0"/>
              <a:t> </a:t>
            </a:r>
            <a:r>
              <a:rPr sz="6000" spc="345" dirty="0"/>
              <a:t>PRESSURE</a:t>
            </a:r>
            <a:endParaRPr sz="6000"/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99711" y="3299581"/>
            <a:ext cx="4196918" cy="39528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03183" y="3299581"/>
            <a:ext cx="4256554" cy="380051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885676" y="3299581"/>
            <a:ext cx="4064084" cy="3766537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176281" y="6776825"/>
            <a:ext cx="15360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65" dirty="0">
                <a:latin typeface="Trebuchet MS"/>
                <a:cs typeface="Trebuchet MS"/>
              </a:rPr>
              <a:t>R</a:t>
            </a:r>
            <a:r>
              <a:rPr sz="3000" b="1" spc="-300" dirty="0">
                <a:latin typeface="Trebuchet MS"/>
                <a:cs typeface="Trebuchet MS"/>
              </a:rPr>
              <a:t> </a:t>
            </a:r>
            <a:r>
              <a:rPr sz="3000" b="1" spc="-330" dirty="0">
                <a:latin typeface="Trebuchet MS"/>
                <a:cs typeface="Trebuchet MS"/>
              </a:rPr>
              <a:t>=10</a:t>
            </a:r>
            <a:r>
              <a:rPr sz="3000" b="1" spc="-300" dirty="0">
                <a:latin typeface="Trebuchet MS"/>
                <a:cs typeface="Trebuchet MS"/>
              </a:rPr>
              <a:t> </a:t>
            </a:r>
            <a:r>
              <a:rPr sz="3000" b="1" spc="-310" dirty="0">
                <a:latin typeface="Trebuchet MS"/>
                <a:cs typeface="Trebuchet MS"/>
              </a:rPr>
              <a:t>mm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081871" y="6869296"/>
            <a:ext cx="152844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65" dirty="0">
                <a:latin typeface="Trebuchet MS"/>
                <a:cs typeface="Trebuchet MS"/>
              </a:rPr>
              <a:t>R</a:t>
            </a:r>
            <a:r>
              <a:rPr sz="3000" b="1" spc="-295" dirty="0">
                <a:latin typeface="Trebuchet MS"/>
                <a:cs typeface="Trebuchet MS"/>
              </a:rPr>
              <a:t> </a:t>
            </a:r>
            <a:r>
              <a:rPr sz="3000" b="1" spc="-350" dirty="0">
                <a:latin typeface="Trebuchet MS"/>
                <a:cs typeface="Trebuchet MS"/>
              </a:rPr>
              <a:t>=18</a:t>
            </a:r>
            <a:r>
              <a:rPr sz="3000" b="1" spc="-295" dirty="0">
                <a:latin typeface="Trebuchet MS"/>
                <a:cs typeface="Trebuchet MS"/>
              </a:rPr>
              <a:t> </a:t>
            </a:r>
            <a:r>
              <a:rPr sz="3000" b="1" spc="-310" dirty="0">
                <a:latin typeface="Trebuchet MS"/>
                <a:cs typeface="Trebuchet MS"/>
              </a:rPr>
              <a:t>mm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854587" y="6648587"/>
            <a:ext cx="15132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65" dirty="0">
                <a:solidFill>
                  <a:srgbClr val="000000"/>
                </a:solidFill>
                <a:latin typeface="Trebuchet MS"/>
                <a:cs typeface="Trebuchet MS"/>
              </a:rPr>
              <a:t>R</a:t>
            </a:r>
            <a:r>
              <a:rPr sz="3000" b="1" spc="-30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3000" b="1" spc="-390" dirty="0">
                <a:solidFill>
                  <a:srgbClr val="000000"/>
                </a:solidFill>
                <a:latin typeface="Trebuchet MS"/>
                <a:cs typeface="Trebuchet MS"/>
              </a:rPr>
              <a:t>=12</a:t>
            </a:r>
            <a:r>
              <a:rPr sz="3000" b="1" spc="-29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3000" b="1" spc="-310" dirty="0">
                <a:solidFill>
                  <a:srgbClr val="000000"/>
                </a:solidFill>
                <a:latin typeface="Trebuchet MS"/>
                <a:cs typeface="Trebuchet MS"/>
              </a:rPr>
              <a:t>mm</a:t>
            </a:r>
            <a:endParaRPr sz="3000">
              <a:latin typeface="Trebuchet MS"/>
              <a:cs typeface="Trebuchet MS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2448412" y="7900103"/>
            <a:ext cx="4878070" cy="2386965"/>
            <a:chOff x="12448412" y="7900103"/>
            <a:chExt cx="4878070" cy="2386965"/>
          </a:xfrm>
        </p:grpSpPr>
        <p:sp>
          <p:nvSpPr>
            <p:cNvPr id="9" name="object 9"/>
            <p:cNvSpPr/>
            <p:nvPr/>
          </p:nvSpPr>
          <p:spPr>
            <a:xfrm>
              <a:off x="12448412" y="8113472"/>
              <a:ext cx="4343400" cy="2173605"/>
            </a:xfrm>
            <a:custGeom>
              <a:avLst/>
              <a:gdLst/>
              <a:ahLst/>
              <a:cxnLst/>
              <a:rect l="l" t="t" r="r" b="b"/>
              <a:pathLst>
                <a:path w="4343400" h="2173604">
                  <a:moveTo>
                    <a:pt x="0" y="2173527"/>
                  </a:moveTo>
                  <a:lnTo>
                    <a:pt x="0" y="2050059"/>
                  </a:lnTo>
                  <a:lnTo>
                    <a:pt x="12699" y="2028611"/>
                  </a:lnTo>
                  <a:lnTo>
                    <a:pt x="12699" y="1933425"/>
                  </a:lnTo>
                  <a:lnTo>
                    <a:pt x="25399" y="1886284"/>
                  </a:lnTo>
                  <a:lnTo>
                    <a:pt x="25399" y="1839460"/>
                  </a:lnTo>
                  <a:lnTo>
                    <a:pt x="50799" y="1746803"/>
                  </a:lnTo>
                  <a:lnTo>
                    <a:pt x="50799" y="1700994"/>
                  </a:lnTo>
                  <a:lnTo>
                    <a:pt x="126999" y="1434087"/>
                  </a:lnTo>
                  <a:lnTo>
                    <a:pt x="152399" y="1391030"/>
                  </a:lnTo>
                  <a:lnTo>
                    <a:pt x="177799" y="1306241"/>
                  </a:lnTo>
                  <a:lnTo>
                    <a:pt x="203199" y="1264530"/>
                  </a:lnTo>
                  <a:lnTo>
                    <a:pt x="215899" y="1223289"/>
                  </a:lnTo>
                  <a:lnTo>
                    <a:pt x="266699" y="1142264"/>
                  </a:lnTo>
                  <a:lnTo>
                    <a:pt x="279399" y="1102501"/>
                  </a:lnTo>
                  <a:lnTo>
                    <a:pt x="330199" y="1024530"/>
                  </a:lnTo>
                  <a:lnTo>
                    <a:pt x="380999" y="948706"/>
                  </a:lnTo>
                  <a:lnTo>
                    <a:pt x="406399" y="911626"/>
                  </a:lnTo>
                  <a:lnTo>
                    <a:pt x="431799" y="875116"/>
                  </a:lnTo>
                  <a:lnTo>
                    <a:pt x="457199" y="839187"/>
                  </a:lnTo>
                  <a:lnTo>
                    <a:pt x="482599" y="803849"/>
                  </a:lnTo>
                  <a:lnTo>
                    <a:pt x="520699" y="769114"/>
                  </a:lnTo>
                  <a:lnTo>
                    <a:pt x="546099" y="734993"/>
                  </a:lnTo>
                  <a:lnTo>
                    <a:pt x="571499" y="701497"/>
                  </a:lnTo>
                  <a:lnTo>
                    <a:pt x="609599" y="668637"/>
                  </a:lnTo>
                  <a:lnTo>
                    <a:pt x="634999" y="636423"/>
                  </a:lnTo>
                  <a:lnTo>
                    <a:pt x="673099" y="604868"/>
                  </a:lnTo>
                  <a:lnTo>
                    <a:pt x="698499" y="573981"/>
                  </a:lnTo>
                  <a:lnTo>
                    <a:pt x="736599" y="543774"/>
                  </a:lnTo>
                  <a:lnTo>
                    <a:pt x="774699" y="514259"/>
                  </a:lnTo>
                  <a:lnTo>
                    <a:pt x="812799" y="485445"/>
                  </a:lnTo>
                  <a:lnTo>
                    <a:pt x="838199" y="457344"/>
                  </a:lnTo>
                  <a:lnTo>
                    <a:pt x="876299" y="429967"/>
                  </a:lnTo>
                  <a:lnTo>
                    <a:pt x="914399" y="403325"/>
                  </a:lnTo>
                  <a:lnTo>
                    <a:pt x="952499" y="377429"/>
                  </a:lnTo>
                  <a:lnTo>
                    <a:pt x="990599" y="352291"/>
                  </a:lnTo>
                  <a:lnTo>
                    <a:pt x="1028699" y="327920"/>
                  </a:lnTo>
                  <a:lnTo>
                    <a:pt x="1066799" y="304329"/>
                  </a:lnTo>
                  <a:lnTo>
                    <a:pt x="1104899" y="281528"/>
                  </a:lnTo>
                  <a:lnTo>
                    <a:pt x="1142999" y="259527"/>
                  </a:lnTo>
                  <a:lnTo>
                    <a:pt x="1181099" y="238340"/>
                  </a:lnTo>
                  <a:lnTo>
                    <a:pt x="1231899" y="217975"/>
                  </a:lnTo>
                  <a:lnTo>
                    <a:pt x="1269999" y="198444"/>
                  </a:lnTo>
                  <a:lnTo>
                    <a:pt x="1308099" y="179759"/>
                  </a:lnTo>
                  <a:lnTo>
                    <a:pt x="1346199" y="161930"/>
                  </a:lnTo>
                  <a:lnTo>
                    <a:pt x="1396999" y="144969"/>
                  </a:lnTo>
                  <a:lnTo>
                    <a:pt x="1435099" y="128885"/>
                  </a:lnTo>
                  <a:lnTo>
                    <a:pt x="1485899" y="113691"/>
                  </a:lnTo>
                  <a:lnTo>
                    <a:pt x="1523999" y="99398"/>
                  </a:lnTo>
                  <a:lnTo>
                    <a:pt x="1574799" y="86016"/>
                  </a:lnTo>
                  <a:lnTo>
                    <a:pt x="1612899" y="73556"/>
                  </a:lnTo>
                  <a:lnTo>
                    <a:pt x="1663699" y="62030"/>
                  </a:lnTo>
                  <a:lnTo>
                    <a:pt x="1701799" y="51448"/>
                  </a:lnTo>
                  <a:lnTo>
                    <a:pt x="1752599" y="41821"/>
                  </a:lnTo>
                  <a:lnTo>
                    <a:pt x="1790699" y="33162"/>
                  </a:lnTo>
                  <a:lnTo>
                    <a:pt x="1841499" y="25479"/>
                  </a:lnTo>
                  <a:lnTo>
                    <a:pt x="1892299" y="18785"/>
                  </a:lnTo>
                  <a:lnTo>
                    <a:pt x="1930399" y="13091"/>
                  </a:lnTo>
                  <a:lnTo>
                    <a:pt x="1981199" y="8408"/>
                  </a:lnTo>
                  <a:lnTo>
                    <a:pt x="2031999" y="4746"/>
                  </a:lnTo>
                  <a:lnTo>
                    <a:pt x="2082799" y="2116"/>
                  </a:lnTo>
                  <a:lnTo>
                    <a:pt x="2133599" y="531"/>
                  </a:lnTo>
                  <a:lnTo>
                    <a:pt x="2171699" y="0"/>
                  </a:lnTo>
                  <a:lnTo>
                    <a:pt x="2222499" y="531"/>
                  </a:lnTo>
                  <a:lnTo>
                    <a:pt x="2273299" y="2116"/>
                  </a:lnTo>
                  <a:lnTo>
                    <a:pt x="2324099" y="4746"/>
                  </a:lnTo>
                  <a:lnTo>
                    <a:pt x="2374899" y="8408"/>
                  </a:lnTo>
                  <a:lnTo>
                    <a:pt x="2412999" y="13091"/>
                  </a:lnTo>
                  <a:lnTo>
                    <a:pt x="2463799" y="18785"/>
                  </a:lnTo>
                  <a:lnTo>
                    <a:pt x="2514599" y="25479"/>
                  </a:lnTo>
                  <a:lnTo>
                    <a:pt x="2552699" y="33162"/>
                  </a:lnTo>
                  <a:lnTo>
                    <a:pt x="2603499" y="41821"/>
                  </a:lnTo>
                  <a:lnTo>
                    <a:pt x="2654299" y="51448"/>
                  </a:lnTo>
                  <a:lnTo>
                    <a:pt x="2692399" y="62030"/>
                  </a:lnTo>
                  <a:lnTo>
                    <a:pt x="2743199" y="73556"/>
                  </a:lnTo>
                  <a:lnTo>
                    <a:pt x="2781299" y="86016"/>
                  </a:lnTo>
                  <a:lnTo>
                    <a:pt x="2832099" y="99398"/>
                  </a:lnTo>
                  <a:lnTo>
                    <a:pt x="2870199" y="113691"/>
                  </a:lnTo>
                  <a:lnTo>
                    <a:pt x="2920999" y="128885"/>
                  </a:lnTo>
                  <a:lnTo>
                    <a:pt x="2959099" y="144969"/>
                  </a:lnTo>
                  <a:lnTo>
                    <a:pt x="2997199" y="161930"/>
                  </a:lnTo>
                  <a:lnTo>
                    <a:pt x="3047999" y="179759"/>
                  </a:lnTo>
                  <a:lnTo>
                    <a:pt x="3086099" y="198444"/>
                  </a:lnTo>
                  <a:lnTo>
                    <a:pt x="3124199" y="217975"/>
                  </a:lnTo>
                  <a:lnTo>
                    <a:pt x="3162299" y="238340"/>
                  </a:lnTo>
                  <a:lnTo>
                    <a:pt x="3213099" y="259527"/>
                  </a:lnTo>
                  <a:lnTo>
                    <a:pt x="3251199" y="281528"/>
                  </a:lnTo>
                  <a:lnTo>
                    <a:pt x="3289299" y="304329"/>
                  </a:lnTo>
                  <a:lnTo>
                    <a:pt x="3327399" y="327920"/>
                  </a:lnTo>
                  <a:lnTo>
                    <a:pt x="3365499" y="352291"/>
                  </a:lnTo>
                  <a:lnTo>
                    <a:pt x="3403599" y="377429"/>
                  </a:lnTo>
                  <a:lnTo>
                    <a:pt x="3441699" y="403325"/>
                  </a:lnTo>
                  <a:lnTo>
                    <a:pt x="3479799" y="429967"/>
                  </a:lnTo>
                  <a:lnTo>
                    <a:pt x="3505199" y="457344"/>
                  </a:lnTo>
                  <a:lnTo>
                    <a:pt x="3543299" y="485445"/>
                  </a:lnTo>
                  <a:lnTo>
                    <a:pt x="3581399" y="514259"/>
                  </a:lnTo>
                  <a:lnTo>
                    <a:pt x="3619499" y="543774"/>
                  </a:lnTo>
                  <a:lnTo>
                    <a:pt x="3644899" y="573981"/>
                  </a:lnTo>
                  <a:lnTo>
                    <a:pt x="3682999" y="604868"/>
                  </a:lnTo>
                  <a:lnTo>
                    <a:pt x="3708399" y="636423"/>
                  </a:lnTo>
                  <a:lnTo>
                    <a:pt x="3746499" y="668637"/>
                  </a:lnTo>
                  <a:lnTo>
                    <a:pt x="3771899" y="701497"/>
                  </a:lnTo>
                  <a:lnTo>
                    <a:pt x="3809999" y="734993"/>
                  </a:lnTo>
                  <a:lnTo>
                    <a:pt x="3835399" y="769114"/>
                  </a:lnTo>
                  <a:lnTo>
                    <a:pt x="3860799" y="803849"/>
                  </a:lnTo>
                  <a:lnTo>
                    <a:pt x="3886199" y="839187"/>
                  </a:lnTo>
                  <a:lnTo>
                    <a:pt x="3924299" y="875116"/>
                  </a:lnTo>
                  <a:lnTo>
                    <a:pt x="3949699" y="911626"/>
                  </a:lnTo>
                  <a:lnTo>
                    <a:pt x="3975099" y="948706"/>
                  </a:lnTo>
                  <a:lnTo>
                    <a:pt x="4000499" y="986344"/>
                  </a:lnTo>
                  <a:lnTo>
                    <a:pt x="4051299" y="1063253"/>
                  </a:lnTo>
                  <a:lnTo>
                    <a:pt x="4063999" y="1102501"/>
                  </a:lnTo>
                  <a:lnTo>
                    <a:pt x="4114799" y="1182530"/>
                  </a:lnTo>
                  <a:lnTo>
                    <a:pt x="4127499" y="1223289"/>
                  </a:lnTo>
                  <a:lnTo>
                    <a:pt x="4152899" y="1264530"/>
                  </a:lnTo>
                  <a:lnTo>
                    <a:pt x="4165599" y="1306241"/>
                  </a:lnTo>
                  <a:lnTo>
                    <a:pt x="4190999" y="1348411"/>
                  </a:lnTo>
                  <a:lnTo>
                    <a:pt x="4216399" y="1434087"/>
                  </a:lnTo>
                  <a:lnTo>
                    <a:pt x="4241799" y="1477569"/>
                  </a:lnTo>
                  <a:lnTo>
                    <a:pt x="4292599" y="1655544"/>
                  </a:lnTo>
                  <a:lnTo>
                    <a:pt x="4292599" y="1700994"/>
                  </a:lnTo>
                  <a:lnTo>
                    <a:pt x="4317999" y="1792963"/>
                  </a:lnTo>
                  <a:lnTo>
                    <a:pt x="4317999" y="1839460"/>
                  </a:lnTo>
                  <a:lnTo>
                    <a:pt x="4330699" y="1886284"/>
                  </a:lnTo>
                  <a:lnTo>
                    <a:pt x="4330699" y="1933425"/>
                  </a:lnTo>
                  <a:lnTo>
                    <a:pt x="4343399" y="1980871"/>
                  </a:lnTo>
                  <a:lnTo>
                    <a:pt x="4343399" y="2173527"/>
                  </a:lnTo>
                  <a:lnTo>
                    <a:pt x="3911599" y="2173527"/>
                  </a:lnTo>
                  <a:lnTo>
                    <a:pt x="3911599" y="2028435"/>
                  </a:lnTo>
                  <a:lnTo>
                    <a:pt x="3898899" y="1980796"/>
                  </a:lnTo>
                  <a:lnTo>
                    <a:pt x="3898899" y="1933541"/>
                  </a:lnTo>
                  <a:lnTo>
                    <a:pt x="3886199" y="1886687"/>
                  </a:lnTo>
                  <a:lnTo>
                    <a:pt x="3886199" y="1840253"/>
                  </a:lnTo>
                  <a:lnTo>
                    <a:pt x="3809999" y="1571421"/>
                  </a:lnTo>
                  <a:lnTo>
                    <a:pt x="3797299" y="1528407"/>
                  </a:lnTo>
                  <a:lnTo>
                    <a:pt x="3771899" y="1485952"/>
                  </a:lnTo>
                  <a:lnTo>
                    <a:pt x="3759199" y="1444072"/>
                  </a:lnTo>
                  <a:lnTo>
                    <a:pt x="3708399" y="1362109"/>
                  </a:lnTo>
                  <a:lnTo>
                    <a:pt x="3695699" y="1322061"/>
                  </a:lnTo>
                  <a:lnTo>
                    <a:pt x="3670299" y="1282657"/>
                  </a:lnTo>
                  <a:lnTo>
                    <a:pt x="3644899" y="1243917"/>
                  </a:lnTo>
                  <a:lnTo>
                    <a:pt x="3619499" y="1205856"/>
                  </a:lnTo>
                  <a:lnTo>
                    <a:pt x="3594099" y="1168493"/>
                  </a:lnTo>
                  <a:lnTo>
                    <a:pt x="3568699" y="1131845"/>
                  </a:lnTo>
                  <a:lnTo>
                    <a:pt x="3543299" y="1095929"/>
                  </a:lnTo>
                  <a:lnTo>
                    <a:pt x="3517899" y="1060763"/>
                  </a:lnTo>
                  <a:lnTo>
                    <a:pt x="3479799" y="1026364"/>
                  </a:lnTo>
                  <a:lnTo>
                    <a:pt x="3454399" y="992749"/>
                  </a:lnTo>
                  <a:lnTo>
                    <a:pt x="3416299" y="959936"/>
                  </a:lnTo>
                  <a:lnTo>
                    <a:pt x="3390899" y="927942"/>
                  </a:lnTo>
                  <a:lnTo>
                    <a:pt x="3352799" y="896785"/>
                  </a:lnTo>
                  <a:lnTo>
                    <a:pt x="3327399" y="866482"/>
                  </a:lnTo>
                  <a:lnTo>
                    <a:pt x="3289299" y="837051"/>
                  </a:lnTo>
                  <a:lnTo>
                    <a:pt x="3251199" y="808508"/>
                  </a:lnTo>
                  <a:lnTo>
                    <a:pt x="3213099" y="780871"/>
                  </a:lnTo>
                  <a:lnTo>
                    <a:pt x="3174999" y="754158"/>
                  </a:lnTo>
                  <a:lnTo>
                    <a:pt x="3149599" y="728386"/>
                  </a:lnTo>
                  <a:lnTo>
                    <a:pt x="3111499" y="703573"/>
                  </a:lnTo>
                  <a:lnTo>
                    <a:pt x="3073399" y="679735"/>
                  </a:lnTo>
                  <a:lnTo>
                    <a:pt x="3022599" y="656891"/>
                  </a:lnTo>
                  <a:lnTo>
                    <a:pt x="2984499" y="635057"/>
                  </a:lnTo>
                  <a:lnTo>
                    <a:pt x="2946399" y="614251"/>
                  </a:lnTo>
                  <a:lnTo>
                    <a:pt x="2908299" y="594491"/>
                  </a:lnTo>
                  <a:lnTo>
                    <a:pt x="2857499" y="575793"/>
                  </a:lnTo>
                  <a:lnTo>
                    <a:pt x="2819399" y="558176"/>
                  </a:lnTo>
                  <a:lnTo>
                    <a:pt x="2781299" y="541656"/>
                  </a:lnTo>
                  <a:lnTo>
                    <a:pt x="2730499" y="526251"/>
                  </a:lnTo>
                  <a:lnTo>
                    <a:pt x="2692399" y="511979"/>
                  </a:lnTo>
                  <a:lnTo>
                    <a:pt x="2641599" y="498856"/>
                  </a:lnTo>
                  <a:lnTo>
                    <a:pt x="2603499" y="486901"/>
                  </a:lnTo>
                  <a:lnTo>
                    <a:pt x="2552699" y="476130"/>
                  </a:lnTo>
                  <a:lnTo>
                    <a:pt x="2514599" y="466561"/>
                  </a:lnTo>
                  <a:lnTo>
                    <a:pt x="2463799" y="458212"/>
                  </a:lnTo>
                  <a:lnTo>
                    <a:pt x="2412999" y="451099"/>
                  </a:lnTo>
                  <a:lnTo>
                    <a:pt x="2374899" y="445241"/>
                  </a:lnTo>
                  <a:lnTo>
                    <a:pt x="2324099" y="440654"/>
                  </a:lnTo>
                  <a:lnTo>
                    <a:pt x="2273299" y="437356"/>
                  </a:lnTo>
                  <a:lnTo>
                    <a:pt x="2222499" y="435364"/>
                  </a:lnTo>
                  <a:lnTo>
                    <a:pt x="2171699" y="434697"/>
                  </a:lnTo>
                  <a:lnTo>
                    <a:pt x="2133599" y="435364"/>
                  </a:lnTo>
                  <a:lnTo>
                    <a:pt x="2082799" y="437356"/>
                  </a:lnTo>
                  <a:lnTo>
                    <a:pt x="2031999" y="440654"/>
                  </a:lnTo>
                  <a:lnTo>
                    <a:pt x="1981199" y="445241"/>
                  </a:lnTo>
                  <a:lnTo>
                    <a:pt x="1930399" y="451099"/>
                  </a:lnTo>
                  <a:lnTo>
                    <a:pt x="1892299" y="458212"/>
                  </a:lnTo>
                  <a:lnTo>
                    <a:pt x="1841499" y="466561"/>
                  </a:lnTo>
                  <a:lnTo>
                    <a:pt x="1790699" y="476130"/>
                  </a:lnTo>
                  <a:lnTo>
                    <a:pt x="1752599" y="486901"/>
                  </a:lnTo>
                  <a:lnTo>
                    <a:pt x="1701799" y="498856"/>
                  </a:lnTo>
                  <a:lnTo>
                    <a:pt x="1663699" y="511979"/>
                  </a:lnTo>
                  <a:lnTo>
                    <a:pt x="1612899" y="526251"/>
                  </a:lnTo>
                  <a:lnTo>
                    <a:pt x="1574799" y="541656"/>
                  </a:lnTo>
                  <a:lnTo>
                    <a:pt x="1536699" y="558176"/>
                  </a:lnTo>
                  <a:lnTo>
                    <a:pt x="1485899" y="575793"/>
                  </a:lnTo>
                  <a:lnTo>
                    <a:pt x="1447799" y="594491"/>
                  </a:lnTo>
                  <a:lnTo>
                    <a:pt x="1409699" y="614251"/>
                  </a:lnTo>
                  <a:lnTo>
                    <a:pt x="1358899" y="635057"/>
                  </a:lnTo>
                  <a:lnTo>
                    <a:pt x="1320799" y="656891"/>
                  </a:lnTo>
                  <a:lnTo>
                    <a:pt x="1282699" y="679735"/>
                  </a:lnTo>
                  <a:lnTo>
                    <a:pt x="1244599" y="703573"/>
                  </a:lnTo>
                  <a:lnTo>
                    <a:pt x="1206499" y="728386"/>
                  </a:lnTo>
                  <a:lnTo>
                    <a:pt x="1168399" y="754158"/>
                  </a:lnTo>
                  <a:lnTo>
                    <a:pt x="1130299" y="780871"/>
                  </a:lnTo>
                  <a:lnTo>
                    <a:pt x="1104899" y="808508"/>
                  </a:lnTo>
                  <a:lnTo>
                    <a:pt x="1066799" y="837051"/>
                  </a:lnTo>
                  <a:lnTo>
                    <a:pt x="1028699" y="866482"/>
                  </a:lnTo>
                  <a:lnTo>
                    <a:pt x="990599" y="896785"/>
                  </a:lnTo>
                  <a:lnTo>
                    <a:pt x="965199" y="927942"/>
                  </a:lnTo>
                  <a:lnTo>
                    <a:pt x="927099" y="959936"/>
                  </a:lnTo>
                  <a:lnTo>
                    <a:pt x="901699" y="992749"/>
                  </a:lnTo>
                  <a:lnTo>
                    <a:pt x="863599" y="1026364"/>
                  </a:lnTo>
                  <a:lnTo>
                    <a:pt x="838199" y="1060763"/>
                  </a:lnTo>
                  <a:lnTo>
                    <a:pt x="812799" y="1095929"/>
                  </a:lnTo>
                  <a:lnTo>
                    <a:pt x="787399" y="1131845"/>
                  </a:lnTo>
                  <a:lnTo>
                    <a:pt x="761999" y="1168493"/>
                  </a:lnTo>
                  <a:lnTo>
                    <a:pt x="736599" y="1205856"/>
                  </a:lnTo>
                  <a:lnTo>
                    <a:pt x="711199" y="1243917"/>
                  </a:lnTo>
                  <a:lnTo>
                    <a:pt x="685799" y="1282657"/>
                  </a:lnTo>
                  <a:lnTo>
                    <a:pt x="660399" y="1322061"/>
                  </a:lnTo>
                  <a:lnTo>
                    <a:pt x="634999" y="1362109"/>
                  </a:lnTo>
                  <a:lnTo>
                    <a:pt x="622299" y="1402785"/>
                  </a:lnTo>
                  <a:lnTo>
                    <a:pt x="596899" y="1444072"/>
                  </a:lnTo>
                  <a:lnTo>
                    <a:pt x="584199" y="1485952"/>
                  </a:lnTo>
                  <a:lnTo>
                    <a:pt x="558799" y="1528407"/>
                  </a:lnTo>
                  <a:lnTo>
                    <a:pt x="520699" y="1659054"/>
                  </a:lnTo>
                  <a:lnTo>
                    <a:pt x="495299" y="1703638"/>
                  </a:lnTo>
                  <a:lnTo>
                    <a:pt x="495299" y="1748711"/>
                  </a:lnTo>
                  <a:lnTo>
                    <a:pt x="457199" y="1886687"/>
                  </a:lnTo>
                  <a:lnTo>
                    <a:pt x="457199" y="1933541"/>
                  </a:lnTo>
                  <a:lnTo>
                    <a:pt x="444499" y="1980796"/>
                  </a:lnTo>
                  <a:lnTo>
                    <a:pt x="444499" y="2076442"/>
                  </a:lnTo>
                  <a:lnTo>
                    <a:pt x="431799" y="2124797"/>
                  </a:lnTo>
                  <a:lnTo>
                    <a:pt x="431799" y="2173527"/>
                  </a:lnTo>
                  <a:lnTo>
                    <a:pt x="0" y="2173527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5256242" y="7900103"/>
              <a:ext cx="2070100" cy="2077085"/>
            </a:xfrm>
            <a:custGeom>
              <a:avLst/>
              <a:gdLst/>
              <a:ahLst/>
              <a:cxnLst/>
              <a:rect l="l" t="t" r="r" b="b"/>
              <a:pathLst>
                <a:path w="2070100" h="2077084">
                  <a:moveTo>
                    <a:pt x="2057400" y="851973"/>
                  </a:moveTo>
                  <a:lnTo>
                    <a:pt x="2057400" y="1224923"/>
                  </a:lnTo>
                  <a:lnTo>
                    <a:pt x="2032000" y="1314261"/>
                  </a:lnTo>
                  <a:lnTo>
                    <a:pt x="1993900" y="1442359"/>
                  </a:lnTo>
                  <a:lnTo>
                    <a:pt x="1968500" y="1483297"/>
                  </a:lnTo>
                  <a:lnTo>
                    <a:pt x="1955800" y="1523278"/>
                  </a:lnTo>
                  <a:lnTo>
                    <a:pt x="1930400" y="1562256"/>
                  </a:lnTo>
                  <a:lnTo>
                    <a:pt x="1905000" y="1600185"/>
                  </a:lnTo>
                  <a:lnTo>
                    <a:pt x="1879600" y="1637018"/>
                  </a:lnTo>
                  <a:lnTo>
                    <a:pt x="1854200" y="1672710"/>
                  </a:lnTo>
                  <a:lnTo>
                    <a:pt x="1828800" y="1707214"/>
                  </a:lnTo>
                  <a:lnTo>
                    <a:pt x="1790700" y="1740484"/>
                  </a:lnTo>
                  <a:lnTo>
                    <a:pt x="1765300" y="1772475"/>
                  </a:lnTo>
                  <a:lnTo>
                    <a:pt x="1739900" y="1803139"/>
                  </a:lnTo>
                  <a:lnTo>
                    <a:pt x="1701800" y="1832432"/>
                  </a:lnTo>
                  <a:lnTo>
                    <a:pt x="1663700" y="1860306"/>
                  </a:lnTo>
                  <a:lnTo>
                    <a:pt x="1625600" y="1886716"/>
                  </a:lnTo>
                  <a:lnTo>
                    <a:pt x="1587500" y="1911616"/>
                  </a:lnTo>
                  <a:lnTo>
                    <a:pt x="1562100" y="1934959"/>
                  </a:lnTo>
                  <a:lnTo>
                    <a:pt x="1511300" y="1956700"/>
                  </a:lnTo>
                  <a:lnTo>
                    <a:pt x="1473200" y="1976792"/>
                  </a:lnTo>
                  <a:lnTo>
                    <a:pt x="1435100" y="1995189"/>
                  </a:lnTo>
                  <a:lnTo>
                    <a:pt x="1397000" y="2011846"/>
                  </a:lnTo>
                  <a:lnTo>
                    <a:pt x="1346200" y="2026716"/>
                  </a:lnTo>
                  <a:lnTo>
                    <a:pt x="1308100" y="2039752"/>
                  </a:lnTo>
                  <a:lnTo>
                    <a:pt x="1257300" y="2050910"/>
                  </a:lnTo>
                  <a:lnTo>
                    <a:pt x="1219200" y="2060142"/>
                  </a:lnTo>
                  <a:lnTo>
                    <a:pt x="1168400" y="2067402"/>
                  </a:lnTo>
                  <a:lnTo>
                    <a:pt x="1130300" y="2072646"/>
                  </a:lnTo>
                  <a:lnTo>
                    <a:pt x="1079500" y="2075826"/>
                  </a:lnTo>
                  <a:lnTo>
                    <a:pt x="1028700" y="2076896"/>
                  </a:lnTo>
                  <a:lnTo>
                    <a:pt x="990600" y="2075825"/>
                  </a:lnTo>
                  <a:lnTo>
                    <a:pt x="939800" y="2072642"/>
                  </a:lnTo>
                  <a:lnTo>
                    <a:pt x="889000" y="2067395"/>
                  </a:lnTo>
                  <a:lnTo>
                    <a:pt x="850900" y="2060128"/>
                  </a:lnTo>
                  <a:lnTo>
                    <a:pt x="800100" y="2050889"/>
                  </a:lnTo>
                  <a:lnTo>
                    <a:pt x="762000" y="2039723"/>
                  </a:lnTo>
                  <a:lnTo>
                    <a:pt x="711200" y="2026678"/>
                  </a:lnTo>
                  <a:lnTo>
                    <a:pt x="673100" y="2011798"/>
                  </a:lnTo>
                  <a:lnTo>
                    <a:pt x="622300" y="1995131"/>
                  </a:lnTo>
                  <a:lnTo>
                    <a:pt x="584200" y="1976723"/>
                  </a:lnTo>
                  <a:lnTo>
                    <a:pt x="546100" y="1956619"/>
                  </a:lnTo>
                  <a:lnTo>
                    <a:pt x="508000" y="1934867"/>
                  </a:lnTo>
                  <a:lnTo>
                    <a:pt x="469900" y="1911512"/>
                  </a:lnTo>
                  <a:lnTo>
                    <a:pt x="431800" y="1886601"/>
                  </a:lnTo>
                  <a:lnTo>
                    <a:pt x="393700" y="1860180"/>
                  </a:lnTo>
                  <a:lnTo>
                    <a:pt x="368300" y="1832295"/>
                  </a:lnTo>
                  <a:lnTo>
                    <a:pt x="330200" y="1802993"/>
                  </a:lnTo>
                  <a:lnTo>
                    <a:pt x="292100" y="1772319"/>
                  </a:lnTo>
                  <a:lnTo>
                    <a:pt x="266700" y="1740320"/>
                  </a:lnTo>
                  <a:lnTo>
                    <a:pt x="241300" y="1707043"/>
                  </a:lnTo>
                  <a:lnTo>
                    <a:pt x="215900" y="1672533"/>
                  </a:lnTo>
                  <a:lnTo>
                    <a:pt x="177800" y="1636837"/>
                  </a:lnTo>
                  <a:lnTo>
                    <a:pt x="165100" y="1600001"/>
                  </a:lnTo>
                  <a:lnTo>
                    <a:pt x="139700" y="1562072"/>
                  </a:lnTo>
                  <a:lnTo>
                    <a:pt x="114300" y="1523095"/>
                  </a:lnTo>
                  <a:lnTo>
                    <a:pt x="88900" y="1483116"/>
                  </a:lnTo>
                  <a:lnTo>
                    <a:pt x="63500" y="1400342"/>
                  </a:lnTo>
                  <a:lnTo>
                    <a:pt x="38100" y="1357637"/>
                  </a:lnTo>
                  <a:lnTo>
                    <a:pt x="25400" y="1314117"/>
                  </a:lnTo>
                  <a:lnTo>
                    <a:pt x="25400" y="1269827"/>
                  </a:lnTo>
                  <a:lnTo>
                    <a:pt x="0" y="1179122"/>
                  </a:lnTo>
                  <a:lnTo>
                    <a:pt x="0" y="884439"/>
                  </a:lnTo>
                  <a:lnTo>
                    <a:pt x="50800" y="687840"/>
                  </a:lnTo>
                  <a:lnTo>
                    <a:pt x="63500" y="664281"/>
                  </a:lnTo>
                  <a:lnTo>
                    <a:pt x="63500" y="1134620"/>
                  </a:lnTo>
                  <a:lnTo>
                    <a:pt x="76200" y="1181739"/>
                  </a:lnTo>
                  <a:lnTo>
                    <a:pt x="76200" y="1228138"/>
                  </a:lnTo>
                  <a:lnTo>
                    <a:pt x="114300" y="1362460"/>
                  </a:lnTo>
                  <a:lnTo>
                    <a:pt x="127000" y="1405421"/>
                  </a:lnTo>
                  <a:lnTo>
                    <a:pt x="152400" y="1447384"/>
                  </a:lnTo>
                  <a:lnTo>
                    <a:pt x="177800" y="1488291"/>
                  </a:lnTo>
                  <a:lnTo>
                    <a:pt x="190500" y="1528088"/>
                  </a:lnTo>
                  <a:lnTo>
                    <a:pt x="215900" y="1566717"/>
                  </a:lnTo>
                  <a:lnTo>
                    <a:pt x="241300" y="1604122"/>
                  </a:lnTo>
                  <a:lnTo>
                    <a:pt x="266700" y="1640249"/>
                  </a:lnTo>
                  <a:lnTo>
                    <a:pt x="304800" y="1675041"/>
                  </a:lnTo>
                  <a:lnTo>
                    <a:pt x="330200" y="1708441"/>
                  </a:lnTo>
                  <a:lnTo>
                    <a:pt x="368300" y="1740395"/>
                  </a:lnTo>
                  <a:lnTo>
                    <a:pt x="393700" y="1770845"/>
                  </a:lnTo>
                  <a:lnTo>
                    <a:pt x="431800" y="1799737"/>
                  </a:lnTo>
                  <a:lnTo>
                    <a:pt x="469900" y="1827014"/>
                  </a:lnTo>
                  <a:lnTo>
                    <a:pt x="508000" y="1852619"/>
                  </a:lnTo>
                  <a:lnTo>
                    <a:pt x="546100" y="1876498"/>
                  </a:lnTo>
                  <a:lnTo>
                    <a:pt x="584200" y="1898595"/>
                  </a:lnTo>
                  <a:lnTo>
                    <a:pt x="622300" y="1918852"/>
                  </a:lnTo>
                  <a:lnTo>
                    <a:pt x="660400" y="1937215"/>
                  </a:lnTo>
                  <a:lnTo>
                    <a:pt x="711200" y="1953627"/>
                  </a:lnTo>
                  <a:lnTo>
                    <a:pt x="749300" y="1968032"/>
                  </a:lnTo>
                  <a:lnTo>
                    <a:pt x="800100" y="1980374"/>
                  </a:lnTo>
                  <a:lnTo>
                    <a:pt x="838200" y="1990598"/>
                  </a:lnTo>
                  <a:lnTo>
                    <a:pt x="889000" y="1998648"/>
                  </a:lnTo>
                  <a:lnTo>
                    <a:pt x="939800" y="2004467"/>
                  </a:lnTo>
                  <a:lnTo>
                    <a:pt x="977900" y="2007999"/>
                  </a:lnTo>
                  <a:lnTo>
                    <a:pt x="1028700" y="2009189"/>
                  </a:lnTo>
                  <a:lnTo>
                    <a:pt x="1079500" y="2007999"/>
                  </a:lnTo>
                  <a:lnTo>
                    <a:pt x="1130300" y="2004467"/>
                  </a:lnTo>
                  <a:lnTo>
                    <a:pt x="1181100" y="1998648"/>
                  </a:lnTo>
                  <a:lnTo>
                    <a:pt x="1219200" y="1990598"/>
                  </a:lnTo>
                  <a:lnTo>
                    <a:pt x="1270000" y="1980374"/>
                  </a:lnTo>
                  <a:lnTo>
                    <a:pt x="1308100" y="1968032"/>
                  </a:lnTo>
                  <a:lnTo>
                    <a:pt x="1358900" y="1953627"/>
                  </a:lnTo>
                  <a:lnTo>
                    <a:pt x="1397000" y="1937215"/>
                  </a:lnTo>
                  <a:lnTo>
                    <a:pt x="1435100" y="1918852"/>
                  </a:lnTo>
                  <a:lnTo>
                    <a:pt x="1485900" y="1898595"/>
                  </a:lnTo>
                  <a:lnTo>
                    <a:pt x="1524000" y="1876498"/>
                  </a:lnTo>
                  <a:lnTo>
                    <a:pt x="1562100" y="1852619"/>
                  </a:lnTo>
                  <a:lnTo>
                    <a:pt x="1600200" y="1827014"/>
                  </a:lnTo>
                  <a:lnTo>
                    <a:pt x="1638300" y="1799737"/>
                  </a:lnTo>
                  <a:lnTo>
                    <a:pt x="1663700" y="1770845"/>
                  </a:lnTo>
                  <a:lnTo>
                    <a:pt x="1701800" y="1740395"/>
                  </a:lnTo>
                  <a:lnTo>
                    <a:pt x="1739900" y="1708441"/>
                  </a:lnTo>
                  <a:lnTo>
                    <a:pt x="1765300" y="1675041"/>
                  </a:lnTo>
                  <a:lnTo>
                    <a:pt x="1790700" y="1640249"/>
                  </a:lnTo>
                  <a:lnTo>
                    <a:pt x="1816100" y="1604122"/>
                  </a:lnTo>
                  <a:lnTo>
                    <a:pt x="1841500" y="1566716"/>
                  </a:lnTo>
                  <a:lnTo>
                    <a:pt x="1866900" y="1528088"/>
                  </a:lnTo>
                  <a:lnTo>
                    <a:pt x="1892300" y="1488291"/>
                  </a:lnTo>
                  <a:lnTo>
                    <a:pt x="1917700" y="1447384"/>
                  </a:lnTo>
                  <a:lnTo>
                    <a:pt x="1955800" y="1318554"/>
                  </a:lnTo>
                  <a:lnTo>
                    <a:pt x="1993900" y="1181739"/>
                  </a:lnTo>
                  <a:lnTo>
                    <a:pt x="1993900" y="1134620"/>
                  </a:lnTo>
                  <a:lnTo>
                    <a:pt x="2006600" y="1086837"/>
                  </a:lnTo>
                  <a:lnTo>
                    <a:pt x="2006600" y="676386"/>
                  </a:lnTo>
                  <a:lnTo>
                    <a:pt x="2057400" y="851973"/>
                  </a:lnTo>
                  <a:close/>
                </a:path>
                <a:path w="2070100" h="2077084">
                  <a:moveTo>
                    <a:pt x="2006600" y="676386"/>
                  </a:moveTo>
                  <a:lnTo>
                    <a:pt x="2006600" y="990058"/>
                  </a:lnTo>
                  <a:lnTo>
                    <a:pt x="1993900" y="942276"/>
                  </a:lnTo>
                  <a:lnTo>
                    <a:pt x="1993900" y="895157"/>
                  </a:lnTo>
                  <a:lnTo>
                    <a:pt x="1955800" y="758341"/>
                  </a:lnTo>
                  <a:lnTo>
                    <a:pt x="1917700" y="629511"/>
                  </a:lnTo>
                  <a:lnTo>
                    <a:pt x="1892300" y="588604"/>
                  </a:lnTo>
                  <a:lnTo>
                    <a:pt x="1866900" y="548808"/>
                  </a:lnTo>
                  <a:lnTo>
                    <a:pt x="1841500" y="510179"/>
                  </a:lnTo>
                  <a:lnTo>
                    <a:pt x="1816100" y="472773"/>
                  </a:lnTo>
                  <a:lnTo>
                    <a:pt x="1790700" y="436646"/>
                  </a:lnTo>
                  <a:lnTo>
                    <a:pt x="1765300" y="401855"/>
                  </a:lnTo>
                  <a:lnTo>
                    <a:pt x="1739900" y="368454"/>
                  </a:lnTo>
                  <a:lnTo>
                    <a:pt x="1701800" y="336501"/>
                  </a:lnTo>
                  <a:lnTo>
                    <a:pt x="1663700" y="306050"/>
                  </a:lnTo>
                  <a:lnTo>
                    <a:pt x="1638300" y="277158"/>
                  </a:lnTo>
                  <a:lnTo>
                    <a:pt x="1600200" y="249882"/>
                  </a:lnTo>
                  <a:lnTo>
                    <a:pt x="1562100" y="224276"/>
                  </a:lnTo>
                  <a:lnTo>
                    <a:pt x="1524000" y="200397"/>
                  </a:lnTo>
                  <a:lnTo>
                    <a:pt x="1485900" y="178301"/>
                  </a:lnTo>
                  <a:lnTo>
                    <a:pt x="1435100" y="158043"/>
                  </a:lnTo>
                  <a:lnTo>
                    <a:pt x="1397000" y="139681"/>
                  </a:lnTo>
                  <a:lnTo>
                    <a:pt x="1358900" y="123269"/>
                  </a:lnTo>
                  <a:lnTo>
                    <a:pt x="1308100" y="108863"/>
                  </a:lnTo>
                  <a:lnTo>
                    <a:pt x="1270000" y="96521"/>
                  </a:lnTo>
                  <a:lnTo>
                    <a:pt x="1219200" y="86297"/>
                  </a:lnTo>
                  <a:lnTo>
                    <a:pt x="1181100" y="78247"/>
                  </a:lnTo>
                  <a:lnTo>
                    <a:pt x="1130300" y="72429"/>
                  </a:lnTo>
                  <a:lnTo>
                    <a:pt x="1079500" y="68896"/>
                  </a:lnTo>
                  <a:lnTo>
                    <a:pt x="1028700" y="67706"/>
                  </a:lnTo>
                  <a:lnTo>
                    <a:pt x="977900" y="69047"/>
                  </a:lnTo>
                  <a:lnTo>
                    <a:pt x="927100" y="73045"/>
                  </a:lnTo>
                  <a:lnTo>
                    <a:pt x="876300" y="79669"/>
                  </a:lnTo>
                  <a:lnTo>
                    <a:pt x="825500" y="88885"/>
                  </a:lnTo>
                  <a:lnTo>
                    <a:pt x="774700" y="100660"/>
                  </a:lnTo>
                  <a:lnTo>
                    <a:pt x="736600" y="114960"/>
                  </a:lnTo>
                  <a:lnTo>
                    <a:pt x="685800" y="131752"/>
                  </a:lnTo>
                  <a:lnTo>
                    <a:pt x="635000" y="151004"/>
                  </a:lnTo>
                  <a:lnTo>
                    <a:pt x="596900" y="172681"/>
                  </a:lnTo>
                  <a:lnTo>
                    <a:pt x="546100" y="196751"/>
                  </a:lnTo>
                  <a:lnTo>
                    <a:pt x="508000" y="223180"/>
                  </a:lnTo>
                  <a:lnTo>
                    <a:pt x="457200" y="251935"/>
                  </a:lnTo>
                  <a:lnTo>
                    <a:pt x="419100" y="282983"/>
                  </a:lnTo>
                  <a:lnTo>
                    <a:pt x="381000" y="316291"/>
                  </a:lnTo>
                  <a:lnTo>
                    <a:pt x="342900" y="351826"/>
                  </a:lnTo>
                  <a:lnTo>
                    <a:pt x="304800" y="389263"/>
                  </a:lnTo>
                  <a:lnTo>
                    <a:pt x="279400" y="428246"/>
                  </a:lnTo>
                  <a:lnTo>
                    <a:pt x="241300" y="468693"/>
                  </a:lnTo>
                  <a:lnTo>
                    <a:pt x="215900" y="510523"/>
                  </a:lnTo>
                  <a:lnTo>
                    <a:pt x="190500" y="553654"/>
                  </a:lnTo>
                  <a:lnTo>
                    <a:pt x="165100" y="598003"/>
                  </a:lnTo>
                  <a:lnTo>
                    <a:pt x="139700" y="643488"/>
                  </a:lnTo>
                  <a:lnTo>
                    <a:pt x="114300" y="737540"/>
                  </a:lnTo>
                  <a:lnTo>
                    <a:pt x="88900" y="785943"/>
                  </a:lnTo>
                  <a:lnTo>
                    <a:pt x="76200" y="835155"/>
                  </a:lnTo>
                  <a:lnTo>
                    <a:pt x="76200" y="885093"/>
                  </a:lnTo>
                  <a:lnTo>
                    <a:pt x="63500" y="935676"/>
                  </a:lnTo>
                  <a:lnTo>
                    <a:pt x="63500" y="664281"/>
                  </a:lnTo>
                  <a:lnTo>
                    <a:pt x="76200" y="640722"/>
                  </a:lnTo>
                  <a:lnTo>
                    <a:pt x="88900" y="594559"/>
                  </a:lnTo>
                  <a:lnTo>
                    <a:pt x="114300" y="549420"/>
                  </a:lnTo>
                  <a:lnTo>
                    <a:pt x="139700" y="505376"/>
                  </a:lnTo>
                  <a:lnTo>
                    <a:pt x="165100" y="462498"/>
                  </a:lnTo>
                  <a:lnTo>
                    <a:pt x="190500" y="420857"/>
                  </a:lnTo>
                  <a:lnTo>
                    <a:pt x="228600" y="380523"/>
                  </a:lnTo>
                  <a:lnTo>
                    <a:pt x="266700" y="341566"/>
                  </a:lnTo>
                  <a:lnTo>
                    <a:pt x="292100" y="304057"/>
                  </a:lnTo>
                  <a:lnTo>
                    <a:pt x="330200" y="268333"/>
                  </a:lnTo>
                  <a:lnTo>
                    <a:pt x="368300" y="234702"/>
                  </a:lnTo>
                  <a:lnTo>
                    <a:pt x="419100" y="203193"/>
                  </a:lnTo>
                  <a:lnTo>
                    <a:pt x="457200" y="173836"/>
                  </a:lnTo>
                  <a:lnTo>
                    <a:pt x="495300" y="146659"/>
                  </a:lnTo>
                  <a:lnTo>
                    <a:pt x="546100" y="121693"/>
                  </a:lnTo>
                  <a:lnTo>
                    <a:pt x="584200" y="98965"/>
                  </a:lnTo>
                  <a:lnTo>
                    <a:pt x="635000" y="78506"/>
                  </a:lnTo>
                  <a:lnTo>
                    <a:pt x="685800" y="60345"/>
                  </a:lnTo>
                  <a:lnTo>
                    <a:pt x="723900" y="44510"/>
                  </a:lnTo>
                  <a:lnTo>
                    <a:pt x="774700" y="31031"/>
                  </a:lnTo>
                  <a:lnTo>
                    <a:pt x="825500" y="19938"/>
                  </a:lnTo>
                  <a:lnTo>
                    <a:pt x="876300" y="11259"/>
                  </a:lnTo>
                  <a:lnTo>
                    <a:pt x="927100" y="5023"/>
                  </a:lnTo>
                  <a:lnTo>
                    <a:pt x="977900" y="1260"/>
                  </a:lnTo>
                  <a:lnTo>
                    <a:pt x="1028700" y="0"/>
                  </a:lnTo>
                  <a:lnTo>
                    <a:pt x="1079500" y="1070"/>
                  </a:lnTo>
                  <a:lnTo>
                    <a:pt x="1130300" y="4250"/>
                  </a:lnTo>
                  <a:lnTo>
                    <a:pt x="1168400" y="9493"/>
                  </a:lnTo>
                  <a:lnTo>
                    <a:pt x="1219200" y="16754"/>
                  </a:lnTo>
                  <a:lnTo>
                    <a:pt x="1257300" y="25986"/>
                  </a:lnTo>
                  <a:lnTo>
                    <a:pt x="1308100" y="37143"/>
                  </a:lnTo>
                  <a:lnTo>
                    <a:pt x="1346200" y="50180"/>
                  </a:lnTo>
                  <a:lnTo>
                    <a:pt x="1397000" y="65049"/>
                  </a:lnTo>
                  <a:lnTo>
                    <a:pt x="1435100" y="81706"/>
                  </a:lnTo>
                  <a:lnTo>
                    <a:pt x="1473200" y="100103"/>
                  </a:lnTo>
                  <a:lnTo>
                    <a:pt x="1511300" y="120195"/>
                  </a:lnTo>
                  <a:lnTo>
                    <a:pt x="1562100" y="141936"/>
                  </a:lnTo>
                  <a:lnTo>
                    <a:pt x="1587500" y="165279"/>
                  </a:lnTo>
                  <a:lnTo>
                    <a:pt x="1625600" y="190179"/>
                  </a:lnTo>
                  <a:lnTo>
                    <a:pt x="1663700" y="216589"/>
                  </a:lnTo>
                  <a:lnTo>
                    <a:pt x="1701800" y="244464"/>
                  </a:lnTo>
                  <a:lnTo>
                    <a:pt x="1739900" y="273756"/>
                  </a:lnTo>
                  <a:lnTo>
                    <a:pt x="1765300" y="304421"/>
                  </a:lnTo>
                  <a:lnTo>
                    <a:pt x="1790700" y="336411"/>
                  </a:lnTo>
                  <a:lnTo>
                    <a:pt x="1828800" y="369681"/>
                  </a:lnTo>
                  <a:lnTo>
                    <a:pt x="1854200" y="404185"/>
                  </a:lnTo>
                  <a:lnTo>
                    <a:pt x="1879600" y="439877"/>
                  </a:lnTo>
                  <a:lnTo>
                    <a:pt x="1905000" y="476710"/>
                  </a:lnTo>
                  <a:lnTo>
                    <a:pt x="1930400" y="514639"/>
                  </a:lnTo>
                  <a:lnTo>
                    <a:pt x="1955800" y="553617"/>
                  </a:lnTo>
                  <a:lnTo>
                    <a:pt x="1968500" y="593598"/>
                  </a:lnTo>
                  <a:lnTo>
                    <a:pt x="1993900" y="634537"/>
                  </a:lnTo>
                  <a:lnTo>
                    <a:pt x="2006600" y="676386"/>
                  </a:lnTo>
                  <a:close/>
                </a:path>
                <a:path w="2070100" h="2077084">
                  <a:moveTo>
                    <a:pt x="2070100" y="944033"/>
                  </a:moveTo>
                  <a:lnTo>
                    <a:pt x="2070100" y="1132862"/>
                  </a:lnTo>
                  <a:lnTo>
                    <a:pt x="2057400" y="1179210"/>
                  </a:lnTo>
                  <a:lnTo>
                    <a:pt x="2057400" y="897686"/>
                  </a:lnTo>
                  <a:lnTo>
                    <a:pt x="2070100" y="944033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0" y="0"/>
            <a:ext cx="2194560" cy="3289935"/>
            <a:chOff x="0" y="0"/>
            <a:chExt cx="2194560" cy="3289935"/>
          </a:xfrm>
        </p:grpSpPr>
        <p:sp>
          <p:nvSpPr>
            <p:cNvPr id="12" name="object 12"/>
            <p:cNvSpPr/>
            <p:nvPr/>
          </p:nvSpPr>
          <p:spPr>
            <a:xfrm>
              <a:off x="139507" y="1244825"/>
              <a:ext cx="2054860" cy="2044700"/>
            </a:xfrm>
            <a:custGeom>
              <a:avLst/>
              <a:gdLst/>
              <a:ahLst/>
              <a:cxnLst/>
              <a:rect l="l" t="t" r="r" b="b"/>
              <a:pathLst>
                <a:path w="2054860" h="2044700">
                  <a:moveTo>
                    <a:pt x="1170719" y="2044699"/>
                  </a:moveTo>
                  <a:lnTo>
                    <a:pt x="884001" y="2044699"/>
                  </a:lnTo>
                  <a:lnTo>
                    <a:pt x="746726" y="2006599"/>
                  </a:lnTo>
                  <a:lnTo>
                    <a:pt x="616866" y="1968499"/>
                  </a:lnTo>
                  <a:lnTo>
                    <a:pt x="575456" y="1943099"/>
                  </a:lnTo>
                  <a:lnTo>
                    <a:pt x="535068" y="1917699"/>
                  </a:lnTo>
                  <a:lnTo>
                    <a:pt x="495749" y="1904999"/>
                  </a:lnTo>
                  <a:lnTo>
                    <a:pt x="457550" y="1879599"/>
                  </a:lnTo>
                  <a:lnTo>
                    <a:pt x="420519" y="1854199"/>
                  </a:lnTo>
                  <a:lnTo>
                    <a:pt x="384706" y="1828799"/>
                  </a:lnTo>
                  <a:lnTo>
                    <a:pt x="350159" y="1790699"/>
                  </a:lnTo>
                  <a:lnTo>
                    <a:pt x="316929" y="1765299"/>
                  </a:lnTo>
                  <a:lnTo>
                    <a:pt x="285065" y="1727199"/>
                  </a:lnTo>
                  <a:lnTo>
                    <a:pt x="254615" y="1701799"/>
                  </a:lnTo>
                  <a:lnTo>
                    <a:pt x="225629" y="1663699"/>
                  </a:lnTo>
                  <a:lnTo>
                    <a:pt x="198157" y="1625599"/>
                  </a:lnTo>
                  <a:lnTo>
                    <a:pt x="172247" y="1587499"/>
                  </a:lnTo>
                  <a:lnTo>
                    <a:pt x="147948" y="1549399"/>
                  </a:lnTo>
                  <a:lnTo>
                    <a:pt x="125310" y="1511299"/>
                  </a:lnTo>
                  <a:lnTo>
                    <a:pt x="104383" y="1473199"/>
                  </a:lnTo>
                  <a:lnTo>
                    <a:pt x="85215" y="1435099"/>
                  </a:lnTo>
                  <a:lnTo>
                    <a:pt x="67855" y="1384299"/>
                  </a:lnTo>
                  <a:lnTo>
                    <a:pt x="52354" y="1346199"/>
                  </a:lnTo>
                  <a:lnTo>
                    <a:pt x="38759" y="1295399"/>
                  </a:lnTo>
                  <a:lnTo>
                    <a:pt x="27121" y="1257299"/>
                  </a:lnTo>
                  <a:lnTo>
                    <a:pt x="17489" y="1206499"/>
                  </a:lnTo>
                  <a:lnTo>
                    <a:pt x="9911" y="1168399"/>
                  </a:lnTo>
                  <a:lnTo>
                    <a:pt x="4437" y="1117599"/>
                  </a:lnTo>
                  <a:lnTo>
                    <a:pt x="1117" y="1066799"/>
                  </a:lnTo>
                  <a:lnTo>
                    <a:pt x="0" y="1015999"/>
                  </a:lnTo>
                  <a:lnTo>
                    <a:pt x="1117" y="977899"/>
                  </a:lnTo>
                  <a:lnTo>
                    <a:pt x="4437" y="927099"/>
                  </a:lnTo>
                  <a:lnTo>
                    <a:pt x="9911" y="876299"/>
                  </a:lnTo>
                  <a:lnTo>
                    <a:pt x="17489" y="825499"/>
                  </a:lnTo>
                  <a:lnTo>
                    <a:pt x="27121" y="787399"/>
                  </a:lnTo>
                  <a:lnTo>
                    <a:pt x="38759" y="736599"/>
                  </a:lnTo>
                  <a:lnTo>
                    <a:pt x="52354" y="698499"/>
                  </a:lnTo>
                  <a:lnTo>
                    <a:pt x="67855" y="647699"/>
                  </a:lnTo>
                  <a:lnTo>
                    <a:pt x="85215" y="609599"/>
                  </a:lnTo>
                  <a:lnTo>
                    <a:pt x="104383" y="571499"/>
                  </a:lnTo>
                  <a:lnTo>
                    <a:pt x="125310" y="533399"/>
                  </a:lnTo>
                  <a:lnTo>
                    <a:pt x="147948" y="495299"/>
                  </a:lnTo>
                  <a:lnTo>
                    <a:pt x="172247" y="457199"/>
                  </a:lnTo>
                  <a:lnTo>
                    <a:pt x="198157" y="419099"/>
                  </a:lnTo>
                  <a:lnTo>
                    <a:pt x="225629" y="380999"/>
                  </a:lnTo>
                  <a:lnTo>
                    <a:pt x="254615" y="342899"/>
                  </a:lnTo>
                  <a:lnTo>
                    <a:pt x="285065" y="304799"/>
                  </a:lnTo>
                  <a:lnTo>
                    <a:pt x="316929" y="279399"/>
                  </a:lnTo>
                  <a:lnTo>
                    <a:pt x="350159" y="253999"/>
                  </a:lnTo>
                  <a:lnTo>
                    <a:pt x="384706" y="215899"/>
                  </a:lnTo>
                  <a:lnTo>
                    <a:pt x="420519" y="190499"/>
                  </a:lnTo>
                  <a:lnTo>
                    <a:pt x="457550" y="165099"/>
                  </a:lnTo>
                  <a:lnTo>
                    <a:pt x="495749" y="139699"/>
                  </a:lnTo>
                  <a:lnTo>
                    <a:pt x="535068" y="114299"/>
                  </a:lnTo>
                  <a:lnTo>
                    <a:pt x="575456" y="101599"/>
                  </a:lnTo>
                  <a:lnTo>
                    <a:pt x="616866" y="76199"/>
                  </a:lnTo>
                  <a:lnTo>
                    <a:pt x="702550" y="50799"/>
                  </a:lnTo>
                  <a:lnTo>
                    <a:pt x="884001" y="0"/>
                  </a:lnTo>
                  <a:lnTo>
                    <a:pt x="1170719" y="0"/>
                  </a:lnTo>
                  <a:lnTo>
                    <a:pt x="1352170" y="50799"/>
                  </a:lnTo>
                  <a:lnTo>
                    <a:pt x="1437854" y="76199"/>
                  </a:lnTo>
                  <a:lnTo>
                    <a:pt x="1479264" y="101599"/>
                  </a:lnTo>
                  <a:lnTo>
                    <a:pt x="1519652" y="114299"/>
                  </a:lnTo>
                  <a:lnTo>
                    <a:pt x="1558971" y="139699"/>
                  </a:lnTo>
                  <a:lnTo>
                    <a:pt x="1597170" y="165099"/>
                  </a:lnTo>
                  <a:lnTo>
                    <a:pt x="1634201" y="190499"/>
                  </a:lnTo>
                  <a:lnTo>
                    <a:pt x="1652108" y="203199"/>
                  </a:lnTo>
                  <a:lnTo>
                    <a:pt x="931478" y="203199"/>
                  </a:lnTo>
                  <a:lnTo>
                    <a:pt x="884720" y="215899"/>
                  </a:lnTo>
                  <a:lnTo>
                    <a:pt x="838853" y="215899"/>
                  </a:lnTo>
                  <a:lnTo>
                    <a:pt x="750101" y="241299"/>
                  </a:lnTo>
                  <a:lnTo>
                    <a:pt x="707369" y="266699"/>
                  </a:lnTo>
                  <a:lnTo>
                    <a:pt x="665837" y="279399"/>
                  </a:lnTo>
                  <a:lnTo>
                    <a:pt x="625580" y="304799"/>
                  </a:lnTo>
                  <a:lnTo>
                    <a:pt x="586677" y="330199"/>
                  </a:lnTo>
                  <a:lnTo>
                    <a:pt x="549203" y="355599"/>
                  </a:lnTo>
                  <a:lnTo>
                    <a:pt x="513236" y="380999"/>
                  </a:lnTo>
                  <a:lnTo>
                    <a:pt x="478853" y="406399"/>
                  </a:lnTo>
                  <a:lnTo>
                    <a:pt x="446131" y="444499"/>
                  </a:lnTo>
                  <a:lnTo>
                    <a:pt x="415146" y="469899"/>
                  </a:lnTo>
                  <a:lnTo>
                    <a:pt x="385976" y="507999"/>
                  </a:lnTo>
                  <a:lnTo>
                    <a:pt x="358697" y="546099"/>
                  </a:lnTo>
                  <a:lnTo>
                    <a:pt x="333386" y="584199"/>
                  </a:lnTo>
                  <a:lnTo>
                    <a:pt x="310121" y="622299"/>
                  </a:lnTo>
                  <a:lnTo>
                    <a:pt x="288978" y="660399"/>
                  </a:lnTo>
                  <a:lnTo>
                    <a:pt x="270035" y="698499"/>
                  </a:lnTo>
                  <a:lnTo>
                    <a:pt x="253367" y="749299"/>
                  </a:lnTo>
                  <a:lnTo>
                    <a:pt x="239053" y="787399"/>
                  </a:lnTo>
                  <a:lnTo>
                    <a:pt x="227169" y="838199"/>
                  </a:lnTo>
                  <a:lnTo>
                    <a:pt x="217792" y="876299"/>
                  </a:lnTo>
                  <a:lnTo>
                    <a:pt x="210999" y="927099"/>
                  </a:lnTo>
                  <a:lnTo>
                    <a:pt x="206866" y="977899"/>
                  </a:lnTo>
                  <a:lnTo>
                    <a:pt x="205472" y="1015999"/>
                  </a:lnTo>
                  <a:lnTo>
                    <a:pt x="206866" y="1066799"/>
                  </a:lnTo>
                  <a:lnTo>
                    <a:pt x="210999" y="1117599"/>
                  </a:lnTo>
                  <a:lnTo>
                    <a:pt x="217792" y="1168399"/>
                  </a:lnTo>
                  <a:lnTo>
                    <a:pt x="227169" y="1206499"/>
                  </a:lnTo>
                  <a:lnTo>
                    <a:pt x="239053" y="1257299"/>
                  </a:lnTo>
                  <a:lnTo>
                    <a:pt x="253367" y="1295399"/>
                  </a:lnTo>
                  <a:lnTo>
                    <a:pt x="270035" y="1346199"/>
                  </a:lnTo>
                  <a:lnTo>
                    <a:pt x="288978" y="1384299"/>
                  </a:lnTo>
                  <a:lnTo>
                    <a:pt x="310121" y="1422399"/>
                  </a:lnTo>
                  <a:lnTo>
                    <a:pt x="333386" y="1460499"/>
                  </a:lnTo>
                  <a:lnTo>
                    <a:pt x="358697" y="1498599"/>
                  </a:lnTo>
                  <a:lnTo>
                    <a:pt x="385976" y="1536699"/>
                  </a:lnTo>
                  <a:lnTo>
                    <a:pt x="415146" y="1574799"/>
                  </a:lnTo>
                  <a:lnTo>
                    <a:pt x="446131" y="1600199"/>
                  </a:lnTo>
                  <a:lnTo>
                    <a:pt x="478853" y="1638299"/>
                  </a:lnTo>
                  <a:lnTo>
                    <a:pt x="513236" y="1663699"/>
                  </a:lnTo>
                  <a:lnTo>
                    <a:pt x="549203" y="1689099"/>
                  </a:lnTo>
                  <a:lnTo>
                    <a:pt x="586677" y="1714499"/>
                  </a:lnTo>
                  <a:lnTo>
                    <a:pt x="625580" y="1739899"/>
                  </a:lnTo>
                  <a:lnTo>
                    <a:pt x="665837" y="1765299"/>
                  </a:lnTo>
                  <a:lnTo>
                    <a:pt x="750101" y="1790699"/>
                  </a:lnTo>
                  <a:lnTo>
                    <a:pt x="884720" y="1828799"/>
                  </a:lnTo>
                  <a:lnTo>
                    <a:pt x="931478" y="1841499"/>
                  </a:lnTo>
                  <a:lnTo>
                    <a:pt x="1652108" y="1841499"/>
                  </a:lnTo>
                  <a:lnTo>
                    <a:pt x="1634201" y="1854199"/>
                  </a:lnTo>
                  <a:lnTo>
                    <a:pt x="1597170" y="1879599"/>
                  </a:lnTo>
                  <a:lnTo>
                    <a:pt x="1558971" y="1904999"/>
                  </a:lnTo>
                  <a:lnTo>
                    <a:pt x="1519652" y="1917699"/>
                  </a:lnTo>
                  <a:lnTo>
                    <a:pt x="1479264" y="1943099"/>
                  </a:lnTo>
                  <a:lnTo>
                    <a:pt x="1437854" y="1968499"/>
                  </a:lnTo>
                  <a:lnTo>
                    <a:pt x="1307994" y="2006599"/>
                  </a:lnTo>
                  <a:lnTo>
                    <a:pt x="1170719" y="2044699"/>
                  </a:lnTo>
                  <a:close/>
                </a:path>
                <a:path w="2054860" h="2044700">
                  <a:moveTo>
                    <a:pt x="1652108" y="1841499"/>
                  </a:moveTo>
                  <a:lnTo>
                    <a:pt x="1123242" y="1841499"/>
                  </a:lnTo>
                  <a:lnTo>
                    <a:pt x="1170000" y="1828799"/>
                  </a:lnTo>
                  <a:lnTo>
                    <a:pt x="1304619" y="1790699"/>
                  </a:lnTo>
                  <a:lnTo>
                    <a:pt x="1388883" y="1765299"/>
                  </a:lnTo>
                  <a:lnTo>
                    <a:pt x="1429139" y="1739899"/>
                  </a:lnTo>
                  <a:lnTo>
                    <a:pt x="1468043" y="1714499"/>
                  </a:lnTo>
                  <a:lnTo>
                    <a:pt x="1505517" y="1689099"/>
                  </a:lnTo>
                  <a:lnTo>
                    <a:pt x="1541484" y="1663699"/>
                  </a:lnTo>
                  <a:lnTo>
                    <a:pt x="1575867" y="1638299"/>
                  </a:lnTo>
                  <a:lnTo>
                    <a:pt x="1608589" y="1600199"/>
                  </a:lnTo>
                  <a:lnTo>
                    <a:pt x="1639574" y="1574799"/>
                  </a:lnTo>
                  <a:lnTo>
                    <a:pt x="1668744" y="1536699"/>
                  </a:lnTo>
                  <a:lnTo>
                    <a:pt x="1696023" y="1498599"/>
                  </a:lnTo>
                  <a:lnTo>
                    <a:pt x="1721334" y="1460499"/>
                  </a:lnTo>
                  <a:lnTo>
                    <a:pt x="1744599" y="1422399"/>
                  </a:lnTo>
                  <a:lnTo>
                    <a:pt x="1765742" y="1384299"/>
                  </a:lnTo>
                  <a:lnTo>
                    <a:pt x="1784685" y="1346199"/>
                  </a:lnTo>
                  <a:lnTo>
                    <a:pt x="1801353" y="1295399"/>
                  </a:lnTo>
                  <a:lnTo>
                    <a:pt x="1815667" y="1257299"/>
                  </a:lnTo>
                  <a:lnTo>
                    <a:pt x="1827551" y="1206499"/>
                  </a:lnTo>
                  <a:lnTo>
                    <a:pt x="1836928" y="1168399"/>
                  </a:lnTo>
                  <a:lnTo>
                    <a:pt x="1843721" y="1117599"/>
                  </a:lnTo>
                  <a:lnTo>
                    <a:pt x="1847854" y="1066799"/>
                  </a:lnTo>
                  <a:lnTo>
                    <a:pt x="1849248" y="1015999"/>
                  </a:lnTo>
                  <a:lnTo>
                    <a:pt x="1847854" y="977899"/>
                  </a:lnTo>
                  <a:lnTo>
                    <a:pt x="1843721" y="927099"/>
                  </a:lnTo>
                  <a:lnTo>
                    <a:pt x="1836928" y="876299"/>
                  </a:lnTo>
                  <a:lnTo>
                    <a:pt x="1827551" y="838199"/>
                  </a:lnTo>
                  <a:lnTo>
                    <a:pt x="1815667" y="787399"/>
                  </a:lnTo>
                  <a:lnTo>
                    <a:pt x="1801353" y="749299"/>
                  </a:lnTo>
                  <a:lnTo>
                    <a:pt x="1784685" y="698499"/>
                  </a:lnTo>
                  <a:lnTo>
                    <a:pt x="1765742" y="660399"/>
                  </a:lnTo>
                  <a:lnTo>
                    <a:pt x="1744599" y="622299"/>
                  </a:lnTo>
                  <a:lnTo>
                    <a:pt x="1721334" y="584199"/>
                  </a:lnTo>
                  <a:lnTo>
                    <a:pt x="1696023" y="546099"/>
                  </a:lnTo>
                  <a:lnTo>
                    <a:pt x="1668744" y="507999"/>
                  </a:lnTo>
                  <a:lnTo>
                    <a:pt x="1639574" y="469899"/>
                  </a:lnTo>
                  <a:lnTo>
                    <a:pt x="1608589" y="444499"/>
                  </a:lnTo>
                  <a:lnTo>
                    <a:pt x="1575867" y="406399"/>
                  </a:lnTo>
                  <a:lnTo>
                    <a:pt x="1541484" y="380999"/>
                  </a:lnTo>
                  <a:lnTo>
                    <a:pt x="1505517" y="355599"/>
                  </a:lnTo>
                  <a:lnTo>
                    <a:pt x="1468043" y="330199"/>
                  </a:lnTo>
                  <a:lnTo>
                    <a:pt x="1429139" y="304799"/>
                  </a:lnTo>
                  <a:lnTo>
                    <a:pt x="1388883" y="279399"/>
                  </a:lnTo>
                  <a:lnTo>
                    <a:pt x="1347351" y="266699"/>
                  </a:lnTo>
                  <a:lnTo>
                    <a:pt x="1304619" y="241299"/>
                  </a:lnTo>
                  <a:lnTo>
                    <a:pt x="1215867" y="215899"/>
                  </a:lnTo>
                  <a:lnTo>
                    <a:pt x="1170000" y="215899"/>
                  </a:lnTo>
                  <a:lnTo>
                    <a:pt x="1123242" y="203199"/>
                  </a:lnTo>
                  <a:lnTo>
                    <a:pt x="1652108" y="203199"/>
                  </a:lnTo>
                  <a:lnTo>
                    <a:pt x="1670014" y="215899"/>
                  </a:lnTo>
                  <a:lnTo>
                    <a:pt x="1704561" y="253999"/>
                  </a:lnTo>
                  <a:lnTo>
                    <a:pt x="1737790" y="279399"/>
                  </a:lnTo>
                  <a:lnTo>
                    <a:pt x="1769655" y="304799"/>
                  </a:lnTo>
                  <a:lnTo>
                    <a:pt x="1800105" y="342899"/>
                  </a:lnTo>
                  <a:lnTo>
                    <a:pt x="1829091" y="380999"/>
                  </a:lnTo>
                  <a:lnTo>
                    <a:pt x="1856563" y="419099"/>
                  </a:lnTo>
                  <a:lnTo>
                    <a:pt x="1882473" y="457199"/>
                  </a:lnTo>
                  <a:lnTo>
                    <a:pt x="1906772" y="495299"/>
                  </a:lnTo>
                  <a:lnTo>
                    <a:pt x="1929410" y="533399"/>
                  </a:lnTo>
                  <a:lnTo>
                    <a:pt x="1950337" y="571499"/>
                  </a:lnTo>
                  <a:lnTo>
                    <a:pt x="1969505" y="609599"/>
                  </a:lnTo>
                  <a:lnTo>
                    <a:pt x="1986865" y="647699"/>
                  </a:lnTo>
                  <a:lnTo>
                    <a:pt x="2002366" y="698499"/>
                  </a:lnTo>
                  <a:lnTo>
                    <a:pt x="2015961" y="736599"/>
                  </a:lnTo>
                  <a:lnTo>
                    <a:pt x="2027599" y="787399"/>
                  </a:lnTo>
                  <a:lnTo>
                    <a:pt x="2037231" y="825499"/>
                  </a:lnTo>
                  <a:lnTo>
                    <a:pt x="2044809" y="876299"/>
                  </a:lnTo>
                  <a:lnTo>
                    <a:pt x="2050282" y="927099"/>
                  </a:lnTo>
                  <a:lnTo>
                    <a:pt x="2053603" y="977899"/>
                  </a:lnTo>
                  <a:lnTo>
                    <a:pt x="2054720" y="1015999"/>
                  </a:lnTo>
                  <a:lnTo>
                    <a:pt x="2053603" y="1066799"/>
                  </a:lnTo>
                  <a:lnTo>
                    <a:pt x="2050282" y="1117599"/>
                  </a:lnTo>
                  <a:lnTo>
                    <a:pt x="2044809" y="1168399"/>
                  </a:lnTo>
                  <a:lnTo>
                    <a:pt x="2037231" y="1206499"/>
                  </a:lnTo>
                  <a:lnTo>
                    <a:pt x="2027599" y="1257299"/>
                  </a:lnTo>
                  <a:lnTo>
                    <a:pt x="2015961" y="1295399"/>
                  </a:lnTo>
                  <a:lnTo>
                    <a:pt x="2002366" y="1346199"/>
                  </a:lnTo>
                  <a:lnTo>
                    <a:pt x="1986865" y="1384299"/>
                  </a:lnTo>
                  <a:lnTo>
                    <a:pt x="1969505" y="1435099"/>
                  </a:lnTo>
                  <a:lnTo>
                    <a:pt x="1950337" y="1473199"/>
                  </a:lnTo>
                  <a:lnTo>
                    <a:pt x="1929410" y="1511299"/>
                  </a:lnTo>
                  <a:lnTo>
                    <a:pt x="1906772" y="1549399"/>
                  </a:lnTo>
                  <a:lnTo>
                    <a:pt x="1882473" y="1587499"/>
                  </a:lnTo>
                  <a:lnTo>
                    <a:pt x="1856563" y="1625599"/>
                  </a:lnTo>
                  <a:lnTo>
                    <a:pt x="1829091" y="1663699"/>
                  </a:lnTo>
                  <a:lnTo>
                    <a:pt x="1800105" y="1701799"/>
                  </a:lnTo>
                  <a:lnTo>
                    <a:pt x="1769655" y="1727199"/>
                  </a:lnTo>
                  <a:lnTo>
                    <a:pt x="1737790" y="1765299"/>
                  </a:lnTo>
                  <a:lnTo>
                    <a:pt x="1704561" y="1790699"/>
                  </a:lnTo>
                  <a:lnTo>
                    <a:pt x="1670014" y="1828799"/>
                  </a:lnTo>
                  <a:lnTo>
                    <a:pt x="1652108" y="18414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0"/>
              <a:ext cx="1599565" cy="2813685"/>
            </a:xfrm>
            <a:custGeom>
              <a:avLst/>
              <a:gdLst/>
              <a:ahLst/>
              <a:cxnLst/>
              <a:rect l="l" t="t" r="r" b="b"/>
              <a:pathLst>
                <a:path w="1599565" h="2813685">
                  <a:moveTo>
                    <a:pt x="0" y="2813682"/>
                  </a:moveTo>
                  <a:lnTo>
                    <a:pt x="0" y="0"/>
                  </a:lnTo>
                  <a:lnTo>
                    <a:pt x="1242048" y="0"/>
                  </a:lnTo>
                  <a:lnTo>
                    <a:pt x="1286353" y="60767"/>
                  </a:lnTo>
                  <a:lnTo>
                    <a:pt x="1311632" y="98185"/>
                  </a:lnTo>
                  <a:lnTo>
                    <a:pt x="1335968" y="136279"/>
                  </a:lnTo>
                  <a:lnTo>
                    <a:pt x="1359343" y="175030"/>
                  </a:lnTo>
                  <a:lnTo>
                    <a:pt x="1381742" y="214423"/>
                  </a:lnTo>
                  <a:lnTo>
                    <a:pt x="1403146" y="254442"/>
                  </a:lnTo>
                  <a:lnTo>
                    <a:pt x="1423541" y="295068"/>
                  </a:lnTo>
                  <a:lnTo>
                    <a:pt x="1442908" y="336286"/>
                  </a:lnTo>
                  <a:lnTo>
                    <a:pt x="1461232" y="378078"/>
                  </a:lnTo>
                  <a:lnTo>
                    <a:pt x="1478494" y="420428"/>
                  </a:lnTo>
                  <a:lnTo>
                    <a:pt x="1494680" y="463320"/>
                  </a:lnTo>
                  <a:lnTo>
                    <a:pt x="1509771" y="506736"/>
                  </a:lnTo>
                  <a:lnTo>
                    <a:pt x="1523751" y="550659"/>
                  </a:lnTo>
                  <a:lnTo>
                    <a:pt x="1536603" y="595073"/>
                  </a:lnTo>
                  <a:lnTo>
                    <a:pt x="1548311" y="639961"/>
                  </a:lnTo>
                  <a:lnTo>
                    <a:pt x="1558858" y="685307"/>
                  </a:lnTo>
                  <a:lnTo>
                    <a:pt x="1568226" y="731093"/>
                  </a:lnTo>
                  <a:lnTo>
                    <a:pt x="1576400" y="777302"/>
                  </a:lnTo>
                  <a:lnTo>
                    <a:pt x="1583362" y="823919"/>
                  </a:lnTo>
                  <a:lnTo>
                    <a:pt x="1589097" y="870926"/>
                  </a:lnTo>
                  <a:lnTo>
                    <a:pt x="1593585" y="918307"/>
                  </a:lnTo>
                  <a:lnTo>
                    <a:pt x="1596813" y="966044"/>
                  </a:lnTo>
                  <a:lnTo>
                    <a:pt x="1598761" y="1014121"/>
                  </a:lnTo>
                  <a:lnTo>
                    <a:pt x="1599415" y="1062522"/>
                  </a:lnTo>
                  <a:lnTo>
                    <a:pt x="1598761" y="1110922"/>
                  </a:lnTo>
                  <a:lnTo>
                    <a:pt x="1596813" y="1159000"/>
                  </a:lnTo>
                  <a:lnTo>
                    <a:pt x="1593585" y="1206737"/>
                  </a:lnTo>
                  <a:lnTo>
                    <a:pt x="1589097" y="1254118"/>
                  </a:lnTo>
                  <a:lnTo>
                    <a:pt x="1583362" y="1301125"/>
                  </a:lnTo>
                  <a:lnTo>
                    <a:pt x="1576400" y="1347741"/>
                  </a:lnTo>
                  <a:lnTo>
                    <a:pt x="1568226" y="1393951"/>
                  </a:lnTo>
                  <a:lnTo>
                    <a:pt x="1558858" y="1439737"/>
                  </a:lnTo>
                  <a:lnTo>
                    <a:pt x="1548311" y="1485083"/>
                  </a:lnTo>
                  <a:lnTo>
                    <a:pt x="1536603" y="1529971"/>
                  </a:lnTo>
                  <a:lnTo>
                    <a:pt x="1523751" y="1574385"/>
                  </a:lnTo>
                  <a:lnTo>
                    <a:pt x="1509771" y="1618308"/>
                  </a:lnTo>
                  <a:lnTo>
                    <a:pt x="1494680" y="1661724"/>
                  </a:lnTo>
                  <a:lnTo>
                    <a:pt x="1478494" y="1704615"/>
                  </a:lnTo>
                  <a:lnTo>
                    <a:pt x="1461232" y="1746966"/>
                  </a:lnTo>
                  <a:lnTo>
                    <a:pt x="1442908" y="1788758"/>
                  </a:lnTo>
                  <a:lnTo>
                    <a:pt x="1423541" y="1829976"/>
                  </a:lnTo>
                  <a:lnTo>
                    <a:pt x="1403146" y="1870602"/>
                  </a:lnTo>
                  <a:lnTo>
                    <a:pt x="1381742" y="1910620"/>
                  </a:lnTo>
                  <a:lnTo>
                    <a:pt x="1359343" y="1950014"/>
                  </a:lnTo>
                  <a:lnTo>
                    <a:pt x="1335968" y="1988765"/>
                  </a:lnTo>
                  <a:lnTo>
                    <a:pt x="1311632" y="2026859"/>
                  </a:lnTo>
                  <a:lnTo>
                    <a:pt x="1286353" y="2064277"/>
                  </a:lnTo>
                  <a:lnTo>
                    <a:pt x="1260148" y="2101003"/>
                  </a:lnTo>
                  <a:lnTo>
                    <a:pt x="1233032" y="2137020"/>
                  </a:lnTo>
                  <a:lnTo>
                    <a:pt x="1205024" y="2172312"/>
                  </a:lnTo>
                  <a:lnTo>
                    <a:pt x="1176139" y="2206862"/>
                  </a:lnTo>
                  <a:lnTo>
                    <a:pt x="1146395" y="2240652"/>
                  </a:lnTo>
                  <a:lnTo>
                    <a:pt x="1115808" y="2273667"/>
                  </a:lnTo>
                  <a:lnTo>
                    <a:pt x="1084395" y="2305890"/>
                  </a:lnTo>
                  <a:lnTo>
                    <a:pt x="1052172" y="2337303"/>
                  </a:lnTo>
                  <a:lnTo>
                    <a:pt x="1019157" y="2367890"/>
                  </a:lnTo>
                  <a:lnTo>
                    <a:pt x="985367" y="2397634"/>
                  </a:lnTo>
                  <a:lnTo>
                    <a:pt x="950817" y="2426519"/>
                  </a:lnTo>
                  <a:lnTo>
                    <a:pt x="915525" y="2454527"/>
                  </a:lnTo>
                  <a:lnTo>
                    <a:pt x="879508" y="2481643"/>
                  </a:lnTo>
                  <a:lnTo>
                    <a:pt x="842782" y="2507848"/>
                  </a:lnTo>
                  <a:lnTo>
                    <a:pt x="805364" y="2533127"/>
                  </a:lnTo>
                  <a:lnTo>
                    <a:pt x="767270" y="2557463"/>
                  </a:lnTo>
                  <a:lnTo>
                    <a:pt x="728519" y="2580838"/>
                  </a:lnTo>
                  <a:lnTo>
                    <a:pt x="689125" y="2603236"/>
                  </a:lnTo>
                  <a:lnTo>
                    <a:pt x="649107" y="2624641"/>
                  </a:lnTo>
                  <a:lnTo>
                    <a:pt x="608481" y="2645036"/>
                  </a:lnTo>
                  <a:lnTo>
                    <a:pt x="567263" y="2664403"/>
                  </a:lnTo>
                  <a:lnTo>
                    <a:pt x="525471" y="2682727"/>
                  </a:lnTo>
                  <a:lnTo>
                    <a:pt x="483121" y="2699989"/>
                  </a:lnTo>
                  <a:lnTo>
                    <a:pt x="440229" y="2716175"/>
                  </a:lnTo>
                  <a:lnTo>
                    <a:pt x="396813" y="2731266"/>
                  </a:lnTo>
                  <a:lnTo>
                    <a:pt x="352890" y="2745246"/>
                  </a:lnTo>
                  <a:lnTo>
                    <a:pt x="308476" y="2758098"/>
                  </a:lnTo>
                  <a:lnTo>
                    <a:pt x="263588" y="2769806"/>
                  </a:lnTo>
                  <a:lnTo>
                    <a:pt x="218242" y="2780353"/>
                  </a:lnTo>
                  <a:lnTo>
                    <a:pt x="172456" y="2789721"/>
                  </a:lnTo>
                  <a:lnTo>
                    <a:pt x="126247" y="2797895"/>
                  </a:lnTo>
                  <a:lnTo>
                    <a:pt x="79630" y="2804857"/>
                  </a:lnTo>
                  <a:lnTo>
                    <a:pt x="32623" y="2810591"/>
                  </a:lnTo>
                  <a:lnTo>
                    <a:pt x="0" y="2813682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14318279" y="1186401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80165" y="1962604"/>
            <a:ext cx="12166197" cy="6792685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5366855" y="0"/>
            <a:ext cx="2921635" cy="3907154"/>
          </a:xfrm>
          <a:custGeom>
            <a:avLst/>
            <a:gdLst/>
            <a:ahLst/>
            <a:cxnLst/>
            <a:rect l="l" t="t" r="r" b="b"/>
            <a:pathLst>
              <a:path w="2921634" h="3907154">
                <a:moveTo>
                  <a:pt x="2921144" y="3906540"/>
                </a:moveTo>
                <a:lnTo>
                  <a:pt x="2909956" y="3899648"/>
                </a:lnTo>
                <a:lnTo>
                  <a:pt x="2868922" y="3886948"/>
                </a:lnTo>
                <a:lnTo>
                  <a:pt x="2828087" y="3861548"/>
                </a:lnTo>
                <a:lnTo>
                  <a:pt x="2787455" y="3848848"/>
                </a:lnTo>
                <a:lnTo>
                  <a:pt x="2706804" y="3798048"/>
                </a:lnTo>
                <a:lnTo>
                  <a:pt x="2666790" y="3785348"/>
                </a:lnTo>
                <a:lnTo>
                  <a:pt x="2587391" y="3734548"/>
                </a:lnTo>
                <a:lnTo>
                  <a:pt x="2548012" y="3721848"/>
                </a:lnTo>
                <a:lnTo>
                  <a:pt x="2354383" y="3594848"/>
                </a:lnTo>
                <a:lnTo>
                  <a:pt x="2278494" y="3544048"/>
                </a:lnTo>
                <a:lnTo>
                  <a:pt x="2240892" y="3531348"/>
                </a:lnTo>
                <a:lnTo>
                  <a:pt x="2166383" y="3480548"/>
                </a:lnTo>
                <a:lnTo>
                  <a:pt x="2129479" y="3442448"/>
                </a:lnTo>
                <a:lnTo>
                  <a:pt x="1984251" y="3340848"/>
                </a:lnTo>
                <a:lnTo>
                  <a:pt x="1913095" y="3290048"/>
                </a:lnTo>
                <a:lnTo>
                  <a:pt x="1877888" y="3251948"/>
                </a:lnTo>
                <a:lnTo>
                  <a:pt x="1773777" y="3175748"/>
                </a:lnTo>
                <a:lnTo>
                  <a:pt x="1739583" y="3137648"/>
                </a:lnTo>
                <a:lnTo>
                  <a:pt x="1671969" y="3086848"/>
                </a:lnTo>
                <a:lnTo>
                  <a:pt x="1638554" y="3048748"/>
                </a:lnTo>
                <a:lnTo>
                  <a:pt x="1572516" y="2997948"/>
                </a:lnTo>
                <a:lnTo>
                  <a:pt x="1539897" y="2959848"/>
                </a:lnTo>
                <a:lnTo>
                  <a:pt x="1507548" y="2934448"/>
                </a:lnTo>
                <a:lnTo>
                  <a:pt x="1475470" y="2896348"/>
                </a:lnTo>
                <a:lnTo>
                  <a:pt x="1443665" y="2870948"/>
                </a:lnTo>
                <a:lnTo>
                  <a:pt x="1412136" y="2832848"/>
                </a:lnTo>
                <a:lnTo>
                  <a:pt x="1380883" y="2807448"/>
                </a:lnTo>
                <a:lnTo>
                  <a:pt x="1319217" y="2731248"/>
                </a:lnTo>
                <a:lnTo>
                  <a:pt x="1288808" y="2705848"/>
                </a:lnTo>
                <a:lnTo>
                  <a:pt x="1258683" y="2667748"/>
                </a:lnTo>
                <a:lnTo>
                  <a:pt x="1228845" y="2642348"/>
                </a:lnTo>
                <a:lnTo>
                  <a:pt x="1141070" y="2528048"/>
                </a:lnTo>
                <a:lnTo>
                  <a:pt x="1112398" y="2502648"/>
                </a:lnTo>
                <a:lnTo>
                  <a:pt x="1028167" y="2388348"/>
                </a:lnTo>
                <a:lnTo>
                  <a:pt x="1000692" y="2362948"/>
                </a:lnTo>
                <a:lnTo>
                  <a:pt x="893850" y="2210548"/>
                </a:lnTo>
                <a:lnTo>
                  <a:pt x="791997" y="2058148"/>
                </a:lnTo>
                <a:lnTo>
                  <a:pt x="718954" y="1943848"/>
                </a:lnTo>
                <a:lnTo>
                  <a:pt x="648838" y="1829548"/>
                </a:lnTo>
                <a:lnTo>
                  <a:pt x="581701" y="1715248"/>
                </a:lnTo>
                <a:lnTo>
                  <a:pt x="517594" y="1600948"/>
                </a:lnTo>
                <a:lnTo>
                  <a:pt x="496908" y="1550148"/>
                </a:lnTo>
                <a:lnTo>
                  <a:pt x="436924" y="1435848"/>
                </a:lnTo>
                <a:lnTo>
                  <a:pt x="417627" y="1385048"/>
                </a:lnTo>
                <a:lnTo>
                  <a:pt x="361857" y="1270748"/>
                </a:lnTo>
                <a:lnTo>
                  <a:pt x="343980" y="1219948"/>
                </a:lnTo>
                <a:lnTo>
                  <a:pt x="309308" y="1143748"/>
                </a:lnTo>
                <a:lnTo>
                  <a:pt x="292516" y="1092948"/>
                </a:lnTo>
                <a:lnTo>
                  <a:pt x="260032" y="1016748"/>
                </a:lnTo>
                <a:lnTo>
                  <a:pt x="244344" y="965948"/>
                </a:lnTo>
                <a:lnTo>
                  <a:pt x="229026" y="927848"/>
                </a:lnTo>
                <a:lnTo>
                  <a:pt x="214082" y="877048"/>
                </a:lnTo>
                <a:lnTo>
                  <a:pt x="199514" y="838948"/>
                </a:lnTo>
                <a:lnTo>
                  <a:pt x="185322" y="788148"/>
                </a:lnTo>
                <a:lnTo>
                  <a:pt x="158078" y="711948"/>
                </a:lnTo>
                <a:lnTo>
                  <a:pt x="145030" y="661148"/>
                </a:lnTo>
                <a:lnTo>
                  <a:pt x="132366" y="623048"/>
                </a:lnTo>
                <a:lnTo>
                  <a:pt x="108202" y="521448"/>
                </a:lnTo>
                <a:lnTo>
                  <a:pt x="96704" y="483348"/>
                </a:lnTo>
                <a:lnTo>
                  <a:pt x="85599" y="432548"/>
                </a:lnTo>
                <a:lnTo>
                  <a:pt x="74889" y="394448"/>
                </a:lnTo>
                <a:lnTo>
                  <a:pt x="64575" y="343648"/>
                </a:lnTo>
                <a:lnTo>
                  <a:pt x="54660" y="305548"/>
                </a:lnTo>
                <a:lnTo>
                  <a:pt x="36032" y="203948"/>
                </a:lnTo>
                <a:lnTo>
                  <a:pt x="27323" y="165848"/>
                </a:lnTo>
                <a:lnTo>
                  <a:pt x="19020" y="115048"/>
                </a:lnTo>
                <a:lnTo>
                  <a:pt x="11125" y="76948"/>
                </a:lnTo>
                <a:lnTo>
                  <a:pt x="0" y="0"/>
                </a:lnTo>
                <a:lnTo>
                  <a:pt x="2921144" y="0"/>
                </a:lnTo>
                <a:lnTo>
                  <a:pt x="2921144" y="3906540"/>
                </a:lnTo>
                <a:close/>
              </a:path>
            </a:pathLst>
          </a:custGeom>
          <a:solidFill>
            <a:srgbClr val="E7E8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88040" y="-2221"/>
            <a:ext cx="5574030" cy="1167765"/>
          </a:xfrm>
          <a:custGeom>
            <a:avLst/>
            <a:gdLst/>
            <a:ahLst/>
            <a:cxnLst/>
            <a:rect l="l" t="t" r="r" b="b"/>
            <a:pathLst>
              <a:path w="5574030" h="1167765">
                <a:moveTo>
                  <a:pt x="5573748" y="668"/>
                </a:moveTo>
                <a:lnTo>
                  <a:pt x="5488074" y="82539"/>
                </a:lnTo>
                <a:lnTo>
                  <a:pt x="5386991" y="173814"/>
                </a:lnTo>
                <a:lnTo>
                  <a:pt x="5286573" y="262403"/>
                </a:lnTo>
                <a:lnTo>
                  <a:pt x="5186840" y="348218"/>
                </a:lnTo>
                <a:lnTo>
                  <a:pt x="5141424" y="373141"/>
                </a:lnTo>
                <a:lnTo>
                  <a:pt x="5075488" y="428120"/>
                </a:lnTo>
                <a:lnTo>
                  <a:pt x="5030313" y="452069"/>
                </a:lnTo>
                <a:lnTo>
                  <a:pt x="4964867" y="505070"/>
                </a:lnTo>
                <a:lnTo>
                  <a:pt x="4919940" y="528016"/>
                </a:lnTo>
                <a:lnTo>
                  <a:pt x="4887426" y="553670"/>
                </a:lnTo>
                <a:lnTo>
                  <a:pt x="4842669" y="575930"/>
                </a:lnTo>
                <a:lnTo>
                  <a:pt x="4810326" y="600892"/>
                </a:lnTo>
                <a:lnTo>
                  <a:pt x="4765742" y="622453"/>
                </a:lnTo>
                <a:lnTo>
                  <a:pt x="4733574" y="646711"/>
                </a:lnTo>
                <a:lnTo>
                  <a:pt x="4689166" y="667560"/>
                </a:lnTo>
                <a:lnTo>
                  <a:pt x="4657175" y="691099"/>
                </a:lnTo>
                <a:lnTo>
                  <a:pt x="4612947" y="711223"/>
                </a:lnTo>
                <a:lnTo>
                  <a:pt x="4568809" y="730980"/>
                </a:lnTo>
                <a:lnTo>
                  <a:pt x="4537091" y="753417"/>
                </a:lnTo>
                <a:lnTo>
                  <a:pt x="4493138" y="772430"/>
                </a:lnTo>
                <a:lnTo>
                  <a:pt x="4449278" y="791065"/>
                </a:lnTo>
                <a:lnTo>
                  <a:pt x="4417840" y="812370"/>
                </a:lnTo>
                <a:lnTo>
                  <a:pt x="4374169" y="830241"/>
                </a:lnTo>
                <a:lnTo>
                  <a:pt x="4330594" y="847725"/>
                </a:lnTo>
                <a:lnTo>
                  <a:pt x="4287115" y="864818"/>
                </a:lnTo>
                <a:lnTo>
                  <a:pt x="4243734" y="881518"/>
                </a:lnTo>
                <a:lnTo>
                  <a:pt x="4200451" y="897820"/>
                </a:lnTo>
                <a:lnTo>
                  <a:pt x="4157267" y="913723"/>
                </a:lnTo>
                <a:lnTo>
                  <a:pt x="4114183" y="929222"/>
                </a:lnTo>
                <a:lnTo>
                  <a:pt x="4083527" y="947364"/>
                </a:lnTo>
                <a:lnTo>
                  <a:pt x="4040645" y="962046"/>
                </a:lnTo>
                <a:lnTo>
                  <a:pt x="3997866" y="976315"/>
                </a:lnTo>
                <a:lnTo>
                  <a:pt x="3942861" y="987117"/>
                </a:lnTo>
                <a:lnTo>
                  <a:pt x="3900288" y="1000549"/>
                </a:lnTo>
                <a:lnTo>
                  <a:pt x="3857820" y="1013557"/>
                </a:lnTo>
                <a:lnTo>
                  <a:pt x="3815458" y="1026140"/>
                </a:lnTo>
                <a:lnTo>
                  <a:pt x="3773202" y="1038292"/>
                </a:lnTo>
                <a:lnTo>
                  <a:pt x="3731053" y="1050012"/>
                </a:lnTo>
                <a:lnTo>
                  <a:pt x="3689012" y="1061295"/>
                </a:lnTo>
                <a:lnTo>
                  <a:pt x="3647080" y="1072138"/>
                </a:lnTo>
                <a:lnTo>
                  <a:pt x="3592929" y="1079488"/>
                </a:lnTo>
                <a:lnTo>
                  <a:pt x="3551217" y="1089442"/>
                </a:lnTo>
                <a:lnTo>
                  <a:pt x="3509616" y="1098947"/>
                </a:lnTo>
                <a:lnTo>
                  <a:pt x="3468127" y="1107998"/>
                </a:lnTo>
                <a:lnTo>
                  <a:pt x="3414423" y="1113544"/>
                </a:lnTo>
                <a:lnTo>
                  <a:pt x="3373161" y="1121680"/>
                </a:lnTo>
                <a:lnTo>
                  <a:pt x="3332013" y="1129354"/>
                </a:lnTo>
                <a:lnTo>
                  <a:pt x="3278652" y="1133511"/>
                </a:lnTo>
                <a:lnTo>
                  <a:pt x="3237736" y="1140249"/>
                </a:lnTo>
                <a:lnTo>
                  <a:pt x="3196936" y="1146515"/>
                </a:lnTo>
                <a:lnTo>
                  <a:pt x="3143926" y="1149255"/>
                </a:lnTo>
                <a:lnTo>
                  <a:pt x="3103363" y="1154566"/>
                </a:lnTo>
                <a:lnTo>
                  <a:pt x="3050591" y="1156344"/>
                </a:lnTo>
                <a:lnTo>
                  <a:pt x="3010268" y="1160687"/>
                </a:lnTo>
                <a:lnTo>
                  <a:pt x="2957737" y="1161491"/>
                </a:lnTo>
                <a:lnTo>
                  <a:pt x="2917656" y="1164853"/>
                </a:lnTo>
                <a:lnTo>
                  <a:pt x="2865369" y="1164668"/>
                </a:lnTo>
                <a:lnTo>
                  <a:pt x="2825534" y="1167036"/>
                </a:lnTo>
                <a:lnTo>
                  <a:pt x="2773496" y="1165851"/>
                </a:lnTo>
                <a:lnTo>
                  <a:pt x="2733910" y="1167211"/>
                </a:lnTo>
                <a:lnTo>
                  <a:pt x="2682122" y="1165012"/>
                </a:lnTo>
                <a:lnTo>
                  <a:pt x="2642789" y="1165351"/>
                </a:lnTo>
                <a:lnTo>
                  <a:pt x="2591255" y="1162125"/>
                </a:lnTo>
                <a:lnTo>
                  <a:pt x="2539850" y="1158380"/>
                </a:lnTo>
                <a:lnTo>
                  <a:pt x="2500902" y="1157164"/>
                </a:lnTo>
                <a:lnTo>
                  <a:pt x="2449755" y="1152372"/>
                </a:lnTo>
                <a:lnTo>
                  <a:pt x="2411068" y="1150102"/>
                </a:lnTo>
                <a:lnTo>
                  <a:pt x="2360184" y="1144250"/>
                </a:lnTo>
                <a:lnTo>
                  <a:pt x="2309432" y="1137864"/>
                </a:lnTo>
                <a:lnTo>
                  <a:pt x="2258814" y="1130939"/>
                </a:lnTo>
                <a:lnTo>
                  <a:pt x="2220657" y="1126523"/>
                </a:lnTo>
                <a:lnTo>
                  <a:pt x="2170308" y="1118511"/>
                </a:lnTo>
                <a:lnTo>
                  <a:pt x="2120094" y="1109952"/>
                </a:lnTo>
                <a:lnTo>
                  <a:pt x="2082344" y="1103892"/>
                </a:lnTo>
                <a:lnTo>
                  <a:pt x="2032404" y="1094226"/>
                </a:lnTo>
                <a:lnTo>
                  <a:pt x="1982601" y="1084003"/>
                </a:lnTo>
                <a:lnTo>
                  <a:pt x="1932938" y="1073218"/>
                </a:lnTo>
                <a:lnTo>
                  <a:pt x="1883414" y="1061869"/>
                </a:lnTo>
                <a:lnTo>
                  <a:pt x="1846359" y="1053002"/>
                </a:lnTo>
                <a:lnTo>
                  <a:pt x="1797117" y="1040515"/>
                </a:lnTo>
                <a:lnTo>
                  <a:pt x="1748015" y="1027461"/>
                </a:lnTo>
                <a:lnTo>
                  <a:pt x="1699053" y="1013841"/>
                </a:lnTo>
                <a:lnTo>
                  <a:pt x="1650229" y="999661"/>
                </a:lnTo>
                <a:lnTo>
                  <a:pt x="1613873" y="987973"/>
                </a:lnTo>
                <a:lnTo>
                  <a:pt x="1565325" y="972680"/>
                </a:lnTo>
                <a:lnTo>
                  <a:pt x="1516913" y="956835"/>
                </a:lnTo>
                <a:lnTo>
                  <a:pt x="1468637" y="940442"/>
                </a:lnTo>
                <a:lnTo>
                  <a:pt x="1432824" y="926555"/>
                </a:lnTo>
                <a:lnTo>
                  <a:pt x="1384817" y="909076"/>
                </a:lnTo>
                <a:lnTo>
                  <a:pt x="1336944" y="891059"/>
                </a:lnTo>
                <a:lnTo>
                  <a:pt x="1301530" y="875558"/>
                </a:lnTo>
                <a:lnTo>
                  <a:pt x="1253920" y="856474"/>
                </a:lnTo>
                <a:lnTo>
                  <a:pt x="1206441" y="836861"/>
                </a:lnTo>
                <a:lnTo>
                  <a:pt x="1171420" y="819775"/>
                </a:lnTo>
                <a:lnTo>
                  <a:pt x="1124200" y="799115"/>
                </a:lnTo>
                <a:lnTo>
                  <a:pt x="1077108" y="777938"/>
                </a:lnTo>
                <a:lnTo>
                  <a:pt x="1042472" y="759295"/>
                </a:lnTo>
                <a:lnTo>
                  <a:pt x="995634" y="737091"/>
                </a:lnTo>
                <a:lnTo>
                  <a:pt x="961251" y="717428"/>
                </a:lnTo>
                <a:lnTo>
                  <a:pt x="914664" y="694209"/>
                </a:lnTo>
                <a:lnTo>
                  <a:pt x="880530" y="673538"/>
                </a:lnTo>
                <a:lnTo>
                  <a:pt x="834190" y="649318"/>
                </a:lnTo>
                <a:lnTo>
                  <a:pt x="800302" y="627653"/>
                </a:lnTo>
                <a:lnTo>
                  <a:pt x="754207" y="602446"/>
                </a:lnTo>
                <a:lnTo>
                  <a:pt x="720562" y="579800"/>
                </a:lnTo>
                <a:lnTo>
                  <a:pt x="674708" y="553618"/>
                </a:lnTo>
                <a:lnTo>
                  <a:pt x="641303" y="530004"/>
                </a:lnTo>
                <a:lnTo>
                  <a:pt x="595687" y="502860"/>
                </a:lnTo>
                <a:lnTo>
                  <a:pt x="562517" y="478291"/>
                </a:lnTo>
                <a:lnTo>
                  <a:pt x="529464" y="453249"/>
                </a:lnTo>
                <a:lnTo>
                  <a:pt x="484200" y="424688"/>
                </a:lnTo>
                <a:lnTo>
                  <a:pt x="451378" y="398712"/>
                </a:lnTo>
                <a:lnTo>
                  <a:pt x="418671" y="372272"/>
                </a:lnTo>
                <a:lnTo>
                  <a:pt x="373750" y="342323"/>
                </a:lnTo>
                <a:lnTo>
                  <a:pt x="341270" y="314968"/>
                </a:lnTo>
                <a:lnTo>
                  <a:pt x="308901" y="287160"/>
                </a:lnTo>
                <a:lnTo>
                  <a:pt x="276644" y="258903"/>
                </a:lnTo>
                <a:lnTo>
                  <a:pt x="244498" y="230200"/>
                </a:lnTo>
                <a:lnTo>
                  <a:pt x="200132" y="198003"/>
                </a:lnTo>
                <a:lnTo>
                  <a:pt x="168204" y="168417"/>
                </a:lnTo>
                <a:lnTo>
                  <a:pt x="136384" y="138395"/>
                </a:lnTo>
                <a:lnTo>
                  <a:pt x="104671" y="107939"/>
                </a:lnTo>
                <a:lnTo>
                  <a:pt x="73064" y="77054"/>
                </a:lnTo>
                <a:lnTo>
                  <a:pt x="41563" y="45742"/>
                </a:lnTo>
                <a:lnTo>
                  <a:pt x="10166" y="14007"/>
                </a:lnTo>
                <a:lnTo>
                  <a:pt x="0" y="2221"/>
                </a:lnTo>
                <a:lnTo>
                  <a:pt x="238128" y="2155"/>
                </a:lnTo>
                <a:lnTo>
                  <a:pt x="246505" y="10593"/>
                </a:lnTo>
                <a:lnTo>
                  <a:pt x="278298" y="40727"/>
                </a:lnTo>
                <a:lnTo>
                  <a:pt x="322532" y="73452"/>
                </a:lnTo>
                <a:lnTo>
                  <a:pt x="354554" y="102661"/>
                </a:lnTo>
                <a:lnTo>
                  <a:pt x="386691" y="131402"/>
                </a:lnTo>
                <a:lnTo>
                  <a:pt x="418945" y="159671"/>
                </a:lnTo>
                <a:lnTo>
                  <a:pt x="463645" y="190515"/>
                </a:lnTo>
                <a:lnTo>
                  <a:pt x="496136" y="217830"/>
                </a:lnTo>
                <a:lnTo>
                  <a:pt x="528746" y="244661"/>
                </a:lnTo>
                <a:lnTo>
                  <a:pt x="573804" y="274056"/>
                </a:lnTo>
                <a:lnTo>
                  <a:pt x="606656" y="299911"/>
                </a:lnTo>
                <a:lnTo>
                  <a:pt x="639629" y="325272"/>
                </a:lnTo>
                <a:lnTo>
                  <a:pt x="685054" y="353186"/>
                </a:lnTo>
                <a:lnTo>
                  <a:pt x="718275" y="377548"/>
                </a:lnTo>
                <a:lnTo>
                  <a:pt x="763949" y="404456"/>
                </a:lnTo>
                <a:lnTo>
                  <a:pt x="797421" y="427805"/>
                </a:lnTo>
                <a:lnTo>
                  <a:pt x="831019" y="450642"/>
                </a:lnTo>
                <a:lnTo>
                  <a:pt x="877073" y="476014"/>
                </a:lnTo>
                <a:lnTo>
                  <a:pt x="910927" y="497816"/>
                </a:lnTo>
                <a:lnTo>
                  <a:pt x="957239" y="522145"/>
                </a:lnTo>
                <a:lnTo>
                  <a:pt x="1003682" y="545948"/>
                </a:lnTo>
                <a:lnTo>
                  <a:pt x="1037927" y="566170"/>
                </a:lnTo>
                <a:lnTo>
                  <a:pt x="1084633" y="588908"/>
                </a:lnTo>
                <a:lnTo>
                  <a:pt x="1119143" y="608058"/>
                </a:lnTo>
                <a:lnTo>
                  <a:pt x="1166116" y="629718"/>
                </a:lnTo>
                <a:lnTo>
                  <a:pt x="1200895" y="647782"/>
                </a:lnTo>
                <a:lnTo>
                  <a:pt x="1248138" y="668348"/>
                </a:lnTo>
                <a:lnTo>
                  <a:pt x="1295518" y="688362"/>
                </a:lnTo>
                <a:lnTo>
                  <a:pt x="1330707" y="704769"/>
                </a:lnTo>
                <a:lnTo>
                  <a:pt x="1378363" y="723668"/>
                </a:lnTo>
                <a:lnTo>
                  <a:pt x="1426158" y="742003"/>
                </a:lnTo>
                <a:lnTo>
                  <a:pt x="1474094" y="759772"/>
                </a:lnTo>
                <a:lnTo>
                  <a:pt x="1509842" y="773919"/>
                </a:lnTo>
                <a:lnTo>
                  <a:pt x="1558061" y="790543"/>
                </a:lnTo>
                <a:lnTo>
                  <a:pt x="1606422" y="806589"/>
                </a:lnTo>
                <a:lnTo>
                  <a:pt x="1654928" y="822054"/>
                </a:lnTo>
                <a:lnTo>
                  <a:pt x="1691250" y="833883"/>
                </a:lnTo>
                <a:lnTo>
                  <a:pt x="1740045" y="848174"/>
                </a:lnTo>
                <a:lnTo>
                  <a:pt x="1788988" y="861873"/>
                </a:lnTo>
                <a:lnTo>
                  <a:pt x="1838078" y="874976"/>
                </a:lnTo>
                <a:lnTo>
                  <a:pt x="1887316" y="887479"/>
                </a:lnTo>
                <a:lnTo>
                  <a:pt x="1924375" y="896329"/>
                </a:lnTo>
                <a:lnTo>
                  <a:pt x="1973911" y="907630"/>
                </a:lnTo>
                <a:lnTo>
                  <a:pt x="2023594" y="918336"/>
                </a:lnTo>
                <a:lnTo>
                  <a:pt x="2073424" y="928449"/>
                </a:lnTo>
                <a:lnTo>
                  <a:pt x="2123399" y="937973"/>
                </a:lnTo>
                <a:lnTo>
                  <a:pt x="2161191" y="943862"/>
                </a:lnTo>
                <a:lnTo>
                  <a:pt x="2211455" y="952219"/>
                </a:lnTo>
                <a:lnTo>
                  <a:pt x="2261862" y="959999"/>
                </a:lnTo>
                <a:lnTo>
                  <a:pt x="2312411" y="967205"/>
                </a:lnTo>
                <a:lnTo>
                  <a:pt x="2350773" y="970790"/>
                </a:lnTo>
                <a:lnTo>
                  <a:pt x="2401603" y="976859"/>
                </a:lnTo>
                <a:lnTo>
                  <a:pt x="2452573" y="982364"/>
                </a:lnTo>
                <a:lnTo>
                  <a:pt x="2491353" y="984260"/>
                </a:lnTo>
                <a:lnTo>
                  <a:pt x="2542599" y="988650"/>
                </a:lnTo>
                <a:lnTo>
                  <a:pt x="2593981" y="992488"/>
                </a:lnTo>
                <a:lnTo>
                  <a:pt x="2633171" y="992727"/>
                </a:lnTo>
                <a:lnTo>
                  <a:pt x="2684824" y="995471"/>
                </a:lnTo>
                <a:lnTo>
                  <a:pt x="2724283" y="994624"/>
                </a:lnTo>
                <a:lnTo>
                  <a:pt x="2776203" y="996290"/>
                </a:lnTo>
                <a:lnTo>
                  <a:pt x="2828255" y="997421"/>
                </a:lnTo>
                <a:lnTo>
                  <a:pt x="2868110" y="994972"/>
                </a:lnTo>
                <a:lnTo>
                  <a:pt x="2920424" y="995047"/>
                </a:lnTo>
                <a:lnTo>
                  <a:pt x="2960538" y="991548"/>
                </a:lnTo>
                <a:lnTo>
                  <a:pt x="3013110" y="990580"/>
                </a:lnTo>
                <a:lnTo>
                  <a:pt x="3053481" y="986046"/>
                </a:lnTo>
                <a:lnTo>
                  <a:pt x="3106307" y="984050"/>
                </a:lnTo>
                <a:lnTo>
                  <a:pt x="3146930" y="978496"/>
                </a:lnTo>
                <a:lnTo>
                  <a:pt x="3187679" y="972437"/>
                </a:lnTo>
                <a:lnTo>
                  <a:pt x="3240879" y="968927"/>
                </a:lnTo>
                <a:lnTo>
                  <a:pt x="3281875" y="961869"/>
                </a:lnTo>
                <a:lnTo>
                  <a:pt x="3335320" y="957368"/>
                </a:lnTo>
                <a:lnTo>
                  <a:pt x="3376559" y="949326"/>
                </a:lnTo>
                <a:lnTo>
                  <a:pt x="3417919" y="940797"/>
                </a:lnTo>
                <a:lnTo>
                  <a:pt x="3471726" y="934837"/>
                </a:lnTo>
                <a:lnTo>
                  <a:pt x="3513323" y="925346"/>
                </a:lnTo>
                <a:lnTo>
                  <a:pt x="3555038" y="915380"/>
                </a:lnTo>
                <a:lnTo>
                  <a:pt x="3596870" y="904942"/>
                </a:lnTo>
                <a:lnTo>
                  <a:pt x="3638818" y="894036"/>
                </a:lnTo>
                <a:lnTo>
                  <a:pt x="3693208" y="885715"/>
                </a:lnTo>
                <a:lnTo>
                  <a:pt x="3735385" y="873883"/>
                </a:lnTo>
                <a:lnTo>
                  <a:pt x="3777675" y="861594"/>
                </a:lnTo>
                <a:lnTo>
                  <a:pt x="3820077" y="848851"/>
                </a:lnTo>
                <a:lnTo>
                  <a:pt x="3862591" y="835658"/>
                </a:lnTo>
                <a:lnTo>
                  <a:pt x="3905215" y="822019"/>
                </a:lnTo>
                <a:lnTo>
                  <a:pt x="3947948" y="807936"/>
                </a:lnTo>
                <a:lnTo>
                  <a:pt x="3990790" y="793415"/>
                </a:lnTo>
                <a:lnTo>
                  <a:pt x="4033740" y="778458"/>
                </a:lnTo>
                <a:lnTo>
                  <a:pt x="4076797" y="763070"/>
                </a:lnTo>
                <a:lnTo>
                  <a:pt x="4119960" y="747253"/>
                </a:lnTo>
                <a:lnTo>
                  <a:pt x="4163228" y="731012"/>
                </a:lnTo>
                <a:lnTo>
                  <a:pt x="4206600" y="714350"/>
                </a:lnTo>
                <a:lnTo>
                  <a:pt x="4250075" y="697271"/>
                </a:lnTo>
                <a:lnTo>
                  <a:pt x="4293652" y="679778"/>
                </a:lnTo>
                <a:lnTo>
                  <a:pt x="4337331" y="661876"/>
                </a:lnTo>
                <a:lnTo>
                  <a:pt x="4368782" y="640517"/>
                </a:lnTo>
                <a:lnTo>
                  <a:pt x="4412661" y="621805"/>
                </a:lnTo>
                <a:lnTo>
                  <a:pt x="4456639" y="602695"/>
                </a:lnTo>
                <a:lnTo>
                  <a:pt x="4500714" y="583189"/>
                </a:lnTo>
                <a:lnTo>
                  <a:pt x="4532559" y="560241"/>
                </a:lnTo>
                <a:lnTo>
                  <a:pt x="4576827" y="539956"/>
                </a:lnTo>
                <a:lnTo>
                  <a:pt x="4608863" y="516235"/>
                </a:lnTo>
                <a:lnTo>
                  <a:pt x="4653320" y="495185"/>
                </a:lnTo>
                <a:lnTo>
                  <a:pt x="4697871" y="473758"/>
                </a:lnTo>
                <a:lnTo>
                  <a:pt x="4730187" y="448906"/>
                </a:lnTo>
                <a:lnTo>
                  <a:pt x="4774922" y="426735"/>
                </a:lnTo>
                <a:lnTo>
                  <a:pt x="4807419" y="401148"/>
                </a:lnTo>
                <a:lnTo>
                  <a:pt x="4852334" y="378249"/>
                </a:lnTo>
                <a:lnTo>
                  <a:pt x="4917774" y="325277"/>
                </a:lnTo>
                <a:lnTo>
                  <a:pt x="4962953" y="301312"/>
                </a:lnTo>
                <a:lnTo>
                  <a:pt x="5028911" y="246241"/>
                </a:lnTo>
                <a:lnTo>
                  <a:pt x="5062018" y="218194"/>
                </a:lnTo>
                <a:lnTo>
                  <a:pt x="5107535" y="192859"/>
                </a:lnTo>
                <a:lnTo>
                  <a:pt x="5207595" y="105720"/>
                </a:lnTo>
                <a:lnTo>
                  <a:pt x="5308373" y="15679"/>
                </a:lnTo>
                <a:lnTo>
                  <a:pt x="5324537" y="738"/>
                </a:lnTo>
                <a:lnTo>
                  <a:pt x="5573748" y="668"/>
                </a:lnTo>
                <a:close/>
              </a:path>
              <a:path w="5574030" h="1167765">
                <a:moveTo>
                  <a:pt x="5325336" y="0"/>
                </a:moveTo>
                <a:lnTo>
                  <a:pt x="5324537" y="738"/>
                </a:lnTo>
                <a:lnTo>
                  <a:pt x="238128" y="2155"/>
                </a:lnTo>
                <a:lnTo>
                  <a:pt x="236033" y="44"/>
                </a:lnTo>
                <a:lnTo>
                  <a:pt x="5325336" y="0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7362503"/>
            <a:ext cx="3053080" cy="2924810"/>
          </a:xfrm>
          <a:custGeom>
            <a:avLst/>
            <a:gdLst/>
            <a:ahLst/>
            <a:cxnLst/>
            <a:rect l="l" t="t" r="r" b="b"/>
            <a:pathLst>
              <a:path w="3053080" h="2924809">
                <a:moveTo>
                  <a:pt x="3052923" y="2924496"/>
                </a:moveTo>
                <a:lnTo>
                  <a:pt x="1534617" y="2924496"/>
                </a:lnTo>
                <a:lnTo>
                  <a:pt x="1516720" y="2881243"/>
                </a:lnTo>
                <a:lnTo>
                  <a:pt x="1497308" y="2836800"/>
                </a:lnTo>
                <a:lnTo>
                  <a:pt x="1476952" y="2792570"/>
                </a:lnTo>
                <a:lnTo>
                  <a:pt x="1455647" y="2748564"/>
                </a:lnTo>
                <a:lnTo>
                  <a:pt x="1433391" y="2704795"/>
                </a:lnTo>
                <a:lnTo>
                  <a:pt x="1410284" y="2661469"/>
                </a:lnTo>
                <a:lnTo>
                  <a:pt x="1386438" y="2618787"/>
                </a:lnTo>
                <a:lnTo>
                  <a:pt x="1362818" y="2578383"/>
                </a:lnTo>
                <a:lnTo>
                  <a:pt x="1361865" y="2576753"/>
                </a:lnTo>
                <a:lnTo>
                  <a:pt x="1336576" y="2535371"/>
                </a:lnTo>
                <a:lnTo>
                  <a:pt x="1310584" y="2494644"/>
                </a:lnTo>
                <a:lnTo>
                  <a:pt x="1283901" y="2454577"/>
                </a:lnTo>
                <a:lnTo>
                  <a:pt x="1256539" y="2415173"/>
                </a:lnTo>
                <a:lnTo>
                  <a:pt x="1228509" y="2376436"/>
                </a:lnTo>
                <a:lnTo>
                  <a:pt x="1199824" y="2338370"/>
                </a:lnTo>
                <a:lnTo>
                  <a:pt x="1170496" y="2300978"/>
                </a:lnTo>
                <a:lnTo>
                  <a:pt x="1140536" y="2264265"/>
                </a:lnTo>
                <a:lnTo>
                  <a:pt x="1109958" y="2228233"/>
                </a:lnTo>
                <a:lnTo>
                  <a:pt x="1078772" y="2192888"/>
                </a:lnTo>
                <a:lnTo>
                  <a:pt x="1046990" y="2158232"/>
                </a:lnTo>
                <a:lnTo>
                  <a:pt x="1014626" y="2124270"/>
                </a:lnTo>
                <a:lnTo>
                  <a:pt x="981690" y="2091005"/>
                </a:lnTo>
                <a:lnTo>
                  <a:pt x="948196" y="2058440"/>
                </a:lnTo>
                <a:lnTo>
                  <a:pt x="914154" y="2026581"/>
                </a:lnTo>
                <a:lnTo>
                  <a:pt x="879576" y="1995430"/>
                </a:lnTo>
                <a:lnTo>
                  <a:pt x="844476" y="1964992"/>
                </a:lnTo>
                <a:lnTo>
                  <a:pt x="808864" y="1935269"/>
                </a:lnTo>
                <a:lnTo>
                  <a:pt x="772753" y="1906267"/>
                </a:lnTo>
                <a:lnTo>
                  <a:pt x="736155" y="1877988"/>
                </a:lnTo>
                <a:lnTo>
                  <a:pt x="699082" y="1850437"/>
                </a:lnTo>
                <a:lnTo>
                  <a:pt x="661546" y="1823617"/>
                </a:lnTo>
                <a:lnTo>
                  <a:pt x="623558" y="1797532"/>
                </a:lnTo>
                <a:lnTo>
                  <a:pt x="585132" y="1772185"/>
                </a:lnTo>
                <a:lnTo>
                  <a:pt x="546278" y="1747582"/>
                </a:lnTo>
                <a:lnTo>
                  <a:pt x="507009" y="1723724"/>
                </a:lnTo>
                <a:lnTo>
                  <a:pt x="467337" y="1700617"/>
                </a:lnTo>
                <a:lnTo>
                  <a:pt x="427273" y="1678264"/>
                </a:lnTo>
                <a:lnTo>
                  <a:pt x="386831" y="1656669"/>
                </a:lnTo>
                <a:lnTo>
                  <a:pt x="346021" y="1635835"/>
                </a:lnTo>
                <a:lnTo>
                  <a:pt x="304857" y="1615767"/>
                </a:lnTo>
                <a:lnTo>
                  <a:pt x="263349" y="1596467"/>
                </a:lnTo>
                <a:lnTo>
                  <a:pt x="221510" y="1577941"/>
                </a:lnTo>
                <a:lnTo>
                  <a:pt x="179352" y="1560191"/>
                </a:lnTo>
                <a:lnTo>
                  <a:pt x="136887" y="1543221"/>
                </a:lnTo>
                <a:lnTo>
                  <a:pt x="94127" y="1527036"/>
                </a:lnTo>
                <a:lnTo>
                  <a:pt x="51084" y="1511638"/>
                </a:lnTo>
                <a:lnTo>
                  <a:pt x="7769" y="1497033"/>
                </a:lnTo>
                <a:lnTo>
                  <a:pt x="0" y="1494570"/>
                </a:lnTo>
                <a:lnTo>
                  <a:pt x="0" y="0"/>
                </a:lnTo>
                <a:lnTo>
                  <a:pt x="69049" y="14317"/>
                </a:lnTo>
                <a:lnTo>
                  <a:pt x="112994" y="24142"/>
                </a:lnTo>
                <a:lnTo>
                  <a:pt x="156817" y="34465"/>
                </a:lnTo>
                <a:lnTo>
                  <a:pt x="200513" y="45283"/>
                </a:lnTo>
                <a:lnTo>
                  <a:pt x="244079" y="56597"/>
                </a:lnTo>
                <a:lnTo>
                  <a:pt x="287509" y="68404"/>
                </a:lnTo>
                <a:lnTo>
                  <a:pt x="330799" y="80703"/>
                </a:lnTo>
                <a:lnTo>
                  <a:pt x="373945" y="93493"/>
                </a:lnTo>
                <a:lnTo>
                  <a:pt x="416942" y="106771"/>
                </a:lnTo>
                <a:lnTo>
                  <a:pt x="459785" y="120538"/>
                </a:lnTo>
                <a:lnTo>
                  <a:pt x="502470" y="134790"/>
                </a:lnTo>
                <a:lnTo>
                  <a:pt x="544992" y="149528"/>
                </a:lnTo>
                <a:lnTo>
                  <a:pt x="587347" y="164748"/>
                </a:lnTo>
                <a:lnTo>
                  <a:pt x="629529" y="180451"/>
                </a:lnTo>
                <a:lnTo>
                  <a:pt x="671536" y="196634"/>
                </a:lnTo>
                <a:lnTo>
                  <a:pt x="713361" y="213296"/>
                </a:lnTo>
                <a:lnTo>
                  <a:pt x="755001" y="230436"/>
                </a:lnTo>
                <a:lnTo>
                  <a:pt x="796450" y="248052"/>
                </a:lnTo>
                <a:lnTo>
                  <a:pt x="837705" y="266142"/>
                </a:lnTo>
                <a:lnTo>
                  <a:pt x="878761" y="284706"/>
                </a:lnTo>
                <a:lnTo>
                  <a:pt x="919613" y="303742"/>
                </a:lnTo>
                <a:lnTo>
                  <a:pt x="960256" y="323248"/>
                </a:lnTo>
                <a:lnTo>
                  <a:pt x="1000686" y="343223"/>
                </a:lnTo>
                <a:lnTo>
                  <a:pt x="1040899" y="363665"/>
                </a:lnTo>
                <a:lnTo>
                  <a:pt x="1080889" y="384574"/>
                </a:lnTo>
                <a:lnTo>
                  <a:pt x="1120653" y="405947"/>
                </a:lnTo>
                <a:lnTo>
                  <a:pt x="1160186" y="427784"/>
                </a:lnTo>
                <a:lnTo>
                  <a:pt x="1199483" y="450082"/>
                </a:lnTo>
                <a:lnTo>
                  <a:pt x="1238539" y="472840"/>
                </a:lnTo>
                <a:lnTo>
                  <a:pt x="1277350" y="496058"/>
                </a:lnTo>
                <a:lnTo>
                  <a:pt x="1315912" y="519733"/>
                </a:lnTo>
                <a:lnTo>
                  <a:pt x="1354220" y="543864"/>
                </a:lnTo>
                <a:lnTo>
                  <a:pt x="1392269" y="568449"/>
                </a:lnTo>
                <a:lnTo>
                  <a:pt x="1430055" y="593488"/>
                </a:lnTo>
                <a:lnTo>
                  <a:pt x="1467574" y="618978"/>
                </a:lnTo>
                <a:lnTo>
                  <a:pt x="1504819" y="644919"/>
                </a:lnTo>
                <a:lnTo>
                  <a:pt x="1541788" y="671308"/>
                </a:lnTo>
                <a:lnTo>
                  <a:pt x="1578476" y="698145"/>
                </a:lnTo>
                <a:lnTo>
                  <a:pt x="1614877" y="725428"/>
                </a:lnTo>
                <a:lnTo>
                  <a:pt x="1650988" y="753155"/>
                </a:lnTo>
                <a:lnTo>
                  <a:pt x="1686804" y="781325"/>
                </a:lnTo>
                <a:lnTo>
                  <a:pt x="1722319" y="809937"/>
                </a:lnTo>
                <a:lnTo>
                  <a:pt x="1757531" y="838990"/>
                </a:lnTo>
                <a:lnTo>
                  <a:pt x="1792434" y="868481"/>
                </a:lnTo>
                <a:lnTo>
                  <a:pt x="1827023" y="898409"/>
                </a:lnTo>
                <a:lnTo>
                  <a:pt x="1861294" y="928773"/>
                </a:lnTo>
                <a:lnTo>
                  <a:pt x="1895243" y="959571"/>
                </a:lnTo>
                <a:lnTo>
                  <a:pt x="1928864" y="990803"/>
                </a:lnTo>
                <a:lnTo>
                  <a:pt x="1962154" y="1022466"/>
                </a:lnTo>
                <a:lnTo>
                  <a:pt x="1995108" y="1054559"/>
                </a:lnTo>
                <a:lnTo>
                  <a:pt x="2027721" y="1087081"/>
                </a:lnTo>
                <a:lnTo>
                  <a:pt x="2059988" y="1120030"/>
                </a:lnTo>
                <a:lnTo>
                  <a:pt x="2091905" y="1153405"/>
                </a:lnTo>
                <a:lnTo>
                  <a:pt x="2123468" y="1187205"/>
                </a:lnTo>
                <a:lnTo>
                  <a:pt x="2154672" y="1221427"/>
                </a:lnTo>
                <a:lnTo>
                  <a:pt x="2185512" y="1256070"/>
                </a:lnTo>
                <a:lnTo>
                  <a:pt x="2215984" y="1291134"/>
                </a:lnTo>
                <a:lnTo>
                  <a:pt x="2246083" y="1326617"/>
                </a:lnTo>
                <a:lnTo>
                  <a:pt x="2275805" y="1362516"/>
                </a:lnTo>
                <a:lnTo>
                  <a:pt x="2305145" y="1398832"/>
                </a:lnTo>
                <a:lnTo>
                  <a:pt x="2334098" y="1435561"/>
                </a:lnTo>
                <a:lnTo>
                  <a:pt x="2362660" y="1472704"/>
                </a:lnTo>
                <a:lnTo>
                  <a:pt x="2390428" y="1509726"/>
                </a:lnTo>
                <a:lnTo>
                  <a:pt x="2418593" y="1548222"/>
                </a:lnTo>
                <a:lnTo>
                  <a:pt x="2445955" y="1586594"/>
                </a:lnTo>
                <a:lnTo>
                  <a:pt x="2472907" y="1625373"/>
                </a:lnTo>
                <a:lnTo>
                  <a:pt x="2499446" y="1664559"/>
                </a:lnTo>
                <a:lnTo>
                  <a:pt x="2525566" y="1704148"/>
                </a:lnTo>
                <a:lnTo>
                  <a:pt x="2551263" y="1744140"/>
                </a:lnTo>
                <a:lnTo>
                  <a:pt x="2576532" y="1784534"/>
                </a:lnTo>
                <a:lnTo>
                  <a:pt x="2601370" y="1825327"/>
                </a:lnTo>
                <a:lnTo>
                  <a:pt x="2624588" y="1864523"/>
                </a:lnTo>
                <a:lnTo>
                  <a:pt x="2625770" y="1866519"/>
                </a:lnTo>
                <a:lnTo>
                  <a:pt x="2648787" y="1906473"/>
                </a:lnTo>
                <a:lnTo>
                  <a:pt x="2649730" y="1908108"/>
                </a:lnTo>
                <a:lnTo>
                  <a:pt x="2666355" y="1937793"/>
                </a:lnTo>
                <a:lnTo>
                  <a:pt x="2768637" y="2134172"/>
                </a:lnTo>
                <a:lnTo>
                  <a:pt x="2803774" y="2208282"/>
                </a:lnTo>
                <a:lnTo>
                  <a:pt x="2823540" y="2251888"/>
                </a:lnTo>
                <a:lnTo>
                  <a:pt x="2842728" y="2295624"/>
                </a:lnTo>
                <a:lnTo>
                  <a:pt x="2861342" y="2339484"/>
                </a:lnTo>
                <a:lnTo>
                  <a:pt x="2879381" y="2383465"/>
                </a:lnTo>
                <a:lnTo>
                  <a:pt x="2896848" y="2427561"/>
                </a:lnTo>
                <a:lnTo>
                  <a:pt x="2913744" y="2471769"/>
                </a:lnTo>
                <a:lnTo>
                  <a:pt x="2930070" y="2516083"/>
                </a:lnTo>
                <a:lnTo>
                  <a:pt x="2945828" y="2560499"/>
                </a:lnTo>
                <a:lnTo>
                  <a:pt x="2961019" y="2605012"/>
                </a:lnTo>
                <a:lnTo>
                  <a:pt x="2975644" y="2649619"/>
                </a:lnTo>
                <a:lnTo>
                  <a:pt x="2989706" y="2694314"/>
                </a:lnTo>
                <a:lnTo>
                  <a:pt x="3003206" y="2739092"/>
                </a:lnTo>
                <a:lnTo>
                  <a:pt x="3016144" y="2783950"/>
                </a:lnTo>
                <a:lnTo>
                  <a:pt x="3028523" y="2828882"/>
                </a:lnTo>
                <a:lnTo>
                  <a:pt x="3040344" y="2873885"/>
                </a:lnTo>
                <a:lnTo>
                  <a:pt x="3051608" y="2918953"/>
                </a:lnTo>
                <a:lnTo>
                  <a:pt x="3052923" y="2924496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128527" y="8090026"/>
            <a:ext cx="231140" cy="1377950"/>
          </a:xfrm>
          <a:custGeom>
            <a:avLst/>
            <a:gdLst/>
            <a:ahLst/>
            <a:cxnLst/>
            <a:rect l="l" t="t" r="r" b="b"/>
            <a:pathLst>
              <a:path w="231140" h="1377950">
                <a:moveTo>
                  <a:pt x="230851" y="1261949"/>
                </a:moveTo>
                <a:lnTo>
                  <a:pt x="221766" y="1306835"/>
                </a:lnTo>
                <a:lnTo>
                  <a:pt x="197005" y="1343530"/>
                </a:lnTo>
                <a:lnTo>
                  <a:pt x="160311" y="1368291"/>
                </a:lnTo>
                <a:lnTo>
                  <a:pt x="115427" y="1377376"/>
                </a:lnTo>
                <a:lnTo>
                  <a:pt x="70541" y="1368291"/>
                </a:lnTo>
                <a:lnTo>
                  <a:pt x="33846" y="1343530"/>
                </a:lnTo>
                <a:lnTo>
                  <a:pt x="9085" y="1306835"/>
                </a:lnTo>
                <a:lnTo>
                  <a:pt x="0" y="1261949"/>
                </a:lnTo>
                <a:lnTo>
                  <a:pt x="9085" y="1217063"/>
                </a:lnTo>
                <a:lnTo>
                  <a:pt x="33846" y="1180369"/>
                </a:lnTo>
                <a:lnTo>
                  <a:pt x="42767" y="1174350"/>
                </a:lnTo>
                <a:lnTo>
                  <a:pt x="42767" y="1261949"/>
                </a:lnTo>
                <a:lnTo>
                  <a:pt x="48485" y="1290205"/>
                </a:lnTo>
                <a:lnTo>
                  <a:pt x="64072" y="1313304"/>
                </a:lnTo>
                <a:lnTo>
                  <a:pt x="87171" y="1328890"/>
                </a:lnTo>
                <a:lnTo>
                  <a:pt x="115427" y="1334609"/>
                </a:lnTo>
                <a:lnTo>
                  <a:pt x="143682" y="1328890"/>
                </a:lnTo>
                <a:lnTo>
                  <a:pt x="166780" y="1313304"/>
                </a:lnTo>
                <a:lnTo>
                  <a:pt x="182365" y="1290205"/>
                </a:lnTo>
                <a:lnTo>
                  <a:pt x="188084" y="1261949"/>
                </a:lnTo>
                <a:lnTo>
                  <a:pt x="188084" y="1174350"/>
                </a:lnTo>
                <a:lnTo>
                  <a:pt x="197005" y="1180369"/>
                </a:lnTo>
                <a:lnTo>
                  <a:pt x="221766" y="1217063"/>
                </a:lnTo>
                <a:lnTo>
                  <a:pt x="230851" y="1261949"/>
                </a:lnTo>
                <a:close/>
              </a:path>
              <a:path w="231140" h="1377950">
                <a:moveTo>
                  <a:pt x="188084" y="1174350"/>
                </a:moveTo>
                <a:lnTo>
                  <a:pt x="188084" y="1261949"/>
                </a:lnTo>
                <a:lnTo>
                  <a:pt x="182365" y="1233694"/>
                </a:lnTo>
                <a:lnTo>
                  <a:pt x="166780" y="1210597"/>
                </a:lnTo>
                <a:lnTo>
                  <a:pt x="143682" y="1195011"/>
                </a:lnTo>
                <a:lnTo>
                  <a:pt x="115427" y="1189292"/>
                </a:lnTo>
                <a:lnTo>
                  <a:pt x="87171" y="1195011"/>
                </a:lnTo>
                <a:lnTo>
                  <a:pt x="64072" y="1210597"/>
                </a:lnTo>
                <a:lnTo>
                  <a:pt x="48485" y="1233695"/>
                </a:lnTo>
                <a:lnTo>
                  <a:pt x="42767" y="1261949"/>
                </a:lnTo>
                <a:lnTo>
                  <a:pt x="42767" y="1174350"/>
                </a:lnTo>
                <a:lnTo>
                  <a:pt x="70541" y="1155609"/>
                </a:lnTo>
                <a:lnTo>
                  <a:pt x="115427" y="1146525"/>
                </a:lnTo>
                <a:lnTo>
                  <a:pt x="160311" y="1155609"/>
                </a:lnTo>
                <a:lnTo>
                  <a:pt x="188084" y="1174350"/>
                </a:lnTo>
                <a:close/>
              </a:path>
              <a:path w="231140" h="1377950">
                <a:moveTo>
                  <a:pt x="230851" y="879776"/>
                </a:moveTo>
                <a:lnTo>
                  <a:pt x="221766" y="924662"/>
                </a:lnTo>
                <a:lnTo>
                  <a:pt x="197005" y="961355"/>
                </a:lnTo>
                <a:lnTo>
                  <a:pt x="160311" y="986115"/>
                </a:lnTo>
                <a:lnTo>
                  <a:pt x="115427" y="995200"/>
                </a:lnTo>
                <a:lnTo>
                  <a:pt x="70541" y="986115"/>
                </a:lnTo>
                <a:lnTo>
                  <a:pt x="33846" y="961355"/>
                </a:lnTo>
                <a:lnTo>
                  <a:pt x="9085" y="924662"/>
                </a:lnTo>
                <a:lnTo>
                  <a:pt x="0" y="879776"/>
                </a:lnTo>
                <a:lnTo>
                  <a:pt x="9085" y="834890"/>
                </a:lnTo>
                <a:lnTo>
                  <a:pt x="33846" y="798195"/>
                </a:lnTo>
                <a:lnTo>
                  <a:pt x="42767" y="792175"/>
                </a:lnTo>
                <a:lnTo>
                  <a:pt x="42767" y="879776"/>
                </a:lnTo>
                <a:lnTo>
                  <a:pt x="48485" y="908030"/>
                </a:lnTo>
                <a:lnTo>
                  <a:pt x="64072" y="931128"/>
                </a:lnTo>
                <a:lnTo>
                  <a:pt x="87171" y="946714"/>
                </a:lnTo>
                <a:lnTo>
                  <a:pt x="115427" y="952433"/>
                </a:lnTo>
                <a:lnTo>
                  <a:pt x="143682" y="946714"/>
                </a:lnTo>
                <a:lnTo>
                  <a:pt x="166780" y="931128"/>
                </a:lnTo>
                <a:lnTo>
                  <a:pt x="182365" y="908030"/>
                </a:lnTo>
                <a:lnTo>
                  <a:pt x="188084" y="879776"/>
                </a:lnTo>
                <a:lnTo>
                  <a:pt x="188084" y="792175"/>
                </a:lnTo>
                <a:lnTo>
                  <a:pt x="197005" y="798195"/>
                </a:lnTo>
                <a:lnTo>
                  <a:pt x="221766" y="834890"/>
                </a:lnTo>
                <a:lnTo>
                  <a:pt x="230851" y="879776"/>
                </a:lnTo>
                <a:close/>
              </a:path>
              <a:path w="231140" h="1377950">
                <a:moveTo>
                  <a:pt x="188084" y="792175"/>
                </a:moveTo>
                <a:lnTo>
                  <a:pt x="188084" y="879776"/>
                </a:lnTo>
                <a:lnTo>
                  <a:pt x="182365" y="851520"/>
                </a:lnTo>
                <a:lnTo>
                  <a:pt x="166780" y="828421"/>
                </a:lnTo>
                <a:lnTo>
                  <a:pt x="143682" y="812835"/>
                </a:lnTo>
                <a:lnTo>
                  <a:pt x="115427" y="807116"/>
                </a:lnTo>
                <a:lnTo>
                  <a:pt x="87171" y="812835"/>
                </a:lnTo>
                <a:lnTo>
                  <a:pt x="64072" y="828421"/>
                </a:lnTo>
                <a:lnTo>
                  <a:pt x="48485" y="851520"/>
                </a:lnTo>
                <a:lnTo>
                  <a:pt x="42767" y="879776"/>
                </a:lnTo>
                <a:lnTo>
                  <a:pt x="42767" y="792175"/>
                </a:lnTo>
                <a:lnTo>
                  <a:pt x="70541" y="773434"/>
                </a:lnTo>
                <a:lnTo>
                  <a:pt x="115427" y="764348"/>
                </a:lnTo>
                <a:lnTo>
                  <a:pt x="160311" y="773434"/>
                </a:lnTo>
                <a:lnTo>
                  <a:pt x="188084" y="792175"/>
                </a:lnTo>
                <a:close/>
              </a:path>
              <a:path w="231140" h="1377950">
                <a:moveTo>
                  <a:pt x="230851" y="497600"/>
                </a:moveTo>
                <a:lnTo>
                  <a:pt x="221766" y="542486"/>
                </a:lnTo>
                <a:lnTo>
                  <a:pt x="197005" y="579179"/>
                </a:lnTo>
                <a:lnTo>
                  <a:pt x="160311" y="603939"/>
                </a:lnTo>
                <a:lnTo>
                  <a:pt x="115427" y="613024"/>
                </a:lnTo>
                <a:lnTo>
                  <a:pt x="70541" y="603939"/>
                </a:lnTo>
                <a:lnTo>
                  <a:pt x="33846" y="579179"/>
                </a:lnTo>
                <a:lnTo>
                  <a:pt x="9085" y="542486"/>
                </a:lnTo>
                <a:lnTo>
                  <a:pt x="0" y="497600"/>
                </a:lnTo>
                <a:lnTo>
                  <a:pt x="9085" y="452714"/>
                </a:lnTo>
                <a:lnTo>
                  <a:pt x="33846" y="416021"/>
                </a:lnTo>
                <a:lnTo>
                  <a:pt x="42767" y="410001"/>
                </a:lnTo>
                <a:lnTo>
                  <a:pt x="42767" y="497600"/>
                </a:lnTo>
                <a:lnTo>
                  <a:pt x="48485" y="525854"/>
                </a:lnTo>
                <a:lnTo>
                  <a:pt x="64072" y="548952"/>
                </a:lnTo>
                <a:lnTo>
                  <a:pt x="87171" y="564538"/>
                </a:lnTo>
                <a:lnTo>
                  <a:pt x="115427" y="570257"/>
                </a:lnTo>
                <a:lnTo>
                  <a:pt x="143682" y="564538"/>
                </a:lnTo>
                <a:lnTo>
                  <a:pt x="166780" y="548952"/>
                </a:lnTo>
                <a:lnTo>
                  <a:pt x="182365" y="525854"/>
                </a:lnTo>
                <a:lnTo>
                  <a:pt x="188084" y="497600"/>
                </a:lnTo>
                <a:lnTo>
                  <a:pt x="188084" y="410001"/>
                </a:lnTo>
                <a:lnTo>
                  <a:pt x="197005" y="416021"/>
                </a:lnTo>
                <a:lnTo>
                  <a:pt x="221766" y="452714"/>
                </a:lnTo>
                <a:lnTo>
                  <a:pt x="230851" y="497600"/>
                </a:lnTo>
                <a:close/>
              </a:path>
              <a:path w="231140" h="1377950">
                <a:moveTo>
                  <a:pt x="188084" y="410001"/>
                </a:moveTo>
                <a:lnTo>
                  <a:pt x="188084" y="497600"/>
                </a:lnTo>
                <a:lnTo>
                  <a:pt x="182365" y="469346"/>
                </a:lnTo>
                <a:lnTo>
                  <a:pt x="166780" y="446248"/>
                </a:lnTo>
                <a:lnTo>
                  <a:pt x="143682" y="430662"/>
                </a:lnTo>
                <a:lnTo>
                  <a:pt x="115427" y="424943"/>
                </a:lnTo>
                <a:lnTo>
                  <a:pt x="87171" y="430662"/>
                </a:lnTo>
                <a:lnTo>
                  <a:pt x="64072" y="446248"/>
                </a:lnTo>
                <a:lnTo>
                  <a:pt x="48485" y="469346"/>
                </a:lnTo>
                <a:lnTo>
                  <a:pt x="42767" y="497600"/>
                </a:lnTo>
                <a:lnTo>
                  <a:pt x="42767" y="410001"/>
                </a:lnTo>
                <a:lnTo>
                  <a:pt x="70541" y="391261"/>
                </a:lnTo>
                <a:lnTo>
                  <a:pt x="115427" y="382176"/>
                </a:lnTo>
                <a:lnTo>
                  <a:pt x="160311" y="391261"/>
                </a:lnTo>
                <a:lnTo>
                  <a:pt x="188084" y="410001"/>
                </a:lnTo>
                <a:close/>
              </a:path>
              <a:path w="231140" h="1377950">
                <a:moveTo>
                  <a:pt x="230851" y="115424"/>
                </a:moveTo>
                <a:lnTo>
                  <a:pt x="221766" y="160308"/>
                </a:lnTo>
                <a:lnTo>
                  <a:pt x="197005" y="197002"/>
                </a:lnTo>
                <a:lnTo>
                  <a:pt x="160311" y="221762"/>
                </a:lnTo>
                <a:lnTo>
                  <a:pt x="115427" y="230848"/>
                </a:lnTo>
                <a:lnTo>
                  <a:pt x="70541" y="221762"/>
                </a:lnTo>
                <a:lnTo>
                  <a:pt x="33846" y="197002"/>
                </a:lnTo>
                <a:lnTo>
                  <a:pt x="9085" y="160308"/>
                </a:lnTo>
                <a:lnTo>
                  <a:pt x="0" y="115424"/>
                </a:lnTo>
                <a:lnTo>
                  <a:pt x="9085" y="70539"/>
                </a:lnTo>
                <a:lnTo>
                  <a:pt x="33846" y="33845"/>
                </a:lnTo>
                <a:lnTo>
                  <a:pt x="42767" y="27826"/>
                </a:lnTo>
                <a:lnTo>
                  <a:pt x="42767" y="115424"/>
                </a:lnTo>
                <a:lnTo>
                  <a:pt x="48485" y="143679"/>
                </a:lnTo>
                <a:lnTo>
                  <a:pt x="64072" y="166777"/>
                </a:lnTo>
                <a:lnTo>
                  <a:pt x="87171" y="182362"/>
                </a:lnTo>
                <a:lnTo>
                  <a:pt x="115427" y="188081"/>
                </a:lnTo>
                <a:lnTo>
                  <a:pt x="143682" y="182362"/>
                </a:lnTo>
                <a:lnTo>
                  <a:pt x="166780" y="166777"/>
                </a:lnTo>
                <a:lnTo>
                  <a:pt x="182365" y="143679"/>
                </a:lnTo>
                <a:lnTo>
                  <a:pt x="188084" y="115424"/>
                </a:lnTo>
                <a:lnTo>
                  <a:pt x="188084" y="27825"/>
                </a:lnTo>
                <a:lnTo>
                  <a:pt x="197005" y="33845"/>
                </a:lnTo>
                <a:lnTo>
                  <a:pt x="221766" y="70539"/>
                </a:lnTo>
                <a:lnTo>
                  <a:pt x="230851" y="115424"/>
                </a:lnTo>
                <a:close/>
              </a:path>
              <a:path w="231140" h="1377950">
                <a:moveTo>
                  <a:pt x="188084" y="27825"/>
                </a:moveTo>
                <a:lnTo>
                  <a:pt x="188084" y="115424"/>
                </a:lnTo>
                <a:lnTo>
                  <a:pt x="182365" y="87168"/>
                </a:lnTo>
                <a:lnTo>
                  <a:pt x="166780" y="64070"/>
                </a:lnTo>
                <a:lnTo>
                  <a:pt x="143682" y="48485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0"/>
                </a:lnTo>
                <a:lnTo>
                  <a:pt x="48485" y="87168"/>
                </a:lnTo>
                <a:lnTo>
                  <a:pt x="42767" y="115424"/>
                </a:lnTo>
                <a:lnTo>
                  <a:pt x="42767" y="27826"/>
                </a:lnTo>
                <a:lnTo>
                  <a:pt x="70541" y="9085"/>
                </a:lnTo>
                <a:lnTo>
                  <a:pt x="115427" y="0"/>
                </a:lnTo>
                <a:lnTo>
                  <a:pt x="160311" y="9085"/>
                </a:lnTo>
                <a:lnTo>
                  <a:pt x="188084" y="27825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78777" y="3962816"/>
            <a:ext cx="14130655" cy="2361565"/>
          </a:xfrm>
          <a:custGeom>
            <a:avLst/>
            <a:gdLst/>
            <a:ahLst/>
            <a:cxnLst/>
            <a:rect l="l" t="t" r="r" b="b"/>
            <a:pathLst>
              <a:path w="14130655" h="2361565">
                <a:moveTo>
                  <a:pt x="13654193" y="2361367"/>
                </a:moveTo>
                <a:lnTo>
                  <a:pt x="476249" y="2361367"/>
                </a:lnTo>
                <a:lnTo>
                  <a:pt x="427556" y="2358908"/>
                </a:lnTo>
                <a:lnTo>
                  <a:pt x="380268" y="2351691"/>
                </a:lnTo>
                <a:lnTo>
                  <a:pt x="334627" y="2339956"/>
                </a:lnTo>
                <a:lnTo>
                  <a:pt x="290871" y="2323941"/>
                </a:lnTo>
                <a:lnTo>
                  <a:pt x="249240" y="2303886"/>
                </a:lnTo>
                <a:lnTo>
                  <a:pt x="209974" y="2280031"/>
                </a:lnTo>
                <a:lnTo>
                  <a:pt x="173310" y="2252615"/>
                </a:lnTo>
                <a:lnTo>
                  <a:pt x="139490" y="2221877"/>
                </a:lnTo>
                <a:lnTo>
                  <a:pt x="108752" y="2188056"/>
                </a:lnTo>
                <a:lnTo>
                  <a:pt x="81336" y="2151393"/>
                </a:lnTo>
                <a:lnTo>
                  <a:pt x="57480" y="2112126"/>
                </a:lnTo>
                <a:lnTo>
                  <a:pt x="37426" y="2070495"/>
                </a:lnTo>
                <a:lnTo>
                  <a:pt x="21411" y="2026739"/>
                </a:lnTo>
                <a:lnTo>
                  <a:pt x="9675" y="1981098"/>
                </a:lnTo>
                <a:lnTo>
                  <a:pt x="2458" y="1933811"/>
                </a:lnTo>
                <a:lnTo>
                  <a:pt x="0" y="1885117"/>
                </a:lnTo>
                <a:lnTo>
                  <a:pt x="0" y="476249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0" y="57480"/>
                </a:lnTo>
                <a:lnTo>
                  <a:pt x="290871" y="37426"/>
                </a:lnTo>
                <a:lnTo>
                  <a:pt x="334627" y="21411"/>
                </a:lnTo>
                <a:lnTo>
                  <a:pt x="380268" y="9675"/>
                </a:lnTo>
                <a:lnTo>
                  <a:pt x="427556" y="2458"/>
                </a:lnTo>
                <a:lnTo>
                  <a:pt x="476249" y="0"/>
                </a:lnTo>
                <a:lnTo>
                  <a:pt x="13654193" y="0"/>
                </a:lnTo>
                <a:lnTo>
                  <a:pt x="13702887" y="2458"/>
                </a:lnTo>
                <a:lnTo>
                  <a:pt x="13750174" y="9675"/>
                </a:lnTo>
                <a:lnTo>
                  <a:pt x="13795815" y="21411"/>
                </a:lnTo>
                <a:lnTo>
                  <a:pt x="13839571" y="37426"/>
                </a:lnTo>
                <a:lnTo>
                  <a:pt x="13881202" y="57480"/>
                </a:lnTo>
                <a:lnTo>
                  <a:pt x="13920469" y="81336"/>
                </a:lnTo>
                <a:lnTo>
                  <a:pt x="13957133" y="108752"/>
                </a:lnTo>
                <a:lnTo>
                  <a:pt x="13990953" y="139490"/>
                </a:lnTo>
                <a:lnTo>
                  <a:pt x="14021691" y="173310"/>
                </a:lnTo>
                <a:lnTo>
                  <a:pt x="14049107" y="209974"/>
                </a:lnTo>
                <a:lnTo>
                  <a:pt x="14072962" y="249241"/>
                </a:lnTo>
                <a:lnTo>
                  <a:pt x="14093017" y="290872"/>
                </a:lnTo>
                <a:lnTo>
                  <a:pt x="14109032" y="334627"/>
                </a:lnTo>
                <a:lnTo>
                  <a:pt x="14120768" y="380269"/>
                </a:lnTo>
                <a:lnTo>
                  <a:pt x="14127984" y="427556"/>
                </a:lnTo>
                <a:lnTo>
                  <a:pt x="14130443" y="476249"/>
                </a:lnTo>
                <a:lnTo>
                  <a:pt x="14130443" y="1885117"/>
                </a:lnTo>
                <a:lnTo>
                  <a:pt x="14127984" y="1933811"/>
                </a:lnTo>
                <a:lnTo>
                  <a:pt x="14120768" y="1981098"/>
                </a:lnTo>
                <a:lnTo>
                  <a:pt x="14109032" y="2026739"/>
                </a:lnTo>
                <a:lnTo>
                  <a:pt x="14093017" y="2070495"/>
                </a:lnTo>
                <a:lnTo>
                  <a:pt x="14072962" y="2112126"/>
                </a:lnTo>
                <a:lnTo>
                  <a:pt x="14049107" y="2151393"/>
                </a:lnTo>
                <a:lnTo>
                  <a:pt x="14021691" y="2188056"/>
                </a:lnTo>
                <a:lnTo>
                  <a:pt x="13990953" y="2221877"/>
                </a:lnTo>
                <a:lnTo>
                  <a:pt x="13957133" y="2252615"/>
                </a:lnTo>
                <a:lnTo>
                  <a:pt x="13920469" y="2280031"/>
                </a:lnTo>
                <a:lnTo>
                  <a:pt x="13881202" y="2303886"/>
                </a:lnTo>
                <a:lnTo>
                  <a:pt x="13839571" y="2323941"/>
                </a:lnTo>
                <a:lnTo>
                  <a:pt x="13795815" y="2339956"/>
                </a:lnTo>
                <a:lnTo>
                  <a:pt x="13750174" y="2351691"/>
                </a:lnTo>
                <a:lnTo>
                  <a:pt x="13702887" y="2358908"/>
                </a:lnTo>
                <a:lnTo>
                  <a:pt x="13654193" y="2361367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71906" rIns="0" bIns="0" rtlCol="0">
            <a:spAutoFit/>
          </a:bodyPr>
          <a:lstStyle/>
          <a:p>
            <a:pPr marL="36830" marR="5080" indent="252095">
              <a:lnSpc>
                <a:spcPts val="6450"/>
              </a:lnSpc>
              <a:spcBef>
                <a:spcPts val="1440"/>
              </a:spcBef>
            </a:pPr>
            <a:r>
              <a:rPr spc="400" dirty="0"/>
              <a:t>EFFECT</a:t>
            </a:r>
            <a:r>
              <a:rPr spc="365" dirty="0"/>
              <a:t> </a:t>
            </a:r>
            <a:r>
              <a:rPr spc="350" dirty="0"/>
              <a:t>OF</a:t>
            </a:r>
            <a:r>
              <a:rPr spc="370" dirty="0"/>
              <a:t> </a:t>
            </a:r>
            <a:r>
              <a:rPr spc="580" dirty="0"/>
              <a:t>STRAIN</a:t>
            </a:r>
            <a:r>
              <a:rPr spc="365" dirty="0"/>
              <a:t> </a:t>
            </a:r>
            <a:r>
              <a:rPr spc="515" dirty="0"/>
              <a:t>RATE</a:t>
            </a:r>
            <a:r>
              <a:rPr spc="370" dirty="0"/>
              <a:t> </a:t>
            </a:r>
            <a:r>
              <a:rPr spc="500" dirty="0"/>
              <a:t>ON </a:t>
            </a:r>
            <a:r>
              <a:rPr spc="705" dirty="0"/>
              <a:t>TITANIUM</a:t>
            </a:r>
            <a:r>
              <a:rPr spc="365" dirty="0"/>
              <a:t> </a:t>
            </a:r>
            <a:r>
              <a:rPr spc="630" dirty="0"/>
              <a:t>ALLOY</a:t>
            </a:r>
            <a:r>
              <a:rPr spc="365" dirty="0"/>
              <a:t> </a:t>
            </a:r>
            <a:r>
              <a:rPr spc="530" dirty="0"/>
              <a:t>EXTRUSION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094772" y="0"/>
            <a:ext cx="5193665" cy="2249805"/>
            <a:chOff x="13094772" y="0"/>
            <a:chExt cx="5193665" cy="2249805"/>
          </a:xfrm>
        </p:grpSpPr>
        <p:sp>
          <p:nvSpPr>
            <p:cNvPr id="3" name="object 3"/>
            <p:cNvSpPr/>
            <p:nvPr/>
          </p:nvSpPr>
          <p:spPr>
            <a:xfrm>
              <a:off x="14817514" y="0"/>
              <a:ext cx="3470910" cy="2249805"/>
            </a:xfrm>
            <a:custGeom>
              <a:avLst/>
              <a:gdLst/>
              <a:ahLst/>
              <a:cxnLst/>
              <a:rect l="l" t="t" r="r" b="b"/>
              <a:pathLst>
                <a:path w="3470909" h="2249805">
                  <a:moveTo>
                    <a:pt x="2917327" y="2249652"/>
                  </a:moveTo>
                  <a:lnTo>
                    <a:pt x="2679011" y="2249652"/>
                  </a:lnTo>
                  <a:lnTo>
                    <a:pt x="2653748" y="2248607"/>
                  </a:lnTo>
                  <a:lnTo>
                    <a:pt x="2606012" y="2245844"/>
                  </a:lnTo>
                  <a:lnTo>
                    <a:pt x="2558489" y="2242305"/>
                  </a:lnTo>
                  <a:lnTo>
                    <a:pt x="2511186" y="2237997"/>
                  </a:lnTo>
                  <a:lnTo>
                    <a:pt x="2464107" y="2232925"/>
                  </a:lnTo>
                  <a:lnTo>
                    <a:pt x="2417261" y="2227097"/>
                  </a:lnTo>
                  <a:lnTo>
                    <a:pt x="2370652" y="2220519"/>
                  </a:lnTo>
                  <a:lnTo>
                    <a:pt x="2324287" y="2213196"/>
                  </a:lnTo>
                  <a:lnTo>
                    <a:pt x="2278173" y="2205135"/>
                  </a:lnTo>
                  <a:lnTo>
                    <a:pt x="2232315" y="2196342"/>
                  </a:lnTo>
                  <a:lnTo>
                    <a:pt x="2186720" y="2186824"/>
                  </a:lnTo>
                  <a:lnTo>
                    <a:pt x="2141394" y="2176586"/>
                  </a:lnTo>
                  <a:lnTo>
                    <a:pt x="2096344" y="2165636"/>
                  </a:lnTo>
                  <a:lnTo>
                    <a:pt x="2051575" y="2153978"/>
                  </a:lnTo>
                  <a:lnTo>
                    <a:pt x="2007094" y="2141620"/>
                  </a:lnTo>
                  <a:lnTo>
                    <a:pt x="1962908" y="2128568"/>
                  </a:lnTo>
                  <a:lnTo>
                    <a:pt x="1919021" y="2114828"/>
                  </a:lnTo>
                  <a:lnTo>
                    <a:pt x="1875442" y="2100406"/>
                  </a:lnTo>
                  <a:lnTo>
                    <a:pt x="1832175" y="2085309"/>
                  </a:lnTo>
                  <a:lnTo>
                    <a:pt x="1789227" y="2069542"/>
                  </a:lnTo>
                  <a:lnTo>
                    <a:pt x="1746605" y="2053112"/>
                  </a:lnTo>
                  <a:lnTo>
                    <a:pt x="1704314" y="2036026"/>
                  </a:lnTo>
                  <a:lnTo>
                    <a:pt x="1662361" y="2018289"/>
                  </a:lnTo>
                  <a:lnTo>
                    <a:pt x="1620752" y="1999908"/>
                  </a:lnTo>
                  <a:lnTo>
                    <a:pt x="1579494" y="1980888"/>
                  </a:lnTo>
                  <a:lnTo>
                    <a:pt x="1538593" y="1961237"/>
                  </a:lnTo>
                  <a:lnTo>
                    <a:pt x="1498054" y="1940961"/>
                  </a:lnTo>
                  <a:lnTo>
                    <a:pt x="1457884" y="1920065"/>
                  </a:lnTo>
                  <a:lnTo>
                    <a:pt x="1418090" y="1898556"/>
                  </a:lnTo>
                  <a:lnTo>
                    <a:pt x="1378678" y="1876441"/>
                  </a:lnTo>
                  <a:lnTo>
                    <a:pt x="1339653" y="1853725"/>
                  </a:lnTo>
                  <a:lnTo>
                    <a:pt x="1301023" y="1830415"/>
                  </a:lnTo>
                  <a:lnTo>
                    <a:pt x="1262793" y="1806516"/>
                  </a:lnTo>
                  <a:lnTo>
                    <a:pt x="1224970" y="1782037"/>
                  </a:lnTo>
                  <a:lnTo>
                    <a:pt x="1187559" y="1756981"/>
                  </a:lnTo>
                  <a:lnTo>
                    <a:pt x="1150568" y="1731357"/>
                  </a:lnTo>
                  <a:lnTo>
                    <a:pt x="1114002" y="1705169"/>
                  </a:lnTo>
                  <a:lnTo>
                    <a:pt x="1077868" y="1678425"/>
                  </a:lnTo>
                  <a:lnTo>
                    <a:pt x="1042172" y="1651130"/>
                  </a:lnTo>
                  <a:lnTo>
                    <a:pt x="1006920" y="1623291"/>
                  </a:lnTo>
                  <a:lnTo>
                    <a:pt x="972118" y="1594914"/>
                  </a:lnTo>
                  <a:lnTo>
                    <a:pt x="937773" y="1566005"/>
                  </a:lnTo>
                  <a:lnTo>
                    <a:pt x="903892" y="1536571"/>
                  </a:lnTo>
                  <a:lnTo>
                    <a:pt x="870479" y="1506618"/>
                  </a:lnTo>
                  <a:lnTo>
                    <a:pt x="837541" y="1476151"/>
                  </a:lnTo>
                  <a:lnTo>
                    <a:pt x="805086" y="1445178"/>
                  </a:lnTo>
                  <a:lnTo>
                    <a:pt x="773118" y="1413705"/>
                  </a:lnTo>
                  <a:lnTo>
                    <a:pt x="741645" y="1381737"/>
                  </a:lnTo>
                  <a:lnTo>
                    <a:pt x="710672" y="1349282"/>
                  </a:lnTo>
                  <a:lnTo>
                    <a:pt x="680205" y="1316344"/>
                  </a:lnTo>
                  <a:lnTo>
                    <a:pt x="650252" y="1282932"/>
                  </a:lnTo>
                  <a:lnTo>
                    <a:pt x="620818" y="1249050"/>
                  </a:lnTo>
                  <a:lnTo>
                    <a:pt x="591909" y="1214705"/>
                  </a:lnTo>
                  <a:lnTo>
                    <a:pt x="563532" y="1179903"/>
                  </a:lnTo>
                  <a:lnTo>
                    <a:pt x="535693" y="1144651"/>
                  </a:lnTo>
                  <a:lnTo>
                    <a:pt x="508399" y="1108955"/>
                  </a:lnTo>
                  <a:lnTo>
                    <a:pt x="481654" y="1072821"/>
                  </a:lnTo>
                  <a:lnTo>
                    <a:pt x="455467" y="1036255"/>
                  </a:lnTo>
                  <a:lnTo>
                    <a:pt x="429842" y="999264"/>
                  </a:lnTo>
                  <a:lnTo>
                    <a:pt x="404787" y="961854"/>
                  </a:lnTo>
                  <a:lnTo>
                    <a:pt x="380307" y="924030"/>
                  </a:lnTo>
                  <a:lnTo>
                    <a:pt x="356409" y="885800"/>
                  </a:lnTo>
                  <a:lnTo>
                    <a:pt x="333098" y="847170"/>
                  </a:lnTo>
                  <a:lnTo>
                    <a:pt x="310382" y="808145"/>
                  </a:lnTo>
                  <a:lnTo>
                    <a:pt x="288267" y="768733"/>
                  </a:lnTo>
                  <a:lnTo>
                    <a:pt x="266758" y="728939"/>
                  </a:lnTo>
                  <a:lnTo>
                    <a:pt x="245862" y="688769"/>
                  </a:lnTo>
                  <a:lnTo>
                    <a:pt x="225586" y="648231"/>
                  </a:lnTo>
                  <a:lnTo>
                    <a:pt x="205935" y="607329"/>
                  </a:lnTo>
                  <a:lnTo>
                    <a:pt x="186916" y="566071"/>
                  </a:lnTo>
                  <a:lnTo>
                    <a:pt x="168535" y="524462"/>
                  </a:lnTo>
                  <a:lnTo>
                    <a:pt x="150798" y="482509"/>
                  </a:lnTo>
                  <a:lnTo>
                    <a:pt x="133711" y="440219"/>
                  </a:lnTo>
                  <a:lnTo>
                    <a:pt x="117281" y="397596"/>
                  </a:lnTo>
                  <a:lnTo>
                    <a:pt x="101515" y="354649"/>
                  </a:lnTo>
                  <a:lnTo>
                    <a:pt x="86417" y="311382"/>
                  </a:lnTo>
                  <a:lnTo>
                    <a:pt x="71995" y="267802"/>
                  </a:lnTo>
                  <a:lnTo>
                    <a:pt x="58255" y="223916"/>
                  </a:lnTo>
                  <a:lnTo>
                    <a:pt x="45203" y="179729"/>
                  </a:lnTo>
                  <a:lnTo>
                    <a:pt x="32845" y="135248"/>
                  </a:lnTo>
                  <a:lnTo>
                    <a:pt x="21188" y="90479"/>
                  </a:lnTo>
                  <a:lnTo>
                    <a:pt x="10237" y="45429"/>
                  </a:lnTo>
                  <a:lnTo>
                    <a:pt x="0" y="0"/>
                  </a:lnTo>
                  <a:lnTo>
                    <a:pt x="589767" y="0"/>
                  </a:lnTo>
                  <a:lnTo>
                    <a:pt x="601887" y="42390"/>
                  </a:lnTo>
                  <a:lnTo>
                    <a:pt x="615503" y="86587"/>
                  </a:lnTo>
                  <a:lnTo>
                    <a:pt x="629982" y="130398"/>
                  </a:lnTo>
                  <a:lnTo>
                    <a:pt x="645312" y="173813"/>
                  </a:lnTo>
                  <a:lnTo>
                    <a:pt x="661485" y="216822"/>
                  </a:lnTo>
                  <a:lnTo>
                    <a:pt x="678490" y="259416"/>
                  </a:lnTo>
                  <a:lnTo>
                    <a:pt x="696318" y="301584"/>
                  </a:lnTo>
                  <a:lnTo>
                    <a:pt x="714958" y="343316"/>
                  </a:lnTo>
                  <a:lnTo>
                    <a:pt x="734401" y="384602"/>
                  </a:lnTo>
                  <a:lnTo>
                    <a:pt x="754637" y="425434"/>
                  </a:lnTo>
                  <a:lnTo>
                    <a:pt x="775656" y="465799"/>
                  </a:lnTo>
                  <a:lnTo>
                    <a:pt x="797447" y="505690"/>
                  </a:lnTo>
                  <a:lnTo>
                    <a:pt x="820002" y="545095"/>
                  </a:lnTo>
                  <a:lnTo>
                    <a:pt x="843309" y="584005"/>
                  </a:lnTo>
                  <a:lnTo>
                    <a:pt x="867360" y="622410"/>
                  </a:lnTo>
                  <a:lnTo>
                    <a:pt x="892144" y="660300"/>
                  </a:lnTo>
                  <a:lnTo>
                    <a:pt x="917651" y="697666"/>
                  </a:lnTo>
                  <a:lnTo>
                    <a:pt x="943872" y="734496"/>
                  </a:lnTo>
                  <a:lnTo>
                    <a:pt x="970796" y="770782"/>
                  </a:lnTo>
                  <a:lnTo>
                    <a:pt x="998414" y="806513"/>
                  </a:lnTo>
                  <a:lnTo>
                    <a:pt x="1026715" y="841679"/>
                  </a:lnTo>
                  <a:lnTo>
                    <a:pt x="1055690" y="876271"/>
                  </a:lnTo>
                  <a:lnTo>
                    <a:pt x="1085329" y="910278"/>
                  </a:lnTo>
                  <a:lnTo>
                    <a:pt x="1115621" y="943691"/>
                  </a:lnTo>
                  <a:lnTo>
                    <a:pt x="1146558" y="976500"/>
                  </a:lnTo>
                  <a:lnTo>
                    <a:pt x="1178128" y="1008695"/>
                  </a:lnTo>
                  <a:lnTo>
                    <a:pt x="1210323" y="1040265"/>
                  </a:lnTo>
                  <a:lnTo>
                    <a:pt x="1243132" y="1071202"/>
                  </a:lnTo>
                  <a:lnTo>
                    <a:pt x="1276545" y="1101495"/>
                  </a:lnTo>
                  <a:lnTo>
                    <a:pt x="1310552" y="1131133"/>
                  </a:lnTo>
                  <a:lnTo>
                    <a:pt x="1345144" y="1160108"/>
                  </a:lnTo>
                  <a:lnTo>
                    <a:pt x="1380311" y="1188410"/>
                  </a:lnTo>
                  <a:lnTo>
                    <a:pt x="1416042" y="1216027"/>
                  </a:lnTo>
                  <a:lnTo>
                    <a:pt x="1452327" y="1242951"/>
                  </a:lnTo>
                  <a:lnTo>
                    <a:pt x="1489158" y="1269172"/>
                  </a:lnTo>
                  <a:lnTo>
                    <a:pt x="1526523" y="1294679"/>
                  </a:lnTo>
                  <a:lnTo>
                    <a:pt x="1564413" y="1319463"/>
                  </a:lnTo>
                  <a:lnTo>
                    <a:pt x="1602818" y="1343514"/>
                  </a:lnTo>
                  <a:lnTo>
                    <a:pt x="1641728" y="1366821"/>
                  </a:lnTo>
                  <a:lnTo>
                    <a:pt x="1681133" y="1389376"/>
                  </a:lnTo>
                  <a:lnTo>
                    <a:pt x="1721024" y="1411167"/>
                  </a:lnTo>
                  <a:lnTo>
                    <a:pt x="1761390" y="1432186"/>
                  </a:lnTo>
                  <a:lnTo>
                    <a:pt x="1802221" y="1452422"/>
                  </a:lnTo>
                  <a:lnTo>
                    <a:pt x="1843508" y="1471865"/>
                  </a:lnTo>
                  <a:lnTo>
                    <a:pt x="1885240" y="1490505"/>
                  </a:lnTo>
                  <a:lnTo>
                    <a:pt x="1927407" y="1508333"/>
                  </a:lnTo>
                  <a:lnTo>
                    <a:pt x="1970001" y="1525338"/>
                  </a:lnTo>
                  <a:lnTo>
                    <a:pt x="2013010" y="1541511"/>
                  </a:lnTo>
                  <a:lnTo>
                    <a:pt x="2056425" y="1556842"/>
                  </a:lnTo>
                  <a:lnTo>
                    <a:pt x="2100236" y="1571320"/>
                  </a:lnTo>
                  <a:lnTo>
                    <a:pt x="2144433" y="1584936"/>
                  </a:lnTo>
                  <a:lnTo>
                    <a:pt x="2189007" y="1597680"/>
                  </a:lnTo>
                  <a:lnTo>
                    <a:pt x="2233946" y="1609542"/>
                  </a:lnTo>
                  <a:lnTo>
                    <a:pt x="2279242" y="1620512"/>
                  </a:lnTo>
                  <a:lnTo>
                    <a:pt x="2324884" y="1630580"/>
                  </a:lnTo>
                  <a:lnTo>
                    <a:pt x="2370862" y="1639736"/>
                  </a:lnTo>
                  <a:lnTo>
                    <a:pt x="2417167" y="1647971"/>
                  </a:lnTo>
                  <a:lnTo>
                    <a:pt x="2463788" y="1655274"/>
                  </a:lnTo>
                  <a:lnTo>
                    <a:pt x="2510716" y="1661636"/>
                  </a:lnTo>
                  <a:lnTo>
                    <a:pt x="2557941" y="1667046"/>
                  </a:lnTo>
                  <a:lnTo>
                    <a:pt x="2605453" y="1671494"/>
                  </a:lnTo>
                  <a:lnTo>
                    <a:pt x="2653241" y="1674971"/>
                  </a:lnTo>
                  <a:lnTo>
                    <a:pt x="2701297" y="1677467"/>
                  </a:lnTo>
                  <a:lnTo>
                    <a:pt x="2749609" y="1678972"/>
                  </a:lnTo>
                  <a:lnTo>
                    <a:pt x="2798169" y="1679476"/>
                  </a:lnTo>
                  <a:lnTo>
                    <a:pt x="3470484" y="1679476"/>
                  </a:lnTo>
                  <a:lnTo>
                    <a:pt x="3470484" y="2172809"/>
                  </a:lnTo>
                  <a:lnTo>
                    <a:pt x="3409618" y="2186824"/>
                  </a:lnTo>
                  <a:lnTo>
                    <a:pt x="3364023" y="2196342"/>
                  </a:lnTo>
                  <a:lnTo>
                    <a:pt x="3318165" y="2205135"/>
                  </a:lnTo>
                  <a:lnTo>
                    <a:pt x="3272051" y="2213196"/>
                  </a:lnTo>
                  <a:lnTo>
                    <a:pt x="3225686" y="2220519"/>
                  </a:lnTo>
                  <a:lnTo>
                    <a:pt x="3179077" y="2227097"/>
                  </a:lnTo>
                  <a:lnTo>
                    <a:pt x="3132231" y="2232925"/>
                  </a:lnTo>
                  <a:lnTo>
                    <a:pt x="3085152" y="2237997"/>
                  </a:lnTo>
                  <a:lnTo>
                    <a:pt x="3037849" y="2242305"/>
                  </a:lnTo>
                  <a:lnTo>
                    <a:pt x="2990326" y="2245844"/>
                  </a:lnTo>
                  <a:lnTo>
                    <a:pt x="2942590" y="2248607"/>
                  </a:lnTo>
                  <a:lnTo>
                    <a:pt x="2917327" y="2249652"/>
                  </a:lnTo>
                  <a:close/>
                </a:path>
                <a:path w="3470909" h="2249805">
                  <a:moveTo>
                    <a:pt x="3470484" y="1679476"/>
                  </a:moveTo>
                  <a:lnTo>
                    <a:pt x="2798169" y="1679476"/>
                  </a:lnTo>
                  <a:lnTo>
                    <a:pt x="2846729" y="1678972"/>
                  </a:lnTo>
                  <a:lnTo>
                    <a:pt x="2895041" y="1677467"/>
                  </a:lnTo>
                  <a:lnTo>
                    <a:pt x="2943097" y="1674971"/>
                  </a:lnTo>
                  <a:lnTo>
                    <a:pt x="2990885" y="1671494"/>
                  </a:lnTo>
                  <a:lnTo>
                    <a:pt x="3038397" y="1667046"/>
                  </a:lnTo>
                  <a:lnTo>
                    <a:pt x="3085622" y="1661636"/>
                  </a:lnTo>
                  <a:lnTo>
                    <a:pt x="3132550" y="1655274"/>
                  </a:lnTo>
                  <a:lnTo>
                    <a:pt x="3179171" y="1647971"/>
                  </a:lnTo>
                  <a:lnTo>
                    <a:pt x="3225476" y="1639736"/>
                  </a:lnTo>
                  <a:lnTo>
                    <a:pt x="3271455" y="1630580"/>
                  </a:lnTo>
                  <a:lnTo>
                    <a:pt x="3317097" y="1620512"/>
                  </a:lnTo>
                  <a:lnTo>
                    <a:pt x="3362392" y="1609542"/>
                  </a:lnTo>
                  <a:lnTo>
                    <a:pt x="3407332" y="1597680"/>
                  </a:lnTo>
                  <a:lnTo>
                    <a:pt x="3451905" y="1584936"/>
                  </a:lnTo>
                  <a:lnTo>
                    <a:pt x="3470484" y="1579212"/>
                  </a:lnTo>
                  <a:lnTo>
                    <a:pt x="3470484" y="1679476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094772" y="0"/>
              <a:ext cx="2700020" cy="1350010"/>
            </a:xfrm>
            <a:custGeom>
              <a:avLst/>
              <a:gdLst/>
              <a:ahLst/>
              <a:cxnLst/>
              <a:rect l="l" t="t" r="r" b="b"/>
              <a:pathLst>
                <a:path w="2700019" h="1350010">
                  <a:moveTo>
                    <a:pt x="1349825" y="1349825"/>
                  </a:moveTo>
                  <a:lnTo>
                    <a:pt x="1301411" y="1348973"/>
                  </a:lnTo>
                  <a:lnTo>
                    <a:pt x="1253426" y="1346436"/>
                  </a:lnTo>
                  <a:lnTo>
                    <a:pt x="1205898" y="1342242"/>
                  </a:lnTo>
                  <a:lnTo>
                    <a:pt x="1158856" y="1336420"/>
                  </a:lnTo>
                  <a:lnTo>
                    <a:pt x="1112329" y="1328999"/>
                  </a:lnTo>
                  <a:lnTo>
                    <a:pt x="1066344" y="1320007"/>
                  </a:lnTo>
                  <a:lnTo>
                    <a:pt x="1020931" y="1309473"/>
                  </a:lnTo>
                  <a:lnTo>
                    <a:pt x="976119" y="1297425"/>
                  </a:lnTo>
                  <a:lnTo>
                    <a:pt x="931934" y="1283892"/>
                  </a:lnTo>
                  <a:lnTo>
                    <a:pt x="888407" y="1268902"/>
                  </a:lnTo>
                  <a:lnTo>
                    <a:pt x="845566" y="1252484"/>
                  </a:lnTo>
                  <a:lnTo>
                    <a:pt x="803439" y="1234667"/>
                  </a:lnTo>
                  <a:lnTo>
                    <a:pt x="762056" y="1215478"/>
                  </a:lnTo>
                  <a:lnTo>
                    <a:pt x="721443" y="1194948"/>
                  </a:lnTo>
                  <a:lnTo>
                    <a:pt x="681630" y="1173103"/>
                  </a:lnTo>
                  <a:lnTo>
                    <a:pt x="642646" y="1149973"/>
                  </a:lnTo>
                  <a:lnTo>
                    <a:pt x="604519" y="1125586"/>
                  </a:lnTo>
                  <a:lnTo>
                    <a:pt x="567278" y="1099970"/>
                  </a:lnTo>
                  <a:lnTo>
                    <a:pt x="530950" y="1073156"/>
                  </a:lnTo>
                  <a:lnTo>
                    <a:pt x="495566" y="1045169"/>
                  </a:lnTo>
                  <a:lnTo>
                    <a:pt x="461153" y="1016041"/>
                  </a:lnTo>
                  <a:lnTo>
                    <a:pt x="427739" y="985798"/>
                  </a:lnTo>
                  <a:lnTo>
                    <a:pt x="395354" y="954470"/>
                  </a:lnTo>
                  <a:lnTo>
                    <a:pt x="364026" y="922085"/>
                  </a:lnTo>
                  <a:lnTo>
                    <a:pt x="333783" y="888672"/>
                  </a:lnTo>
                  <a:lnTo>
                    <a:pt x="304655" y="854258"/>
                  </a:lnTo>
                  <a:lnTo>
                    <a:pt x="276669" y="818874"/>
                  </a:lnTo>
                  <a:lnTo>
                    <a:pt x="249854" y="782547"/>
                  </a:lnTo>
                  <a:lnTo>
                    <a:pt x="224239" y="745305"/>
                  </a:lnTo>
                  <a:lnTo>
                    <a:pt x="199852" y="707178"/>
                  </a:lnTo>
                  <a:lnTo>
                    <a:pt x="176722" y="668194"/>
                  </a:lnTo>
                  <a:lnTo>
                    <a:pt x="154877" y="628381"/>
                  </a:lnTo>
                  <a:lnTo>
                    <a:pt x="134346" y="587769"/>
                  </a:lnTo>
                  <a:lnTo>
                    <a:pt x="115157" y="546385"/>
                  </a:lnTo>
                  <a:lnTo>
                    <a:pt x="97340" y="504258"/>
                  </a:lnTo>
                  <a:lnTo>
                    <a:pt x="80922" y="461417"/>
                  </a:lnTo>
                  <a:lnTo>
                    <a:pt x="65932" y="417890"/>
                  </a:lnTo>
                  <a:lnTo>
                    <a:pt x="52399" y="373706"/>
                  </a:lnTo>
                  <a:lnTo>
                    <a:pt x="40351" y="328893"/>
                  </a:lnTo>
                  <a:lnTo>
                    <a:pt x="29817" y="283480"/>
                  </a:lnTo>
                  <a:lnTo>
                    <a:pt x="20825" y="237496"/>
                  </a:lnTo>
                  <a:lnTo>
                    <a:pt x="13404" y="190968"/>
                  </a:lnTo>
                  <a:lnTo>
                    <a:pt x="7582" y="143926"/>
                  </a:lnTo>
                  <a:lnTo>
                    <a:pt x="3389" y="96399"/>
                  </a:lnTo>
                  <a:lnTo>
                    <a:pt x="852" y="48413"/>
                  </a:lnTo>
                  <a:lnTo>
                    <a:pt x="0" y="0"/>
                  </a:lnTo>
                  <a:lnTo>
                    <a:pt x="2699650" y="0"/>
                  </a:lnTo>
                  <a:lnTo>
                    <a:pt x="2698797" y="48413"/>
                  </a:lnTo>
                  <a:lnTo>
                    <a:pt x="2696260" y="96399"/>
                  </a:lnTo>
                  <a:lnTo>
                    <a:pt x="2692067" y="143926"/>
                  </a:lnTo>
                  <a:lnTo>
                    <a:pt x="2686245" y="190968"/>
                  </a:lnTo>
                  <a:lnTo>
                    <a:pt x="2678824" y="237496"/>
                  </a:lnTo>
                  <a:lnTo>
                    <a:pt x="2669832" y="283480"/>
                  </a:lnTo>
                  <a:lnTo>
                    <a:pt x="2659298" y="328893"/>
                  </a:lnTo>
                  <a:lnTo>
                    <a:pt x="2647250" y="373706"/>
                  </a:lnTo>
                  <a:lnTo>
                    <a:pt x="2633717" y="417890"/>
                  </a:lnTo>
                  <a:lnTo>
                    <a:pt x="2618727" y="461417"/>
                  </a:lnTo>
                  <a:lnTo>
                    <a:pt x="2602309" y="504258"/>
                  </a:lnTo>
                  <a:lnTo>
                    <a:pt x="2584492" y="546385"/>
                  </a:lnTo>
                  <a:lnTo>
                    <a:pt x="2565303" y="587769"/>
                  </a:lnTo>
                  <a:lnTo>
                    <a:pt x="2544772" y="628381"/>
                  </a:lnTo>
                  <a:lnTo>
                    <a:pt x="2522927" y="668194"/>
                  </a:lnTo>
                  <a:lnTo>
                    <a:pt x="2499797" y="707178"/>
                  </a:lnTo>
                  <a:lnTo>
                    <a:pt x="2475410" y="745305"/>
                  </a:lnTo>
                  <a:lnTo>
                    <a:pt x="2449795" y="782547"/>
                  </a:lnTo>
                  <a:lnTo>
                    <a:pt x="2422980" y="818874"/>
                  </a:lnTo>
                  <a:lnTo>
                    <a:pt x="2394994" y="854258"/>
                  </a:lnTo>
                  <a:lnTo>
                    <a:pt x="2365866" y="888672"/>
                  </a:lnTo>
                  <a:lnTo>
                    <a:pt x="2335623" y="922085"/>
                  </a:lnTo>
                  <a:lnTo>
                    <a:pt x="2304295" y="954470"/>
                  </a:lnTo>
                  <a:lnTo>
                    <a:pt x="2271910" y="985798"/>
                  </a:lnTo>
                  <a:lnTo>
                    <a:pt x="2238496" y="1016041"/>
                  </a:lnTo>
                  <a:lnTo>
                    <a:pt x="2204083" y="1045169"/>
                  </a:lnTo>
                  <a:lnTo>
                    <a:pt x="2168699" y="1073156"/>
                  </a:lnTo>
                  <a:lnTo>
                    <a:pt x="2132371" y="1099970"/>
                  </a:lnTo>
                  <a:lnTo>
                    <a:pt x="2095130" y="1125586"/>
                  </a:lnTo>
                  <a:lnTo>
                    <a:pt x="2057003" y="1149973"/>
                  </a:lnTo>
                  <a:lnTo>
                    <a:pt x="2018019" y="1173103"/>
                  </a:lnTo>
                  <a:lnTo>
                    <a:pt x="1978206" y="1194948"/>
                  </a:lnTo>
                  <a:lnTo>
                    <a:pt x="1937594" y="1215478"/>
                  </a:lnTo>
                  <a:lnTo>
                    <a:pt x="1896210" y="1234667"/>
                  </a:lnTo>
                  <a:lnTo>
                    <a:pt x="1854083" y="1252484"/>
                  </a:lnTo>
                  <a:lnTo>
                    <a:pt x="1811242" y="1268902"/>
                  </a:lnTo>
                  <a:lnTo>
                    <a:pt x="1767715" y="1283892"/>
                  </a:lnTo>
                  <a:lnTo>
                    <a:pt x="1723530" y="1297425"/>
                  </a:lnTo>
                  <a:lnTo>
                    <a:pt x="1678718" y="1309473"/>
                  </a:lnTo>
                  <a:lnTo>
                    <a:pt x="1633305" y="1320007"/>
                  </a:lnTo>
                  <a:lnTo>
                    <a:pt x="1587320" y="1328999"/>
                  </a:lnTo>
                  <a:lnTo>
                    <a:pt x="1540793" y="1336420"/>
                  </a:lnTo>
                  <a:lnTo>
                    <a:pt x="1493751" y="1342242"/>
                  </a:lnTo>
                  <a:lnTo>
                    <a:pt x="1446223" y="1346436"/>
                  </a:lnTo>
                  <a:lnTo>
                    <a:pt x="1398238" y="1348973"/>
                  </a:lnTo>
                  <a:lnTo>
                    <a:pt x="1349825" y="134982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961" y="3271653"/>
            <a:ext cx="5638799" cy="4886324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0" y="8214335"/>
            <a:ext cx="1908810" cy="2073275"/>
          </a:xfrm>
          <a:custGeom>
            <a:avLst/>
            <a:gdLst/>
            <a:ahLst/>
            <a:cxnLst/>
            <a:rect l="l" t="t" r="r" b="b"/>
            <a:pathLst>
              <a:path w="1908810" h="2073275">
                <a:moveTo>
                  <a:pt x="1901578" y="2072663"/>
                </a:moveTo>
                <a:lnTo>
                  <a:pt x="1776627" y="2072663"/>
                </a:lnTo>
                <a:lnTo>
                  <a:pt x="1778447" y="2053176"/>
                </a:lnTo>
                <a:lnTo>
                  <a:pt x="1778509" y="2052512"/>
                </a:lnTo>
                <a:lnTo>
                  <a:pt x="1781655" y="2005328"/>
                </a:lnTo>
                <a:lnTo>
                  <a:pt x="1783591" y="1957171"/>
                </a:lnTo>
                <a:lnTo>
                  <a:pt x="1784242" y="1908720"/>
                </a:lnTo>
                <a:lnTo>
                  <a:pt x="1783534" y="1857788"/>
                </a:lnTo>
                <a:lnTo>
                  <a:pt x="1781415" y="1807094"/>
                </a:lnTo>
                <a:lnTo>
                  <a:pt x="1777895" y="1756661"/>
                </a:lnTo>
                <a:lnTo>
                  <a:pt x="1772983" y="1706512"/>
                </a:lnTo>
                <a:lnTo>
                  <a:pt x="1766689" y="1656669"/>
                </a:lnTo>
                <a:lnTo>
                  <a:pt x="1759010" y="1607088"/>
                </a:lnTo>
                <a:lnTo>
                  <a:pt x="1749992" y="1557993"/>
                </a:lnTo>
                <a:lnTo>
                  <a:pt x="1739608" y="1509205"/>
                </a:lnTo>
                <a:lnTo>
                  <a:pt x="1727879" y="1460813"/>
                </a:lnTo>
                <a:lnTo>
                  <a:pt x="1714814" y="1412840"/>
                </a:lnTo>
                <a:lnTo>
                  <a:pt x="1700424" y="1365309"/>
                </a:lnTo>
                <a:lnTo>
                  <a:pt x="1684717" y="1318241"/>
                </a:lnTo>
                <a:lnTo>
                  <a:pt x="1667703" y="1271661"/>
                </a:lnTo>
                <a:lnTo>
                  <a:pt x="1649391" y="1225589"/>
                </a:lnTo>
                <a:lnTo>
                  <a:pt x="1629791" y="1180050"/>
                </a:lnTo>
                <a:lnTo>
                  <a:pt x="1608911" y="1135064"/>
                </a:lnTo>
                <a:lnTo>
                  <a:pt x="1586762" y="1090656"/>
                </a:lnTo>
                <a:lnTo>
                  <a:pt x="1563353" y="1046846"/>
                </a:lnTo>
                <a:lnTo>
                  <a:pt x="1538693" y="1003659"/>
                </a:lnTo>
                <a:lnTo>
                  <a:pt x="1512792" y="961116"/>
                </a:lnTo>
                <a:lnTo>
                  <a:pt x="1485658" y="919240"/>
                </a:lnTo>
                <a:lnTo>
                  <a:pt x="1457302" y="878053"/>
                </a:lnTo>
                <a:lnTo>
                  <a:pt x="1427733" y="837578"/>
                </a:lnTo>
                <a:lnTo>
                  <a:pt x="1396960" y="797838"/>
                </a:lnTo>
                <a:lnTo>
                  <a:pt x="1364992" y="758855"/>
                </a:lnTo>
                <a:lnTo>
                  <a:pt x="1331839" y="720652"/>
                </a:lnTo>
                <a:lnTo>
                  <a:pt x="1297511" y="683251"/>
                </a:lnTo>
                <a:lnTo>
                  <a:pt x="1262016" y="646674"/>
                </a:lnTo>
                <a:lnTo>
                  <a:pt x="1225516" y="611103"/>
                </a:lnTo>
                <a:lnTo>
                  <a:pt x="1188179" y="576710"/>
                </a:lnTo>
                <a:lnTo>
                  <a:pt x="1150031" y="543503"/>
                </a:lnTo>
                <a:lnTo>
                  <a:pt x="1111092" y="511490"/>
                </a:lnTo>
                <a:lnTo>
                  <a:pt x="1071388" y="480681"/>
                </a:lnTo>
                <a:lnTo>
                  <a:pt x="1030940" y="451085"/>
                </a:lnTo>
                <a:lnTo>
                  <a:pt x="989773" y="422710"/>
                </a:lnTo>
                <a:lnTo>
                  <a:pt x="947908" y="395565"/>
                </a:lnTo>
                <a:lnTo>
                  <a:pt x="905371" y="369658"/>
                </a:lnTo>
                <a:lnTo>
                  <a:pt x="862182" y="344999"/>
                </a:lnTo>
                <a:lnTo>
                  <a:pt x="818366" y="321596"/>
                </a:lnTo>
                <a:lnTo>
                  <a:pt x="773947" y="299459"/>
                </a:lnTo>
                <a:lnTo>
                  <a:pt x="728946" y="278595"/>
                </a:lnTo>
                <a:lnTo>
                  <a:pt x="683387" y="259013"/>
                </a:lnTo>
                <a:lnTo>
                  <a:pt x="637294" y="240723"/>
                </a:lnTo>
                <a:lnTo>
                  <a:pt x="590689" y="223733"/>
                </a:lnTo>
                <a:lnTo>
                  <a:pt x="543596" y="208052"/>
                </a:lnTo>
                <a:lnTo>
                  <a:pt x="496038" y="193688"/>
                </a:lnTo>
                <a:lnTo>
                  <a:pt x="448038" y="180651"/>
                </a:lnTo>
                <a:lnTo>
                  <a:pt x="399619" y="168949"/>
                </a:lnTo>
                <a:lnTo>
                  <a:pt x="350805" y="158591"/>
                </a:lnTo>
                <a:lnTo>
                  <a:pt x="301618" y="149585"/>
                </a:lnTo>
                <a:lnTo>
                  <a:pt x="252081" y="141941"/>
                </a:lnTo>
                <a:lnTo>
                  <a:pt x="202219" y="135667"/>
                </a:lnTo>
                <a:lnTo>
                  <a:pt x="152053" y="130772"/>
                </a:lnTo>
                <a:lnTo>
                  <a:pt x="101608" y="127265"/>
                </a:lnTo>
                <a:lnTo>
                  <a:pt x="50906" y="125154"/>
                </a:lnTo>
                <a:lnTo>
                  <a:pt x="0" y="124448"/>
                </a:lnTo>
                <a:lnTo>
                  <a:pt x="0" y="0"/>
                </a:lnTo>
                <a:lnTo>
                  <a:pt x="50866" y="660"/>
                </a:lnTo>
                <a:lnTo>
                  <a:pt x="101538" y="2636"/>
                </a:lnTo>
                <a:lnTo>
                  <a:pt x="151968" y="5918"/>
                </a:lnTo>
                <a:lnTo>
                  <a:pt x="202135" y="10500"/>
                </a:lnTo>
                <a:lnTo>
                  <a:pt x="252020" y="16372"/>
                </a:lnTo>
                <a:lnTo>
                  <a:pt x="301603" y="23528"/>
                </a:lnTo>
                <a:lnTo>
                  <a:pt x="350864" y="31957"/>
                </a:lnTo>
                <a:lnTo>
                  <a:pt x="399783" y="41653"/>
                </a:lnTo>
                <a:lnTo>
                  <a:pt x="448342" y="52607"/>
                </a:lnTo>
                <a:lnTo>
                  <a:pt x="496520" y="64812"/>
                </a:lnTo>
                <a:lnTo>
                  <a:pt x="544298" y="78258"/>
                </a:lnTo>
                <a:lnTo>
                  <a:pt x="591655" y="92938"/>
                </a:lnTo>
                <a:lnTo>
                  <a:pt x="638573" y="108843"/>
                </a:lnTo>
                <a:lnTo>
                  <a:pt x="685031" y="125967"/>
                </a:lnTo>
                <a:lnTo>
                  <a:pt x="731010" y="144299"/>
                </a:lnTo>
                <a:lnTo>
                  <a:pt x="776490" y="163833"/>
                </a:lnTo>
                <a:lnTo>
                  <a:pt x="821452" y="184560"/>
                </a:lnTo>
                <a:lnTo>
                  <a:pt x="865875" y="206472"/>
                </a:lnTo>
                <a:lnTo>
                  <a:pt x="909741" y="229560"/>
                </a:lnTo>
                <a:lnTo>
                  <a:pt x="953029" y="253817"/>
                </a:lnTo>
                <a:lnTo>
                  <a:pt x="995720" y="279235"/>
                </a:lnTo>
                <a:lnTo>
                  <a:pt x="1037794" y="305805"/>
                </a:lnTo>
                <a:lnTo>
                  <a:pt x="1079232" y="333519"/>
                </a:lnTo>
                <a:lnTo>
                  <a:pt x="1120013" y="362370"/>
                </a:lnTo>
                <a:lnTo>
                  <a:pt x="1160118" y="392348"/>
                </a:lnTo>
                <a:lnTo>
                  <a:pt x="1199528" y="423446"/>
                </a:lnTo>
                <a:lnTo>
                  <a:pt x="1238223" y="455656"/>
                </a:lnTo>
                <a:lnTo>
                  <a:pt x="1276182" y="488969"/>
                </a:lnTo>
                <a:lnTo>
                  <a:pt x="1313387" y="523377"/>
                </a:lnTo>
                <a:lnTo>
                  <a:pt x="1349817" y="558873"/>
                </a:lnTo>
                <a:lnTo>
                  <a:pt x="1385313" y="595304"/>
                </a:lnTo>
                <a:lnTo>
                  <a:pt x="1419721" y="632508"/>
                </a:lnTo>
                <a:lnTo>
                  <a:pt x="1453034" y="670468"/>
                </a:lnTo>
                <a:lnTo>
                  <a:pt x="1485244" y="709162"/>
                </a:lnTo>
                <a:lnTo>
                  <a:pt x="1516342" y="748572"/>
                </a:lnTo>
                <a:lnTo>
                  <a:pt x="1546321" y="788677"/>
                </a:lnTo>
                <a:lnTo>
                  <a:pt x="1575171" y="829458"/>
                </a:lnTo>
                <a:lnTo>
                  <a:pt x="1602885" y="870896"/>
                </a:lnTo>
                <a:lnTo>
                  <a:pt x="1629455" y="912970"/>
                </a:lnTo>
                <a:lnTo>
                  <a:pt x="1654873" y="955661"/>
                </a:lnTo>
                <a:lnTo>
                  <a:pt x="1679130" y="998949"/>
                </a:lnTo>
                <a:lnTo>
                  <a:pt x="1702219" y="1042815"/>
                </a:lnTo>
                <a:lnTo>
                  <a:pt x="1724131" y="1087238"/>
                </a:lnTo>
                <a:lnTo>
                  <a:pt x="1744857" y="1132200"/>
                </a:lnTo>
                <a:lnTo>
                  <a:pt x="1764391" y="1177680"/>
                </a:lnTo>
                <a:lnTo>
                  <a:pt x="1782724" y="1223659"/>
                </a:lnTo>
                <a:lnTo>
                  <a:pt x="1799847" y="1270118"/>
                </a:lnTo>
                <a:lnTo>
                  <a:pt x="1815753" y="1317035"/>
                </a:lnTo>
                <a:lnTo>
                  <a:pt x="1830433" y="1364393"/>
                </a:lnTo>
                <a:lnTo>
                  <a:pt x="1843879" y="1412170"/>
                </a:lnTo>
                <a:lnTo>
                  <a:pt x="1856083" y="1460348"/>
                </a:lnTo>
                <a:lnTo>
                  <a:pt x="1867037" y="1508907"/>
                </a:lnTo>
                <a:lnTo>
                  <a:pt x="1876733" y="1557827"/>
                </a:lnTo>
                <a:lnTo>
                  <a:pt x="1885163" y="1607088"/>
                </a:lnTo>
                <a:lnTo>
                  <a:pt x="1892318" y="1656669"/>
                </a:lnTo>
                <a:lnTo>
                  <a:pt x="1898185" y="1706512"/>
                </a:lnTo>
                <a:lnTo>
                  <a:pt x="1902766" y="1756661"/>
                </a:lnTo>
                <a:lnTo>
                  <a:pt x="1906051" y="1807094"/>
                </a:lnTo>
                <a:lnTo>
                  <a:pt x="1908029" y="1857788"/>
                </a:lnTo>
                <a:lnTo>
                  <a:pt x="1908690" y="1908720"/>
                </a:lnTo>
                <a:lnTo>
                  <a:pt x="1908088" y="1956969"/>
                </a:lnTo>
                <a:lnTo>
                  <a:pt x="1906295" y="2004906"/>
                </a:lnTo>
                <a:lnTo>
                  <a:pt x="1903327" y="2052512"/>
                </a:lnTo>
                <a:lnTo>
                  <a:pt x="1903286" y="2053176"/>
                </a:lnTo>
                <a:lnTo>
                  <a:pt x="1901578" y="2072663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51344" y="3271653"/>
            <a:ext cx="6172199" cy="501621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086962" y="3292368"/>
            <a:ext cx="4407153" cy="4888725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04261" y="1052751"/>
            <a:ext cx="522224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260" dirty="0">
                <a:solidFill>
                  <a:srgbClr val="000000"/>
                </a:solidFill>
                <a:latin typeface="Trebuchet MS"/>
                <a:cs typeface="Trebuchet MS"/>
              </a:rPr>
              <a:t>Without</a:t>
            </a:r>
            <a:r>
              <a:rPr sz="5000" b="1" spc="-49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215" dirty="0">
                <a:solidFill>
                  <a:srgbClr val="000000"/>
                </a:solidFill>
                <a:latin typeface="Trebuchet MS"/>
                <a:cs typeface="Trebuchet MS"/>
              </a:rPr>
              <a:t>strain</a:t>
            </a:r>
            <a:r>
              <a:rPr sz="5000" b="1" spc="-49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375" dirty="0">
                <a:solidFill>
                  <a:srgbClr val="000000"/>
                </a:solidFill>
                <a:latin typeface="Trebuchet MS"/>
                <a:cs typeface="Trebuchet MS"/>
              </a:rPr>
              <a:t>rate:</a:t>
            </a:r>
            <a:endParaRPr sz="500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2462886" y="9487872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094772" y="0"/>
            <a:ext cx="5193665" cy="2249805"/>
            <a:chOff x="13094772" y="0"/>
            <a:chExt cx="5193665" cy="2249805"/>
          </a:xfrm>
        </p:grpSpPr>
        <p:sp>
          <p:nvSpPr>
            <p:cNvPr id="3" name="object 3"/>
            <p:cNvSpPr/>
            <p:nvPr/>
          </p:nvSpPr>
          <p:spPr>
            <a:xfrm>
              <a:off x="14817514" y="0"/>
              <a:ext cx="3470910" cy="2249805"/>
            </a:xfrm>
            <a:custGeom>
              <a:avLst/>
              <a:gdLst/>
              <a:ahLst/>
              <a:cxnLst/>
              <a:rect l="l" t="t" r="r" b="b"/>
              <a:pathLst>
                <a:path w="3470909" h="2249805">
                  <a:moveTo>
                    <a:pt x="2917327" y="2249652"/>
                  </a:moveTo>
                  <a:lnTo>
                    <a:pt x="2679011" y="2249652"/>
                  </a:lnTo>
                  <a:lnTo>
                    <a:pt x="2653748" y="2248607"/>
                  </a:lnTo>
                  <a:lnTo>
                    <a:pt x="2606012" y="2245844"/>
                  </a:lnTo>
                  <a:lnTo>
                    <a:pt x="2558489" y="2242305"/>
                  </a:lnTo>
                  <a:lnTo>
                    <a:pt x="2511186" y="2237997"/>
                  </a:lnTo>
                  <a:lnTo>
                    <a:pt x="2464107" y="2232925"/>
                  </a:lnTo>
                  <a:lnTo>
                    <a:pt x="2417261" y="2227097"/>
                  </a:lnTo>
                  <a:lnTo>
                    <a:pt x="2370652" y="2220519"/>
                  </a:lnTo>
                  <a:lnTo>
                    <a:pt x="2324287" y="2213196"/>
                  </a:lnTo>
                  <a:lnTo>
                    <a:pt x="2278173" y="2205135"/>
                  </a:lnTo>
                  <a:lnTo>
                    <a:pt x="2232315" y="2196342"/>
                  </a:lnTo>
                  <a:lnTo>
                    <a:pt x="2186720" y="2186824"/>
                  </a:lnTo>
                  <a:lnTo>
                    <a:pt x="2141394" y="2176586"/>
                  </a:lnTo>
                  <a:lnTo>
                    <a:pt x="2096344" y="2165636"/>
                  </a:lnTo>
                  <a:lnTo>
                    <a:pt x="2051575" y="2153978"/>
                  </a:lnTo>
                  <a:lnTo>
                    <a:pt x="2007094" y="2141620"/>
                  </a:lnTo>
                  <a:lnTo>
                    <a:pt x="1962908" y="2128568"/>
                  </a:lnTo>
                  <a:lnTo>
                    <a:pt x="1919021" y="2114828"/>
                  </a:lnTo>
                  <a:lnTo>
                    <a:pt x="1875442" y="2100406"/>
                  </a:lnTo>
                  <a:lnTo>
                    <a:pt x="1832175" y="2085309"/>
                  </a:lnTo>
                  <a:lnTo>
                    <a:pt x="1789227" y="2069542"/>
                  </a:lnTo>
                  <a:lnTo>
                    <a:pt x="1746605" y="2053112"/>
                  </a:lnTo>
                  <a:lnTo>
                    <a:pt x="1704314" y="2036026"/>
                  </a:lnTo>
                  <a:lnTo>
                    <a:pt x="1662361" y="2018289"/>
                  </a:lnTo>
                  <a:lnTo>
                    <a:pt x="1620752" y="1999908"/>
                  </a:lnTo>
                  <a:lnTo>
                    <a:pt x="1579494" y="1980888"/>
                  </a:lnTo>
                  <a:lnTo>
                    <a:pt x="1538593" y="1961237"/>
                  </a:lnTo>
                  <a:lnTo>
                    <a:pt x="1498054" y="1940961"/>
                  </a:lnTo>
                  <a:lnTo>
                    <a:pt x="1457884" y="1920065"/>
                  </a:lnTo>
                  <a:lnTo>
                    <a:pt x="1418090" y="1898556"/>
                  </a:lnTo>
                  <a:lnTo>
                    <a:pt x="1378678" y="1876441"/>
                  </a:lnTo>
                  <a:lnTo>
                    <a:pt x="1339653" y="1853725"/>
                  </a:lnTo>
                  <a:lnTo>
                    <a:pt x="1301023" y="1830415"/>
                  </a:lnTo>
                  <a:lnTo>
                    <a:pt x="1262793" y="1806516"/>
                  </a:lnTo>
                  <a:lnTo>
                    <a:pt x="1224970" y="1782037"/>
                  </a:lnTo>
                  <a:lnTo>
                    <a:pt x="1187559" y="1756981"/>
                  </a:lnTo>
                  <a:lnTo>
                    <a:pt x="1150568" y="1731357"/>
                  </a:lnTo>
                  <a:lnTo>
                    <a:pt x="1114002" y="1705169"/>
                  </a:lnTo>
                  <a:lnTo>
                    <a:pt x="1077868" y="1678425"/>
                  </a:lnTo>
                  <a:lnTo>
                    <a:pt x="1042172" y="1651130"/>
                  </a:lnTo>
                  <a:lnTo>
                    <a:pt x="1006920" y="1623291"/>
                  </a:lnTo>
                  <a:lnTo>
                    <a:pt x="972118" y="1594914"/>
                  </a:lnTo>
                  <a:lnTo>
                    <a:pt x="937773" y="1566005"/>
                  </a:lnTo>
                  <a:lnTo>
                    <a:pt x="903892" y="1536571"/>
                  </a:lnTo>
                  <a:lnTo>
                    <a:pt x="870479" y="1506618"/>
                  </a:lnTo>
                  <a:lnTo>
                    <a:pt x="837541" y="1476151"/>
                  </a:lnTo>
                  <a:lnTo>
                    <a:pt x="805086" y="1445178"/>
                  </a:lnTo>
                  <a:lnTo>
                    <a:pt x="773118" y="1413705"/>
                  </a:lnTo>
                  <a:lnTo>
                    <a:pt x="741645" y="1381737"/>
                  </a:lnTo>
                  <a:lnTo>
                    <a:pt x="710672" y="1349282"/>
                  </a:lnTo>
                  <a:lnTo>
                    <a:pt x="680205" y="1316344"/>
                  </a:lnTo>
                  <a:lnTo>
                    <a:pt x="650252" y="1282932"/>
                  </a:lnTo>
                  <a:lnTo>
                    <a:pt x="620818" y="1249050"/>
                  </a:lnTo>
                  <a:lnTo>
                    <a:pt x="591909" y="1214705"/>
                  </a:lnTo>
                  <a:lnTo>
                    <a:pt x="563532" y="1179903"/>
                  </a:lnTo>
                  <a:lnTo>
                    <a:pt x="535693" y="1144651"/>
                  </a:lnTo>
                  <a:lnTo>
                    <a:pt x="508399" y="1108955"/>
                  </a:lnTo>
                  <a:lnTo>
                    <a:pt x="481654" y="1072821"/>
                  </a:lnTo>
                  <a:lnTo>
                    <a:pt x="455467" y="1036255"/>
                  </a:lnTo>
                  <a:lnTo>
                    <a:pt x="429842" y="999264"/>
                  </a:lnTo>
                  <a:lnTo>
                    <a:pt x="404787" y="961854"/>
                  </a:lnTo>
                  <a:lnTo>
                    <a:pt x="380307" y="924030"/>
                  </a:lnTo>
                  <a:lnTo>
                    <a:pt x="356409" y="885800"/>
                  </a:lnTo>
                  <a:lnTo>
                    <a:pt x="333098" y="847170"/>
                  </a:lnTo>
                  <a:lnTo>
                    <a:pt x="310382" y="808145"/>
                  </a:lnTo>
                  <a:lnTo>
                    <a:pt x="288267" y="768733"/>
                  </a:lnTo>
                  <a:lnTo>
                    <a:pt x="266758" y="728939"/>
                  </a:lnTo>
                  <a:lnTo>
                    <a:pt x="245862" y="688769"/>
                  </a:lnTo>
                  <a:lnTo>
                    <a:pt x="225586" y="648231"/>
                  </a:lnTo>
                  <a:lnTo>
                    <a:pt x="205935" y="607329"/>
                  </a:lnTo>
                  <a:lnTo>
                    <a:pt x="186916" y="566071"/>
                  </a:lnTo>
                  <a:lnTo>
                    <a:pt x="168535" y="524462"/>
                  </a:lnTo>
                  <a:lnTo>
                    <a:pt x="150798" y="482509"/>
                  </a:lnTo>
                  <a:lnTo>
                    <a:pt x="133711" y="440219"/>
                  </a:lnTo>
                  <a:lnTo>
                    <a:pt x="117281" y="397596"/>
                  </a:lnTo>
                  <a:lnTo>
                    <a:pt x="101515" y="354649"/>
                  </a:lnTo>
                  <a:lnTo>
                    <a:pt x="86417" y="311382"/>
                  </a:lnTo>
                  <a:lnTo>
                    <a:pt x="71995" y="267802"/>
                  </a:lnTo>
                  <a:lnTo>
                    <a:pt x="58255" y="223916"/>
                  </a:lnTo>
                  <a:lnTo>
                    <a:pt x="45203" y="179729"/>
                  </a:lnTo>
                  <a:lnTo>
                    <a:pt x="32845" y="135248"/>
                  </a:lnTo>
                  <a:lnTo>
                    <a:pt x="21188" y="90479"/>
                  </a:lnTo>
                  <a:lnTo>
                    <a:pt x="10237" y="45429"/>
                  </a:lnTo>
                  <a:lnTo>
                    <a:pt x="0" y="0"/>
                  </a:lnTo>
                  <a:lnTo>
                    <a:pt x="589767" y="0"/>
                  </a:lnTo>
                  <a:lnTo>
                    <a:pt x="601887" y="42390"/>
                  </a:lnTo>
                  <a:lnTo>
                    <a:pt x="615503" y="86587"/>
                  </a:lnTo>
                  <a:lnTo>
                    <a:pt x="629982" y="130398"/>
                  </a:lnTo>
                  <a:lnTo>
                    <a:pt x="645312" y="173813"/>
                  </a:lnTo>
                  <a:lnTo>
                    <a:pt x="661485" y="216822"/>
                  </a:lnTo>
                  <a:lnTo>
                    <a:pt x="678490" y="259416"/>
                  </a:lnTo>
                  <a:lnTo>
                    <a:pt x="696318" y="301584"/>
                  </a:lnTo>
                  <a:lnTo>
                    <a:pt x="714958" y="343316"/>
                  </a:lnTo>
                  <a:lnTo>
                    <a:pt x="734401" y="384602"/>
                  </a:lnTo>
                  <a:lnTo>
                    <a:pt x="754637" y="425434"/>
                  </a:lnTo>
                  <a:lnTo>
                    <a:pt x="775656" y="465799"/>
                  </a:lnTo>
                  <a:lnTo>
                    <a:pt x="797447" y="505690"/>
                  </a:lnTo>
                  <a:lnTo>
                    <a:pt x="820002" y="545095"/>
                  </a:lnTo>
                  <a:lnTo>
                    <a:pt x="843309" y="584005"/>
                  </a:lnTo>
                  <a:lnTo>
                    <a:pt x="867360" y="622410"/>
                  </a:lnTo>
                  <a:lnTo>
                    <a:pt x="892144" y="660300"/>
                  </a:lnTo>
                  <a:lnTo>
                    <a:pt x="917651" y="697666"/>
                  </a:lnTo>
                  <a:lnTo>
                    <a:pt x="943872" y="734496"/>
                  </a:lnTo>
                  <a:lnTo>
                    <a:pt x="970796" y="770782"/>
                  </a:lnTo>
                  <a:lnTo>
                    <a:pt x="998414" y="806513"/>
                  </a:lnTo>
                  <a:lnTo>
                    <a:pt x="1026715" y="841679"/>
                  </a:lnTo>
                  <a:lnTo>
                    <a:pt x="1055690" y="876271"/>
                  </a:lnTo>
                  <a:lnTo>
                    <a:pt x="1085329" y="910278"/>
                  </a:lnTo>
                  <a:lnTo>
                    <a:pt x="1115621" y="943691"/>
                  </a:lnTo>
                  <a:lnTo>
                    <a:pt x="1146558" y="976500"/>
                  </a:lnTo>
                  <a:lnTo>
                    <a:pt x="1178128" y="1008695"/>
                  </a:lnTo>
                  <a:lnTo>
                    <a:pt x="1210323" y="1040265"/>
                  </a:lnTo>
                  <a:lnTo>
                    <a:pt x="1243132" y="1071202"/>
                  </a:lnTo>
                  <a:lnTo>
                    <a:pt x="1276545" y="1101495"/>
                  </a:lnTo>
                  <a:lnTo>
                    <a:pt x="1310552" y="1131133"/>
                  </a:lnTo>
                  <a:lnTo>
                    <a:pt x="1345144" y="1160108"/>
                  </a:lnTo>
                  <a:lnTo>
                    <a:pt x="1380311" y="1188410"/>
                  </a:lnTo>
                  <a:lnTo>
                    <a:pt x="1416042" y="1216027"/>
                  </a:lnTo>
                  <a:lnTo>
                    <a:pt x="1452327" y="1242951"/>
                  </a:lnTo>
                  <a:lnTo>
                    <a:pt x="1489158" y="1269172"/>
                  </a:lnTo>
                  <a:lnTo>
                    <a:pt x="1526523" y="1294679"/>
                  </a:lnTo>
                  <a:lnTo>
                    <a:pt x="1564413" y="1319463"/>
                  </a:lnTo>
                  <a:lnTo>
                    <a:pt x="1602818" y="1343514"/>
                  </a:lnTo>
                  <a:lnTo>
                    <a:pt x="1641728" y="1366821"/>
                  </a:lnTo>
                  <a:lnTo>
                    <a:pt x="1681133" y="1389376"/>
                  </a:lnTo>
                  <a:lnTo>
                    <a:pt x="1721024" y="1411167"/>
                  </a:lnTo>
                  <a:lnTo>
                    <a:pt x="1761390" y="1432186"/>
                  </a:lnTo>
                  <a:lnTo>
                    <a:pt x="1802221" y="1452422"/>
                  </a:lnTo>
                  <a:lnTo>
                    <a:pt x="1843508" y="1471865"/>
                  </a:lnTo>
                  <a:lnTo>
                    <a:pt x="1885240" y="1490505"/>
                  </a:lnTo>
                  <a:lnTo>
                    <a:pt x="1927407" y="1508333"/>
                  </a:lnTo>
                  <a:lnTo>
                    <a:pt x="1970001" y="1525338"/>
                  </a:lnTo>
                  <a:lnTo>
                    <a:pt x="2013010" y="1541511"/>
                  </a:lnTo>
                  <a:lnTo>
                    <a:pt x="2056425" y="1556842"/>
                  </a:lnTo>
                  <a:lnTo>
                    <a:pt x="2100236" y="1571320"/>
                  </a:lnTo>
                  <a:lnTo>
                    <a:pt x="2144433" y="1584936"/>
                  </a:lnTo>
                  <a:lnTo>
                    <a:pt x="2189007" y="1597680"/>
                  </a:lnTo>
                  <a:lnTo>
                    <a:pt x="2233946" y="1609542"/>
                  </a:lnTo>
                  <a:lnTo>
                    <a:pt x="2279242" y="1620512"/>
                  </a:lnTo>
                  <a:lnTo>
                    <a:pt x="2324884" y="1630580"/>
                  </a:lnTo>
                  <a:lnTo>
                    <a:pt x="2370862" y="1639736"/>
                  </a:lnTo>
                  <a:lnTo>
                    <a:pt x="2417167" y="1647971"/>
                  </a:lnTo>
                  <a:lnTo>
                    <a:pt x="2463788" y="1655274"/>
                  </a:lnTo>
                  <a:lnTo>
                    <a:pt x="2510716" y="1661636"/>
                  </a:lnTo>
                  <a:lnTo>
                    <a:pt x="2557941" y="1667046"/>
                  </a:lnTo>
                  <a:lnTo>
                    <a:pt x="2605453" y="1671494"/>
                  </a:lnTo>
                  <a:lnTo>
                    <a:pt x="2653241" y="1674971"/>
                  </a:lnTo>
                  <a:lnTo>
                    <a:pt x="2701297" y="1677467"/>
                  </a:lnTo>
                  <a:lnTo>
                    <a:pt x="2749609" y="1678972"/>
                  </a:lnTo>
                  <a:lnTo>
                    <a:pt x="2798169" y="1679476"/>
                  </a:lnTo>
                  <a:lnTo>
                    <a:pt x="3470484" y="1679476"/>
                  </a:lnTo>
                  <a:lnTo>
                    <a:pt x="3470484" y="2172809"/>
                  </a:lnTo>
                  <a:lnTo>
                    <a:pt x="3409618" y="2186824"/>
                  </a:lnTo>
                  <a:lnTo>
                    <a:pt x="3364023" y="2196342"/>
                  </a:lnTo>
                  <a:lnTo>
                    <a:pt x="3318165" y="2205135"/>
                  </a:lnTo>
                  <a:lnTo>
                    <a:pt x="3272051" y="2213196"/>
                  </a:lnTo>
                  <a:lnTo>
                    <a:pt x="3225686" y="2220519"/>
                  </a:lnTo>
                  <a:lnTo>
                    <a:pt x="3179077" y="2227097"/>
                  </a:lnTo>
                  <a:lnTo>
                    <a:pt x="3132231" y="2232925"/>
                  </a:lnTo>
                  <a:lnTo>
                    <a:pt x="3085152" y="2237997"/>
                  </a:lnTo>
                  <a:lnTo>
                    <a:pt x="3037849" y="2242305"/>
                  </a:lnTo>
                  <a:lnTo>
                    <a:pt x="2990326" y="2245844"/>
                  </a:lnTo>
                  <a:lnTo>
                    <a:pt x="2942590" y="2248607"/>
                  </a:lnTo>
                  <a:lnTo>
                    <a:pt x="2917327" y="2249652"/>
                  </a:lnTo>
                  <a:close/>
                </a:path>
                <a:path w="3470909" h="2249805">
                  <a:moveTo>
                    <a:pt x="3470484" y="1679476"/>
                  </a:moveTo>
                  <a:lnTo>
                    <a:pt x="2798169" y="1679476"/>
                  </a:lnTo>
                  <a:lnTo>
                    <a:pt x="2846729" y="1678972"/>
                  </a:lnTo>
                  <a:lnTo>
                    <a:pt x="2895041" y="1677467"/>
                  </a:lnTo>
                  <a:lnTo>
                    <a:pt x="2943097" y="1674971"/>
                  </a:lnTo>
                  <a:lnTo>
                    <a:pt x="2990885" y="1671494"/>
                  </a:lnTo>
                  <a:lnTo>
                    <a:pt x="3038397" y="1667046"/>
                  </a:lnTo>
                  <a:lnTo>
                    <a:pt x="3085622" y="1661636"/>
                  </a:lnTo>
                  <a:lnTo>
                    <a:pt x="3132550" y="1655274"/>
                  </a:lnTo>
                  <a:lnTo>
                    <a:pt x="3179171" y="1647971"/>
                  </a:lnTo>
                  <a:lnTo>
                    <a:pt x="3225476" y="1639736"/>
                  </a:lnTo>
                  <a:lnTo>
                    <a:pt x="3271455" y="1630580"/>
                  </a:lnTo>
                  <a:lnTo>
                    <a:pt x="3317097" y="1620512"/>
                  </a:lnTo>
                  <a:lnTo>
                    <a:pt x="3362392" y="1609542"/>
                  </a:lnTo>
                  <a:lnTo>
                    <a:pt x="3407332" y="1597680"/>
                  </a:lnTo>
                  <a:lnTo>
                    <a:pt x="3451905" y="1584936"/>
                  </a:lnTo>
                  <a:lnTo>
                    <a:pt x="3470484" y="1579212"/>
                  </a:lnTo>
                  <a:lnTo>
                    <a:pt x="3470484" y="1679476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094772" y="0"/>
              <a:ext cx="2700020" cy="1350010"/>
            </a:xfrm>
            <a:custGeom>
              <a:avLst/>
              <a:gdLst/>
              <a:ahLst/>
              <a:cxnLst/>
              <a:rect l="l" t="t" r="r" b="b"/>
              <a:pathLst>
                <a:path w="2700019" h="1350010">
                  <a:moveTo>
                    <a:pt x="1349825" y="1349825"/>
                  </a:moveTo>
                  <a:lnTo>
                    <a:pt x="1301411" y="1348973"/>
                  </a:lnTo>
                  <a:lnTo>
                    <a:pt x="1253426" y="1346436"/>
                  </a:lnTo>
                  <a:lnTo>
                    <a:pt x="1205898" y="1342242"/>
                  </a:lnTo>
                  <a:lnTo>
                    <a:pt x="1158856" y="1336420"/>
                  </a:lnTo>
                  <a:lnTo>
                    <a:pt x="1112329" y="1328999"/>
                  </a:lnTo>
                  <a:lnTo>
                    <a:pt x="1066344" y="1320007"/>
                  </a:lnTo>
                  <a:lnTo>
                    <a:pt x="1020931" y="1309473"/>
                  </a:lnTo>
                  <a:lnTo>
                    <a:pt x="976119" y="1297425"/>
                  </a:lnTo>
                  <a:lnTo>
                    <a:pt x="931934" y="1283892"/>
                  </a:lnTo>
                  <a:lnTo>
                    <a:pt x="888407" y="1268902"/>
                  </a:lnTo>
                  <a:lnTo>
                    <a:pt x="845566" y="1252484"/>
                  </a:lnTo>
                  <a:lnTo>
                    <a:pt x="803439" y="1234667"/>
                  </a:lnTo>
                  <a:lnTo>
                    <a:pt x="762056" y="1215478"/>
                  </a:lnTo>
                  <a:lnTo>
                    <a:pt x="721443" y="1194948"/>
                  </a:lnTo>
                  <a:lnTo>
                    <a:pt x="681630" y="1173103"/>
                  </a:lnTo>
                  <a:lnTo>
                    <a:pt x="642646" y="1149973"/>
                  </a:lnTo>
                  <a:lnTo>
                    <a:pt x="604519" y="1125586"/>
                  </a:lnTo>
                  <a:lnTo>
                    <a:pt x="567278" y="1099970"/>
                  </a:lnTo>
                  <a:lnTo>
                    <a:pt x="530950" y="1073156"/>
                  </a:lnTo>
                  <a:lnTo>
                    <a:pt x="495566" y="1045169"/>
                  </a:lnTo>
                  <a:lnTo>
                    <a:pt x="461153" y="1016041"/>
                  </a:lnTo>
                  <a:lnTo>
                    <a:pt x="427739" y="985798"/>
                  </a:lnTo>
                  <a:lnTo>
                    <a:pt x="395354" y="954470"/>
                  </a:lnTo>
                  <a:lnTo>
                    <a:pt x="364026" y="922085"/>
                  </a:lnTo>
                  <a:lnTo>
                    <a:pt x="333783" y="888672"/>
                  </a:lnTo>
                  <a:lnTo>
                    <a:pt x="304655" y="854258"/>
                  </a:lnTo>
                  <a:lnTo>
                    <a:pt x="276669" y="818874"/>
                  </a:lnTo>
                  <a:lnTo>
                    <a:pt x="249854" y="782547"/>
                  </a:lnTo>
                  <a:lnTo>
                    <a:pt x="224239" y="745305"/>
                  </a:lnTo>
                  <a:lnTo>
                    <a:pt x="199852" y="707178"/>
                  </a:lnTo>
                  <a:lnTo>
                    <a:pt x="176722" y="668194"/>
                  </a:lnTo>
                  <a:lnTo>
                    <a:pt x="154877" y="628381"/>
                  </a:lnTo>
                  <a:lnTo>
                    <a:pt x="134346" y="587769"/>
                  </a:lnTo>
                  <a:lnTo>
                    <a:pt x="115157" y="546385"/>
                  </a:lnTo>
                  <a:lnTo>
                    <a:pt x="97340" y="504258"/>
                  </a:lnTo>
                  <a:lnTo>
                    <a:pt x="80922" y="461417"/>
                  </a:lnTo>
                  <a:lnTo>
                    <a:pt x="65932" y="417890"/>
                  </a:lnTo>
                  <a:lnTo>
                    <a:pt x="52399" y="373706"/>
                  </a:lnTo>
                  <a:lnTo>
                    <a:pt x="40351" y="328893"/>
                  </a:lnTo>
                  <a:lnTo>
                    <a:pt x="29817" y="283480"/>
                  </a:lnTo>
                  <a:lnTo>
                    <a:pt x="20825" y="237496"/>
                  </a:lnTo>
                  <a:lnTo>
                    <a:pt x="13404" y="190968"/>
                  </a:lnTo>
                  <a:lnTo>
                    <a:pt x="7582" y="143926"/>
                  </a:lnTo>
                  <a:lnTo>
                    <a:pt x="3389" y="96399"/>
                  </a:lnTo>
                  <a:lnTo>
                    <a:pt x="852" y="48413"/>
                  </a:lnTo>
                  <a:lnTo>
                    <a:pt x="0" y="0"/>
                  </a:lnTo>
                  <a:lnTo>
                    <a:pt x="2699650" y="0"/>
                  </a:lnTo>
                  <a:lnTo>
                    <a:pt x="2698797" y="48413"/>
                  </a:lnTo>
                  <a:lnTo>
                    <a:pt x="2696260" y="96399"/>
                  </a:lnTo>
                  <a:lnTo>
                    <a:pt x="2692067" y="143926"/>
                  </a:lnTo>
                  <a:lnTo>
                    <a:pt x="2686245" y="190968"/>
                  </a:lnTo>
                  <a:lnTo>
                    <a:pt x="2678824" y="237496"/>
                  </a:lnTo>
                  <a:lnTo>
                    <a:pt x="2669832" y="283480"/>
                  </a:lnTo>
                  <a:lnTo>
                    <a:pt x="2659298" y="328893"/>
                  </a:lnTo>
                  <a:lnTo>
                    <a:pt x="2647250" y="373706"/>
                  </a:lnTo>
                  <a:lnTo>
                    <a:pt x="2633717" y="417890"/>
                  </a:lnTo>
                  <a:lnTo>
                    <a:pt x="2618727" y="461417"/>
                  </a:lnTo>
                  <a:lnTo>
                    <a:pt x="2602309" y="504258"/>
                  </a:lnTo>
                  <a:lnTo>
                    <a:pt x="2584492" y="546385"/>
                  </a:lnTo>
                  <a:lnTo>
                    <a:pt x="2565303" y="587769"/>
                  </a:lnTo>
                  <a:lnTo>
                    <a:pt x="2544772" y="628381"/>
                  </a:lnTo>
                  <a:lnTo>
                    <a:pt x="2522927" y="668194"/>
                  </a:lnTo>
                  <a:lnTo>
                    <a:pt x="2499797" y="707178"/>
                  </a:lnTo>
                  <a:lnTo>
                    <a:pt x="2475410" y="745305"/>
                  </a:lnTo>
                  <a:lnTo>
                    <a:pt x="2449795" y="782547"/>
                  </a:lnTo>
                  <a:lnTo>
                    <a:pt x="2422980" y="818874"/>
                  </a:lnTo>
                  <a:lnTo>
                    <a:pt x="2394994" y="854258"/>
                  </a:lnTo>
                  <a:lnTo>
                    <a:pt x="2365866" y="888672"/>
                  </a:lnTo>
                  <a:lnTo>
                    <a:pt x="2335623" y="922085"/>
                  </a:lnTo>
                  <a:lnTo>
                    <a:pt x="2304295" y="954470"/>
                  </a:lnTo>
                  <a:lnTo>
                    <a:pt x="2271910" y="985798"/>
                  </a:lnTo>
                  <a:lnTo>
                    <a:pt x="2238496" y="1016041"/>
                  </a:lnTo>
                  <a:lnTo>
                    <a:pt x="2204083" y="1045169"/>
                  </a:lnTo>
                  <a:lnTo>
                    <a:pt x="2168699" y="1073156"/>
                  </a:lnTo>
                  <a:lnTo>
                    <a:pt x="2132371" y="1099970"/>
                  </a:lnTo>
                  <a:lnTo>
                    <a:pt x="2095130" y="1125586"/>
                  </a:lnTo>
                  <a:lnTo>
                    <a:pt x="2057003" y="1149973"/>
                  </a:lnTo>
                  <a:lnTo>
                    <a:pt x="2018019" y="1173103"/>
                  </a:lnTo>
                  <a:lnTo>
                    <a:pt x="1978206" y="1194948"/>
                  </a:lnTo>
                  <a:lnTo>
                    <a:pt x="1937594" y="1215478"/>
                  </a:lnTo>
                  <a:lnTo>
                    <a:pt x="1896210" y="1234667"/>
                  </a:lnTo>
                  <a:lnTo>
                    <a:pt x="1854083" y="1252484"/>
                  </a:lnTo>
                  <a:lnTo>
                    <a:pt x="1811242" y="1268902"/>
                  </a:lnTo>
                  <a:lnTo>
                    <a:pt x="1767715" y="1283892"/>
                  </a:lnTo>
                  <a:lnTo>
                    <a:pt x="1723530" y="1297425"/>
                  </a:lnTo>
                  <a:lnTo>
                    <a:pt x="1678718" y="1309473"/>
                  </a:lnTo>
                  <a:lnTo>
                    <a:pt x="1633305" y="1320007"/>
                  </a:lnTo>
                  <a:lnTo>
                    <a:pt x="1587320" y="1328999"/>
                  </a:lnTo>
                  <a:lnTo>
                    <a:pt x="1540793" y="1336420"/>
                  </a:lnTo>
                  <a:lnTo>
                    <a:pt x="1493751" y="1342242"/>
                  </a:lnTo>
                  <a:lnTo>
                    <a:pt x="1446223" y="1346436"/>
                  </a:lnTo>
                  <a:lnTo>
                    <a:pt x="1398238" y="1348973"/>
                  </a:lnTo>
                  <a:lnTo>
                    <a:pt x="1349825" y="134982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0" y="3149340"/>
            <a:ext cx="6166485" cy="7138034"/>
            <a:chOff x="0" y="3149340"/>
            <a:chExt cx="6166485" cy="7138034"/>
          </a:xfrm>
        </p:grpSpPr>
        <p:sp>
          <p:nvSpPr>
            <p:cNvPr id="6" name="object 6"/>
            <p:cNvSpPr/>
            <p:nvPr/>
          </p:nvSpPr>
          <p:spPr>
            <a:xfrm>
              <a:off x="0" y="8214336"/>
              <a:ext cx="1908810" cy="2073275"/>
            </a:xfrm>
            <a:custGeom>
              <a:avLst/>
              <a:gdLst/>
              <a:ahLst/>
              <a:cxnLst/>
              <a:rect l="l" t="t" r="r" b="b"/>
              <a:pathLst>
                <a:path w="1908810" h="2073275">
                  <a:moveTo>
                    <a:pt x="1901578" y="2072663"/>
                  </a:moveTo>
                  <a:lnTo>
                    <a:pt x="1776627" y="2072663"/>
                  </a:lnTo>
                  <a:lnTo>
                    <a:pt x="1778447" y="2053176"/>
                  </a:lnTo>
                  <a:lnTo>
                    <a:pt x="1778509" y="2052512"/>
                  </a:lnTo>
                  <a:lnTo>
                    <a:pt x="1781655" y="2005328"/>
                  </a:lnTo>
                  <a:lnTo>
                    <a:pt x="1783591" y="1957171"/>
                  </a:lnTo>
                  <a:lnTo>
                    <a:pt x="1784242" y="1908720"/>
                  </a:lnTo>
                  <a:lnTo>
                    <a:pt x="1783534" y="1857788"/>
                  </a:lnTo>
                  <a:lnTo>
                    <a:pt x="1781415" y="1807094"/>
                  </a:lnTo>
                  <a:lnTo>
                    <a:pt x="1777895" y="1756661"/>
                  </a:lnTo>
                  <a:lnTo>
                    <a:pt x="1772983" y="1706512"/>
                  </a:lnTo>
                  <a:lnTo>
                    <a:pt x="1766689" y="1656669"/>
                  </a:lnTo>
                  <a:lnTo>
                    <a:pt x="1759010" y="1607088"/>
                  </a:lnTo>
                  <a:lnTo>
                    <a:pt x="1749992" y="1557993"/>
                  </a:lnTo>
                  <a:lnTo>
                    <a:pt x="1739608" y="1509205"/>
                  </a:lnTo>
                  <a:lnTo>
                    <a:pt x="1727879" y="1460813"/>
                  </a:lnTo>
                  <a:lnTo>
                    <a:pt x="1714814" y="1412840"/>
                  </a:lnTo>
                  <a:lnTo>
                    <a:pt x="1700424" y="1365309"/>
                  </a:lnTo>
                  <a:lnTo>
                    <a:pt x="1684717" y="1318241"/>
                  </a:lnTo>
                  <a:lnTo>
                    <a:pt x="1667703" y="1271661"/>
                  </a:lnTo>
                  <a:lnTo>
                    <a:pt x="1649391" y="1225589"/>
                  </a:lnTo>
                  <a:lnTo>
                    <a:pt x="1629791" y="1180050"/>
                  </a:lnTo>
                  <a:lnTo>
                    <a:pt x="1608911" y="1135064"/>
                  </a:lnTo>
                  <a:lnTo>
                    <a:pt x="1586762" y="1090656"/>
                  </a:lnTo>
                  <a:lnTo>
                    <a:pt x="1563353" y="1046846"/>
                  </a:lnTo>
                  <a:lnTo>
                    <a:pt x="1538693" y="1003659"/>
                  </a:lnTo>
                  <a:lnTo>
                    <a:pt x="1512792" y="961116"/>
                  </a:lnTo>
                  <a:lnTo>
                    <a:pt x="1485658" y="919240"/>
                  </a:lnTo>
                  <a:lnTo>
                    <a:pt x="1457302" y="878053"/>
                  </a:lnTo>
                  <a:lnTo>
                    <a:pt x="1427733" y="837578"/>
                  </a:lnTo>
                  <a:lnTo>
                    <a:pt x="1396960" y="797838"/>
                  </a:lnTo>
                  <a:lnTo>
                    <a:pt x="1364992" y="758855"/>
                  </a:lnTo>
                  <a:lnTo>
                    <a:pt x="1331839" y="720652"/>
                  </a:lnTo>
                  <a:lnTo>
                    <a:pt x="1297511" y="683251"/>
                  </a:lnTo>
                  <a:lnTo>
                    <a:pt x="1262016" y="646674"/>
                  </a:lnTo>
                  <a:lnTo>
                    <a:pt x="1225516" y="611103"/>
                  </a:lnTo>
                  <a:lnTo>
                    <a:pt x="1188179" y="576710"/>
                  </a:lnTo>
                  <a:lnTo>
                    <a:pt x="1150031" y="543503"/>
                  </a:lnTo>
                  <a:lnTo>
                    <a:pt x="1111092" y="511490"/>
                  </a:lnTo>
                  <a:lnTo>
                    <a:pt x="1071388" y="480681"/>
                  </a:lnTo>
                  <a:lnTo>
                    <a:pt x="1030940" y="451085"/>
                  </a:lnTo>
                  <a:lnTo>
                    <a:pt x="989773" y="422710"/>
                  </a:lnTo>
                  <a:lnTo>
                    <a:pt x="947908" y="395565"/>
                  </a:lnTo>
                  <a:lnTo>
                    <a:pt x="905371" y="369658"/>
                  </a:lnTo>
                  <a:lnTo>
                    <a:pt x="862182" y="344999"/>
                  </a:lnTo>
                  <a:lnTo>
                    <a:pt x="818366" y="321596"/>
                  </a:lnTo>
                  <a:lnTo>
                    <a:pt x="773947" y="299459"/>
                  </a:lnTo>
                  <a:lnTo>
                    <a:pt x="728946" y="278595"/>
                  </a:lnTo>
                  <a:lnTo>
                    <a:pt x="683387" y="259013"/>
                  </a:lnTo>
                  <a:lnTo>
                    <a:pt x="637294" y="240723"/>
                  </a:lnTo>
                  <a:lnTo>
                    <a:pt x="590689" y="223733"/>
                  </a:lnTo>
                  <a:lnTo>
                    <a:pt x="543596" y="208052"/>
                  </a:lnTo>
                  <a:lnTo>
                    <a:pt x="496038" y="193688"/>
                  </a:lnTo>
                  <a:lnTo>
                    <a:pt x="448038" y="180651"/>
                  </a:lnTo>
                  <a:lnTo>
                    <a:pt x="399619" y="168949"/>
                  </a:lnTo>
                  <a:lnTo>
                    <a:pt x="350805" y="158591"/>
                  </a:lnTo>
                  <a:lnTo>
                    <a:pt x="301618" y="149585"/>
                  </a:lnTo>
                  <a:lnTo>
                    <a:pt x="252081" y="141941"/>
                  </a:lnTo>
                  <a:lnTo>
                    <a:pt x="202219" y="135667"/>
                  </a:lnTo>
                  <a:lnTo>
                    <a:pt x="152053" y="130772"/>
                  </a:lnTo>
                  <a:lnTo>
                    <a:pt x="101608" y="127265"/>
                  </a:lnTo>
                  <a:lnTo>
                    <a:pt x="50906" y="125154"/>
                  </a:lnTo>
                  <a:lnTo>
                    <a:pt x="0" y="124448"/>
                  </a:lnTo>
                  <a:lnTo>
                    <a:pt x="0" y="0"/>
                  </a:lnTo>
                  <a:lnTo>
                    <a:pt x="50866" y="660"/>
                  </a:lnTo>
                  <a:lnTo>
                    <a:pt x="101538" y="2636"/>
                  </a:lnTo>
                  <a:lnTo>
                    <a:pt x="151968" y="5918"/>
                  </a:lnTo>
                  <a:lnTo>
                    <a:pt x="202135" y="10500"/>
                  </a:lnTo>
                  <a:lnTo>
                    <a:pt x="252020" y="16372"/>
                  </a:lnTo>
                  <a:lnTo>
                    <a:pt x="301603" y="23528"/>
                  </a:lnTo>
                  <a:lnTo>
                    <a:pt x="350864" y="31957"/>
                  </a:lnTo>
                  <a:lnTo>
                    <a:pt x="399783" y="41653"/>
                  </a:lnTo>
                  <a:lnTo>
                    <a:pt x="448342" y="52607"/>
                  </a:lnTo>
                  <a:lnTo>
                    <a:pt x="496520" y="64812"/>
                  </a:lnTo>
                  <a:lnTo>
                    <a:pt x="544298" y="78258"/>
                  </a:lnTo>
                  <a:lnTo>
                    <a:pt x="591655" y="92938"/>
                  </a:lnTo>
                  <a:lnTo>
                    <a:pt x="638573" y="108843"/>
                  </a:lnTo>
                  <a:lnTo>
                    <a:pt x="685031" y="125967"/>
                  </a:lnTo>
                  <a:lnTo>
                    <a:pt x="731010" y="144299"/>
                  </a:lnTo>
                  <a:lnTo>
                    <a:pt x="776490" y="163833"/>
                  </a:lnTo>
                  <a:lnTo>
                    <a:pt x="821452" y="184560"/>
                  </a:lnTo>
                  <a:lnTo>
                    <a:pt x="865875" y="206472"/>
                  </a:lnTo>
                  <a:lnTo>
                    <a:pt x="909741" y="229560"/>
                  </a:lnTo>
                  <a:lnTo>
                    <a:pt x="953029" y="253817"/>
                  </a:lnTo>
                  <a:lnTo>
                    <a:pt x="995720" y="279235"/>
                  </a:lnTo>
                  <a:lnTo>
                    <a:pt x="1037794" y="305805"/>
                  </a:lnTo>
                  <a:lnTo>
                    <a:pt x="1079232" y="333519"/>
                  </a:lnTo>
                  <a:lnTo>
                    <a:pt x="1120013" y="362370"/>
                  </a:lnTo>
                  <a:lnTo>
                    <a:pt x="1160118" y="392348"/>
                  </a:lnTo>
                  <a:lnTo>
                    <a:pt x="1199528" y="423446"/>
                  </a:lnTo>
                  <a:lnTo>
                    <a:pt x="1238223" y="455656"/>
                  </a:lnTo>
                  <a:lnTo>
                    <a:pt x="1276182" y="488969"/>
                  </a:lnTo>
                  <a:lnTo>
                    <a:pt x="1313387" y="523377"/>
                  </a:lnTo>
                  <a:lnTo>
                    <a:pt x="1349817" y="558873"/>
                  </a:lnTo>
                  <a:lnTo>
                    <a:pt x="1385313" y="595304"/>
                  </a:lnTo>
                  <a:lnTo>
                    <a:pt x="1419721" y="632508"/>
                  </a:lnTo>
                  <a:lnTo>
                    <a:pt x="1453034" y="670468"/>
                  </a:lnTo>
                  <a:lnTo>
                    <a:pt x="1485244" y="709162"/>
                  </a:lnTo>
                  <a:lnTo>
                    <a:pt x="1516342" y="748572"/>
                  </a:lnTo>
                  <a:lnTo>
                    <a:pt x="1546321" y="788677"/>
                  </a:lnTo>
                  <a:lnTo>
                    <a:pt x="1575171" y="829458"/>
                  </a:lnTo>
                  <a:lnTo>
                    <a:pt x="1602885" y="870896"/>
                  </a:lnTo>
                  <a:lnTo>
                    <a:pt x="1629455" y="912970"/>
                  </a:lnTo>
                  <a:lnTo>
                    <a:pt x="1654873" y="955661"/>
                  </a:lnTo>
                  <a:lnTo>
                    <a:pt x="1679130" y="998949"/>
                  </a:lnTo>
                  <a:lnTo>
                    <a:pt x="1702219" y="1042815"/>
                  </a:lnTo>
                  <a:lnTo>
                    <a:pt x="1724131" y="1087238"/>
                  </a:lnTo>
                  <a:lnTo>
                    <a:pt x="1744857" y="1132200"/>
                  </a:lnTo>
                  <a:lnTo>
                    <a:pt x="1764391" y="1177680"/>
                  </a:lnTo>
                  <a:lnTo>
                    <a:pt x="1782724" y="1223659"/>
                  </a:lnTo>
                  <a:lnTo>
                    <a:pt x="1799847" y="1270118"/>
                  </a:lnTo>
                  <a:lnTo>
                    <a:pt x="1815753" y="1317035"/>
                  </a:lnTo>
                  <a:lnTo>
                    <a:pt x="1830433" y="1364393"/>
                  </a:lnTo>
                  <a:lnTo>
                    <a:pt x="1843879" y="1412170"/>
                  </a:lnTo>
                  <a:lnTo>
                    <a:pt x="1856083" y="1460348"/>
                  </a:lnTo>
                  <a:lnTo>
                    <a:pt x="1867037" y="1508907"/>
                  </a:lnTo>
                  <a:lnTo>
                    <a:pt x="1876733" y="1557827"/>
                  </a:lnTo>
                  <a:lnTo>
                    <a:pt x="1885163" y="1607088"/>
                  </a:lnTo>
                  <a:lnTo>
                    <a:pt x="1892318" y="1656669"/>
                  </a:lnTo>
                  <a:lnTo>
                    <a:pt x="1898185" y="1706512"/>
                  </a:lnTo>
                  <a:lnTo>
                    <a:pt x="1902766" y="1756661"/>
                  </a:lnTo>
                  <a:lnTo>
                    <a:pt x="1906051" y="1807094"/>
                  </a:lnTo>
                  <a:lnTo>
                    <a:pt x="1908029" y="1857788"/>
                  </a:lnTo>
                  <a:lnTo>
                    <a:pt x="1908690" y="1908720"/>
                  </a:lnTo>
                  <a:lnTo>
                    <a:pt x="1908088" y="1956969"/>
                  </a:lnTo>
                  <a:lnTo>
                    <a:pt x="1906295" y="2004906"/>
                  </a:lnTo>
                  <a:lnTo>
                    <a:pt x="1903327" y="2052512"/>
                  </a:lnTo>
                  <a:lnTo>
                    <a:pt x="1903286" y="2053176"/>
                  </a:lnTo>
                  <a:lnTo>
                    <a:pt x="1901578" y="2072663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8592" y="3149340"/>
              <a:ext cx="5767527" cy="5067299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03222" y="3098662"/>
            <a:ext cx="5206917" cy="490780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027795" y="3082772"/>
            <a:ext cx="4545923" cy="4944730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04261" y="1052751"/>
            <a:ext cx="439674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210" dirty="0">
                <a:solidFill>
                  <a:srgbClr val="000000"/>
                </a:solidFill>
                <a:latin typeface="Trebuchet MS"/>
                <a:cs typeface="Trebuchet MS"/>
              </a:rPr>
              <a:t>At</a:t>
            </a:r>
            <a:r>
              <a:rPr sz="5000" b="1" spc="-49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215" dirty="0">
                <a:solidFill>
                  <a:srgbClr val="000000"/>
                </a:solidFill>
                <a:latin typeface="Trebuchet MS"/>
                <a:cs typeface="Trebuchet MS"/>
              </a:rPr>
              <a:t>strain</a:t>
            </a:r>
            <a:r>
              <a:rPr sz="5000" b="1" spc="-484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285" dirty="0">
                <a:solidFill>
                  <a:srgbClr val="000000"/>
                </a:solidFill>
                <a:latin typeface="Trebuchet MS"/>
                <a:cs typeface="Trebuchet MS"/>
              </a:rPr>
              <a:t>rate</a:t>
            </a:r>
            <a:r>
              <a:rPr sz="5000" b="1" spc="-484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665" dirty="0">
                <a:solidFill>
                  <a:srgbClr val="000000"/>
                </a:solidFill>
                <a:latin typeface="Trebuchet MS"/>
                <a:cs typeface="Trebuchet MS"/>
              </a:rPr>
              <a:t>=7:</a:t>
            </a:r>
            <a:endParaRPr sz="50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2462886" y="9487872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2153" y="3140489"/>
            <a:ext cx="5854282" cy="473836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16187" y="3140489"/>
            <a:ext cx="4306598" cy="504609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308173" y="3142924"/>
            <a:ext cx="5271406" cy="488254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04261" y="1052751"/>
            <a:ext cx="445071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210" dirty="0">
                <a:solidFill>
                  <a:srgbClr val="000000"/>
                </a:solidFill>
                <a:latin typeface="Trebuchet MS"/>
                <a:cs typeface="Trebuchet MS"/>
              </a:rPr>
              <a:t>At</a:t>
            </a:r>
            <a:r>
              <a:rPr sz="5000" b="1" spc="-49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215" dirty="0">
                <a:solidFill>
                  <a:srgbClr val="000000"/>
                </a:solidFill>
                <a:latin typeface="Trebuchet MS"/>
                <a:cs typeface="Trebuchet MS"/>
              </a:rPr>
              <a:t>strain</a:t>
            </a:r>
            <a:r>
              <a:rPr sz="5000" b="1" spc="-484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285" dirty="0">
                <a:solidFill>
                  <a:srgbClr val="000000"/>
                </a:solidFill>
                <a:latin typeface="Trebuchet MS"/>
                <a:cs typeface="Trebuchet MS"/>
              </a:rPr>
              <a:t>rate</a:t>
            </a:r>
            <a:r>
              <a:rPr sz="5000" b="1" spc="-484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525" dirty="0">
                <a:solidFill>
                  <a:srgbClr val="000000"/>
                </a:solidFill>
                <a:latin typeface="Trebuchet MS"/>
                <a:cs typeface="Trebuchet MS"/>
              </a:rPr>
              <a:t>=9:</a:t>
            </a:r>
            <a:endParaRPr sz="5000">
              <a:latin typeface="Trebuchet MS"/>
              <a:cs typeface="Trebuchet MS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328110" y="8749390"/>
            <a:ext cx="4716145" cy="1537970"/>
            <a:chOff x="1328110" y="8749390"/>
            <a:chExt cx="4716145" cy="1537970"/>
          </a:xfrm>
        </p:grpSpPr>
        <p:sp>
          <p:nvSpPr>
            <p:cNvPr id="7" name="object 7"/>
            <p:cNvSpPr/>
            <p:nvPr/>
          </p:nvSpPr>
          <p:spPr>
            <a:xfrm>
              <a:off x="1328110" y="8962313"/>
              <a:ext cx="4003675" cy="1325245"/>
            </a:xfrm>
            <a:custGeom>
              <a:avLst/>
              <a:gdLst/>
              <a:ahLst/>
              <a:cxnLst/>
              <a:rect l="l" t="t" r="r" b="b"/>
              <a:pathLst>
                <a:path w="4003675" h="1325245">
                  <a:moveTo>
                    <a:pt x="0" y="1324685"/>
                  </a:moveTo>
                  <a:lnTo>
                    <a:pt x="26483" y="1264530"/>
                  </a:lnTo>
                  <a:lnTo>
                    <a:pt x="46013" y="1223289"/>
                  </a:lnTo>
                  <a:lnTo>
                    <a:pt x="66378" y="1182530"/>
                  </a:lnTo>
                  <a:lnTo>
                    <a:pt x="87566" y="1142264"/>
                  </a:lnTo>
                  <a:lnTo>
                    <a:pt x="109566" y="1102501"/>
                  </a:lnTo>
                  <a:lnTo>
                    <a:pt x="132367" y="1063253"/>
                  </a:lnTo>
                  <a:lnTo>
                    <a:pt x="155959" y="1024530"/>
                  </a:lnTo>
                  <a:lnTo>
                    <a:pt x="180329" y="986344"/>
                  </a:lnTo>
                  <a:lnTo>
                    <a:pt x="205468" y="948706"/>
                  </a:lnTo>
                  <a:lnTo>
                    <a:pt x="231364" y="911626"/>
                  </a:lnTo>
                  <a:lnTo>
                    <a:pt x="258005" y="875116"/>
                  </a:lnTo>
                  <a:lnTo>
                    <a:pt x="285382" y="839187"/>
                  </a:lnTo>
                  <a:lnTo>
                    <a:pt x="313483" y="803849"/>
                  </a:lnTo>
                  <a:lnTo>
                    <a:pt x="342297" y="769114"/>
                  </a:lnTo>
                  <a:lnTo>
                    <a:pt x="371813" y="734993"/>
                  </a:lnTo>
                  <a:lnTo>
                    <a:pt x="402019" y="701497"/>
                  </a:lnTo>
                  <a:lnTo>
                    <a:pt x="432906" y="668637"/>
                  </a:lnTo>
                  <a:lnTo>
                    <a:pt x="464462" y="636423"/>
                  </a:lnTo>
                  <a:lnTo>
                    <a:pt x="496675" y="604868"/>
                  </a:lnTo>
                  <a:lnTo>
                    <a:pt x="529535" y="573981"/>
                  </a:lnTo>
                  <a:lnTo>
                    <a:pt x="563032" y="543774"/>
                  </a:lnTo>
                  <a:lnTo>
                    <a:pt x="597153" y="514259"/>
                  </a:lnTo>
                  <a:lnTo>
                    <a:pt x="631887" y="485445"/>
                  </a:lnTo>
                  <a:lnTo>
                    <a:pt x="667225" y="457344"/>
                  </a:lnTo>
                  <a:lnTo>
                    <a:pt x="703154" y="429967"/>
                  </a:lnTo>
                  <a:lnTo>
                    <a:pt x="739664" y="403325"/>
                  </a:lnTo>
                  <a:lnTo>
                    <a:pt x="776744" y="377429"/>
                  </a:lnTo>
                  <a:lnTo>
                    <a:pt x="814382" y="352291"/>
                  </a:lnTo>
                  <a:lnTo>
                    <a:pt x="852568" y="327920"/>
                  </a:lnTo>
                  <a:lnTo>
                    <a:pt x="891291" y="304329"/>
                  </a:lnTo>
                  <a:lnTo>
                    <a:pt x="930539" y="281528"/>
                  </a:lnTo>
                  <a:lnTo>
                    <a:pt x="970302" y="259527"/>
                  </a:lnTo>
                  <a:lnTo>
                    <a:pt x="1010569" y="238340"/>
                  </a:lnTo>
                  <a:lnTo>
                    <a:pt x="1051328" y="217975"/>
                  </a:lnTo>
                  <a:lnTo>
                    <a:pt x="1092568" y="198444"/>
                  </a:lnTo>
                  <a:lnTo>
                    <a:pt x="1134279" y="179759"/>
                  </a:lnTo>
                  <a:lnTo>
                    <a:pt x="1176450" y="161930"/>
                  </a:lnTo>
                  <a:lnTo>
                    <a:pt x="1219069" y="144969"/>
                  </a:lnTo>
                  <a:lnTo>
                    <a:pt x="1262125" y="128885"/>
                  </a:lnTo>
                  <a:lnTo>
                    <a:pt x="1305608" y="113691"/>
                  </a:lnTo>
                  <a:lnTo>
                    <a:pt x="1349506" y="99398"/>
                  </a:lnTo>
                  <a:lnTo>
                    <a:pt x="1393808" y="86016"/>
                  </a:lnTo>
                  <a:lnTo>
                    <a:pt x="1438504" y="73556"/>
                  </a:lnTo>
                  <a:lnTo>
                    <a:pt x="1483583" y="62030"/>
                  </a:lnTo>
                  <a:lnTo>
                    <a:pt x="1529032" y="51448"/>
                  </a:lnTo>
                  <a:lnTo>
                    <a:pt x="1574842" y="41821"/>
                  </a:lnTo>
                  <a:lnTo>
                    <a:pt x="1621001" y="33162"/>
                  </a:lnTo>
                  <a:lnTo>
                    <a:pt x="1667498" y="25479"/>
                  </a:lnTo>
                  <a:lnTo>
                    <a:pt x="1714323" y="18785"/>
                  </a:lnTo>
                  <a:lnTo>
                    <a:pt x="1761579" y="13080"/>
                  </a:lnTo>
                  <a:lnTo>
                    <a:pt x="1808909" y="8408"/>
                  </a:lnTo>
                  <a:lnTo>
                    <a:pt x="1856474" y="4759"/>
                  </a:lnTo>
                  <a:lnTo>
                    <a:pt x="1904480" y="2127"/>
                  </a:lnTo>
                  <a:lnTo>
                    <a:pt x="1952836" y="535"/>
                  </a:lnTo>
                  <a:lnTo>
                    <a:pt x="2001524" y="0"/>
                  </a:lnTo>
                  <a:lnTo>
                    <a:pt x="2050080" y="531"/>
                  </a:lnTo>
                  <a:lnTo>
                    <a:pt x="2098375" y="2116"/>
                  </a:lnTo>
                  <a:lnTo>
                    <a:pt x="2146398" y="4746"/>
                  </a:lnTo>
                  <a:lnTo>
                    <a:pt x="2194213" y="8415"/>
                  </a:lnTo>
                  <a:lnTo>
                    <a:pt x="2241584" y="13091"/>
                  </a:lnTo>
                  <a:lnTo>
                    <a:pt x="2288322" y="18737"/>
                  </a:lnTo>
                  <a:lnTo>
                    <a:pt x="2334756" y="25366"/>
                  </a:lnTo>
                  <a:lnTo>
                    <a:pt x="2382047" y="33162"/>
                  </a:lnTo>
                  <a:lnTo>
                    <a:pt x="2428206" y="41821"/>
                  </a:lnTo>
                  <a:lnTo>
                    <a:pt x="2474015" y="51448"/>
                  </a:lnTo>
                  <a:lnTo>
                    <a:pt x="2519465" y="62030"/>
                  </a:lnTo>
                  <a:lnTo>
                    <a:pt x="2564543" y="73556"/>
                  </a:lnTo>
                  <a:lnTo>
                    <a:pt x="2609239" y="86016"/>
                  </a:lnTo>
                  <a:lnTo>
                    <a:pt x="2653542" y="99398"/>
                  </a:lnTo>
                  <a:lnTo>
                    <a:pt x="2697440" y="113691"/>
                  </a:lnTo>
                  <a:lnTo>
                    <a:pt x="2740923" y="128885"/>
                  </a:lnTo>
                  <a:lnTo>
                    <a:pt x="2783979" y="144969"/>
                  </a:lnTo>
                  <a:lnTo>
                    <a:pt x="2826598" y="161930"/>
                  </a:lnTo>
                  <a:lnTo>
                    <a:pt x="2868768" y="179759"/>
                  </a:lnTo>
                  <a:lnTo>
                    <a:pt x="2910479" y="198444"/>
                  </a:lnTo>
                  <a:lnTo>
                    <a:pt x="2951720" y="217975"/>
                  </a:lnTo>
                  <a:lnTo>
                    <a:pt x="2992479" y="238340"/>
                  </a:lnTo>
                  <a:lnTo>
                    <a:pt x="3032745" y="259527"/>
                  </a:lnTo>
                  <a:lnTo>
                    <a:pt x="3072508" y="281528"/>
                  </a:lnTo>
                  <a:lnTo>
                    <a:pt x="3111757" y="304329"/>
                  </a:lnTo>
                  <a:lnTo>
                    <a:pt x="3150479" y="327920"/>
                  </a:lnTo>
                  <a:lnTo>
                    <a:pt x="3188665" y="352291"/>
                  </a:lnTo>
                  <a:lnTo>
                    <a:pt x="3226304" y="377429"/>
                  </a:lnTo>
                  <a:lnTo>
                    <a:pt x="3263383" y="403325"/>
                  </a:lnTo>
                  <a:lnTo>
                    <a:pt x="3299893" y="429967"/>
                  </a:lnTo>
                  <a:lnTo>
                    <a:pt x="3335823" y="457344"/>
                  </a:lnTo>
                  <a:lnTo>
                    <a:pt x="3371160" y="485445"/>
                  </a:lnTo>
                  <a:lnTo>
                    <a:pt x="3405895" y="514259"/>
                  </a:lnTo>
                  <a:lnTo>
                    <a:pt x="3440016" y="543774"/>
                  </a:lnTo>
                  <a:lnTo>
                    <a:pt x="3473512" y="573981"/>
                  </a:lnTo>
                  <a:lnTo>
                    <a:pt x="3506372" y="604868"/>
                  </a:lnTo>
                  <a:lnTo>
                    <a:pt x="3538586" y="636423"/>
                  </a:lnTo>
                  <a:lnTo>
                    <a:pt x="3570141" y="668637"/>
                  </a:lnTo>
                  <a:lnTo>
                    <a:pt x="3601028" y="701497"/>
                  </a:lnTo>
                  <a:lnTo>
                    <a:pt x="3631235" y="734993"/>
                  </a:lnTo>
                  <a:lnTo>
                    <a:pt x="3660751" y="769114"/>
                  </a:lnTo>
                  <a:lnTo>
                    <a:pt x="3689564" y="803849"/>
                  </a:lnTo>
                  <a:lnTo>
                    <a:pt x="3717665" y="839187"/>
                  </a:lnTo>
                  <a:lnTo>
                    <a:pt x="3745042" y="875116"/>
                  </a:lnTo>
                  <a:lnTo>
                    <a:pt x="3771684" y="911626"/>
                  </a:lnTo>
                  <a:lnTo>
                    <a:pt x="3797580" y="948706"/>
                  </a:lnTo>
                  <a:lnTo>
                    <a:pt x="3822718" y="986344"/>
                  </a:lnTo>
                  <a:lnTo>
                    <a:pt x="3847089" y="1024530"/>
                  </a:lnTo>
                  <a:lnTo>
                    <a:pt x="3870680" y="1063253"/>
                  </a:lnTo>
                  <a:lnTo>
                    <a:pt x="3893482" y="1102501"/>
                  </a:lnTo>
                  <a:lnTo>
                    <a:pt x="3915482" y="1142264"/>
                  </a:lnTo>
                  <a:lnTo>
                    <a:pt x="3936670" y="1182530"/>
                  </a:lnTo>
                  <a:lnTo>
                    <a:pt x="3957034" y="1223289"/>
                  </a:lnTo>
                  <a:lnTo>
                    <a:pt x="3976565" y="1264530"/>
                  </a:lnTo>
                  <a:lnTo>
                    <a:pt x="3995250" y="1306241"/>
                  </a:lnTo>
                  <a:lnTo>
                    <a:pt x="4003048" y="1324685"/>
                  </a:lnTo>
                  <a:lnTo>
                    <a:pt x="3519549" y="1324685"/>
                  </a:lnTo>
                  <a:lnTo>
                    <a:pt x="3518118" y="1322061"/>
                  </a:lnTo>
                  <a:lnTo>
                    <a:pt x="3495274" y="1282657"/>
                  </a:lnTo>
                  <a:lnTo>
                    <a:pt x="3471436" y="1243917"/>
                  </a:lnTo>
                  <a:lnTo>
                    <a:pt x="3446623" y="1205856"/>
                  </a:lnTo>
                  <a:lnTo>
                    <a:pt x="3420851" y="1168493"/>
                  </a:lnTo>
                  <a:lnTo>
                    <a:pt x="3394138" y="1131845"/>
                  </a:lnTo>
                  <a:lnTo>
                    <a:pt x="3366501" y="1095929"/>
                  </a:lnTo>
                  <a:lnTo>
                    <a:pt x="3337959" y="1060763"/>
                  </a:lnTo>
                  <a:lnTo>
                    <a:pt x="3308527" y="1026364"/>
                  </a:lnTo>
                  <a:lnTo>
                    <a:pt x="3278224" y="992749"/>
                  </a:lnTo>
                  <a:lnTo>
                    <a:pt x="3247067" y="959936"/>
                  </a:lnTo>
                  <a:lnTo>
                    <a:pt x="3215073" y="927942"/>
                  </a:lnTo>
                  <a:lnTo>
                    <a:pt x="3182260" y="896785"/>
                  </a:lnTo>
                  <a:lnTo>
                    <a:pt x="3148645" y="866482"/>
                  </a:lnTo>
                  <a:lnTo>
                    <a:pt x="3114246" y="837051"/>
                  </a:lnTo>
                  <a:lnTo>
                    <a:pt x="3079080" y="808508"/>
                  </a:lnTo>
                  <a:lnTo>
                    <a:pt x="3043164" y="780871"/>
                  </a:lnTo>
                  <a:lnTo>
                    <a:pt x="3006516" y="754158"/>
                  </a:lnTo>
                  <a:lnTo>
                    <a:pt x="2969153" y="728386"/>
                  </a:lnTo>
                  <a:lnTo>
                    <a:pt x="2931092" y="703573"/>
                  </a:lnTo>
                  <a:lnTo>
                    <a:pt x="2892352" y="679735"/>
                  </a:lnTo>
                  <a:lnTo>
                    <a:pt x="2852948" y="656891"/>
                  </a:lnTo>
                  <a:lnTo>
                    <a:pt x="2812900" y="635057"/>
                  </a:lnTo>
                  <a:lnTo>
                    <a:pt x="2772224" y="614251"/>
                  </a:lnTo>
                  <a:lnTo>
                    <a:pt x="2730937" y="594491"/>
                  </a:lnTo>
                  <a:lnTo>
                    <a:pt x="2689057" y="575793"/>
                  </a:lnTo>
                  <a:lnTo>
                    <a:pt x="2646602" y="558176"/>
                  </a:lnTo>
                  <a:lnTo>
                    <a:pt x="2603588" y="541656"/>
                  </a:lnTo>
                  <a:lnTo>
                    <a:pt x="2560033" y="526251"/>
                  </a:lnTo>
                  <a:lnTo>
                    <a:pt x="2515955" y="511979"/>
                  </a:lnTo>
                  <a:lnTo>
                    <a:pt x="2471371" y="498856"/>
                  </a:lnTo>
                  <a:lnTo>
                    <a:pt x="2426298" y="486901"/>
                  </a:lnTo>
                  <a:lnTo>
                    <a:pt x="2380754" y="476130"/>
                  </a:lnTo>
                  <a:lnTo>
                    <a:pt x="2334756" y="466561"/>
                  </a:lnTo>
                  <a:lnTo>
                    <a:pt x="2288725" y="458284"/>
                  </a:lnTo>
                  <a:lnTo>
                    <a:pt x="2241584" y="451117"/>
                  </a:lnTo>
                  <a:lnTo>
                    <a:pt x="2194213" y="445241"/>
                  </a:lnTo>
                  <a:lnTo>
                    <a:pt x="2146574" y="440654"/>
                  </a:lnTo>
                  <a:lnTo>
                    <a:pt x="2098567" y="437356"/>
                  </a:lnTo>
                  <a:lnTo>
                    <a:pt x="2050212" y="435364"/>
                  </a:lnTo>
                  <a:lnTo>
                    <a:pt x="2001524" y="434697"/>
                  </a:lnTo>
                  <a:lnTo>
                    <a:pt x="1952967" y="435363"/>
                  </a:lnTo>
                  <a:lnTo>
                    <a:pt x="1904672" y="437348"/>
                  </a:lnTo>
                  <a:lnTo>
                    <a:pt x="1856649" y="440642"/>
                  </a:lnTo>
                  <a:lnTo>
                    <a:pt x="1808909" y="445233"/>
                  </a:lnTo>
                  <a:lnTo>
                    <a:pt x="1761579" y="451099"/>
                  </a:lnTo>
                  <a:lnTo>
                    <a:pt x="1714725" y="458212"/>
                  </a:lnTo>
                  <a:lnTo>
                    <a:pt x="1668291" y="466561"/>
                  </a:lnTo>
                  <a:lnTo>
                    <a:pt x="1622293" y="476130"/>
                  </a:lnTo>
                  <a:lnTo>
                    <a:pt x="1576749" y="486901"/>
                  </a:lnTo>
                  <a:lnTo>
                    <a:pt x="1531676" y="498856"/>
                  </a:lnTo>
                  <a:lnTo>
                    <a:pt x="1487092" y="511979"/>
                  </a:lnTo>
                  <a:lnTo>
                    <a:pt x="1443014" y="526251"/>
                  </a:lnTo>
                  <a:lnTo>
                    <a:pt x="1399459" y="541656"/>
                  </a:lnTo>
                  <a:lnTo>
                    <a:pt x="1356446" y="558176"/>
                  </a:lnTo>
                  <a:lnTo>
                    <a:pt x="1313990" y="575793"/>
                  </a:lnTo>
                  <a:lnTo>
                    <a:pt x="1272110" y="594491"/>
                  </a:lnTo>
                  <a:lnTo>
                    <a:pt x="1230824" y="614251"/>
                  </a:lnTo>
                  <a:lnTo>
                    <a:pt x="1190147" y="635057"/>
                  </a:lnTo>
                  <a:lnTo>
                    <a:pt x="1150099" y="656891"/>
                  </a:lnTo>
                  <a:lnTo>
                    <a:pt x="1110696" y="679735"/>
                  </a:lnTo>
                  <a:lnTo>
                    <a:pt x="1071955" y="703573"/>
                  </a:lnTo>
                  <a:lnTo>
                    <a:pt x="1033895" y="728386"/>
                  </a:lnTo>
                  <a:lnTo>
                    <a:pt x="996532" y="754158"/>
                  </a:lnTo>
                  <a:lnTo>
                    <a:pt x="959884" y="780871"/>
                  </a:lnTo>
                  <a:lnTo>
                    <a:pt x="923968" y="808508"/>
                  </a:lnTo>
                  <a:lnTo>
                    <a:pt x="888801" y="837051"/>
                  </a:lnTo>
                  <a:lnTo>
                    <a:pt x="854402" y="866482"/>
                  </a:lnTo>
                  <a:lnTo>
                    <a:pt x="820787" y="896785"/>
                  </a:lnTo>
                  <a:lnTo>
                    <a:pt x="787974" y="927942"/>
                  </a:lnTo>
                  <a:lnTo>
                    <a:pt x="755981" y="959936"/>
                  </a:lnTo>
                  <a:lnTo>
                    <a:pt x="724824" y="992749"/>
                  </a:lnTo>
                  <a:lnTo>
                    <a:pt x="694521" y="1026364"/>
                  </a:lnTo>
                  <a:lnTo>
                    <a:pt x="665089" y="1060763"/>
                  </a:lnTo>
                  <a:lnTo>
                    <a:pt x="636546" y="1095929"/>
                  </a:lnTo>
                  <a:lnTo>
                    <a:pt x="608910" y="1131845"/>
                  </a:lnTo>
                  <a:lnTo>
                    <a:pt x="582197" y="1168493"/>
                  </a:lnTo>
                  <a:lnTo>
                    <a:pt x="556425" y="1205856"/>
                  </a:lnTo>
                  <a:lnTo>
                    <a:pt x="531611" y="1243917"/>
                  </a:lnTo>
                  <a:lnTo>
                    <a:pt x="507773" y="1282657"/>
                  </a:lnTo>
                  <a:lnTo>
                    <a:pt x="484929" y="1322061"/>
                  </a:lnTo>
                  <a:lnTo>
                    <a:pt x="483498" y="1324685"/>
                  </a:lnTo>
                  <a:lnTo>
                    <a:pt x="0" y="132468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967551" y="8749390"/>
              <a:ext cx="2076450" cy="1537970"/>
            </a:xfrm>
            <a:custGeom>
              <a:avLst/>
              <a:gdLst/>
              <a:ahLst/>
              <a:cxnLst/>
              <a:rect l="l" t="t" r="r" b="b"/>
              <a:pathLst>
                <a:path w="2076450" h="1537970">
                  <a:moveTo>
                    <a:pt x="206558" y="1537608"/>
                  </a:moveTo>
                  <a:lnTo>
                    <a:pt x="128540" y="1537608"/>
                  </a:lnTo>
                  <a:lnTo>
                    <a:pt x="100103" y="1482670"/>
                  </a:lnTo>
                  <a:lnTo>
                    <a:pt x="81706" y="1441737"/>
                  </a:lnTo>
                  <a:lnTo>
                    <a:pt x="65049" y="1399895"/>
                  </a:lnTo>
                  <a:lnTo>
                    <a:pt x="50180" y="1357191"/>
                  </a:lnTo>
                  <a:lnTo>
                    <a:pt x="37143" y="1313671"/>
                  </a:lnTo>
                  <a:lnTo>
                    <a:pt x="25986" y="1269380"/>
                  </a:lnTo>
                  <a:lnTo>
                    <a:pt x="16754" y="1224367"/>
                  </a:lnTo>
                  <a:lnTo>
                    <a:pt x="9493" y="1178676"/>
                  </a:lnTo>
                  <a:lnTo>
                    <a:pt x="4249" y="1132354"/>
                  </a:lnTo>
                  <a:lnTo>
                    <a:pt x="1070" y="1085447"/>
                  </a:lnTo>
                  <a:lnTo>
                    <a:pt x="0" y="1038001"/>
                  </a:lnTo>
                  <a:lnTo>
                    <a:pt x="1260" y="986181"/>
                  </a:lnTo>
                  <a:lnTo>
                    <a:pt x="5023" y="934822"/>
                  </a:lnTo>
                  <a:lnTo>
                    <a:pt x="11258" y="883992"/>
                  </a:lnTo>
                  <a:lnTo>
                    <a:pt x="19938" y="833764"/>
                  </a:lnTo>
                  <a:lnTo>
                    <a:pt x="31031" y="784208"/>
                  </a:lnTo>
                  <a:lnTo>
                    <a:pt x="44510" y="735394"/>
                  </a:lnTo>
                  <a:lnTo>
                    <a:pt x="60345" y="687393"/>
                  </a:lnTo>
                  <a:lnTo>
                    <a:pt x="67706" y="668294"/>
                  </a:lnTo>
                  <a:lnTo>
                    <a:pt x="67706" y="1038001"/>
                  </a:lnTo>
                  <a:lnTo>
                    <a:pt x="68896" y="1086391"/>
                  </a:lnTo>
                  <a:lnTo>
                    <a:pt x="72429" y="1134173"/>
                  </a:lnTo>
                  <a:lnTo>
                    <a:pt x="78247" y="1181292"/>
                  </a:lnTo>
                  <a:lnTo>
                    <a:pt x="86297" y="1227691"/>
                  </a:lnTo>
                  <a:lnTo>
                    <a:pt x="96521" y="1273315"/>
                  </a:lnTo>
                  <a:lnTo>
                    <a:pt x="108863" y="1318108"/>
                  </a:lnTo>
                  <a:lnTo>
                    <a:pt x="123269" y="1362013"/>
                  </a:lnTo>
                  <a:lnTo>
                    <a:pt x="139681" y="1404975"/>
                  </a:lnTo>
                  <a:lnTo>
                    <a:pt x="158043" y="1446937"/>
                  </a:lnTo>
                  <a:lnTo>
                    <a:pt x="178301" y="1487845"/>
                  </a:lnTo>
                  <a:lnTo>
                    <a:pt x="200397" y="1527641"/>
                  </a:lnTo>
                  <a:lnTo>
                    <a:pt x="206558" y="1537608"/>
                  </a:lnTo>
                  <a:close/>
                </a:path>
                <a:path w="2076450" h="1537970">
                  <a:moveTo>
                    <a:pt x="2009189" y="669264"/>
                  </a:moveTo>
                  <a:lnTo>
                    <a:pt x="2009189" y="1038001"/>
                  </a:lnTo>
                  <a:lnTo>
                    <a:pt x="2007999" y="989611"/>
                  </a:lnTo>
                  <a:lnTo>
                    <a:pt x="2004467" y="941829"/>
                  </a:lnTo>
                  <a:lnTo>
                    <a:pt x="1998648" y="894710"/>
                  </a:lnTo>
                  <a:lnTo>
                    <a:pt x="1990598" y="848311"/>
                  </a:lnTo>
                  <a:lnTo>
                    <a:pt x="1980374" y="802687"/>
                  </a:lnTo>
                  <a:lnTo>
                    <a:pt x="1968032" y="757894"/>
                  </a:lnTo>
                  <a:lnTo>
                    <a:pt x="1953627" y="713989"/>
                  </a:lnTo>
                  <a:lnTo>
                    <a:pt x="1937215" y="671027"/>
                  </a:lnTo>
                  <a:lnTo>
                    <a:pt x="1918852" y="629065"/>
                  </a:lnTo>
                  <a:lnTo>
                    <a:pt x="1898595" y="588157"/>
                  </a:lnTo>
                  <a:lnTo>
                    <a:pt x="1876498" y="548361"/>
                  </a:lnTo>
                  <a:lnTo>
                    <a:pt x="1852619" y="509732"/>
                  </a:lnTo>
                  <a:lnTo>
                    <a:pt x="1827014" y="472326"/>
                  </a:lnTo>
                  <a:lnTo>
                    <a:pt x="1799737" y="436200"/>
                  </a:lnTo>
                  <a:lnTo>
                    <a:pt x="1770845" y="401408"/>
                  </a:lnTo>
                  <a:lnTo>
                    <a:pt x="1740395" y="368008"/>
                  </a:lnTo>
                  <a:lnTo>
                    <a:pt x="1708441" y="336054"/>
                  </a:lnTo>
                  <a:lnTo>
                    <a:pt x="1675041" y="305603"/>
                  </a:lnTo>
                  <a:lnTo>
                    <a:pt x="1640249" y="276712"/>
                  </a:lnTo>
                  <a:lnTo>
                    <a:pt x="1604122" y="249435"/>
                  </a:lnTo>
                  <a:lnTo>
                    <a:pt x="1566716" y="223829"/>
                  </a:lnTo>
                  <a:lnTo>
                    <a:pt x="1528087" y="199950"/>
                  </a:lnTo>
                  <a:lnTo>
                    <a:pt x="1488291" y="177854"/>
                  </a:lnTo>
                  <a:lnTo>
                    <a:pt x="1447384" y="157597"/>
                  </a:lnTo>
                  <a:lnTo>
                    <a:pt x="1405421" y="139234"/>
                  </a:lnTo>
                  <a:lnTo>
                    <a:pt x="1362459" y="122822"/>
                  </a:lnTo>
                  <a:lnTo>
                    <a:pt x="1318554" y="108417"/>
                  </a:lnTo>
                  <a:lnTo>
                    <a:pt x="1273762" y="96074"/>
                  </a:lnTo>
                  <a:lnTo>
                    <a:pt x="1228138" y="85850"/>
                  </a:lnTo>
                  <a:lnTo>
                    <a:pt x="1181738" y="77801"/>
                  </a:lnTo>
                  <a:lnTo>
                    <a:pt x="1134620" y="71982"/>
                  </a:lnTo>
                  <a:lnTo>
                    <a:pt x="1086837" y="68450"/>
                  </a:lnTo>
                  <a:lnTo>
                    <a:pt x="1038448" y="67260"/>
                  </a:lnTo>
                  <a:lnTo>
                    <a:pt x="986827" y="68600"/>
                  </a:lnTo>
                  <a:lnTo>
                    <a:pt x="935695" y="72599"/>
                  </a:lnTo>
                  <a:lnTo>
                    <a:pt x="885133" y="79223"/>
                  </a:lnTo>
                  <a:lnTo>
                    <a:pt x="835220" y="88438"/>
                  </a:lnTo>
                  <a:lnTo>
                    <a:pt x="786035" y="100213"/>
                  </a:lnTo>
                  <a:lnTo>
                    <a:pt x="737660" y="114513"/>
                  </a:lnTo>
                  <a:lnTo>
                    <a:pt x="690173" y="131306"/>
                  </a:lnTo>
                  <a:lnTo>
                    <a:pt x="643653" y="150557"/>
                  </a:lnTo>
                  <a:lnTo>
                    <a:pt x="598182" y="172234"/>
                  </a:lnTo>
                  <a:lnTo>
                    <a:pt x="553838" y="196304"/>
                  </a:lnTo>
                  <a:lnTo>
                    <a:pt x="510702" y="222733"/>
                  </a:lnTo>
                  <a:lnTo>
                    <a:pt x="468853" y="251489"/>
                  </a:lnTo>
                  <a:lnTo>
                    <a:pt x="428371" y="282537"/>
                  </a:lnTo>
                  <a:lnTo>
                    <a:pt x="389335" y="315845"/>
                  </a:lnTo>
                  <a:lnTo>
                    <a:pt x="351826" y="351379"/>
                  </a:lnTo>
                  <a:lnTo>
                    <a:pt x="316219" y="388816"/>
                  </a:lnTo>
                  <a:lnTo>
                    <a:pt x="282859" y="427799"/>
                  </a:lnTo>
                  <a:lnTo>
                    <a:pt x="251776" y="468247"/>
                  </a:lnTo>
                  <a:lnTo>
                    <a:pt x="223001" y="510077"/>
                  </a:lnTo>
                  <a:lnTo>
                    <a:pt x="196566" y="553207"/>
                  </a:lnTo>
                  <a:lnTo>
                    <a:pt x="172501" y="597556"/>
                  </a:lnTo>
                  <a:lnTo>
                    <a:pt x="150838" y="643041"/>
                  </a:lnTo>
                  <a:lnTo>
                    <a:pt x="131607" y="689581"/>
                  </a:lnTo>
                  <a:lnTo>
                    <a:pt x="114840" y="737094"/>
                  </a:lnTo>
                  <a:lnTo>
                    <a:pt x="100567" y="785497"/>
                  </a:lnTo>
                  <a:lnTo>
                    <a:pt x="88820" y="834708"/>
                  </a:lnTo>
                  <a:lnTo>
                    <a:pt x="79629" y="884646"/>
                  </a:lnTo>
                  <a:lnTo>
                    <a:pt x="73026" y="935229"/>
                  </a:lnTo>
                  <a:lnTo>
                    <a:pt x="69041" y="986375"/>
                  </a:lnTo>
                  <a:lnTo>
                    <a:pt x="67706" y="1038001"/>
                  </a:lnTo>
                  <a:lnTo>
                    <a:pt x="67706" y="668294"/>
                  </a:lnTo>
                  <a:lnTo>
                    <a:pt x="98965" y="594112"/>
                  </a:lnTo>
                  <a:lnTo>
                    <a:pt x="121693" y="548973"/>
                  </a:lnTo>
                  <a:lnTo>
                    <a:pt x="146659" y="504930"/>
                  </a:lnTo>
                  <a:lnTo>
                    <a:pt x="173836" y="462052"/>
                  </a:lnTo>
                  <a:lnTo>
                    <a:pt x="203193" y="420410"/>
                  </a:lnTo>
                  <a:lnTo>
                    <a:pt x="234702" y="380076"/>
                  </a:lnTo>
                  <a:lnTo>
                    <a:pt x="268333" y="341119"/>
                  </a:lnTo>
                  <a:lnTo>
                    <a:pt x="304057" y="303611"/>
                  </a:lnTo>
                  <a:lnTo>
                    <a:pt x="341566" y="267886"/>
                  </a:lnTo>
                  <a:lnTo>
                    <a:pt x="380523" y="234255"/>
                  </a:lnTo>
                  <a:lnTo>
                    <a:pt x="420857" y="202746"/>
                  </a:lnTo>
                  <a:lnTo>
                    <a:pt x="462498" y="173389"/>
                  </a:lnTo>
                  <a:lnTo>
                    <a:pt x="505376" y="146213"/>
                  </a:lnTo>
                  <a:lnTo>
                    <a:pt x="549420" y="121246"/>
                  </a:lnTo>
                  <a:lnTo>
                    <a:pt x="594558" y="98519"/>
                  </a:lnTo>
                  <a:lnTo>
                    <a:pt x="640722" y="78060"/>
                  </a:lnTo>
                  <a:lnTo>
                    <a:pt x="687840" y="59898"/>
                  </a:lnTo>
                  <a:lnTo>
                    <a:pt x="735841" y="44063"/>
                  </a:lnTo>
                  <a:lnTo>
                    <a:pt x="784655" y="30585"/>
                  </a:lnTo>
                  <a:lnTo>
                    <a:pt x="834211" y="19491"/>
                  </a:lnTo>
                  <a:lnTo>
                    <a:pt x="884439" y="10812"/>
                  </a:lnTo>
                  <a:lnTo>
                    <a:pt x="935268" y="4576"/>
                  </a:lnTo>
                  <a:lnTo>
                    <a:pt x="986628" y="814"/>
                  </a:lnTo>
                  <a:lnTo>
                    <a:pt x="1020090" y="0"/>
                  </a:lnTo>
                  <a:lnTo>
                    <a:pt x="1058262" y="0"/>
                  </a:lnTo>
                  <a:lnTo>
                    <a:pt x="1132862" y="3803"/>
                  </a:lnTo>
                  <a:lnTo>
                    <a:pt x="1179210" y="9046"/>
                  </a:lnTo>
                  <a:lnTo>
                    <a:pt x="1224923" y="16307"/>
                  </a:lnTo>
                  <a:lnTo>
                    <a:pt x="1269955" y="25539"/>
                  </a:lnTo>
                  <a:lnTo>
                    <a:pt x="1314261" y="36697"/>
                  </a:lnTo>
                  <a:lnTo>
                    <a:pt x="1357795" y="49733"/>
                  </a:lnTo>
                  <a:lnTo>
                    <a:pt x="1400509" y="64603"/>
                  </a:lnTo>
                  <a:lnTo>
                    <a:pt x="1442359" y="81259"/>
                  </a:lnTo>
                  <a:lnTo>
                    <a:pt x="1483297" y="99657"/>
                  </a:lnTo>
                  <a:lnTo>
                    <a:pt x="1523278" y="119749"/>
                  </a:lnTo>
                  <a:lnTo>
                    <a:pt x="1562256" y="141490"/>
                  </a:lnTo>
                  <a:lnTo>
                    <a:pt x="1600185" y="164833"/>
                  </a:lnTo>
                  <a:lnTo>
                    <a:pt x="1637018" y="189733"/>
                  </a:lnTo>
                  <a:lnTo>
                    <a:pt x="1672710" y="216143"/>
                  </a:lnTo>
                  <a:lnTo>
                    <a:pt x="1707214" y="244017"/>
                  </a:lnTo>
                  <a:lnTo>
                    <a:pt x="1740395" y="273231"/>
                  </a:lnTo>
                  <a:lnTo>
                    <a:pt x="1772475" y="303974"/>
                  </a:lnTo>
                  <a:lnTo>
                    <a:pt x="1803139" y="335964"/>
                  </a:lnTo>
                  <a:lnTo>
                    <a:pt x="1832432" y="369235"/>
                  </a:lnTo>
                  <a:lnTo>
                    <a:pt x="1860306" y="403739"/>
                  </a:lnTo>
                  <a:lnTo>
                    <a:pt x="1886716" y="439430"/>
                  </a:lnTo>
                  <a:lnTo>
                    <a:pt x="1911616" y="476264"/>
                  </a:lnTo>
                  <a:lnTo>
                    <a:pt x="1934959" y="514192"/>
                  </a:lnTo>
                  <a:lnTo>
                    <a:pt x="1956700" y="553170"/>
                  </a:lnTo>
                  <a:lnTo>
                    <a:pt x="1976792" y="593152"/>
                  </a:lnTo>
                  <a:lnTo>
                    <a:pt x="1995189" y="634090"/>
                  </a:lnTo>
                  <a:lnTo>
                    <a:pt x="2009189" y="669264"/>
                  </a:lnTo>
                  <a:close/>
                </a:path>
                <a:path w="2076450" h="1537970">
                  <a:moveTo>
                    <a:pt x="2076449" y="1018199"/>
                  </a:moveTo>
                  <a:lnTo>
                    <a:pt x="2076449" y="1057803"/>
                  </a:lnTo>
                  <a:lnTo>
                    <a:pt x="2075826" y="1085479"/>
                  </a:lnTo>
                  <a:lnTo>
                    <a:pt x="2072646" y="1132415"/>
                  </a:lnTo>
                  <a:lnTo>
                    <a:pt x="2067402" y="1178763"/>
                  </a:lnTo>
                  <a:lnTo>
                    <a:pt x="2060142" y="1224476"/>
                  </a:lnTo>
                  <a:lnTo>
                    <a:pt x="2050909" y="1269509"/>
                  </a:lnTo>
                  <a:lnTo>
                    <a:pt x="2039752" y="1313815"/>
                  </a:lnTo>
                  <a:lnTo>
                    <a:pt x="2026716" y="1357348"/>
                  </a:lnTo>
                  <a:lnTo>
                    <a:pt x="2011846" y="1400063"/>
                  </a:lnTo>
                  <a:lnTo>
                    <a:pt x="1995189" y="1441912"/>
                  </a:lnTo>
                  <a:lnTo>
                    <a:pt x="1976792" y="1482850"/>
                  </a:lnTo>
                  <a:lnTo>
                    <a:pt x="1956700" y="1522832"/>
                  </a:lnTo>
                  <a:lnTo>
                    <a:pt x="1948458" y="1537608"/>
                  </a:lnTo>
                  <a:lnTo>
                    <a:pt x="1870337" y="1537608"/>
                  </a:lnTo>
                  <a:lnTo>
                    <a:pt x="1876498" y="1527641"/>
                  </a:lnTo>
                  <a:lnTo>
                    <a:pt x="1898595" y="1487845"/>
                  </a:lnTo>
                  <a:lnTo>
                    <a:pt x="1918852" y="1446937"/>
                  </a:lnTo>
                  <a:lnTo>
                    <a:pt x="1937215" y="1404975"/>
                  </a:lnTo>
                  <a:lnTo>
                    <a:pt x="1953627" y="1362013"/>
                  </a:lnTo>
                  <a:lnTo>
                    <a:pt x="1968032" y="1318108"/>
                  </a:lnTo>
                  <a:lnTo>
                    <a:pt x="1980374" y="1273315"/>
                  </a:lnTo>
                  <a:lnTo>
                    <a:pt x="1990598" y="1227691"/>
                  </a:lnTo>
                  <a:lnTo>
                    <a:pt x="1998648" y="1181292"/>
                  </a:lnTo>
                  <a:lnTo>
                    <a:pt x="2004467" y="1134173"/>
                  </a:lnTo>
                  <a:lnTo>
                    <a:pt x="2007999" y="1086391"/>
                  </a:lnTo>
                  <a:lnTo>
                    <a:pt x="2009189" y="1038001"/>
                  </a:lnTo>
                  <a:lnTo>
                    <a:pt x="2009189" y="669264"/>
                  </a:lnTo>
                  <a:lnTo>
                    <a:pt x="2011846" y="675940"/>
                  </a:lnTo>
                  <a:lnTo>
                    <a:pt x="2026716" y="718654"/>
                  </a:lnTo>
                  <a:lnTo>
                    <a:pt x="2039752" y="762187"/>
                  </a:lnTo>
                  <a:lnTo>
                    <a:pt x="2050909" y="806493"/>
                  </a:lnTo>
                  <a:lnTo>
                    <a:pt x="2060142" y="851526"/>
                  </a:lnTo>
                  <a:lnTo>
                    <a:pt x="2067402" y="897239"/>
                  </a:lnTo>
                  <a:lnTo>
                    <a:pt x="2072646" y="943587"/>
                  </a:lnTo>
                  <a:lnTo>
                    <a:pt x="2075826" y="990523"/>
                  </a:lnTo>
                  <a:lnTo>
                    <a:pt x="2076449" y="1018199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3747438" y="0"/>
            <a:ext cx="4095750" cy="1997710"/>
            <a:chOff x="13747438" y="0"/>
            <a:chExt cx="4095750" cy="1997710"/>
          </a:xfrm>
        </p:grpSpPr>
        <p:sp>
          <p:nvSpPr>
            <p:cNvPr id="10" name="object 10"/>
            <p:cNvSpPr/>
            <p:nvPr/>
          </p:nvSpPr>
          <p:spPr>
            <a:xfrm>
              <a:off x="15788144" y="0"/>
              <a:ext cx="2054860" cy="1997710"/>
            </a:xfrm>
            <a:custGeom>
              <a:avLst/>
              <a:gdLst/>
              <a:ahLst/>
              <a:cxnLst/>
              <a:rect l="l" t="t" r="r" b="b"/>
              <a:pathLst>
                <a:path w="2054859" h="1997710">
                  <a:moveTo>
                    <a:pt x="1027360" y="1997688"/>
                  </a:moveTo>
                  <a:lnTo>
                    <a:pt x="978979" y="1996570"/>
                  </a:lnTo>
                  <a:lnTo>
                    <a:pt x="931177" y="1993250"/>
                  </a:lnTo>
                  <a:lnTo>
                    <a:pt x="884001" y="1987776"/>
                  </a:lnTo>
                  <a:lnTo>
                    <a:pt x="837501" y="1980198"/>
                  </a:lnTo>
                  <a:lnTo>
                    <a:pt x="791726" y="1970566"/>
                  </a:lnTo>
                  <a:lnTo>
                    <a:pt x="746726" y="1958928"/>
                  </a:lnTo>
                  <a:lnTo>
                    <a:pt x="702550" y="1945333"/>
                  </a:lnTo>
                  <a:lnTo>
                    <a:pt x="659246" y="1929832"/>
                  </a:lnTo>
                  <a:lnTo>
                    <a:pt x="616866" y="1912472"/>
                  </a:lnTo>
                  <a:lnTo>
                    <a:pt x="575456" y="1893304"/>
                  </a:lnTo>
                  <a:lnTo>
                    <a:pt x="535068" y="1872377"/>
                  </a:lnTo>
                  <a:lnTo>
                    <a:pt x="495749" y="1849739"/>
                  </a:lnTo>
                  <a:lnTo>
                    <a:pt x="457550" y="1825440"/>
                  </a:lnTo>
                  <a:lnTo>
                    <a:pt x="420519" y="1799530"/>
                  </a:lnTo>
                  <a:lnTo>
                    <a:pt x="384706" y="1772058"/>
                  </a:lnTo>
                  <a:lnTo>
                    <a:pt x="350159" y="1743072"/>
                  </a:lnTo>
                  <a:lnTo>
                    <a:pt x="316929" y="1712622"/>
                  </a:lnTo>
                  <a:lnTo>
                    <a:pt x="285065" y="1680758"/>
                  </a:lnTo>
                  <a:lnTo>
                    <a:pt x="254615" y="1647528"/>
                  </a:lnTo>
                  <a:lnTo>
                    <a:pt x="225629" y="1612981"/>
                  </a:lnTo>
                  <a:lnTo>
                    <a:pt x="198157" y="1577168"/>
                  </a:lnTo>
                  <a:lnTo>
                    <a:pt x="172247" y="1540137"/>
                  </a:lnTo>
                  <a:lnTo>
                    <a:pt x="147948" y="1501938"/>
                  </a:lnTo>
                  <a:lnTo>
                    <a:pt x="125310" y="1462619"/>
                  </a:lnTo>
                  <a:lnTo>
                    <a:pt x="104383" y="1422231"/>
                  </a:lnTo>
                  <a:lnTo>
                    <a:pt x="85215" y="1380821"/>
                  </a:lnTo>
                  <a:lnTo>
                    <a:pt x="67855" y="1338441"/>
                  </a:lnTo>
                  <a:lnTo>
                    <a:pt x="52354" y="1295137"/>
                  </a:lnTo>
                  <a:lnTo>
                    <a:pt x="38759" y="1250961"/>
                  </a:lnTo>
                  <a:lnTo>
                    <a:pt x="27121" y="1205961"/>
                  </a:lnTo>
                  <a:lnTo>
                    <a:pt x="17489" y="1160186"/>
                  </a:lnTo>
                  <a:lnTo>
                    <a:pt x="9911" y="1113686"/>
                  </a:lnTo>
                  <a:lnTo>
                    <a:pt x="4437" y="1066510"/>
                  </a:lnTo>
                  <a:lnTo>
                    <a:pt x="1116" y="1018637"/>
                  </a:lnTo>
                  <a:lnTo>
                    <a:pt x="0" y="970327"/>
                  </a:lnTo>
                  <a:lnTo>
                    <a:pt x="1117" y="921947"/>
                  </a:lnTo>
                  <a:lnTo>
                    <a:pt x="4417" y="874445"/>
                  </a:lnTo>
                  <a:lnTo>
                    <a:pt x="4437" y="874144"/>
                  </a:lnTo>
                  <a:lnTo>
                    <a:pt x="9828" y="827687"/>
                  </a:lnTo>
                  <a:lnTo>
                    <a:pt x="9911" y="826968"/>
                  </a:lnTo>
                  <a:lnTo>
                    <a:pt x="17489" y="780468"/>
                  </a:lnTo>
                  <a:lnTo>
                    <a:pt x="27121" y="734693"/>
                  </a:lnTo>
                  <a:lnTo>
                    <a:pt x="38759" y="689693"/>
                  </a:lnTo>
                  <a:lnTo>
                    <a:pt x="52354" y="645517"/>
                  </a:lnTo>
                  <a:lnTo>
                    <a:pt x="67855" y="602214"/>
                  </a:lnTo>
                  <a:lnTo>
                    <a:pt x="85215" y="559833"/>
                  </a:lnTo>
                  <a:lnTo>
                    <a:pt x="104383" y="518423"/>
                  </a:lnTo>
                  <a:lnTo>
                    <a:pt x="125310" y="478035"/>
                  </a:lnTo>
                  <a:lnTo>
                    <a:pt x="147948" y="438716"/>
                  </a:lnTo>
                  <a:lnTo>
                    <a:pt x="172247" y="400517"/>
                  </a:lnTo>
                  <a:lnTo>
                    <a:pt x="198157" y="363486"/>
                  </a:lnTo>
                  <a:lnTo>
                    <a:pt x="225629" y="327673"/>
                  </a:lnTo>
                  <a:lnTo>
                    <a:pt x="254615" y="293127"/>
                  </a:lnTo>
                  <a:lnTo>
                    <a:pt x="285065" y="259897"/>
                  </a:lnTo>
                  <a:lnTo>
                    <a:pt x="316929" y="228032"/>
                  </a:lnTo>
                  <a:lnTo>
                    <a:pt x="350159" y="197582"/>
                  </a:lnTo>
                  <a:lnTo>
                    <a:pt x="384706" y="168597"/>
                  </a:lnTo>
                  <a:lnTo>
                    <a:pt x="420519" y="141124"/>
                  </a:lnTo>
                  <a:lnTo>
                    <a:pt x="457550" y="115214"/>
                  </a:lnTo>
                  <a:lnTo>
                    <a:pt x="495749" y="90915"/>
                  </a:lnTo>
                  <a:lnTo>
                    <a:pt x="535068" y="68278"/>
                  </a:lnTo>
                  <a:lnTo>
                    <a:pt x="575456" y="47350"/>
                  </a:lnTo>
                  <a:lnTo>
                    <a:pt x="616866" y="28182"/>
                  </a:lnTo>
                  <a:lnTo>
                    <a:pt x="659246" y="10822"/>
                  </a:lnTo>
                  <a:lnTo>
                    <a:pt x="689480" y="0"/>
                  </a:lnTo>
                  <a:lnTo>
                    <a:pt x="1365240" y="0"/>
                  </a:lnTo>
                  <a:lnTo>
                    <a:pt x="1437854" y="28182"/>
                  </a:lnTo>
                  <a:lnTo>
                    <a:pt x="1479264" y="47350"/>
                  </a:lnTo>
                  <a:lnTo>
                    <a:pt x="1519652" y="68278"/>
                  </a:lnTo>
                  <a:lnTo>
                    <a:pt x="1558971" y="90915"/>
                  </a:lnTo>
                  <a:lnTo>
                    <a:pt x="1597170" y="115214"/>
                  </a:lnTo>
                  <a:lnTo>
                    <a:pt x="1634201" y="141124"/>
                  </a:lnTo>
                  <a:lnTo>
                    <a:pt x="1643737" y="148439"/>
                  </a:lnTo>
                  <a:lnTo>
                    <a:pt x="1027360" y="148439"/>
                  </a:lnTo>
                  <a:lnTo>
                    <a:pt x="979050" y="149833"/>
                  </a:lnTo>
                  <a:lnTo>
                    <a:pt x="931478" y="153966"/>
                  </a:lnTo>
                  <a:lnTo>
                    <a:pt x="884720" y="160759"/>
                  </a:lnTo>
                  <a:lnTo>
                    <a:pt x="838853" y="170136"/>
                  </a:lnTo>
                  <a:lnTo>
                    <a:pt x="793954" y="182020"/>
                  </a:lnTo>
                  <a:lnTo>
                    <a:pt x="750101" y="196335"/>
                  </a:lnTo>
                  <a:lnTo>
                    <a:pt x="707369" y="213002"/>
                  </a:lnTo>
                  <a:lnTo>
                    <a:pt x="665837" y="231945"/>
                  </a:lnTo>
                  <a:lnTo>
                    <a:pt x="625580" y="253088"/>
                  </a:lnTo>
                  <a:lnTo>
                    <a:pt x="586677" y="276353"/>
                  </a:lnTo>
                  <a:lnTo>
                    <a:pt x="549203" y="301664"/>
                  </a:lnTo>
                  <a:lnTo>
                    <a:pt x="513236" y="328943"/>
                  </a:lnTo>
                  <a:lnTo>
                    <a:pt x="478853" y="358113"/>
                  </a:lnTo>
                  <a:lnTo>
                    <a:pt x="446131" y="389098"/>
                  </a:lnTo>
                  <a:lnTo>
                    <a:pt x="415146" y="421820"/>
                  </a:lnTo>
                  <a:lnTo>
                    <a:pt x="385976" y="456204"/>
                  </a:lnTo>
                  <a:lnTo>
                    <a:pt x="358697" y="492170"/>
                  </a:lnTo>
                  <a:lnTo>
                    <a:pt x="333386" y="529644"/>
                  </a:lnTo>
                  <a:lnTo>
                    <a:pt x="310121" y="568548"/>
                  </a:lnTo>
                  <a:lnTo>
                    <a:pt x="288978" y="608804"/>
                  </a:lnTo>
                  <a:lnTo>
                    <a:pt x="270035" y="650336"/>
                  </a:lnTo>
                  <a:lnTo>
                    <a:pt x="253367" y="693068"/>
                  </a:lnTo>
                  <a:lnTo>
                    <a:pt x="239053" y="736921"/>
                  </a:lnTo>
                  <a:lnTo>
                    <a:pt x="227169" y="781820"/>
                  </a:lnTo>
                  <a:lnTo>
                    <a:pt x="217792" y="827687"/>
                  </a:lnTo>
                  <a:lnTo>
                    <a:pt x="211042" y="874144"/>
                  </a:lnTo>
                  <a:lnTo>
                    <a:pt x="206872" y="921947"/>
                  </a:lnTo>
                  <a:lnTo>
                    <a:pt x="205472" y="970327"/>
                  </a:lnTo>
                  <a:lnTo>
                    <a:pt x="206866" y="1018637"/>
                  </a:lnTo>
                  <a:lnTo>
                    <a:pt x="210999" y="1066209"/>
                  </a:lnTo>
                  <a:lnTo>
                    <a:pt x="217792" y="1112967"/>
                  </a:lnTo>
                  <a:lnTo>
                    <a:pt x="227169" y="1158834"/>
                  </a:lnTo>
                  <a:lnTo>
                    <a:pt x="239053" y="1203733"/>
                  </a:lnTo>
                  <a:lnTo>
                    <a:pt x="253367" y="1247586"/>
                  </a:lnTo>
                  <a:lnTo>
                    <a:pt x="270035" y="1290318"/>
                  </a:lnTo>
                  <a:lnTo>
                    <a:pt x="288978" y="1331850"/>
                  </a:lnTo>
                  <a:lnTo>
                    <a:pt x="310121" y="1372107"/>
                  </a:lnTo>
                  <a:lnTo>
                    <a:pt x="333386" y="1411010"/>
                  </a:lnTo>
                  <a:lnTo>
                    <a:pt x="358697" y="1448484"/>
                  </a:lnTo>
                  <a:lnTo>
                    <a:pt x="385976" y="1484451"/>
                  </a:lnTo>
                  <a:lnTo>
                    <a:pt x="415146" y="1518834"/>
                  </a:lnTo>
                  <a:lnTo>
                    <a:pt x="446131" y="1551556"/>
                  </a:lnTo>
                  <a:lnTo>
                    <a:pt x="478853" y="1582541"/>
                  </a:lnTo>
                  <a:lnTo>
                    <a:pt x="513236" y="1611711"/>
                  </a:lnTo>
                  <a:lnTo>
                    <a:pt x="549203" y="1638990"/>
                  </a:lnTo>
                  <a:lnTo>
                    <a:pt x="586677" y="1664301"/>
                  </a:lnTo>
                  <a:lnTo>
                    <a:pt x="625580" y="1687566"/>
                  </a:lnTo>
                  <a:lnTo>
                    <a:pt x="665837" y="1708709"/>
                  </a:lnTo>
                  <a:lnTo>
                    <a:pt x="707369" y="1727652"/>
                  </a:lnTo>
                  <a:lnTo>
                    <a:pt x="750101" y="1744320"/>
                  </a:lnTo>
                  <a:lnTo>
                    <a:pt x="793954" y="1758634"/>
                  </a:lnTo>
                  <a:lnTo>
                    <a:pt x="838853" y="1770518"/>
                  </a:lnTo>
                  <a:lnTo>
                    <a:pt x="884720" y="1779895"/>
                  </a:lnTo>
                  <a:lnTo>
                    <a:pt x="931478" y="1786688"/>
                  </a:lnTo>
                  <a:lnTo>
                    <a:pt x="979050" y="1790821"/>
                  </a:lnTo>
                  <a:lnTo>
                    <a:pt x="1027360" y="1792215"/>
                  </a:lnTo>
                  <a:lnTo>
                    <a:pt x="1643737" y="1792215"/>
                  </a:lnTo>
                  <a:lnTo>
                    <a:pt x="1634201" y="1799530"/>
                  </a:lnTo>
                  <a:lnTo>
                    <a:pt x="1597170" y="1825440"/>
                  </a:lnTo>
                  <a:lnTo>
                    <a:pt x="1558971" y="1849739"/>
                  </a:lnTo>
                  <a:lnTo>
                    <a:pt x="1519652" y="1872377"/>
                  </a:lnTo>
                  <a:lnTo>
                    <a:pt x="1479264" y="1893304"/>
                  </a:lnTo>
                  <a:lnTo>
                    <a:pt x="1437854" y="1912472"/>
                  </a:lnTo>
                  <a:lnTo>
                    <a:pt x="1395473" y="1929832"/>
                  </a:lnTo>
                  <a:lnTo>
                    <a:pt x="1352170" y="1945333"/>
                  </a:lnTo>
                  <a:lnTo>
                    <a:pt x="1307994" y="1958928"/>
                  </a:lnTo>
                  <a:lnTo>
                    <a:pt x="1262994" y="1970566"/>
                  </a:lnTo>
                  <a:lnTo>
                    <a:pt x="1217219" y="1980198"/>
                  </a:lnTo>
                  <a:lnTo>
                    <a:pt x="1170719" y="1987776"/>
                  </a:lnTo>
                  <a:lnTo>
                    <a:pt x="1123543" y="1993250"/>
                  </a:lnTo>
                  <a:lnTo>
                    <a:pt x="1075740" y="1996570"/>
                  </a:lnTo>
                  <a:lnTo>
                    <a:pt x="1027360" y="1997688"/>
                  </a:lnTo>
                  <a:close/>
                </a:path>
                <a:path w="2054859" h="1997710">
                  <a:moveTo>
                    <a:pt x="1643737" y="1792215"/>
                  </a:moveTo>
                  <a:lnTo>
                    <a:pt x="1027360" y="1792215"/>
                  </a:lnTo>
                  <a:lnTo>
                    <a:pt x="1075670" y="1790821"/>
                  </a:lnTo>
                  <a:lnTo>
                    <a:pt x="1123242" y="1786688"/>
                  </a:lnTo>
                  <a:lnTo>
                    <a:pt x="1170000" y="1779895"/>
                  </a:lnTo>
                  <a:lnTo>
                    <a:pt x="1215867" y="1770518"/>
                  </a:lnTo>
                  <a:lnTo>
                    <a:pt x="1260766" y="1758634"/>
                  </a:lnTo>
                  <a:lnTo>
                    <a:pt x="1304619" y="1744320"/>
                  </a:lnTo>
                  <a:lnTo>
                    <a:pt x="1347351" y="1727652"/>
                  </a:lnTo>
                  <a:lnTo>
                    <a:pt x="1388883" y="1708709"/>
                  </a:lnTo>
                  <a:lnTo>
                    <a:pt x="1429139" y="1687566"/>
                  </a:lnTo>
                  <a:lnTo>
                    <a:pt x="1468043" y="1664301"/>
                  </a:lnTo>
                  <a:lnTo>
                    <a:pt x="1505517" y="1638990"/>
                  </a:lnTo>
                  <a:lnTo>
                    <a:pt x="1541483" y="1611711"/>
                  </a:lnTo>
                  <a:lnTo>
                    <a:pt x="1575867" y="1582541"/>
                  </a:lnTo>
                  <a:lnTo>
                    <a:pt x="1608589" y="1551556"/>
                  </a:lnTo>
                  <a:lnTo>
                    <a:pt x="1639574" y="1518834"/>
                  </a:lnTo>
                  <a:lnTo>
                    <a:pt x="1668744" y="1484451"/>
                  </a:lnTo>
                  <a:lnTo>
                    <a:pt x="1696023" y="1448484"/>
                  </a:lnTo>
                  <a:lnTo>
                    <a:pt x="1721334" y="1411010"/>
                  </a:lnTo>
                  <a:lnTo>
                    <a:pt x="1744599" y="1372107"/>
                  </a:lnTo>
                  <a:lnTo>
                    <a:pt x="1765742" y="1331850"/>
                  </a:lnTo>
                  <a:lnTo>
                    <a:pt x="1784685" y="1290318"/>
                  </a:lnTo>
                  <a:lnTo>
                    <a:pt x="1801352" y="1247586"/>
                  </a:lnTo>
                  <a:lnTo>
                    <a:pt x="1815667" y="1203733"/>
                  </a:lnTo>
                  <a:lnTo>
                    <a:pt x="1827551" y="1158834"/>
                  </a:lnTo>
                  <a:lnTo>
                    <a:pt x="1836928" y="1112967"/>
                  </a:lnTo>
                  <a:lnTo>
                    <a:pt x="1843678" y="1066510"/>
                  </a:lnTo>
                  <a:lnTo>
                    <a:pt x="1843721" y="1066209"/>
                  </a:lnTo>
                  <a:lnTo>
                    <a:pt x="1847854" y="1018637"/>
                  </a:lnTo>
                  <a:lnTo>
                    <a:pt x="1849248" y="970327"/>
                  </a:lnTo>
                  <a:lnTo>
                    <a:pt x="1847848" y="921947"/>
                  </a:lnTo>
                  <a:lnTo>
                    <a:pt x="1843721" y="874445"/>
                  </a:lnTo>
                  <a:lnTo>
                    <a:pt x="1836928" y="827687"/>
                  </a:lnTo>
                  <a:lnTo>
                    <a:pt x="1827551" y="781820"/>
                  </a:lnTo>
                  <a:lnTo>
                    <a:pt x="1815667" y="736921"/>
                  </a:lnTo>
                  <a:lnTo>
                    <a:pt x="1801352" y="693068"/>
                  </a:lnTo>
                  <a:lnTo>
                    <a:pt x="1784685" y="650336"/>
                  </a:lnTo>
                  <a:lnTo>
                    <a:pt x="1765742" y="608804"/>
                  </a:lnTo>
                  <a:lnTo>
                    <a:pt x="1744599" y="568548"/>
                  </a:lnTo>
                  <a:lnTo>
                    <a:pt x="1721334" y="529644"/>
                  </a:lnTo>
                  <a:lnTo>
                    <a:pt x="1696023" y="492170"/>
                  </a:lnTo>
                  <a:lnTo>
                    <a:pt x="1668744" y="456204"/>
                  </a:lnTo>
                  <a:lnTo>
                    <a:pt x="1639574" y="421820"/>
                  </a:lnTo>
                  <a:lnTo>
                    <a:pt x="1608589" y="389098"/>
                  </a:lnTo>
                  <a:lnTo>
                    <a:pt x="1575867" y="358113"/>
                  </a:lnTo>
                  <a:lnTo>
                    <a:pt x="1541483" y="328943"/>
                  </a:lnTo>
                  <a:lnTo>
                    <a:pt x="1505517" y="301664"/>
                  </a:lnTo>
                  <a:lnTo>
                    <a:pt x="1468043" y="276353"/>
                  </a:lnTo>
                  <a:lnTo>
                    <a:pt x="1429139" y="253088"/>
                  </a:lnTo>
                  <a:lnTo>
                    <a:pt x="1388883" y="231945"/>
                  </a:lnTo>
                  <a:lnTo>
                    <a:pt x="1347351" y="213002"/>
                  </a:lnTo>
                  <a:lnTo>
                    <a:pt x="1304619" y="196335"/>
                  </a:lnTo>
                  <a:lnTo>
                    <a:pt x="1260766" y="182020"/>
                  </a:lnTo>
                  <a:lnTo>
                    <a:pt x="1215867" y="170136"/>
                  </a:lnTo>
                  <a:lnTo>
                    <a:pt x="1170000" y="160759"/>
                  </a:lnTo>
                  <a:lnTo>
                    <a:pt x="1123242" y="153966"/>
                  </a:lnTo>
                  <a:lnTo>
                    <a:pt x="1075670" y="149833"/>
                  </a:lnTo>
                  <a:lnTo>
                    <a:pt x="1027360" y="148439"/>
                  </a:lnTo>
                  <a:lnTo>
                    <a:pt x="1643737" y="148439"/>
                  </a:lnTo>
                  <a:lnTo>
                    <a:pt x="1704560" y="197582"/>
                  </a:lnTo>
                  <a:lnTo>
                    <a:pt x="1737790" y="228032"/>
                  </a:lnTo>
                  <a:lnTo>
                    <a:pt x="1769655" y="259897"/>
                  </a:lnTo>
                  <a:lnTo>
                    <a:pt x="1800105" y="293127"/>
                  </a:lnTo>
                  <a:lnTo>
                    <a:pt x="1829090" y="327673"/>
                  </a:lnTo>
                  <a:lnTo>
                    <a:pt x="1856563" y="363486"/>
                  </a:lnTo>
                  <a:lnTo>
                    <a:pt x="1882473" y="400517"/>
                  </a:lnTo>
                  <a:lnTo>
                    <a:pt x="1906772" y="438716"/>
                  </a:lnTo>
                  <a:lnTo>
                    <a:pt x="1929409" y="478035"/>
                  </a:lnTo>
                  <a:lnTo>
                    <a:pt x="1950337" y="518423"/>
                  </a:lnTo>
                  <a:lnTo>
                    <a:pt x="1969505" y="559833"/>
                  </a:lnTo>
                  <a:lnTo>
                    <a:pt x="1986865" y="602214"/>
                  </a:lnTo>
                  <a:lnTo>
                    <a:pt x="2002366" y="645517"/>
                  </a:lnTo>
                  <a:lnTo>
                    <a:pt x="2015961" y="689693"/>
                  </a:lnTo>
                  <a:lnTo>
                    <a:pt x="2027599" y="734693"/>
                  </a:lnTo>
                  <a:lnTo>
                    <a:pt x="2037231" y="780468"/>
                  </a:lnTo>
                  <a:lnTo>
                    <a:pt x="2044809" y="826968"/>
                  </a:lnTo>
                  <a:lnTo>
                    <a:pt x="2050282" y="874144"/>
                  </a:lnTo>
                  <a:lnTo>
                    <a:pt x="2053603" y="921947"/>
                  </a:lnTo>
                  <a:lnTo>
                    <a:pt x="2054845" y="970327"/>
                  </a:lnTo>
                  <a:lnTo>
                    <a:pt x="2053605" y="1018637"/>
                  </a:lnTo>
                  <a:lnTo>
                    <a:pt x="2050303" y="1066209"/>
                  </a:lnTo>
                  <a:lnTo>
                    <a:pt x="2044892" y="1112967"/>
                  </a:lnTo>
                  <a:lnTo>
                    <a:pt x="2037231" y="1160186"/>
                  </a:lnTo>
                  <a:lnTo>
                    <a:pt x="2027599" y="1205961"/>
                  </a:lnTo>
                  <a:lnTo>
                    <a:pt x="2015961" y="1250961"/>
                  </a:lnTo>
                  <a:lnTo>
                    <a:pt x="2002366" y="1295137"/>
                  </a:lnTo>
                  <a:lnTo>
                    <a:pt x="1986865" y="1338441"/>
                  </a:lnTo>
                  <a:lnTo>
                    <a:pt x="1969505" y="1380821"/>
                  </a:lnTo>
                  <a:lnTo>
                    <a:pt x="1950337" y="1422231"/>
                  </a:lnTo>
                  <a:lnTo>
                    <a:pt x="1929409" y="1462619"/>
                  </a:lnTo>
                  <a:lnTo>
                    <a:pt x="1906772" y="1501938"/>
                  </a:lnTo>
                  <a:lnTo>
                    <a:pt x="1882473" y="1540137"/>
                  </a:lnTo>
                  <a:lnTo>
                    <a:pt x="1856563" y="1577168"/>
                  </a:lnTo>
                  <a:lnTo>
                    <a:pt x="1829090" y="1612981"/>
                  </a:lnTo>
                  <a:lnTo>
                    <a:pt x="1800105" y="1647528"/>
                  </a:lnTo>
                  <a:lnTo>
                    <a:pt x="1769655" y="1680758"/>
                  </a:lnTo>
                  <a:lnTo>
                    <a:pt x="1737790" y="1712622"/>
                  </a:lnTo>
                  <a:lnTo>
                    <a:pt x="1704560" y="1743072"/>
                  </a:lnTo>
                  <a:lnTo>
                    <a:pt x="1670014" y="1772058"/>
                  </a:lnTo>
                  <a:lnTo>
                    <a:pt x="1643737" y="179221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3747438" y="0"/>
              <a:ext cx="3484879" cy="1519555"/>
            </a:xfrm>
            <a:custGeom>
              <a:avLst/>
              <a:gdLst/>
              <a:ahLst/>
              <a:cxnLst/>
              <a:rect l="l" t="t" r="r" b="b"/>
              <a:pathLst>
                <a:path w="3484880" h="1519555">
                  <a:moveTo>
                    <a:pt x="1742226" y="1519051"/>
                  </a:moveTo>
                  <a:lnTo>
                    <a:pt x="1693825" y="1518398"/>
                  </a:lnTo>
                  <a:lnTo>
                    <a:pt x="1645748" y="1516449"/>
                  </a:lnTo>
                  <a:lnTo>
                    <a:pt x="1598011" y="1513222"/>
                  </a:lnTo>
                  <a:lnTo>
                    <a:pt x="1550630" y="1508733"/>
                  </a:lnTo>
                  <a:lnTo>
                    <a:pt x="1503623" y="1502999"/>
                  </a:lnTo>
                  <a:lnTo>
                    <a:pt x="1457006" y="1496037"/>
                  </a:lnTo>
                  <a:lnTo>
                    <a:pt x="1410796" y="1487863"/>
                  </a:lnTo>
                  <a:lnTo>
                    <a:pt x="1365010" y="1478494"/>
                  </a:lnTo>
                  <a:lnTo>
                    <a:pt x="1319665" y="1467948"/>
                  </a:lnTo>
                  <a:lnTo>
                    <a:pt x="1274777" y="1456240"/>
                  </a:lnTo>
                  <a:lnTo>
                    <a:pt x="1230363" y="1443388"/>
                  </a:lnTo>
                  <a:lnTo>
                    <a:pt x="1186439" y="1429408"/>
                  </a:lnTo>
                  <a:lnTo>
                    <a:pt x="1143024" y="1414316"/>
                  </a:lnTo>
                  <a:lnTo>
                    <a:pt x="1100132" y="1398131"/>
                  </a:lnTo>
                  <a:lnTo>
                    <a:pt x="1057782" y="1380868"/>
                  </a:lnTo>
                  <a:lnTo>
                    <a:pt x="1015990" y="1362545"/>
                  </a:lnTo>
                  <a:lnTo>
                    <a:pt x="974772" y="1343178"/>
                  </a:lnTo>
                  <a:lnTo>
                    <a:pt x="934146" y="1322783"/>
                  </a:lnTo>
                  <a:lnTo>
                    <a:pt x="894127" y="1301378"/>
                  </a:lnTo>
                  <a:lnTo>
                    <a:pt x="854734" y="1278980"/>
                  </a:lnTo>
                  <a:lnTo>
                    <a:pt x="815982" y="1255604"/>
                  </a:lnTo>
                  <a:lnTo>
                    <a:pt x="777889" y="1231269"/>
                  </a:lnTo>
                  <a:lnTo>
                    <a:pt x="740471" y="1205990"/>
                  </a:lnTo>
                  <a:lnTo>
                    <a:pt x="703745" y="1179784"/>
                  </a:lnTo>
                  <a:lnTo>
                    <a:pt x="667728" y="1152669"/>
                  </a:lnTo>
                  <a:lnTo>
                    <a:pt x="632436" y="1124661"/>
                  </a:lnTo>
                  <a:lnTo>
                    <a:pt x="597886" y="1095776"/>
                  </a:lnTo>
                  <a:lnTo>
                    <a:pt x="564095" y="1066032"/>
                  </a:lnTo>
                  <a:lnTo>
                    <a:pt x="531080" y="1035445"/>
                  </a:lnTo>
                  <a:lnTo>
                    <a:pt x="498858" y="1004031"/>
                  </a:lnTo>
                  <a:lnTo>
                    <a:pt x="467445" y="971809"/>
                  </a:lnTo>
                  <a:lnTo>
                    <a:pt x="436858" y="938794"/>
                  </a:lnTo>
                  <a:lnTo>
                    <a:pt x="407114" y="905003"/>
                  </a:lnTo>
                  <a:lnTo>
                    <a:pt x="378229" y="870454"/>
                  </a:lnTo>
                  <a:lnTo>
                    <a:pt x="350220" y="835162"/>
                  </a:lnTo>
                  <a:lnTo>
                    <a:pt x="323105" y="799145"/>
                  </a:lnTo>
                  <a:lnTo>
                    <a:pt x="296899" y="762418"/>
                  </a:lnTo>
                  <a:lnTo>
                    <a:pt x="271621" y="725000"/>
                  </a:lnTo>
                  <a:lnTo>
                    <a:pt x="247285" y="686907"/>
                  </a:lnTo>
                  <a:lnTo>
                    <a:pt x="223910" y="648156"/>
                  </a:lnTo>
                  <a:lnTo>
                    <a:pt x="201511" y="608762"/>
                  </a:lnTo>
                  <a:lnTo>
                    <a:pt x="180106" y="568744"/>
                  </a:lnTo>
                  <a:lnTo>
                    <a:pt x="159712" y="528118"/>
                  </a:lnTo>
                  <a:lnTo>
                    <a:pt x="140344" y="486900"/>
                  </a:lnTo>
                  <a:lnTo>
                    <a:pt x="122021" y="445108"/>
                  </a:lnTo>
                  <a:lnTo>
                    <a:pt x="104758" y="402757"/>
                  </a:lnTo>
                  <a:lnTo>
                    <a:pt x="88573" y="359866"/>
                  </a:lnTo>
                  <a:lnTo>
                    <a:pt x="73482" y="316450"/>
                  </a:lnTo>
                  <a:lnTo>
                    <a:pt x="59502" y="272527"/>
                  </a:lnTo>
                  <a:lnTo>
                    <a:pt x="46649" y="228113"/>
                  </a:lnTo>
                  <a:lnTo>
                    <a:pt x="34941" y="183225"/>
                  </a:lnTo>
                  <a:lnTo>
                    <a:pt x="24395" y="137879"/>
                  </a:lnTo>
                  <a:lnTo>
                    <a:pt x="15026" y="92093"/>
                  </a:lnTo>
                  <a:lnTo>
                    <a:pt x="6852" y="45883"/>
                  </a:lnTo>
                  <a:lnTo>
                    <a:pt x="0" y="0"/>
                  </a:lnTo>
                  <a:lnTo>
                    <a:pt x="3484451" y="0"/>
                  </a:lnTo>
                  <a:lnTo>
                    <a:pt x="3477598" y="45883"/>
                  </a:lnTo>
                  <a:lnTo>
                    <a:pt x="3469424" y="92093"/>
                  </a:lnTo>
                  <a:lnTo>
                    <a:pt x="3460055" y="137879"/>
                  </a:lnTo>
                  <a:lnTo>
                    <a:pt x="3449509" y="183225"/>
                  </a:lnTo>
                  <a:lnTo>
                    <a:pt x="3437801" y="228113"/>
                  </a:lnTo>
                  <a:lnTo>
                    <a:pt x="3424949" y="272527"/>
                  </a:lnTo>
                  <a:lnTo>
                    <a:pt x="3410969" y="316450"/>
                  </a:lnTo>
                  <a:lnTo>
                    <a:pt x="3395878" y="359866"/>
                  </a:lnTo>
                  <a:lnTo>
                    <a:pt x="3379692" y="402757"/>
                  </a:lnTo>
                  <a:lnTo>
                    <a:pt x="3362430" y="445108"/>
                  </a:lnTo>
                  <a:lnTo>
                    <a:pt x="3344106" y="486900"/>
                  </a:lnTo>
                  <a:lnTo>
                    <a:pt x="3324739" y="528118"/>
                  </a:lnTo>
                  <a:lnTo>
                    <a:pt x="3304344" y="568744"/>
                  </a:lnTo>
                  <a:lnTo>
                    <a:pt x="3282940" y="608762"/>
                  </a:lnTo>
                  <a:lnTo>
                    <a:pt x="3260541" y="648156"/>
                  </a:lnTo>
                  <a:lnTo>
                    <a:pt x="3237166" y="686907"/>
                  </a:lnTo>
                  <a:lnTo>
                    <a:pt x="3212830" y="725000"/>
                  </a:lnTo>
                  <a:lnTo>
                    <a:pt x="3187551" y="762418"/>
                  </a:lnTo>
                  <a:lnTo>
                    <a:pt x="3161346" y="799145"/>
                  </a:lnTo>
                  <a:lnTo>
                    <a:pt x="3134230" y="835162"/>
                  </a:lnTo>
                  <a:lnTo>
                    <a:pt x="3106222" y="870454"/>
                  </a:lnTo>
                  <a:lnTo>
                    <a:pt x="3077337" y="905003"/>
                  </a:lnTo>
                  <a:lnTo>
                    <a:pt x="3047593" y="938794"/>
                  </a:lnTo>
                  <a:lnTo>
                    <a:pt x="3017006" y="971809"/>
                  </a:lnTo>
                  <a:lnTo>
                    <a:pt x="2985593" y="1004031"/>
                  </a:lnTo>
                  <a:lnTo>
                    <a:pt x="2953370" y="1035445"/>
                  </a:lnTo>
                  <a:lnTo>
                    <a:pt x="2920356" y="1066032"/>
                  </a:lnTo>
                  <a:lnTo>
                    <a:pt x="2886565" y="1095776"/>
                  </a:lnTo>
                  <a:lnTo>
                    <a:pt x="2852015" y="1124661"/>
                  </a:lnTo>
                  <a:lnTo>
                    <a:pt x="2816723" y="1152669"/>
                  </a:lnTo>
                  <a:lnTo>
                    <a:pt x="2780706" y="1179784"/>
                  </a:lnTo>
                  <a:lnTo>
                    <a:pt x="2743980" y="1205990"/>
                  </a:lnTo>
                  <a:lnTo>
                    <a:pt x="2706562" y="1231269"/>
                  </a:lnTo>
                  <a:lnTo>
                    <a:pt x="2668469" y="1255604"/>
                  </a:lnTo>
                  <a:lnTo>
                    <a:pt x="2629717" y="1278980"/>
                  </a:lnTo>
                  <a:lnTo>
                    <a:pt x="2590324" y="1301378"/>
                  </a:lnTo>
                  <a:lnTo>
                    <a:pt x="2550306" y="1322783"/>
                  </a:lnTo>
                  <a:lnTo>
                    <a:pt x="2509679" y="1343178"/>
                  </a:lnTo>
                  <a:lnTo>
                    <a:pt x="2468462" y="1362545"/>
                  </a:lnTo>
                  <a:lnTo>
                    <a:pt x="2426669" y="1380868"/>
                  </a:lnTo>
                  <a:lnTo>
                    <a:pt x="2384319" y="1398131"/>
                  </a:lnTo>
                  <a:lnTo>
                    <a:pt x="2341428" y="1414316"/>
                  </a:lnTo>
                  <a:lnTo>
                    <a:pt x="2298012" y="1429408"/>
                  </a:lnTo>
                  <a:lnTo>
                    <a:pt x="2254089" y="1443388"/>
                  </a:lnTo>
                  <a:lnTo>
                    <a:pt x="2209675" y="1456240"/>
                  </a:lnTo>
                  <a:lnTo>
                    <a:pt x="2164786" y="1467948"/>
                  </a:lnTo>
                  <a:lnTo>
                    <a:pt x="2119441" y="1478494"/>
                  </a:lnTo>
                  <a:lnTo>
                    <a:pt x="2073655" y="1487863"/>
                  </a:lnTo>
                  <a:lnTo>
                    <a:pt x="2027445" y="1496037"/>
                  </a:lnTo>
                  <a:lnTo>
                    <a:pt x="1980828" y="1502999"/>
                  </a:lnTo>
                  <a:lnTo>
                    <a:pt x="1933821" y="1508733"/>
                  </a:lnTo>
                  <a:lnTo>
                    <a:pt x="1886441" y="1513222"/>
                  </a:lnTo>
                  <a:lnTo>
                    <a:pt x="1838704" y="1516449"/>
                  </a:lnTo>
                  <a:lnTo>
                    <a:pt x="1790626" y="1518398"/>
                  </a:lnTo>
                  <a:lnTo>
                    <a:pt x="1742226" y="1519051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15498711" y="9316288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85731" y="3998033"/>
            <a:ext cx="10515600" cy="2361565"/>
          </a:xfrm>
          <a:custGeom>
            <a:avLst/>
            <a:gdLst/>
            <a:ahLst/>
            <a:cxnLst/>
            <a:rect l="l" t="t" r="r" b="b"/>
            <a:pathLst>
              <a:path w="10515600" h="2361565">
                <a:moveTo>
                  <a:pt x="10040286" y="2361367"/>
                </a:moveTo>
                <a:lnTo>
                  <a:pt x="476250" y="2361367"/>
                </a:lnTo>
                <a:lnTo>
                  <a:pt x="427556" y="2358908"/>
                </a:lnTo>
                <a:lnTo>
                  <a:pt x="380269" y="2351691"/>
                </a:lnTo>
                <a:lnTo>
                  <a:pt x="334627" y="2339956"/>
                </a:lnTo>
                <a:lnTo>
                  <a:pt x="290872" y="2323941"/>
                </a:lnTo>
                <a:lnTo>
                  <a:pt x="249241" y="2303886"/>
                </a:lnTo>
                <a:lnTo>
                  <a:pt x="209974" y="2280031"/>
                </a:lnTo>
                <a:lnTo>
                  <a:pt x="173310" y="2252615"/>
                </a:lnTo>
                <a:lnTo>
                  <a:pt x="139490" y="2221877"/>
                </a:lnTo>
                <a:lnTo>
                  <a:pt x="108752" y="2188056"/>
                </a:lnTo>
                <a:lnTo>
                  <a:pt x="81336" y="2151393"/>
                </a:lnTo>
                <a:lnTo>
                  <a:pt x="57480" y="2112126"/>
                </a:lnTo>
                <a:lnTo>
                  <a:pt x="37426" y="2070495"/>
                </a:lnTo>
                <a:lnTo>
                  <a:pt x="21411" y="2026739"/>
                </a:lnTo>
                <a:lnTo>
                  <a:pt x="9675" y="1981098"/>
                </a:lnTo>
                <a:lnTo>
                  <a:pt x="2458" y="1933811"/>
                </a:lnTo>
                <a:lnTo>
                  <a:pt x="0" y="1885117"/>
                </a:lnTo>
                <a:lnTo>
                  <a:pt x="0" y="476250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1" y="57480"/>
                </a:lnTo>
                <a:lnTo>
                  <a:pt x="290872" y="37426"/>
                </a:lnTo>
                <a:lnTo>
                  <a:pt x="334627" y="21411"/>
                </a:lnTo>
                <a:lnTo>
                  <a:pt x="380269" y="9675"/>
                </a:lnTo>
                <a:lnTo>
                  <a:pt x="427556" y="2458"/>
                </a:lnTo>
                <a:lnTo>
                  <a:pt x="476250" y="0"/>
                </a:lnTo>
                <a:lnTo>
                  <a:pt x="10040286" y="0"/>
                </a:lnTo>
                <a:lnTo>
                  <a:pt x="10088979" y="2458"/>
                </a:lnTo>
                <a:lnTo>
                  <a:pt x="10136266" y="9675"/>
                </a:lnTo>
                <a:lnTo>
                  <a:pt x="10181907" y="21411"/>
                </a:lnTo>
                <a:lnTo>
                  <a:pt x="10225663" y="37426"/>
                </a:lnTo>
                <a:lnTo>
                  <a:pt x="10267294" y="57480"/>
                </a:lnTo>
                <a:lnTo>
                  <a:pt x="10306561" y="81336"/>
                </a:lnTo>
                <a:lnTo>
                  <a:pt x="10343224" y="108752"/>
                </a:lnTo>
                <a:lnTo>
                  <a:pt x="10377045" y="139490"/>
                </a:lnTo>
                <a:lnTo>
                  <a:pt x="10407783" y="173310"/>
                </a:lnTo>
                <a:lnTo>
                  <a:pt x="10435199" y="209974"/>
                </a:lnTo>
                <a:lnTo>
                  <a:pt x="10459055" y="249241"/>
                </a:lnTo>
                <a:lnTo>
                  <a:pt x="10479110" y="290872"/>
                </a:lnTo>
                <a:lnTo>
                  <a:pt x="10495124" y="334627"/>
                </a:lnTo>
                <a:lnTo>
                  <a:pt x="10506860" y="380269"/>
                </a:lnTo>
                <a:lnTo>
                  <a:pt x="10514077" y="427556"/>
                </a:lnTo>
                <a:lnTo>
                  <a:pt x="10515463" y="454994"/>
                </a:lnTo>
                <a:lnTo>
                  <a:pt x="10515463" y="1906373"/>
                </a:lnTo>
                <a:lnTo>
                  <a:pt x="10506860" y="1981098"/>
                </a:lnTo>
                <a:lnTo>
                  <a:pt x="10495124" y="2026739"/>
                </a:lnTo>
                <a:lnTo>
                  <a:pt x="10479110" y="2070495"/>
                </a:lnTo>
                <a:lnTo>
                  <a:pt x="10459055" y="2112126"/>
                </a:lnTo>
                <a:lnTo>
                  <a:pt x="10435199" y="2151393"/>
                </a:lnTo>
                <a:lnTo>
                  <a:pt x="10407783" y="2188056"/>
                </a:lnTo>
                <a:lnTo>
                  <a:pt x="10377045" y="2221877"/>
                </a:lnTo>
                <a:lnTo>
                  <a:pt x="10343224" y="2252615"/>
                </a:lnTo>
                <a:lnTo>
                  <a:pt x="10306561" y="2280031"/>
                </a:lnTo>
                <a:lnTo>
                  <a:pt x="10267294" y="2303886"/>
                </a:lnTo>
                <a:lnTo>
                  <a:pt x="10225663" y="2323941"/>
                </a:lnTo>
                <a:lnTo>
                  <a:pt x="10181907" y="2339956"/>
                </a:lnTo>
                <a:lnTo>
                  <a:pt x="10136266" y="2351691"/>
                </a:lnTo>
                <a:lnTo>
                  <a:pt x="10088979" y="2358908"/>
                </a:lnTo>
                <a:lnTo>
                  <a:pt x="10040286" y="2361367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09010" rIns="0" bIns="0" rtlCol="0">
            <a:spAutoFit/>
          </a:bodyPr>
          <a:lstStyle/>
          <a:p>
            <a:pPr marL="4570095" marR="5080" indent="-1480820">
              <a:lnSpc>
                <a:spcPts val="6970"/>
              </a:lnSpc>
              <a:spcBef>
                <a:spcPts val="1520"/>
              </a:spcBef>
            </a:pPr>
            <a:r>
              <a:rPr sz="7000" spc="355" dirty="0"/>
              <a:t>SCOPE</a:t>
            </a:r>
            <a:r>
              <a:rPr sz="7000" spc="390" dirty="0"/>
              <a:t> </a:t>
            </a:r>
            <a:r>
              <a:rPr sz="7000" spc="350" dirty="0"/>
              <a:t>OF</a:t>
            </a:r>
            <a:r>
              <a:rPr sz="7000" spc="390" dirty="0"/>
              <a:t> </a:t>
            </a:r>
            <a:r>
              <a:rPr sz="7000" spc="605" dirty="0"/>
              <a:t>THE </a:t>
            </a:r>
            <a:r>
              <a:rPr sz="7000" spc="515" dirty="0"/>
              <a:t>PROJECT</a:t>
            </a:r>
            <a:endParaRPr sz="7000"/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094772" y="0"/>
            <a:ext cx="5193665" cy="2249805"/>
            <a:chOff x="13094772" y="0"/>
            <a:chExt cx="5193665" cy="2249805"/>
          </a:xfrm>
        </p:grpSpPr>
        <p:sp>
          <p:nvSpPr>
            <p:cNvPr id="3" name="object 3"/>
            <p:cNvSpPr/>
            <p:nvPr/>
          </p:nvSpPr>
          <p:spPr>
            <a:xfrm>
              <a:off x="14817514" y="0"/>
              <a:ext cx="3470910" cy="2249805"/>
            </a:xfrm>
            <a:custGeom>
              <a:avLst/>
              <a:gdLst/>
              <a:ahLst/>
              <a:cxnLst/>
              <a:rect l="l" t="t" r="r" b="b"/>
              <a:pathLst>
                <a:path w="3470909" h="2249805">
                  <a:moveTo>
                    <a:pt x="2917327" y="2249652"/>
                  </a:moveTo>
                  <a:lnTo>
                    <a:pt x="2679011" y="2249652"/>
                  </a:lnTo>
                  <a:lnTo>
                    <a:pt x="2653748" y="2248607"/>
                  </a:lnTo>
                  <a:lnTo>
                    <a:pt x="2606012" y="2245844"/>
                  </a:lnTo>
                  <a:lnTo>
                    <a:pt x="2558489" y="2242305"/>
                  </a:lnTo>
                  <a:lnTo>
                    <a:pt x="2511186" y="2237997"/>
                  </a:lnTo>
                  <a:lnTo>
                    <a:pt x="2464107" y="2232925"/>
                  </a:lnTo>
                  <a:lnTo>
                    <a:pt x="2417261" y="2227097"/>
                  </a:lnTo>
                  <a:lnTo>
                    <a:pt x="2370652" y="2220519"/>
                  </a:lnTo>
                  <a:lnTo>
                    <a:pt x="2324287" y="2213196"/>
                  </a:lnTo>
                  <a:lnTo>
                    <a:pt x="2278173" y="2205135"/>
                  </a:lnTo>
                  <a:lnTo>
                    <a:pt x="2232315" y="2196342"/>
                  </a:lnTo>
                  <a:lnTo>
                    <a:pt x="2186720" y="2186824"/>
                  </a:lnTo>
                  <a:lnTo>
                    <a:pt x="2141394" y="2176586"/>
                  </a:lnTo>
                  <a:lnTo>
                    <a:pt x="2096344" y="2165636"/>
                  </a:lnTo>
                  <a:lnTo>
                    <a:pt x="2051575" y="2153978"/>
                  </a:lnTo>
                  <a:lnTo>
                    <a:pt x="2007094" y="2141620"/>
                  </a:lnTo>
                  <a:lnTo>
                    <a:pt x="1962908" y="2128568"/>
                  </a:lnTo>
                  <a:lnTo>
                    <a:pt x="1919021" y="2114828"/>
                  </a:lnTo>
                  <a:lnTo>
                    <a:pt x="1875442" y="2100406"/>
                  </a:lnTo>
                  <a:lnTo>
                    <a:pt x="1832175" y="2085309"/>
                  </a:lnTo>
                  <a:lnTo>
                    <a:pt x="1789227" y="2069542"/>
                  </a:lnTo>
                  <a:lnTo>
                    <a:pt x="1746605" y="2053112"/>
                  </a:lnTo>
                  <a:lnTo>
                    <a:pt x="1704314" y="2036026"/>
                  </a:lnTo>
                  <a:lnTo>
                    <a:pt x="1662361" y="2018289"/>
                  </a:lnTo>
                  <a:lnTo>
                    <a:pt x="1620752" y="1999908"/>
                  </a:lnTo>
                  <a:lnTo>
                    <a:pt x="1579494" y="1980888"/>
                  </a:lnTo>
                  <a:lnTo>
                    <a:pt x="1538593" y="1961237"/>
                  </a:lnTo>
                  <a:lnTo>
                    <a:pt x="1498054" y="1940961"/>
                  </a:lnTo>
                  <a:lnTo>
                    <a:pt x="1457884" y="1920065"/>
                  </a:lnTo>
                  <a:lnTo>
                    <a:pt x="1418090" y="1898556"/>
                  </a:lnTo>
                  <a:lnTo>
                    <a:pt x="1378678" y="1876441"/>
                  </a:lnTo>
                  <a:lnTo>
                    <a:pt x="1339653" y="1853725"/>
                  </a:lnTo>
                  <a:lnTo>
                    <a:pt x="1301023" y="1830415"/>
                  </a:lnTo>
                  <a:lnTo>
                    <a:pt x="1262793" y="1806516"/>
                  </a:lnTo>
                  <a:lnTo>
                    <a:pt x="1224970" y="1782037"/>
                  </a:lnTo>
                  <a:lnTo>
                    <a:pt x="1187559" y="1756981"/>
                  </a:lnTo>
                  <a:lnTo>
                    <a:pt x="1150568" y="1731357"/>
                  </a:lnTo>
                  <a:lnTo>
                    <a:pt x="1114002" y="1705169"/>
                  </a:lnTo>
                  <a:lnTo>
                    <a:pt x="1077868" y="1678425"/>
                  </a:lnTo>
                  <a:lnTo>
                    <a:pt x="1042172" y="1651130"/>
                  </a:lnTo>
                  <a:lnTo>
                    <a:pt x="1006920" y="1623291"/>
                  </a:lnTo>
                  <a:lnTo>
                    <a:pt x="972118" y="1594914"/>
                  </a:lnTo>
                  <a:lnTo>
                    <a:pt x="937773" y="1566005"/>
                  </a:lnTo>
                  <a:lnTo>
                    <a:pt x="903892" y="1536571"/>
                  </a:lnTo>
                  <a:lnTo>
                    <a:pt x="870479" y="1506618"/>
                  </a:lnTo>
                  <a:lnTo>
                    <a:pt x="837541" y="1476151"/>
                  </a:lnTo>
                  <a:lnTo>
                    <a:pt x="805086" y="1445178"/>
                  </a:lnTo>
                  <a:lnTo>
                    <a:pt x="773118" y="1413705"/>
                  </a:lnTo>
                  <a:lnTo>
                    <a:pt x="741645" y="1381737"/>
                  </a:lnTo>
                  <a:lnTo>
                    <a:pt x="710672" y="1349282"/>
                  </a:lnTo>
                  <a:lnTo>
                    <a:pt x="680205" y="1316344"/>
                  </a:lnTo>
                  <a:lnTo>
                    <a:pt x="650252" y="1282932"/>
                  </a:lnTo>
                  <a:lnTo>
                    <a:pt x="620818" y="1249050"/>
                  </a:lnTo>
                  <a:lnTo>
                    <a:pt x="591909" y="1214705"/>
                  </a:lnTo>
                  <a:lnTo>
                    <a:pt x="563532" y="1179903"/>
                  </a:lnTo>
                  <a:lnTo>
                    <a:pt x="535693" y="1144651"/>
                  </a:lnTo>
                  <a:lnTo>
                    <a:pt x="508399" y="1108955"/>
                  </a:lnTo>
                  <a:lnTo>
                    <a:pt x="481654" y="1072821"/>
                  </a:lnTo>
                  <a:lnTo>
                    <a:pt x="455467" y="1036255"/>
                  </a:lnTo>
                  <a:lnTo>
                    <a:pt x="429842" y="999264"/>
                  </a:lnTo>
                  <a:lnTo>
                    <a:pt x="404787" y="961854"/>
                  </a:lnTo>
                  <a:lnTo>
                    <a:pt x="380307" y="924030"/>
                  </a:lnTo>
                  <a:lnTo>
                    <a:pt x="356409" y="885800"/>
                  </a:lnTo>
                  <a:lnTo>
                    <a:pt x="333098" y="847170"/>
                  </a:lnTo>
                  <a:lnTo>
                    <a:pt x="310382" y="808145"/>
                  </a:lnTo>
                  <a:lnTo>
                    <a:pt x="288267" y="768733"/>
                  </a:lnTo>
                  <a:lnTo>
                    <a:pt x="266758" y="728939"/>
                  </a:lnTo>
                  <a:lnTo>
                    <a:pt x="245862" y="688769"/>
                  </a:lnTo>
                  <a:lnTo>
                    <a:pt x="225586" y="648231"/>
                  </a:lnTo>
                  <a:lnTo>
                    <a:pt x="205935" y="607329"/>
                  </a:lnTo>
                  <a:lnTo>
                    <a:pt x="186916" y="566071"/>
                  </a:lnTo>
                  <a:lnTo>
                    <a:pt x="168535" y="524462"/>
                  </a:lnTo>
                  <a:lnTo>
                    <a:pt x="150798" y="482509"/>
                  </a:lnTo>
                  <a:lnTo>
                    <a:pt x="133711" y="440219"/>
                  </a:lnTo>
                  <a:lnTo>
                    <a:pt x="117281" y="397596"/>
                  </a:lnTo>
                  <a:lnTo>
                    <a:pt x="101515" y="354649"/>
                  </a:lnTo>
                  <a:lnTo>
                    <a:pt x="86417" y="311382"/>
                  </a:lnTo>
                  <a:lnTo>
                    <a:pt x="71995" y="267802"/>
                  </a:lnTo>
                  <a:lnTo>
                    <a:pt x="58255" y="223916"/>
                  </a:lnTo>
                  <a:lnTo>
                    <a:pt x="45203" y="179729"/>
                  </a:lnTo>
                  <a:lnTo>
                    <a:pt x="32845" y="135248"/>
                  </a:lnTo>
                  <a:lnTo>
                    <a:pt x="21188" y="90479"/>
                  </a:lnTo>
                  <a:lnTo>
                    <a:pt x="10237" y="45429"/>
                  </a:lnTo>
                  <a:lnTo>
                    <a:pt x="0" y="0"/>
                  </a:lnTo>
                  <a:lnTo>
                    <a:pt x="589767" y="0"/>
                  </a:lnTo>
                  <a:lnTo>
                    <a:pt x="601887" y="42390"/>
                  </a:lnTo>
                  <a:lnTo>
                    <a:pt x="615503" y="86587"/>
                  </a:lnTo>
                  <a:lnTo>
                    <a:pt x="629982" y="130398"/>
                  </a:lnTo>
                  <a:lnTo>
                    <a:pt x="645312" y="173813"/>
                  </a:lnTo>
                  <a:lnTo>
                    <a:pt x="661485" y="216822"/>
                  </a:lnTo>
                  <a:lnTo>
                    <a:pt x="678490" y="259416"/>
                  </a:lnTo>
                  <a:lnTo>
                    <a:pt x="696318" y="301584"/>
                  </a:lnTo>
                  <a:lnTo>
                    <a:pt x="714958" y="343316"/>
                  </a:lnTo>
                  <a:lnTo>
                    <a:pt x="734401" y="384602"/>
                  </a:lnTo>
                  <a:lnTo>
                    <a:pt x="754637" y="425434"/>
                  </a:lnTo>
                  <a:lnTo>
                    <a:pt x="775656" y="465799"/>
                  </a:lnTo>
                  <a:lnTo>
                    <a:pt x="797447" y="505690"/>
                  </a:lnTo>
                  <a:lnTo>
                    <a:pt x="820002" y="545095"/>
                  </a:lnTo>
                  <a:lnTo>
                    <a:pt x="843309" y="584005"/>
                  </a:lnTo>
                  <a:lnTo>
                    <a:pt x="867360" y="622410"/>
                  </a:lnTo>
                  <a:lnTo>
                    <a:pt x="892144" y="660300"/>
                  </a:lnTo>
                  <a:lnTo>
                    <a:pt x="917651" y="697666"/>
                  </a:lnTo>
                  <a:lnTo>
                    <a:pt x="943872" y="734496"/>
                  </a:lnTo>
                  <a:lnTo>
                    <a:pt x="970796" y="770782"/>
                  </a:lnTo>
                  <a:lnTo>
                    <a:pt x="998414" y="806513"/>
                  </a:lnTo>
                  <a:lnTo>
                    <a:pt x="1026715" y="841679"/>
                  </a:lnTo>
                  <a:lnTo>
                    <a:pt x="1055690" y="876271"/>
                  </a:lnTo>
                  <a:lnTo>
                    <a:pt x="1085329" y="910278"/>
                  </a:lnTo>
                  <a:lnTo>
                    <a:pt x="1115621" y="943691"/>
                  </a:lnTo>
                  <a:lnTo>
                    <a:pt x="1146558" y="976500"/>
                  </a:lnTo>
                  <a:lnTo>
                    <a:pt x="1178128" y="1008695"/>
                  </a:lnTo>
                  <a:lnTo>
                    <a:pt x="1210323" y="1040265"/>
                  </a:lnTo>
                  <a:lnTo>
                    <a:pt x="1243132" y="1071202"/>
                  </a:lnTo>
                  <a:lnTo>
                    <a:pt x="1276545" y="1101495"/>
                  </a:lnTo>
                  <a:lnTo>
                    <a:pt x="1310552" y="1131133"/>
                  </a:lnTo>
                  <a:lnTo>
                    <a:pt x="1345144" y="1160108"/>
                  </a:lnTo>
                  <a:lnTo>
                    <a:pt x="1380311" y="1188410"/>
                  </a:lnTo>
                  <a:lnTo>
                    <a:pt x="1416042" y="1216027"/>
                  </a:lnTo>
                  <a:lnTo>
                    <a:pt x="1452327" y="1242951"/>
                  </a:lnTo>
                  <a:lnTo>
                    <a:pt x="1489158" y="1269172"/>
                  </a:lnTo>
                  <a:lnTo>
                    <a:pt x="1526523" y="1294679"/>
                  </a:lnTo>
                  <a:lnTo>
                    <a:pt x="1564413" y="1319463"/>
                  </a:lnTo>
                  <a:lnTo>
                    <a:pt x="1602818" y="1343514"/>
                  </a:lnTo>
                  <a:lnTo>
                    <a:pt x="1641728" y="1366821"/>
                  </a:lnTo>
                  <a:lnTo>
                    <a:pt x="1681133" y="1389376"/>
                  </a:lnTo>
                  <a:lnTo>
                    <a:pt x="1721024" y="1411167"/>
                  </a:lnTo>
                  <a:lnTo>
                    <a:pt x="1761390" y="1432186"/>
                  </a:lnTo>
                  <a:lnTo>
                    <a:pt x="1802221" y="1452422"/>
                  </a:lnTo>
                  <a:lnTo>
                    <a:pt x="1843508" y="1471865"/>
                  </a:lnTo>
                  <a:lnTo>
                    <a:pt x="1885240" y="1490505"/>
                  </a:lnTo>
                  <a:lnTo>
                    <a:pt x="1927407" y="1508333"/>
                  </a:lnTo>
                  <a:lnTo>
                    <a:pt x="1970001" y="1525338"/>
                  </a:lnTo>
                  <a:lnTo>
                    <a:pt x="2013010" y="1541511"/>
                  </a:lnTo>
                  <a:lnTo>
                    <a:pt x="2056425" y="1556842"/>
                  </a:lnTo>
                  <a:lnTo>
                    <a:pt x="2100236" y="1571320"/>
                  </a:lnTo>
                  <a:lnTo>
                    <a:pt x="2144433" y="1584936"/>
                  </a:lnTo>
                  <a:lnTo>
                    <a:pt x="2189007" y="1597680"/>
                  </a:lnTo>
                  <a:lnTo>
                    <a:pt x="2233946" y="1609542"/>
                  </a:lnTo>
                  <a:lnTo>
                    <a:pt x="2279242" y="1620512"/>
                  </a:lnTo>
                  <a:lnTo>
                    <a:pt x="2324884" y="1630580"/>
                  </a:lnTo>
                  <a:lnTo>
                    <a:pt x="2370862" y="1639736"/>
                  </a:lnTo>
                  <a:lnTo>
                    <a:pt x="2417167" y="1647971"/>
                  </a:lnTo>
                  <a:lnTo>
                    <a:pt x="2463788" y="1655274"/>
                  </a:lnTo>
                  <a:lnTo>
                    <a:pt x="2510716" y="1661636"/>
                  </a:lnTo>
                  <a:lnTo>
                    <a:pt x="2557941" y="1667046"/>
                  </a:lnTo>
                  <a:lnTo>
                    <a:pt x="2605453" y="1671494"/>
                  </a:lnTo>
                  <a:lnTo>
                    <a:pt x="2653241" y="1674971"/>
                  </a:lnTo>
                  <a:lnTo>
                    <a:pt x="2701297" y="1677467"/>
                  </a:lnTo>
                  <a:lnTo>
                    <a:pt x="2749609" y="1678972"/>
                  </a:lnTo>
                  <a:lnTo>
                    <a:pt x="2798169" y="1679476"/>
                  </a:lnTo>
                  <a:lnTo>
                    <a:pt x="3470484" y="1679476"/>
                  </a:lnTo>
                  <a:lnTo>
                    <a:pt x="3470484" y="2172809"/>
                  </a:lnTo>
                  <a:lnTo>
                    <a:pt x="3409618" y="2186824"/>
                  </a:lnTo>
                  <a:lnTo>
                    <a:pt x="3364023" y="2196342"/>
                  </a:lnTo>
                  <a:lnTo>
                    <a:pt x="3318165" y="2205135"/>
                  </a:lnTo>
                  <a:lnTo>
                    <a:pt x="3272051" y="2213196"/>
                  </a:lnTo>
                  <a:lnTo>
                    <a:pt x="3225686" y="2220519"/>
                  </a:lnTo>
                  <a:lnTo>
                    <a:pt x="3179077" y="2227097"/>
                  </a:lnTo>
                  <a:lnTo>
                    <a:pt x="3132231" y="2232925"/>
                  </a:lnTo>
                  <a:lnTo>
                    <a:pt x="3085152" y="2237997"/>
                  </a:lnTo>
                  <a:lnTo>
                    <a:pt x="3037849" y="2242305"/>
                  </a:lnTo>
                  <a:lnTo>
                    <a:pt x="2990326" y="2245844"/>
                  </a:lnTo>
                  <a:lnTo>
                    <a:pt x="2942590" y="2248607"/>
                  </a:lnTo>
                  <a:lnTo>
                    <a:pt x="2917327" y="2249652"/>
                  </a:lnTo>
                  <a:close/>
                </a:path>
                <a:path w="3470909" h="2249805">
                  <a:moveTo>
                    <a:pt x="3470484" y="1679476"/>
                  </a:moveTo>
                  <a:lnTo>
                    <a:pt x="2798169" y="1679476"/>
                  </a:lnTo>
                  <a:lnTo>
                    <a:pt x="2846729" y="1678972"/>
                  </a:lnTo>
                  <a:lnTo>
                    <a:pt x="2895041" y="1677467"/>
                  </a:lnTo>
                  <a:lnTo>
                    <a:pt x="2943097" y="1674971"/>
                  </a:lnTo>
                  <a:lnTo>
                    <a:pt x="2990885" y="1671494"/>
                  </a:lnTo>
                  <a:lnTo>
                    <a:pt x="3038397" y="1667046"/>
                  </a:lnTo>
                  <a:lnTo>
                    <a:pt x="3085622" y="1661636"/>
                  </a:lnTo>
                  <a:lnTo>
                    <a:pt x="3132550" y="1655274"/>
                  </a:lnTo>
                  <a:lnTo>
                    <a:pt x="3179171" y="1647971"/>
                  </a:lnTo>
                  <a:lnTo>
                    <a:pt x="3225476" y="1639736"/>
                  </a:lnTo>
                  <a:lnTo>
                    <a:pt x="3271455" y="1630580"/>
                  </a:lnTo>
                  <a:lnTo>
                    <a:pt x="3317097" y="1620512"/>
                  </a:lnTo>
                  <a:lnTo>
                    <a:pt x="3362392" y="1609542"/>
                  </a:lnTo>
                  <a:lnTo>
                    <a:pt x="3407332" y="1597680"/>
                  </a:lnTo>
                  <a:lnTo>
                    <a:pt x="3451905" y="1584936"/>
                  </a:lnTo>
                  <a:lnTo>
                    <a:pt x="3470484" y="1579212"/>
                  </a:lnTo>
                  <a:lnTo>
                    <a:pt x="3470484" y="1679476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094772" y="0"/>
              <a:ext cx="2700020" cy="1350010"/>
            </a:xfrm>
            <a:custGeom>
              <a:avLst/>
              <a:gdLst/>
              <a:ahLst/>
              <a:cxnLst/>
              <a:rect l="l" t="t" r="r" b="b"/>
              <a:pathLst>
                <a:path w="2700019" h="1350010">
                  <a:moveTo>
                    <a:pt x="1349825" y="1349825"/>
                  </a:moveTo>
                  <a:lnTo>
                    <a:pt x="1301411" y="1348973"/>
                  </a:lnTo>
                  <a:lnTo>
                    <a:pt x="1253426" y="1346436"/>
                  </a:lnTo>
                  <a:lnTo>
                    <a:pt x="1205898" y="1342242"/>
                  </a:lnTo>
                  <a:lnTo>
                    <a:pt x="1158856" y="1336420"/>
                  </a:lnTo>
                  <a:lnTo>
                    <a:pt x="1112329" y="1328999"/>
                  </a:lnTo>
                  <a:lnTo>
                    <a:pt x="1066344" y="1320007"/>
                  </a:lnTo>
                  <a:lnTo>
                    <a:pt x="1020931" y="1309473"/>
                  </a:lnTo>
                  <a:lnTo>
                    <a:pt x="976119" y="1297425"/>
                  </a:lnTo>
                  <a:lnTo>
                    <a:pt x="931934" y="1283892"/>
                  </a:lnTo>
                  <a:lnTo>
                    <a:pt x="888407" y="1268902"/>
                  </a:lnTo>
                  <a:lnTo>
                    <a:pt x="845566" y="1252484"/>
                  </a:lnTo>
                  <a:lnTo>
                    <a:pt x="803439" y="1234667"/>
                  </a:lnTo>
                  <a:lnTo>
                    <a:pt x="762056" y="1215478"/>
                  </a:lnTo>
                  <a:lnTo>
                    <a:pt x="721443" y="1194948"/>
                  </a:lnTo>
                  <a:lnTo>
                    <a:pt x="681630" y="1173103"/>
                  </a:lnTo>
                  <a:lnTo>
                    <a:pt x="642646" y="1149973"/>
                  </a:lnTo>
                  <a:lnTo>
                    <a:pt x="604519" y="1125586"/>
                  </a:lnTo>
                  <a:lnTo>
                    <a:pt x="567278" y="1099970"/>
                  </a:lnTo>
                  <a:lnTo>
                    <a:pt x="530950" y="1073156"/>
                  </a:lnTo>
                  <a:lnTo>
                    <a:pt x="495566" y="1045169"/>
                  </a:lnTo>
                  <a:lnTo>
                    <a:pt x="461153" y="1016041"/>
                  </a:lnTo>
                  <a:lnTo>
                    <a:pt x="427739" y="985798"/>
                  </a:lnTo>
                  <a:lnTo>
                    <a:pt x="395354" y="954470"/>
                  </a:lnTo>
                  <a:lnTo>
                    <a:pt x="364026" y="922085"/>
                  </a:lnTo>
                  <a:lnTo>
                    <a:pt x="333783" y="888672"/>
                  </a:lnTo>
                  <a:lnTo>
                    <a:pt x="304655" y="854258"/>
                  </a:lnTo>
                  <a:lnTo>
                    <a:pt x="276669" y="818874"/>
                  </a:lnTo>
                  <a:lnTo>
                    <a:pt x="249854" y="782547"/>
                  </a:lnTo>
                  <a:lnTo>
                    <a:pt x="224239" y="745305"/>
                  </a:lnTo>
                  <a:lnTo>
                    <a:pt x="199852" y="707178"/>
                  </a:lnTo>
                  <a:lnTo>
                    <a:pt x="176722" y="668194"/>
                  </a:lnTo>
                  <a:lnTo>
                    <a:pt x="154877" y="628381"/>
                  </a:lnTo>
                  <a:lnTo>
                    <a:pt x="134346" y="587769"/>
                  </a:lnTo>
                  <a:lnTo>
                    <a:pt x="115157" y="546385"/>
                  </a:lnTo>
                  <a:lnTo>
                    <a:pt x="97340" y="504258"/>
                  </a:lnTo>
                  <a:lnTo>
                    <a:pt x="80922" y="461417"/>
                  </a:lnTo>
                  <a:lnTo>
                    <a:pt x="65932" y="417890"/>
                  </a:lnTo>
                  <a:lnTo>
                    <a:pt x="52399" y="373706"/>
                  </a:lnTo>
                  <a:lnTo>
                    <a:pt x="40351" y="328893"/>
                  </a:lnTo>
                  <a:lnTo>
                    <a:pt x="29817" y="283480"/>
                  </a:lnTo>
                  <a:lnTo>
                    <a:pt x="20825" y="237496"/>
                  </a:lnTo>
                  <a:lnTo>
                    <a:pt x="13404" y="190968"/>
                  </a:lnTo>
                  <a:lnTo>
                    <a:pt x="7582" y="143926"/>
                  </a:lnTo>
                  <a:lnTo>
                    <a:pt x="3389" y="96399"/>
                  </a:lnTo>
                  <a:lnTo>
                    <a:pt x="852" y="48413"/>
                  </a:lnTo>
                  <a:lnTo>
                    <a:pt x="0" y="0"/>
                  </a:lnTo>
                  <a:lnTo>
                    <a:pt x="2699650" y="0"/>
                  </a:lnTo>
                  <a:lnTo>
                    <a:pt x="2698797" y="48413"/>
                  </a:lnTo>
                  <a:lnTo>
                    <a:pt x="2696260" y="96399"/>
                  </a:lnTo>
                  <a:lnTo>
                    <a:pt x="2692067" y="143926"/>
                  </a:lnTo>
                  <a:lnTo>
                    <a:pt x="2686245" y="190968"/>
                  </a:lnTo>
                  <a:lnTo>
                    <a:pt x="2678824" y="237496"/>
                  </a:lnTo>
                  <a:lnTo>
                    <a:pt x="2669832" y="283480"/>
                  </a:lnTo>
                  <a:lnTo>
                    <a:pt x="2659298" y="328893"/>
                  </a:lnTo>
                  <a:lnTo>
                    <a:pt x="2647250" y="373706"/>
                  </a:lnTo>
                  <a:lnTo>
                    <a:pt x="2633717" y="417890"/>
                  </a:lnTo>
                  <a:lnTo>
                    <a:pt x="2618727" y="461417"/>
                  </a:lnTo>
                  <a:lnTo>
                    <a:pt x="2602309" y="504258"/>
                  </a:lnTo>
                  <a:lnTo>
                    <a:pt x="2584492" y="546385"/>
                  </a:lnTo>
                  <a:lnTo>
                    <a:pt x="2565303" y="587769"/>
                  </a:lnTo>
                  <a:lnTo>
                    <a:pt x="2544772" y="628381"/>
                  </a:lnTo>
                  <a:lnTo>
                    <a:pt x="2522927" y="668194"/>
                  </a:lnTo>
                  <a:lnTo>
                    <a:pt x="2499797" y="707178"/>
                  </a:lnTo>
                  <a:lnTo>
                    <a:pt x="2475410" y="745305"/>
                  </a:lnTo>
                  <a:lnTo>
                    <a:pt x="2449795" y="782547"/>
                  </a:lnTo>
                  <a:lnTo>
                    <a:pt x="2422980" y="818874"/>
                  </a:lnTo>
                  <a:lnTo>
                    <a:pt x="2394994" y="854258"/>
                  </a:lnTo>
                  <a:lnTo>
                    <a:pt x="2365866" y="888672"/>
                  </a:lnTo>
                  <a:lnTo>
                    <a:pt x="2335623" y="922085"/>
                  </a:lnTo>
                  <a:lnTo>
                    <a:pt x="2304295" y="954470"/>
                  </a:lnTo>
                  <a:lnTo>
                    <a:pt x="2271910" y="985798"/>
                  </a:lnTo>
                  <a:lnTo>
                    <a:pt x="2238496" y="1016041"/>
                  </a:lnTo>
                  <a:lnTo>
                    <a:pt x="2204083" y="1045169"/>
                  </a:lnTo>
                  <a:lnTo>
                    <a:pt x="2168699" y="1073156"/>
                  </a:lnTo>
                  <a:lnTo>
                    <a:pt x="2132371" y="1099970"/>
                  </a:lnTo>
                  <a:lnTo>
                    <a:pt x="2095130" y="1125586"/>
                  </a:lnTo>
                  <a:lnTo>
                    <a:pt x="2057003" y="1149973"/>
                  </a:lnTo>
                  <a:lnTo>
                    <a:pt x="2018019" y="1173103"/>
                  </a:lnTo>
                  <a:lnTo>
                    <a:pt x="1978206" y="1194948"/>
                  </a:lnTo>
                  <a:lnTo>
                    <a:pt x="1937594" y="1215478"/>
                  </a:lnTo>
                  <a:lnTo>
                    <a:pt x="1896210" y="1234667"/>
                  </a:lnTo>
                  <a:lnTo>
                    <a:pt x="1854083" y="1252484"/>
                  </a:lnTo>
                  <a:lnTo>
                    <a:pt x="1811242" y="1268902"/>
                  </a:lnTo>
                  <a:lnTo>
                    <a:pt x="1767715" y="1283892"/>
                  </a:lnTo>
                  <a:lnTo>
                    <a:pt x="1723530" y="1297425"/>
                  </a:lnTo>
                  <a:lnTo>
                    <a:pt x="1678718" y="1309473"/>
                  </a:lnTo>
                  <a:lnTo>
                    <a:pt x="1633305" y="1320007"/>
                  </a:lnTo>
                  <a:lnTo>
                    <a:pt x="1587320" y="1328999"/>
                  </a:lnTo>
                  <a:lnTo>
                    <a:pt x="1540793" y="1336420"/>
                  </a:lnTo>
                  <a:lnTo>
                    <a:pt x="1493751" y="1342242"/>
                  </a:lnTo>
                  <a:lnTo>
                    <a:pt x="1446223" y="1346436"/>
                  </a:lnTo>
                  <a:lnTo>
                    <a:pt x="1398238" y="1348973"/>
                  </a:lnTo>
                  <a:lnTo>
                    <a:pt x="1349825" y="134982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4062695" y="8832801"/>
            <a:ext cx="3709035" cy="1454785"/>
          </a:xfrm>
          <a:custGeom>
            <a:avLst/>
            <a:gdLst/>
            <a:ahLst/>
            <a:cxnLst/>
            <a:rect l="l" t="t" r="r" b="b"/>
            <a:pathLst>
              <a:path w="3709034" h="1454784">
                <a:moveTo>
                  <a:pt x="128377" y="1454197"/>
                </a:moveTo>
                <a:lnTo>
                  <a:pt x="0" y="1454197"/>
                </a:lnTo>
                <a:lnTo>
                  <a:pt x="3617" y="1439175"/>
                </a:lnTo>
                <a:lnTo>
                  <a:pt x="15593" y="1394313"/>
                </a:lnTo>
                <a:lnTo>
                  <a:pt x="28628" y="1349890"/>
                </a:lnTo>
                <a:lnTo>
                  <a:pt x="42705" y="1305918"/>
                </a:lnTo>
                <a:lnTo>
                  <a:pt x="57811" y="1262414"/>
                </a:lnTo>
                <a:lnTo>
                  <a:pt x="73931" y="1219391"/>
                </a:lnTo>
                <a:lnTo>
                  <a:pt x="91052" y="1176864"/>
                </a:lnTo>
                <a:lnTo>
                  <a:pt x="109064" y="1135064"/>
                </a:lnTo>
                <a:lnTo>
                  <a:pt x="128234" y="1093354"/>
                </a:lnTo>
                <a:lnTo>
                  <a:pt x="148267" y="1052400"/>
                </a:lnTo>
                <a:lnTo>
                  <a:pt x="169242" y="1011999"/>
                </a:lnTo>
                <a:lnTo>
                  <a:pt x="191145" y="972166"/>
                </a:lnTo>
                <a:lnTo>
                  <a:pt x="213961" y="932915"/>
                </a:lnTo>
                <a:lnTo>
                  <a:pt x="237675" y="894260"/>
                </a:lnTo>
                <a:lnTo>
                  <a:pt x="262274" y="856216"/>
                </a:lnTo>
                <a:lnTo>
                  <a:pt x="287743" y="818798"/>
                </a:lnTo>
                <a:lnTo>
                  <a:pt x="314067" y="782019"/>
                </a:lnTo>
                <a:lnTo>
                  <a:pt x="341232" y="745894"/>
                </a:lnTo>
                <a:lnTo>
                  <a:pt x="369224" y="710437"/>
                </a:lnTo>
                <a:lnTo>
                  <a:pt x="398027" y="675664"/>
                </a:lnTo>
                <a:lnTo>
                  <a:pt x="427628" y="641587"/>
                </a:lnTo>
                <a:lnTo>
                  <a:pt x="458013" y="608222"/>
                </a:lnTo>
                <a:lnTo>
                  <a:pt x="489166" y="575583"/>
                </a:lnTo>
                <a:lnTo>
                  <a:pt x="521073" y="543685"/>
                </a:lnTo>
                <a:lnTo>
                  <a:pt x="553720" y="512541"/>
                </a:lnTo>
                <a:lnTo>
                  <a:pt x="587093" y="482167"/>
                </a:lnTo>
                <a:lnTo>
                  <a:pt x="621176" y="452576"/>
                </a:lnTo>
                <a:lnTo>
                  <a:pt x="655956" y="423783"/>
                </a:lnTo>
                <a:lnTo>
                  <a:pt x="691418" y="395802"/>
                </a:lnTo>
                <a:lnTo>
                  <a:pt x="727548" y="368648"/>
                </a:lnTo>
                <a:lnTo>
                  <a:pt x="764330" y="342335"/>
                </a:lnTo>
                <a:lnTo>
                  <a:pt x="801752" y="316878"/>
                </a:lnTo>
                <a:lnTo>
                  <a:pt x="839798" y="292291"/>
                </a:lnTo>
                <a:lnTo>
                  <a:pt x="878453" y="268588"/>
                </a:lnTo>
                <a:lnTo>
                  <a:pt x="917704" y="245784"/>
                </a:lnTo>
                <a:lnTo>
                  <a:pt x="957536" y="223893"/>
                </a:lnTo>
                <a:lnTo>
                  <a:pt x="997934" y="202929"/>
                </a:lnTo>
                <a:lnTo>
                  <a:pt x="1038884" y="182908"/>
                </a:lnTo>
                <a:lnTo>
                  <a:pt x="1080396" y="163832"/>
                </a:lnTo>
                <a:lnTo>
                  <a:pt x="1122383" y="145748"/>
                </a:lnTo>
                <a:lnTo>
                  <a:pt x="1164903" y="128639"/>
                </a:lnTo>
                <a:lnTo>
                  <a:pt x="1207917" y="112529"/>
                </a:lnTo>
                <a:lnTo>
                  <a:pt x="1251411" y="97433"/>
                </a:lnTo>
                <a:lnTo>
                  <a:pt x="1295370" y="83365"/>
                </a:lnTo>
                <a:lnTo>
                  <a:pt x="1339780" y="70340"/>
                </a:lnTo>
                <a:lnTo>
                  <a:pt x="1384626" y="58372"/>
                </a:lnTo>
                <a:lnTo>
                  <a:pt x="1429895" y="47475"/>
                </a:lnTo>
                <a:lnTo>
                  <a:pt x="1475571" y="37665"/>
                </a:lnTo>
                <a:lnTo>
                  <a:pt x="1521640" y="28955"/>
                </a:lnTo>
                <a:lnTo>
                  <a:pt x="1568088" y="21359"/>
                </a:lnTo>
                <a:lnTo>
                  <a:pt x="1614900" y="14892"/>
                </a:lnTo>
                <a:lnTo>
                  <a:pt x="1662062" y="9569"/>
                </a:lnTo>
                <a:lnTo>
                  <a:pt x="1709559" y="5404"/>
                </a:lnTo>
                <a:lnTo>
                  <a:pt x="1757378" y="2411"/>
                </a:lnTo>
                <a:lnTo>
                  <a:pt x="1805502" y="605"/>
                </a:lnTo>
                <a:lnTo>
                  <a:pt x="1853919" y="0"/>
                </a:lnTo>
                <a:lnTo>
                  <a:pt x="1900573" y="605"/>
                </a:lnTo>
                <a:lnTo>
                  <a:pt x="1903404" y="605"/>
                </a:lnTo>
                <a:lnTo>
                  <a:pt x="1955487" y="2635"/>
                </a:lnTo>
                <a:lnTo>
                  <a:pt x="2005917" y="5918"/>
                </a:lnTo>
                <a:lnTo>
                  <a:pt x="2056084" y="10499"/>
                </a:lnTo>
                <a:lnTo>
                  <a:pt x="2105969" y="16372"/>
                </a:lnTo>
                <a:lnTo>
                  <a:pt x="2155552" y="23527"/>
                </a:lnTo>
                <a:lnTo>
                  <a:pt x="2204813" y="31957"/>
                </a:lnTo>
                <a:lnTo>
                  <a:pt x="2253732" y="41653"/>
                </a:lnTo>
                <a:lnTo>
                  <a:pt x="2302291" y="52607"/>
                </a:lnTo>
                <a:lnTo>
                  <a:pt x="2350469" y="64811"/>
                </a:lnTo>
                <a:lnTo>
                  <a:pt x="2398246" y="78257"/>
                </a:lnTo>
                <a:lnTo>
                  <a:pt x="2445604" y="92937"/>
                </a:lnTo>
                <a:lnTo>
                  <a:pt x="2492522" y="108843"/>
                </a:lnTo>
                <a:lnTo>
                  <a:pt x="2534861" y="124448"/>
                </a:lnTo>
                <a:lnTo>
                  <a:pt x="1853919" y="124448"/>
                </a:lnTo>
                <a:lnTo>
                  <a:pt x="1805670" y="125090"/>
                </a:lnTo>
                <a:lnTo>
                  <a:pt x="1757734" y="127007"/>
                </a:lnTo>
                <a:lnTo>
                  <a:pt x="1710127" y="130180"/>
                </a:lnTo>
                <a:lnTo>
                  <a:pt x="1662866" y="134596"/>
                </a:lnTo>
                <a:lnTo>
                  <a:pt x="1615966" y="140236"/>
                </a:lnTo>
                <a:lnTo>
                  <a:pt x="1569445" y="147085"/>
                </a:lnTo>
                <a:lnTo>
                  <a:pt x="1523318" y="155127"/>
                </a:lnTo>
                <a:lnTo>
                  <a:pt x="1477602" y="164344"/>
                </a:lnTo>
                <a:lnTo>
                  <a:pt x="1432313" y="174722"/>
                </a:lnTo>
                <a:lnTo>
                  <a:pt x="1387467" y="186243"/>
                </a:lnTo>
                <a:lnTo>
                  <a:pt x="1343080" y="198892"/>
                </a:lnTo>
                <a:lnTo>
                  <a:pt x="1299170" y="212651"/>
                </a:lnTo>
                <a:lnTo>
                  <a:pt x="1255751" y="227506"/>
                </a:lnTo>
                <a:lnTo>
                  <a:pt x="1212842" y="243438"/>
                </a:lnTo>
                <a:lnTo>
                  <a:pt x="1170456" y="260433"/>
                </a:lnTo>
                <a:lnTo>
                  <a:pt x="1128612" y="278474"/>
                </a:lnTo>
                <a:lnTo>
                  <a:pt x="1087325" y="297545"/>
                </a:lnTo>
                <a:lnTo>
                  <a:pt x="1046612" y="317629"/>
                </a:lnTo>
                <a:lnTo>
                  <a:pt x="1006488" y="338709"/>
                </a:lnTo>
                <a:lnTo>
                  <a:pt x="966971" y="360771"/>
                </a:lnTo>
                <a:lnTo>
                  <a:pt x="928076" y="383797"/>
                </a:lnTo>
                <a:lnTo>
                  <a:pt x="889820" y="407771"/>
                </a:lnTo>
                <a:lnTo>
                  <a:pt x="852219" y="432677"/>
                </a:lnTo>
                <a:lnTo>
                  <a:pt x="815289" y="458499"/>
                </a:lnTo>
                <a:lnTo>
                  <a:pt x="779046" y="485220"/>
                </a:lnTo>
                <a:lnTo>
                  <a:pt x="743508" y="512824"/>
                </a:lnTo>
                <a:lnTo>
                  <a:pt x="708690" y="541295"/>
                </a:lnTo>
                <a:lnTo>
                  <a:pt x="674608" y="570616"/>
                </a:lnTo>
                <a:lnTo>
                  <a:pt x="641279" y="600771"/>
                </a:lnTo>
                <a:lnTo>
                  <a:pt x="608718" y="631745"/>
                </a:lnTo>
                <a:lnTo>
                  <a:pt x="576944" y="663519"/>
                </a:lnTo>
                <a:lnTo>
                  <a:pt x="545970" y="696079"/>
                </a:lnTo>
                <a:lnTo>
                  <a:pt x="515815" y="729409"/>
                </a:lnTo>
                <a:lnTo>
                  <a:pt x="486494" y="763490"/>
                </a:lnTo>
                <a:lnTo>
                  <a:pt x="458023" y="798309"/>
                </a:lnTo>
                <a:lnTo>
                  <a:pt x="430419" y="833847"/>
                </a:lnTo>
                <a:lnTo>
                  <a:pt x="403698" y="870090"/>
                </a:lnTo>
                <a:lnTo>
                  <a:pt x="377876" y="907019"/>
                </a:lnTo>
                <a:lnTo>
                  <a:pt x="352970" y="944621"/>
                </a:lnTo>
                <a:lnTo>
                  <a:pt x="328996" y="982877"/>
                </a:lnTo>
                <a:lnTo>
                  <a:pt x="305970" y="1021772"/>
                </a:lnTo>
                <a:lnTo>
                  <a:pt x="283908" y="1061289"/>
                </a:lnTo>
                <a:lnTo>
                  <a:pt x="262828" y="1101413"/>
                </a:lnTo>
                <a:lnTo>
                  <a:pt x="242744" y="1142126"/>
                </a:lnTo>
                <a:lnTo>
                  <a:pt x="223673" y="1183413"/>
                </a:lnTo>
                <a:lnTo>
                  <a:pt x="205632" y="1225257"/>
                </a:lnTo>
                <a:lnTo>
                  <a:pt x="188637" y="1267642"/>
                </a:lnTo>
                <a:lnTo>
                  <a:pt x="172705" y="1310552"/>
                </a:lnTo>
                <a:lnTo>
                  <a:pt x="157850" y="1353971"/>
                </a:lnTo>
                <a:lnTo>
                  <a:pt x="144091" y="1397881"/>
                </a:lnTo>
                <a:lnTo>
                  <a:pt x="131442" y="1442268"/>
                </a:lnTo>
                <a:lnTo>
                  <a:pt x="128377" y="1454197"/>
                </a:lnTo>
                <a:close/>
              </a:path>
              <a:path w="3709034" h="1454784">
                <a:moveTo>
                  <a:pt x="3708474" y="1454197"/>
                </a:moveTo>
                <a:lnTo>
                  <a:pt x="3580026" y="1454197"/>
                </a:lnTo>
                <a:lnTo>
                  <a:pt x="3568763" y="1412839"/>
                </a:lnTo>
                <a:lnTo>
                  <a:pt x="3554373" y="1365308"/>
                </a:lnTo>
                <a:lnTo>
                  <a:pt x="3538666" y="1318241"/>
                </a:lnTo>
                <a:lnTo>
                  <a:pt x="3521652" y="1271660"/>
                </a:lnTo>
                <a:lnTo>
                  <a:pt x="3503340" y="1225589"/>
                </a:lnTo>
                <a:lnTo>
                  <a:pt x="3483740" y="1180049"/>
                </a:lnTo>
                <a:lnTo>
                  <a:pt x="3462860" y="1135064"/>
                </a:lnTo>
                <a:lnTo>
                  <a:pt x="3440711" y="1090655"/>
                </a:lnTo>
                <a:lnTo>
                  <a:pt x="3417302" y="1046846"/>
                </a:lnTo>
                <a:lnTo>
                  <a:pt x="3392642" y="1003658"/>
                </a:lnTo>
                <a:lnTo>
                  <a:pt x="3366741" y="961115"/>
                </a:lnTo>
                <a:lnTo>
                  <a:pt x="3339607" y="919239"/>
                </a:lnTo>
                <a:lnTo>
                  <a:pt x="3311251" y="878052"/>
                </a:lnTo>
                <a:lnTo>
                  <a:pt x="3281682" y="837578"/>
                </a:lnTo>
                <a:lnTo>
                  <a:pt x="3250909" y="797838"/>
                </a:lnTo>
                <a:lnTo>
                  <a:pt x="3218941" y="758855"/>
                </a:lnTo>
                <a:lnTo>
                  <a:pt x="3185788" y="720651"/>
                </a:lnTo>
                <a:lnTo>
                  <a:pt x="3151460" y="683250"/>
                </a:lnTo>
                <a:lnTo>
                  <a:pt x="3115965" y="646674"/>
                </a:lnTo>
                <a:lnTo>
                  <a:pt x="3079465" y="611103"/>
                </a:lnTo>
                <a:lnTo>
                  <a:pt x="3042128" y="576709"/>
                </a:lnTo>
                <a:lnTo>
                  <a:pt x="3003980" y="543502"/>
                </a:lnTo>
                <a:lnTo>
                  <a:pt x="2965041" y="511490"/>
                </a:lnTo>
                <a:lnTo>
                  <a:pt x="2925337" y="480681"/>
                </a:lnTo>
                <a:lnTo>
                  <a:pt x="2884889" y="451085"/>
                </a:lnTo>
                <a:lnTo>
                  <a:pt x="2843722" y="422709"/>
                </a:lnTo>
                <a:lnTo>
                  <a:pt x="2801857" y="395564"/>
                </a:lnTo>
                <a:lnTo>
                  <a:pt x="2759320" y="369658"/>
                </a:lnTo>
                <a:lnTo>
                  <a:pt x="2716131" y="344999"/>
                </a:lnTo>
                <a:lnTo>
                  <a:pt x="2672315" y="321596"/>
                </a:lnTo>
                <a:lnTo>
                  <a:pt x="2627896" y="299458"/>
                </a:lnTo>
                <a:lnTo>
                  <a:pt x="2582616" y="278474"/>
                </a:lnTo>
                <a:lnTo>
                  <a:pt x="2537336" y="259013"/>
                </a:lnTo>
                <a:lnTo>
                  <a:pt x="2491243" y="240723"/>
                </a:lnTo>
                <a:lnTo>
                  <a:pt x="2444638" y="223733"/>
                </a:lnTo>
                <a:lnTo>
                  <a:pt x="2397545" y="208051"/>
                </a:lnTo>
                <a:lnTo>
                  <a:pt x="2349987" y="193688"/>
                </a:lnTo>
                <a:lnTo>
                  <a:pt x="2301987" y="180650"/>
                </a:lnTo>
                <a:lnTo>
                  <a:pt x="2253568" y="168948"/>
                </a:lnTo>
                <a:lnTo>
                  <a:pt x="2204754" y="158590"/>
                </a:lnTo>
                <a:lnTo>
                  <a:pt x="2155567" y="149585"/>
                </a:lnTo>
                <a:lnTo>
                  <a:pt x="2106030" y="141940"/>
                </a:lnTo>
                <a:lnTo>
                  <a:pt x="2056168" y="135667"/>
                </a:lnTo>
                <a:lnTo>
                  <a:pt x="2006002" y="130772"/>
                </a:lnTo>
                <a:lnTo>
                  <a:pt x="1955557" y="127264"/>
                </a:lnTo>
                <a:lnTo>
                  <a:pt x="1903337" y="125090"/>
                </a:lnTo>
                <a:lnTo>
                  <a:pt x="1900295" y="125090"/>
                </a:lnTo>
                <a:lnTo>
                  <a:pt x="1853919" y="124448"/>
                </a:lnTo>
                <a:lnTo>
                  <a:pt x="2534861" y="124448"/>
                </a:lnTo>
                <a:lnTo>
                  <a:pt x="2538980" y="125966"/>
                </a:lnTo>
                <a:lnTo>
                  <a:pt x="2584959" y="144299"/>
                </a:lnTo>
                <a:lnTo>
                  <a:pt x="2630439" y="163832"/>
                </a:lnTo>
                <a:lnTo>
                  <a:pt x="2675401" y="184559"/>
                </a:lnTo>
                <a:lnTo>
                  <a:pt x="2719824" y="206471"/>
                </a:lnTo>
                <a:lnTo>
                  <a:pt x="2763690" y="229560"/>
                </a:lnTo>
                <a:lnTo>
                  <a:pt x="2806978" y="253817"/>
                </a:lnTo>
                <a:lnTo>
                  <a:pt x="2849669" y="279234"/>
                </a:lnTo>
                <a:lnTo>
                  <a:pt x="2891743" y="305805"/>
                </a:lnTo>
                <a:lnTo>
                  <a:pt x="2933181" y="333519"/>
                </a:lnTo>
                <a:lnTo>
                  <a:pt x="2973962" y="362369"/>
                </a:lnTo>
                <a:lnTo>
                  <a:pt x="3014067" y="392347"/>
                </a:lnTo>
                <a:lnTo>
                  <a:pt x="3053477" y="423445"/>
                </a:lnTo>
                <a:lnTo>
                  <a:pt x="3092171" y="455655"/>
                </a:lnTo>
                <a:lnTo>
                  <a:pt x="3130131" y="488968"/>
                </a:lnTo>
                <a:lnTo>
                  <a:pt x="3167336" y="523377"/>
                </a:lnTo>
                <a:lnTo>
                  <a:pt x="3203766" y="558873"/>
                </a:lnTo>
                <a:lnTo>
                  <a:pt x="3239262" y="595303"/>
                </a:lnTo>
                <a:lnTo>
                  <a:pt x="3273670" y="632508"/>
                </a:lnTo>
                <a:lnTo>
                  <a:pt x="3306983" y="670467"/>
                </a:lnTo>
                <a:lnTo>
                  <a:pt x="3339193" y="709162"/>
                </a:lnTo>
                <a:lnTo>
                  <a:pt x="3370291" y="748571"/>
                </a:lnTo>
                <a:lnTo>
                  <a:pt x="3400270" y="788677"/>
                </a:lnTo>
                <a:lnTo>
                  <a:pt x="3429120" y="829458"/>
                </a:lnTo>
                <a:lnTo>
                  <a:pt x="3456834" y="870895"/>
                </a:lnTo>
                <a:lnTo>
                  <a:pt x="3483404" y="912969"/>
                </a:lnTo>
                <a:lnTo>
                  <a:pt x="3508822" y="955660"/>
                </a:lnTo>
                <a:lnTo>
                  <a:pt x="3533079" y="998949"/>
                </a:lnTo>
                <a:lnTo>
                  <a:pt x="3556168" y="1042814"/>
                </a:lnTo>
                <a:lnTo>
                  <a:pt x="3578079" y="1087238"/>
                </a:lnTo>
                <a:lnTo>
                  <a:pt x="3598806" y="1132200"/>
                </a:lnTo>
                <a:lnTo>
                  <a:pt x="3618340" y="1177680"/>
                </a:lnTo>
                <a:lnTo>
                  <a:pt x="3636673" y="1223659"/>
                </a:lnTo>
                <a:lnTo>
                  <a:pt x="3653796" y="1270117"/>
                </a:lnTo>
                <a:lnTo>
                  <a:pt x="3669701" y="1317035"/>
                </a:lnTo>
                <a:lnTo>
                  <a:pt x="3684381" y="1364392"/>
                </a:lnTo>
                <a:lnTo>
                  <a:pt x="3697828" y="1412170"/>
                </a:lnTo>
                <a:lnTo>
                  <a:pt x="3708474" y="1454197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5381" y="2825171"/>
            <a:ext cx="5010149" cy="52657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53609" y="2803851"/>
            <a:ext cx="5541829" cy="482822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231713" y="2867751"/>
            <a:ext cx="4562021" cy="5324999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04261" y="1052751"/>
            <a:ext cx="470154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210" dirty="0">
                <a:solidFill>
                  <a:srgbClr val="000000"/>
                </a:solidFill>
                <a:latin typeface="Trebuchet MS"/>
                <a:cs typeface="Trebuchet MS"/>
              </a:rPr>
              <a:t>At</a:t>
            </a:r>
            <a:r>
              <a:rPr sz="5000" b="1" spc="-49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215" dirty="0">
                <a:solidFill>
                  <a:srgbClr val="000000"/>
                </a:solidFill>
                <a:latin typeface="Trebuchet MS"/>
                <a:cs typeface="Trebuchet MS"/>
              </a:rPr>
              <a:t>strain</a:t>
            </a:r>
            <a:r>
              <a:rPr sz="5000" b="1" spc="-484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285" dirty="0">
                <a:solidFill>
                  <a:srgbClr val="000000"/>
                </a:solidFill>
                <a:latin typeface="Trebuchet MS"/>
                <a:cs typeface="Trebuchet MS"/>
              </a:rPr>
              <a:t>rate</a:t>
            </a:r>
            <a:r>
              <a:rPr sz="5000" b="1" spc="-484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5000" b="1" spc="-640" dirty="0">
                <a:solidFill>
                  <a:srgbClr val="000000"/>
                </a:solidFill>
                <a:latin typeface="Trebuchet MS"/>
                <a:cs typeface="Trebuchet MS"/>
              </a:rPr>
              <a:t>=15:</a:t>
            </a:r>
            <a:endParaRPr sz="500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2462886" y="9487872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59754" y="2334114"/>
            <a:ext cx="1043660" cy="558937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20404" y="1372548"/>
            <a:ext cx="12544424" cy="754379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15285697" y="7603665"/>
            <a:ext cx="915035" cy="228600"/>
            <a:chOff x="15285697" y="7603665"/>
            <a:chExt cx="915035" cy="228600"/>
          </a:xfrm>
        </p:grpSpPr>
        <p:sp>
          <p:nvSpPr>
            <p:cNvPr id="5" name="object 5"/>
            <p:cNvSpPr/>
            <p:nvPr/>
          </p:nvSpPr>
          <p:spPr>
            <a:xfrm>
              <a:off x="15314272" y="7717873"/>
              <a:ext cx="886460" cy="635"/>
            </a:xfrm>
            <a:custGeom>
              <a:avLst/>
              <a:gdLst/>
              <a:ahLst/>
              <a:cxnLst/>
              <a:rect l="l" t="t" r="r" b="b"/>
              <a:pathLst>
                <a:path w="886459" h="634">
                  <a:moveTo>
                    <a:pt x="886294" y="0"/>
                  </a:moveTo>
                  <a:lnTo>
                    <a:pt x="0" y="105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5314272" y="7632240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15743127" y="3363144"/>
            <a:ext cx="915035" cy="228600"/>
            <a:chOff x="15743127" y="3363144"/>
            <a:chExt cx="915035" cy="228600"/>
          </a:xfrm>
        </p:grpSpPr>
        <p:sp>
          <p:nvSpPr>
            <p:cNvPr id="8" name="object 8"/>
            <p:cNvSpPr/>
            <p:nvPr/>
          </p:nvSpPr>
          <p:spPr>
            <a:xfrm>
              <a:off x="15771702" y="3477352"/>
              <a:ext cx="886460" cy="635"/>
            </a:xfrm>
            <a:custGeom>
              <a:avLst/>
              <a:gdLst/>
              <a:ahLst/>
              <a:cxnLst/>
              <a:rect l="l" t="t" r="r" b="b"/>
              <a:pathLst>
                <a:path w="886459" h="635">
                  <a:moveTo>
                    <a:pt x="886294" y="0"/>
                  </a:moveTo>
                  <a:lnTo>
                    <a:pt x="0" y="105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771702" y="3391719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15743130" y="2202940"/>
            <a:ext cx="915035" cy="228600"/>
            <a:chOff x="15743130" y="2202940"/>
            <a:chExt cx="915035" cy="228600"/>
          </a:xfrm>
        </p:grpSpPr>
        <p:sp>
          <p:nvSpPr>
            <p:cNvPr id="11" name="object 11"/>
            <p:cNvSpPr/>
            <p:nvPr/>
          </p:nvSpPr>
          <p:spPr>
            <a:xfrm>
              <a:off x="15771705" y="2317147"/>
              <a:ext cx="886460" cy="635"/>
            </a:xfrm>
            <a:custGeom>
              <a:avLst/>
              <a:gdLst/>
              <a:ahLst/>
              <a:cxnLst/>
              <a:rect l="l" t="t" r="r" b="b"/>
              <a:pathLst>
                <a:path w="886459" h="635">
                  <a:moveTo>
                    <a:pt x="886294" y="0"/>
                  </a:moveTo>
                  <a:lnTo>
                    <a:pt x="0" y="105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771705" y="2231515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15285694" y="4067407"/>
            <a:ext cx="915035" cy="228600"/>
            <a:chOff x="15285694" y="4067407"/>
            <a:chExt cx="915035" cy="228600"/>
          </a:xfrm>
        </p:grpSpPr>
        <p:sp>
          <p:nvSpPr>
            <p:cNvPr id="14" name="object 14"/>
            <p:cNvSpPr/>
            <p:nvPr/>
          </p:nvSpPr>
          <p:spPr>
            <a:xfrm>
              <a:off x="15314269" y="4181615"/>
              <a:ext cx="886460" cy="635"/>
            </a:xfrm>
            <a:custGeom>
              <a:avLst/>
              <a:gdLst/>
              <a:ahLst/>
              <a:cxnLst/>
              <a:rect l="l" t="t" r="r" b="b"/>
              <a:pathLst>
                <a:path w="886459" h="635">
                  <a:moveTo>
                    <a:pt x="886294" y="0"/>
                  </a:moveTo>
                  <a:lnTo>
                    <a:pt x="0" y="105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5314269" y="4095982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6302186" y="7470899"/>
            <a:ext cx="234950" cy="45847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2800" b="1" spc="-75" dirty="0">
                <a:latin typeface="Trebuchet MS"/>
                <a:cs typeface="Trebuchet MS"/>
              </a:rPr>
              <a:t>A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302186" y="2070173"/>
            <a:ext cx="785495" cy="232283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51815">
              <a:lnSpc>
                <a:spcPct val="100000"/>
              </a:lnSpc>
              <a:spcBef>
                <a:spcPts val="140"/>
              </a:spcBef>
            </a:pPr>
            <a:r>
              <a:rPr sz="2800" b="1" spc="-50" dirty="0">
                <a:latin typeface="Trebuchet MS"/>
                <a:cs typeface="Trebuchet MS"/>
              </a:rPr>
              <a:t>D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20"/>
              </a:spcBef>
            </a:pPr>
            <a:endParaRPr sz="2800">
              <a:latin typeface="Trebuchet MS"/>
              <a:cs typeface="Trebuchet MS"/>
            </a:endParaRPr>
          </a:p>
          <a:p>
            <a:pPr marL="551815">
              <a:lnSpc>
                <a:spcPct val="100000"/>
              </a:lnSpc>
            </a:pPr>
            <a:r>
              <a:rPr sz="2800" b="1" spc="-50" dirty="0">
                <a:latin typeface="Trebuchet MS"/>
                <a:cs typeface="Trebuchet MS"/>
              </a:rPr>
              <a:t>C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185"/>
              </a:spcBef>
            </a:pPr>
            <a:r>
              <a:rPr sz="2800" b="1" spc="-50" dirty="0">
                <a:latin typeface="Trebuchet MS"/>
                <a:cs typeface="Trebuchet MS"/>
              </a:rPr>
              <a:t>B</a:t>
            </a:r>
            <a:endParaRPr sz="2800">
              <a:latin typeface="Trebuchet MS"/>
              <a:cs typeface="Trebuchet MS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493549" y="8996777"/>
            <a:ext cx="4591685" cy="1290320"/>
            <a:chOff x="1493549" y="8996777"/>
            <a:chExt cx="4591685" cy="1290320"/>
          </a:xfrm>
        </p:grpSpPr>
        <p:sp>
          <p:nvSpPr>
            <p:cNvPr id="19" name="object 19"/>
            <p:cNvSpPr/>
            <p:nvPr/>
          </p:nvSpPr>
          <p:spPr>
            <a:xfrm>
              <a:off x="1493549" y="9209699"/>
              <a:ext cx="3754754" cy="1077595"/>
            </a:xfrm>
            <a:custGeom>
              <a:avLst/>
              <a:gdLst/>
              <a:ahLst/>
              <a:cxnLst/>
              <a:rect l="l" t="t" r="r" b="b"/>
              <a:pathLst>
                <a:path w="3754754" h="1077595">
                  <a:moveTo>
                    <a:pt x="0" y="1077299"/>
                  </a:moveTo>
                  <a:lnTo>
                    <a:pt x="31751" y="1024530"/>
                  </a:lnTo>
                  <a:lnTo>
                    <a:pt x="56122" y="986344"/>
                  </a:lnTo>
                  <a:lnTo>
                    <a:pt x="81261" y="948706"/>
                  </a:lnTo>
                  <a:lnTo>
                    <a:pt x="107156" y="911626"/>
                  </a:lnTo>
                  <a:lnTo>
                    <a:pt x="133798" y="875116"/>
                  </a:lnTo>
                  <a:lnTo>
                    <a:pt x="161175" y="839187"/>
                  </a:lnTo>
                  <a:lnTo>
                    <a:pt x="189276" y="803849"/>
                  </a:lnTo>
                  <a:lnTo>
                    <a:pt x="218090" y="769114"/>
                  </a:lnTo>
                  <a:lnTo>
                    <a:pt x="247605" y="734993"/>
                  </a:lnTo>
                  <a:lnTo>
                    <a:pt x="277812" y="701497"/>
                  </a:lnTo>
                  <a:lnTo>
                    <a:pt x="308699" y="668637"/>
                  </a:lnTo>
                  <a:lnTo>
                    <a:pt x="340254" y="636423"/>
                  </a:lnTo>
                  <a:lnTo>
                    <a:pt x="372468" y="604868"/>
                  </a:lnTo>
                  <a:lnTo>
                    <a:pt x="405328" y="573981"/>
                  </a:lnTo>
                  <a:lnTo>
                    <a:pt x="438824" y="543774"/>
                  </a:lnTo>
                  <a:lnTo>
                    <a:pt x="472945" y="514259"/>
                  </a:lnTo>
                  <a:lnTo>
                    <a:pt x="507680" y="485445"/>
                  </a:lnTo>
                  <a:lnTo>
                    <a:pt x="543018" y="457344"/>
                  </a:lnTo>
                  <a:lnTo>
                    <a:pt x="578947" y="429967"/>
                  </a:lnTo>
                  <a:lnTo>
                    <a:pt x="615457" y="403325"/>
                  </a:lnTo>
                  <a:lnTo>
                    <a:pt x="652537" y="377429"/>
                  </a:lnTo>
                  <a:lnTo>
                    <a:pt x="690175" y="352291"/>
                  </a:lnTo>
                  <a:lnTo>
                    <a:pt x="728361" y="327920"/>
                  </a:lnTo>
                  <a:lnTo>
                    <a:pt x="767084" y="304329"/>
                  </a:lnTo>
                  <a:lnTo>
                    <a:pt x="806332" y="281528"/>
                  </a:lnTo>
                  <a:lnTo>
                    <a:pt x="846095" y="259527"/>
                  </a:lnTo>
                  <a:lnTo>
                    <a:pt x="886361" y="238340"/>
                  </a:lnTo>
                  <a:lnTo>
                    <a:pt x="927120" y="217975"/>
                  </a:lnTo>
                  <a:lnTo>
                    <a:pt x="968361" y="198444"/>
                  </a:lnTo>
                  <a:lnTo>
                    <a:pt x="1010072" y="179759"/>
                  </a:lnTo>
                  <a:lnTo>
                    <a:pt x="1052242" y="161930"/>
                  </a:lnTo>
                  <a:lnTo>
                    <a:pt x="1094861" y="144969"/>
                  </a:lnTo>
                  <a:lnTo>
                    <a:pt x="1137918" y="128885"/>
                  </a:lnTo>
                  <a:lnTo>
                    <a:pt x="1181400" y="113691"/>
                  </a:lnTo>
                  <a:lnTo>
                    <a:pt x="1225299" y="99398"/>
                  </a:lnTo>
                  <a:lnTo>
                    <a:pt x="1269601" y="86016"/>
                  </a:lnTo>
                  <a:lnTo>
                    <a:pt x="1314297" y="73556"/>
                  </a:lnTo>
                  <a:lnTo>
                    <a:pt x="1359375" y="62030"/>
                  </a:lnTo>
                  <a:lnTo>
                    <a:pt x="1404825" y="51448"/>
                  </a:lnTo>
                  <a:lnTo>
                    <a:pt x="1450635" y="41821"/>
                  </a:lnTo>
                  <a:lnTo>
                    <a:pt x="1496794" y="33162"/>
                  </a:lnTo>
                  <a:lnTo>
                    <a:pt x="1543291" y="25479"/>
                  </a:lnTo>
                  <a:lnTo>
                    <a:pt x="1590115" y="18785"/>
                  </a:lnTo>
                  <a:lnTo>
                    <a:pt x="1637372" y="13080"/>
                  </a:lnTo>
                  <a:lnTo>
                    <a:pt x="1684702" y="8408"/>
                  </a:lnTo>
                  <a:lnTo>
                    <a:pt x="1732266" y="4759"/>
                  </a:lnTo>
                  <a:lnTo>
                    <a:pt x="1780273" y="2127"/>
                  </a:lnTo>
                  <a:lnTo>
                    <a:pt x="1828629" y="535"/>
                  </a:lnTo>
                  <a:lnTo>
                    <a:pt x="1877317" y="0"/>
                  </a:lnTo>
                  <a:lnTo>
                    <a:pt x="1925873" y="531"/>
                  </a:lnTo>
                  <a:lnTo>
                    <a:pt x="1974168" y="2116"/>
                  </a:lnTo>
                  <a:lnTo>
                    <a:pt x="2022191" y="4746"/>
                  </a:lnTo>
                  <a:lnTo>
                    <a:pt x="2070006" y="8415"/>
                  </a:lnTo>
                  <a:lnTo>
                    <a:pt x="2117377" y="13091"/>
                  </a:lnTo>
                  <a:lnTo>
                    <a:pt x="2164115" y="18737"/>
                  </a:lnTo>
                  <a:lnTo>
                    <a:pt x="2210549" y="25366"/>
                  </a:lnTo>
                  <a:lnTo>
                    <a:pt x="2257839" y="33162"/>
                  </a:lnTo>
                  <a:lnTo>
                    <a:pt x="2303998" y="41821"/>
                  </a:lnTo>
                  <a:lnTo>
                    <a:pt x="2349808" y="51448"/>
                  </a:lnTo>
                  <a:lnTo>
                    <a:pt x="2395258" y="62030"/>
                  </a:lnTo>
                  <a:lnTo>
                    <a:pt x="2440336" y="73556"/>
                  </a:lnTo>
                  <a:lnTo>
                    <a:pt x="2485032" y="86016"/>
                  </a:lnTo>
                  <a:lnTo>
                    <a:pt x="2529334" y="99398"/>
                  </a:lnTo>
                  <a:lnTo>
                    <a:pt x="2573233" y="113691"/>
                  </a:lnTo>
                  <a:lnTo>
                    <a:pt x="2616715" y="128885"/>
                  </a:lnTo>
                  <a:lnTo>
                    <a:pt x="2659772" y="144969"/>
                  </a:lnTo>
                  <a:lnTo>
                    <a:pt x="2702391" y="161930"/>
                  </a:lnTo>
                  <a:lnTo>
                    <a:pt x="2744561" y="179759"/>
                  </a:lnTo>
                  <a:lnTo>
                    <a:pt x="2786272" y="198444"/>
                  </a:lnTo>
                  <a:lnTo>
                    <a:pt x="2827513" y="217975"/>
                  </a:lnTo>
                  <a:lnTo>
                    <a:pt x="2868272" y="238340"/>
                  </a:lnTo>
                  <a:lnTo>
                    <a:pt x="2908538" y="259527"/>
                  </a:lnTo>
                  <a:lnTo>
                    <a:pt x="2948301" y="281528"/>
                  </a:lnTo>
                  <a:lnTo>
                    <a:pt x="2987549" y="304329"/>
                  </a:lnTo>
                  <a:lnTo>
                    <a:pt x="3026272" y="327920"/>
                  </a:lnTo>
                  <a:lnTo>
                    <a:pt x="3064458" y="352291"/>
                  </a:lnTo>
                  <a:lnTo>
                    <a:pt x="3102096" y="377429"/>
                  </a:lnTo>
                  <a:lnTo>
                    <a:pt x="3139176" y="403325"/>
                  </a:lnTo>
                  <a:lnTo>
                    <a:pt x="3175686" y="429967"/>
                  </a:lnTo>
                  <a:lnTo>
                    <a:pt x="3211615" y="457344"/>
                  </a:lnTo>
                  <a:lnTo>
                    <a:pt x="3246953" y="485445"/>
                  </a:lnTo>
                  <a:lnTo>
                    <a:pt x="3281688" y="514259"/>
                  </a:lnTo>
                  <a:lnTo>
                    <a:pt x="3315809" y="543774"/>
                  </a:lnTo>
                  <a:lnTo>
                    <a:pt x="3349305" y="573981"/>
                  </a:lnTo>
                  <a:lnTo>
                    <a:pt x="3382165" y="604868"/>
                  </a:lnTo>
                  <a:lnTo>
                    <a:pt x="3414379" y="636423"/>
                  </a:lnTo>
                  <a:lnTo>
                    <a:pt x="3445934" y="668637"/>
                  </a:lnTo>
                  <a:lnTo>
                    <a:pt x="3476821" y="701497"/>
                  </a:lnTo>
                  <a:lnTo>
                    <a:pt x="3507028" y="734993"/>
                  </a:lnTo>
                  <a:lnTo>
                    <a:pt x="3536543" y="769114"/>
                  </a:lnTo>
                  <a:lnTo>
                    <a:pt x="3565357" y="803849"/>
                  </a:lnTo>
                  <a:lnTo>
                    <a:pt x="3593458" y="839187"/>
                  </a:lnTo>
                  <a:lnTo>
                    <a:pt x="3620835" y="875116"/>
                  </a:lnTo>
                  <a:lnTo>
                    <a:pt x="3647477" y="911626"/>
                  </a:lnTo>
                  <a:lnTo>
                    <a:pt x="3673372" y="948706"/>
                  </a:lnTo>
                  <a:lnTo>
                    <a:pt x="3698511" y="986344"/>
                  </a:lnTo>
                  <a:lnTo>
                    <a:pt x="3722882" y="1024530"/>
                  </a:lnTo>
                  <a:lnTo>
                    <a:pt x="3746473" y="1063253"/>
                  </a:lnTo>
                  <a:lnTo>
                    <a:pt x="3754634" y="1077299"/>
                  </a:lnTo>
                  <a:lnTo>
                    <a:pt x="3227173" y="1077299"/>
                  </a:lnTo>
                  <a:lnTo>
                    <a:pt x="3213751" y="1060763"/>
                  </a:lnTo>
                  <a:lnTo>
                    <a:pt x="3184320" y="1026364"/>
                  </a:lnTo>
                  <a:lnTo>
                    <a:pt x="3154017" y="992749"/>
                  </a:lnTo>
                  <a:lnTo>
                    <a:pt x="3122860" y="959936"/>
                  </a:lnTo>
                  <a:lnTo>
                    <a:pt x="3090866" y="927942"/>
                  </a:lnTo>
                  <a:lnTo>
                    <a:pt x="3058053" y="896785"/>
                  </a:lnTo>
                  <a:lnTo>
                    <a:pt x="3024438" y="866482"/>
                  </a:lnTo>
                  <a:lnTo>
                    <a:pt x="2990039" y="837051"/>
                  </a:lnTo>
                  <a:lnTo>
                    <a:pt x="2954873" y="808508"/>
                  </a:lnTo>
                  <a:lnTo>
                    <a:pt x="2918957" y="780871"/>
                  </a:lnTo>
                  <a:lnTo>
                    <a:pt x="2882308" y="754158"/>
                  </a:lnTo>
                  <a:lnTo>
                    <a:pt x="2844945" y="728386"/>
                  </a:lnTo>
                  <a:lnTo>
                    <a:pt x="2806885" y="703573"/>
                  </a:lnTo>
                  <a:lnTo>
                    <a:pt x="2768144" y="679735"/>
                  </a:lnTo>
                  <a:lnTo>
                    <a:pt x="2728741" y="656891"/>
                  </a:lnTo>
                  <a:lnTo>
                    <a:pt x="2688693" y="635057"/>
                  </a:lnTo>
                  <a:lnTo>
                    <a:pt x="2648017" y="614251"/>
                  </a:lnTo>
                  <a:lnTo>
                    <a:pt x="2606730" y="594491"/>
                  </a:lnTo>
                  <a:lnTo>
                    <a:pt x="2564850" y="575793"/>
                  </a:lnTo>
                  <a:lnTo>
                    <a:pt x="2522395" y="558176"/>
                  </a:lnTo>
                  <a:lnTo>
                    <a:pt x="2479381" y="541656"/>
                  </a:lnTo>
                  <a:lnTo>
                    <a:pt x="2435826" y="526251"/>
                  </a:lnTo>
                  <a:lnTo>
                    <a:pt x="2391748" y="511979"/>
                  </a:lnTo>
                  <a:lnTo>
                    <a:pt x="2347164" y="498856"/>
                  </a:lnTo>
                  <a:lnTo>
                    <a:pt x="2302091" y="486901"/>
                  </a:lnTo>
                  <a:lnTo>
                    <a:pt x="2256547" y="476130"/>
                  </a:lnTo>
                  <a:lnTo>
                    <a:pt x="2210549" y="466561"/>
                  </a:lnTo>
                  <a:lnTo>
                    <a:pt x="2164518" y="458284"/>
                  </a:lnTo>
                  <a:lnTo>
                    <a:pt x="2117377" y="451117"/>
                  </a:lnTo>
                  <a:lnTo>
                    <a:pt x="2070006" y="445241"/>
                  </a:lnTo>
                  <a:lnTo>
                    <a:pt x="2022367" y="440654"/>
                  </a:lnTo>
                  <a:lnTo>
                    <a:pt x="1974360" y="437356"/>
                  </a:lnTo>
                  <a:lnTo>
                    <a:pt x="1926004" y="435364"/>
                  </a:lnTo>
                  <a:lnTo>
                    <a:pt x="1877317" y="434697"/>
                  </a:lnTo>
                  <a:lnTo>
                    <a:pt x="1828760" y="435363"/>
                  </a:lnTo>
                  <a:lnTo>
                    <a:pt x="1780465" y="437348"/>
                  </a:lnTo>
                  <a:lnTo>
                    <a:pt x="1732442" y="440642"/>
                  </a:lnTo>
                  <a:lnTo>
                    <a:pt x="1684702" y="445233"/>
                  </a:lnTo>
                  <a:lnTo>
                    <a:pt x="1637372" y="451099"/>
                  </a:lnTo>
                  <a:lnTo>
                    <a:pt x="1590518" y="458212"/>
                  </a:lnTo>
                  <a:lnTo>
                    <a:pt x="1544084" y="466561"/>
                  </a:lnTo>
                  <a:lnTo>
                    <a:pt x="1498086" y="476130"/>
                  </a:lnTo>
                  <a:lnTo>
                    <a:pt x="1452542" y="486901"/>
                  </a:lnTo>
                  <a:lnTo>
                    <a:pt x="1407469" y="498856"/>
                  </a:lnTo>
                  <a:lnTo>
                    <a:pt x="1362885" y="511979"/>
                  </a:lnTo>
                  <a:lnTo>
                    <a:pt x="1318807" y="526251"/>
                  </a:lnTo>
                  <a:lnTo>
                    <a:pt x="1275252" y="541656"/>
                  </a:lnTo>
                  <a:lnTo>
                    <a:pt x="1232238" y="558176"/>
                  </a:lnTo>
                  <a:lnTo>
                    <a:pt x="1189783" y="575793"/>
                  </a:lnTo>
                  <a:lnTo>
                    <a:pt x="1147903" y="594491"/>
                  </a:lnTo>
                  <a:lnTo>
                    <a:pt x="1106616" y="614251"/>
                  </a:lnTo>
                  <a:lnTo>
                    <a:pt x="1065940" y="635057"/>
                  </a:lnTo>
                  <a:lnTo>
                    <a:pt x="1025892" y="656891"/>
                  </a:lnTo>
                  <a:lnTo>
                    <a:pt x="986489" y="679735"/>
                  </a:lnTo>
                  <a:lnTo>
                    <a:pt x="947748" y="703573"/>
                  </a:lnTo>
                  <a:lnTo>
                    <a:pt x="909688" y="728386"/>
                  </a:lnTo>
                  <a:lnTo>
                    <a:pt x="872325" y="754158"/>
                  </a:lnTo>
                  <a:lnTo>
                    <a:pt x="835676" y="780871"/>
                  </a:lnTo>
                  <a:lnTo>
                    <a:pt x="799760" y="808508"/>
                  </a:lnTo>
                  <a:lnTo>
                    <a:pt x="764594" y="837051"/>
                  </a:lnTo>
                  <a:lnTo>
                    <a:pt x="730195" y="866482"/>
                  </a:lnTo>
                  <a:lnTo>
                    <a:pt x="696580" y="896785"/>
                  </a:lnTo>
                  <a:lnTo>
                    <a:pt x="663767" y="927942"/>
                  </a:lnTo>
                  <a:lnTo>
                    <a:pt x="631773" y="959936"/>
                  </a:lnTo>
                  <a:lnTo>
                    <a:pt x="600616" y="992749"/>
                  </a:lnTo>
                  <a:lnTo>
                    <a:pt x="570313" y="1026364"/>
                  </a:lnTo>
                  <a:lnTo>
                    <a:pt x="540882" y="1060763"/>
                  </a:lnTo>
                  <a:lnTo>
                    <a:pt x="527460" y="1077299"/>
                  </a:lnTo>
                  <a:lnTo>
                    <a:pt x="0" y="10772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008782" y="8996777"/>
              <a:ext cx="2076450" cy="1290320"/>
            </a:xfrm>
            <a:custGeom>
              <a:avLst/>
              <a:gdLst/>
              <a:ahLst/>
              <a:cxnLst/>
              <a:rect l="l" t="t" r="r" b="b"/>
              <a:pathLst>
                <a:path w="2076450" h="1290320">
                  <a:moveTo>
                    <a:pt x="101179" y="1290222"/>
                  </a:moveTo>
                  <a:lnTo>
                    <a:pt x="31236" y="1290222"/>
                  </a:lnTo>
                  <a:lnTo>
                    <a:pt x="16754" y="1224367"/>
                  </a:lnTo>
                  <a:lnTo>
                    <a:pt x="9493" y="1178676"/>
                  </a:lnTo>
                  <a:lnTo>
                    <a:pt x="4249" y="1132354"/>
                  </a:lnTo>
                  <a:lnTo>
                    <a:pt x="1070" y="1085447"/>
                  </a:lnTo>
                  <a:lnTo>
                    <a:pt x="0" y="1038001"/>
                  </a:lnTo>
                  <a:lnTo>
                    <a:pt x="1260" y="986181"/>
                  </a:lnTo>
                  <a:lnTo>
                    <a:pt x="5023" y="934822"/>
                  </a:lnTo>
                  <a:lnTo>
                    <a:pt x="11258" y="883992"/>
                  </a:lnTo>
                  <a:lnTo>
                    <a:pt x="19938" y="833764"/>
                  </a:lnTo>
                  <a:lnTo>
                    <a:pt x="31031" y="784208"/>
                  </a:lnTo>
                  <a:lnTo>
                    <a:pt x="44510" y="735394"/>
                  </a:lnTo>
                  <a:lnTo>
                    <a:pt x="60345" y="687393"/>
                  </a:lnTo>
                  <a:lnTo>
                    <a:pt x="67706" y="668294"/>
                  </a:lnTo>
                  <a:lnTo>
                    <a:pt x="67706" y="1038001"/>
                  </a:lnTo>
                  <a:lnTo>
                    <a:pt x="68896" y="1086391"/>
                  </a:lnTo>
                  <a:lnTo>
                    <a:pt x="72429" y="1134173"/>
                  </a:lnTo>
                  <a:lnTo>
                    <a:pt x="78247" y="1181292"/>
                  </a:lnTo>
                  <a:lnTo>
                    <a:pt x="86297" y="1227691"/>
                  </a:lnTo>
                  <a:lnTo>
                    <a:pt x="96521" y="1273315"/>
                  </a:lnTo>
                  <a:lnTo>
                    <a:pt x="101179" y="1290222"/>
                  </a:lnTo>
                  <a:close/>
                </a:path>
                <a:path w="2076450" h="1290320">
                  <a:moveTo>
                    <a:pt x="2009189" y="669264"/>
                  </a:moveTo>
                  <a:lnTo>
                    <a:pt x="2009189" y="1038001"/>
                  </a:lnTo>
                  <a:lnTo>
                    <a:pt x="2007999" y="989611"/>
                  </a:lnTo>
                  <a:lnTo>
                    <a:pt x="2004467" y="941829"/>
                  </a:lnTo>
                  <a:lnTo>
                    <a:pt x="1998648" y="894710"/>
                  </a:lnTo>
                  <a:lnTo>
                    <a:pt x="1990598" y="848311"/>
                  </a:lnTo>
                  <a:lnTo>
                    <a:pt x="1980374" y="802687"/>
                  </a:lnTo>
                  <a:lnTo>
                    <a:pt x="1968032" y="757894"/>
                  </a:lnTo>
                  <a:lnTo>
                    <a:pt x="1953627" y="713989"/>
                  </a:lnTo>
                  <a:lnTo>
                    <a:pt x="1937215" y="671027"/>
                  </a:lnTo>
                  <a:lnTo>
                    <a:pt x="1918852" y="629065"/>
                  </a:lnTo>
                  <a:lnTo>
                    <a:pt x="1898595" y="588157"/>
                  </a:lnTo>
                  <a:lnTo>
                    <a:pt x="1876498" y="548361"/>
                  </a:lnTo>
                  <a:lnTo>
                    <a:pt x="1852619" y="509732"/>
                  </a:lnTo>
                  <a:lnTo>
                    <a:pt x="1827014" y="472326"/>
                  </a:lnTo>
                  <a:lnTo>
                    <a:pt x="1799737" y="436200"/>
                  </a:lnTo>
                  <a:lnTo>
                    <a:pt x="1770845" y="401408"/>
                  </a:lnTo>
                  <a:lnTo>
                    <a:pt x="1740395" y="368008"/>
                  </a:lnTo>
                  <a:lnTo>
                    <a:pt x="1708441" y="336054"/>
                  </a:lnTo>
                  <a:lnTo>
                    <a:pt x="1675041" y="305603"/>
                  </a:lnTo>
                  <a:lnTo>
                    <a:pt x="1640249" y="276712"/>
                  </a:lnTo>
                  <a:lnTo>
                    <a:pt x="1604122" y="249435"/>
                  </a:lnTo>
                  <a:lnTo>
                    <a:pt x="1566716" y="223829"/>
                  </a:lnTo>
                  <a:lnTo>
                    <a:pt x="1528087" y="199950"/>
                  </a:lnTo>
                  <a:lnTo>
                    <a:pt x="1488291" y="177854"/>
                  </a:lnTo>
                  <a:lnTo>
                    <a:pt x="1447384" y="157597"/>
                  </a:lnTo>
                  <a:lnTo>
                    <a:pt x="1405421" y="139234"/>
                  </a:lnTo>
                  <a:lnTo>
                    <a:pt x="1362459" y="122822"/>
                  </a:lnTo>
                  <a:lnTo>
                    <a:pt x="1318554" y="108417"/>
                  </a:lnTo>
                  <a:lnTo>
                    <a:pt x="1273762" y="96074"/>
                  </a:lnTo>
                  <a:lnTo>
                    <a:pt x="1228138" y="85850"/>
                  </a:lnTo>
                  <a:lnTo>
                    <a:pt x="1181738" y="77801"/>
                  </a:lnTo>
                  <a:lnTo>
                    <a:pt x="1134620" y="71982"/>
                  </a:lnTo>
                  <a:lnTo>
                    <a:pt x="1086837" y="68450"/>
                  </a:lnTo>
                  <a:lnTo>
                    <a:pt x="1038448" y="67260"/>
                  </a:lnTo>
                  <a:lnTo>
                    <a:pt x="986827" y="68600"/>
                  </a:lnTo>
                  <a:lnTo>
                    <a:pt x="935695" y="72599"/>
                  </a:lnTo>
                  <a:lnTo>
                    <a:pt x="885133" y="79223"/>
                  </a:lnTo>
                  <a:lnTo>
                    <a:pt x="835220" y="88438"/>
                  </a:lnTo>
                  <a:lnTo>
                    <a:pt x="786035" y="100213"/>
                  </a:lnTo>
                  <a:lnTo>
                    <a:pt x="737660" y="114513"/>
                  </a:lnTo>
                  <a:lnTo>
                    <a:pt x="690173" y="131306"/>
                  </a:lnTo>
                  <a:lnTo>
                    <a:pt x="643653" y="150557"/>
                  </a:lnTo>
                  <a:lnTo>
                    <a:pt x="598182" y="172234"/>
                  </a:lnTo>
                  <a:lnTo>
                    <a:pt x="553838" y="196304"/>
                  </a:lnTo>
                  <a:lnTo>
                    <a:pt x="510702" y="222733"/>
                  </a:lnTo>
                  <a:lnTo>
                    <a:pt x="468853" y="251489"/>
                  </a:lnTo>
                  <a:lnTo>
                    <a:pt x="428371" y="282537"/>
                  </a:lnTo>
                  <a:lnTo>
                    <a:pt x="389335" y="315845"/>
                  </a:lnTo>
                  <a:lnTo>
                    <a:pt x="351826" y="351379"/>
                  </a:lnTo>
                  <a:lnTo>
                    <a:pt x="316219" y="388816"/>
                  </a:lnTo>
                  <a:lnTo>
                    <a:pt x="282859" y="427799"/>
                  </a:lnTo>
                  <a:lnTo>
                    <a:pt x="251776" y="468247"/>
                  </a:lnTo>
                  <a:lnTo>
                    <a:pt x="223001" y="510077"/>
                  </a:lnTo>
                  <a:lnTo>
                    <a:pt x="196566" y="553207"/>
                  </a:lnTo>
                  <a:lnTo>
                    <a:pt x="172501" y="597556"/>
                  </a:lnTo>
                  <a:lnTo>
                    <a:pt x="150838" y="643041"/>
                  </a:lnTo>
                  <a:lnTo>
                    <a:pt x="131607" y="689581"/>
                  </a:lnTo>
                  <a:lnTo>
                    <a:pt x="114840" y="737094"/>
                  </a:lnTo>
                  <a:lnTo>
                    <a:pt x="100567" y="785497"/>
                  </a:lnTo>
                  <a:lnTo>
                    <a:pt x="88820" y="834708"/>
                  </a:lnTo>
                  <a:lnTo>
                    <a:pt x="79629" y="884646"/>
                  </a:lnTo>
                  <a:lnTo>
                    <a:pt x="73026" y="935229"/>
                  </a:lnTo>
                  <a:lnTo>
                    <a:pt x="69041" y="986375"/>
                  </a:lnTo>
                  <a:lnTo>
                    <a:pt x="67706" y="1038001"/>
                  </a:lnTo>
                  <a:lnTo>
                    <a:pt x="67706" y="668294"/>
                  </a:lnTo>
                  <a:lnTo>
                    <a:pt x="98965" y="594112"/>
                  </a:lnTo>
                  <a:lnTo>
                    <a:pt x="121693" y="548973"/>
                  </a:lnTo>
                  <a:lnTo>
                    <a:pt x="146659" y="504929"/>
                  </a:lnTo>
                  <a:lnTo>
                    <a:pt x="173836" y="462052"/>
                  </a:lnTo>
                  <a:lnTo>
                    <a:pt x="203193" y="420410"/>
                  </a:lnTo>
                  <a:lnTo>
                    <a:pt x="234702" y="380076"/>
                  </a:lnTo>
                  <a:lnTo>
                    <a:pt x="268333" y="341119"/>
                  </a:lnTo>
                  <a:lnTo>
                    <a:pt x="304057" y="303611"/>
                  </a:lnTo>
                  <a:lnTo>
                    <a:pt x="341566" y="267886"/>
                  </a:lnTo>
                  <a:lnTo>
                    <a:pt x="380523" y="234255"/>
                  </a:lnTo>
                  <a:lnTo>
                    <a:pt x="420857" y="202746"/>
                  </a:lnTo>
                  <a:lnTo>
                    <a:pt x="462498" y="173389"/>
                  </a:lnTo>
                  <a:lnTo>
                    <a:pt x="505376" y="146213"/>
                  </a:lnTo>
                  <a:lnTo>
                    <a:pt x="549420" y="121246"/>
                  </a:lnTo>
                  <a:lnTo>
                    <a:pt x="594558" y="98519"/>
                  </a:lnTo>
                  <a:lnTo>
                    <a:pt x="640722" y="78060"/>
                  </a:lnTo>
                  <a:lnTo>
                    <a:pt x="687840" y="59898"/>
                  </a:lnTo>
                  <a:lnTo>
                    <a:pt x="735841" y="44063"/>
                  </a:lnTo>
                  <a:lnTo>
                    <a:pt x="784655" y="30585"/>
                  </a:lnTo>
                  <a:lnTo>
                    <a:pt x="834211" y="19491"/>
                  </a:lnTo>
                  <a:lnTo>
                    <a:pt x="884439" y="10812"/>
                  </a:lnTo>
                  <a:lnTo>
                    <a:pt x="935268" y="4576"/>
                  </a:lnTo>
                  <a:lnTo>
                    <a:pt x="986628" y="814"/>
                  </a:lnTo>
                  <a:lnTo>
                    <a:pt x="1020090" y="0"/>
                  </a:lnTo>
                  <a:lnTo>
                    <a:pt x="1058262" y="0"/>
                  </a:lnTo>
                  <a:lnTo>
                    <a:pt x="1132862" y="3803"/>
                  </a:lnTo>
                  <a:lnTo>
                    <a:pt x="1179210" y="9046"/>
                  </a:lnTo>
                  <a:lnTo>
                    <a:pt x="1224923" y="16307"/>
                  </a:lnTo>
                  <a:lnTo>
                    <a:pt x="1269955" y="25539"/>
                  </a:lnTo>
                  <a:lnTo>
                    <a:pt x="1314261" y="36697"/>
                  </a:lnTo>
                  <a:lnTo>
                    <a:pt x="1357795" y="49733"/>
                  </a:lnTo>
                  <a:lnTo>
                    <a:pt x="1400509" y="64603"/>
                  </a:lnTo>
                  <a:lnTo>
                    <a:pt x="1442359" y="81259"/>
                  </a:lnTo>
                  <a:lnTo>
                    <a:pt x="1483297" y="99657"/>
                  </a:lnTo>
                  <a:lnTo>
                    <a:pt x="1523278" y="119749"/>
                  </a:lnTo>
                  <a:lnTo>
                    <a:pt x="1562256" y="141490"/>
                  </a:lnTo>
                  <a:lnTo>
                    <a:pt x="1600185" y="164833"/>
                  </a:lnTo>
                  <a:lnTo>
                    <a:pt x="1637018" y="189733"/>
                  </a:lnTo>
                  <a:lnTo>
                    <a:pt x="1672710" y="216143"/>
                  </a:lnTo>
                  <a:lnTo>
                    <a:pt x="1707214" y="244017"/>
                  </a:lnTo>
                  <a:lnTo>
                    <a:pt x="1740395" y="273231"/>
                  </a:lnTo>
                  <a:lnTo>
                    <a:pt x="1772475" y="303974"/>
                  </a:lnTo>
                  <a:lnTo>
                    <a:pt x="1803139" y="335964"/>
                  </a:lnTo>
                  <a:lnTo>
                    <a:pt x="1832432" y="369235"/>
                  </a:lnTo>
                  <a:lnTo>
                    <a:pt x="1860306" y="403739"/>
                  </a:lnTo>
                  <a:lnTo>
                    <a:pt x="1886716" y="439430"/>
                  </a:lnTo>
                  <a:lnTo>
                    <a:pt x="1911616" y="476264"/>
                  </a:lnTo>
                  <a:lnTo>
                    <a:pt x="1934959" y="514192"/>
                  </a:lnTo>
                  <a:lnTo>
                    <a:pt x="1956700" y="553170"/>
                  </a:lnTo>
                  <a:lnTo>
                    <a:pt x="1976792" y="593152"/>
                  </a:lnTo>
                  <a:lnTo>
                    <a:pt x="1995189" y="634090"/>
                  </a:lnTo>
                  <a:lnTo>
                    <a:pt x="2009189" y="669264"/>
                  </a:lnTo>
                  <a:close/>
                </a:path>
                <a:path w="2076450" h="1290320">
                  <a:moveTo>
                    <a:pt x="2076449" y="1018199"/>
                  </a:moveTo>
                  <a:lnTo>
                    <a:pt x="2076449" y="1057803"/>
                  </a:lnTo>
                  <a:lnTo>
                    <a:pt x="2075826" y="1085479"/>
                  </a:lnTo>
                  <a:lnTo>
                    <a:pt x="2072646" y="1132415"/>
                  </a:lnTo>
                  <a:lnTo>
                    <a:pt x="2067402" y="1178763"/>
                  </a:lnTo>
                  <a:lnTo>
                    <a:pt x="2060142" y="1224476"/>
                  </a:lnTo>
                  <a:lnTo>
                    <a:pt x="2050909" y="1269509"/>
                  </a:lnTo>
                  <a:lnTo>
                    <a:pt x="2045693" y="1290222"/>
                  </a:lnTo>
                  <a:lnTo>
                    <a:pt x="1975716" y="1290222"/>
                  </a:lnTo>
                  <a:lnTo>
                    <a:pt x="1980374" y="1273315"/>
                  </a:lnTo>
                  <a:lnTo>
                    <a:pt x="1990598" y="1227691"/>
                  </a:lnTo>
                  <a:lnTo>
                    <a:pt x="1998648" y="1181292"/>
                  </a:lnTo>
                  <a:lnTo>
                    <a:pt x="2004467" y="1134173"/>
                  </a:lnTo>
                  <a:lnTo>
                    <a:pt x="2007999" y="1086391"/>
                  </a:lnTo>
                  <a:lnTo>
                    <a:pt x="2009189" y="1038001"/>
                  </a:lnTo>
                  <a:lnTo>
                    <a:pt x="2009189" y="669264"/>
                  </a:lnTo>
                  <a:lnTo>
                    <a:pt x="2011846" y="675940"/>
                  </a:lnTo>
                  <a:lnTo>
                    <a:pt x="2026716" y="718654"/>
                  </a:lnTo>
                  <a:lnTo>
                    <a:pt x="2039752" y="762187"/>
                  </a:lnTo>
                  <a:lnTo>
                    <a:pt x="2050909" y="806493"/>
                  </a:lnTo>
                  <a:lnTo>
                    <a:pt x="2060142" y="851526"/>
                  </a:lnTo>
                  <a:lnTo>
                    <a:pt x="2067402" y="897239"/>
                  </a:lnTo>
                  <a:lnTo>
                    <a:pt x="2072646" y="943587"/>
                  </a:lnTo>
                  <a:lnTo>
                    <a:pt x="2075826" y="990523"/>
                  </a:lnTo>
                  <a:lnTo>
                    <a:pt x="2076449" y="1018199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13747438" y="0"/>
            <a:ext cx="4095750" cy="1997710"/>
            <a:chOff x="13747438" y="0"/>
            <a:chExt cx="4095750" cy="1997710"/>
          </a:xfrm>
        </p:grpSpPr>
        <p:sp>
          <p:nvSpPr>
            <p:cNvPr id="22" name="object 22"/>
            <p:cNvSpPr/>
            <p:nvPr/>
          </p:nvSpPr>
          <p:spPr>
            <a:xfrm>
              <a:off x="15788144" y="0"/>
              <a:ext cx="2054860" cy="1997710"/>
            </a:xfrm>
            <a:custGeom>
              <a:avLst/>
              <a:gdLst/>
              <a:ahLst/>
              <a:cxnLst/>
              <a:rect l="l" t="t" r="r" b="b"/>
              <a:pathLst>
                <a:path w="2054859" h="1997710">
                  <a:moveTo>
                    <a:pt x="1027360" y="1997688"/>
                  </a:moveTo>
                  <a:lnTo>
                    <a:pt x="978979" y="1996570"/>
                  </a:lnTo>
                  <a:lnTo>
                    <a:pt x="931177" y="1993250"/>
                  </a:lnTo>
                  <a:lnTo>
                    <a:pt x="884001" y="1987776"/>
                  </a:lnTo>
                  <a:lnTo>
                    <a:pt x="837501" y="1980198"/>
                  </a:lnTo>
                  <a:lnTo>
                    <a:pt x="791726" y="1970566"/>
                  </a:lnTo>
                  <a:lnTo>
                    <a:pt x="746726" y="1958928"/>
                  </a:lnTo>
                  <a:lnTo>
                    <a:pt x="702550" y="1945333"/>
                  </a:lnTo>
                  <a:lnTo>
                    <a:pt x="659246" y="1929832"/>
                  </a:lnTo>
                  <a:lnTo>
                    <a:pt x="616866" y="1912472"/>
                  </a:lnTo>
                  <a:lnTo>
                    <a:pt x="575456" y="1893304"/>
                  </a:lnTo>
                  <a:lnTo>
                    <a:pt x="535068" y="1872377"/>
                  </a:lnTo>
                  <a:lnTo>
                    <a:pt x="495749" y="1849739"/>
                  </a:lnTo>
                  <a:lnTo>
                    <a:pt x="457550" y="1825440"/>
                  </a:lnTo>
                  <a:lnTo>
                    <a:pt x="420519" y="1799530"/>
                  </a:lnTo>
                  <a:lnTo>
                    <a:pt x="384706" y="1772058"/>
                  </a:lnTo>
                  <a:lnTo>
                    <a:pt x="350159" y="1743072"/>
                  </a:lnTo>
                  <a:lnTo>
                    <a:pt x="316929" y="1712622"/>
                  </a:lnTo>
                  <a:lnTo>
                    <a:pt x="285065" y="1680758"/>
                  </a:lnTo>
                  <a:lnTo>
                    <a:pt x="254615" y="1647528"/>
                  </a:lnTo>
                  <a:lnTo>
                    <a:pt x="225629" y="1612981"/>
                  </a:lnTo>
                  <a:lnTo>
                    <a:pt x="198157" y="1577168"/>
                  </a:lnTo>
                  <a:lnTo>
                    <a:pt x="172247" y="1540137"/>
                  </a:lnTo>
                  <a:lnTo>
                    <a:pt x="147948" y="1501938"/>
                  </a:lnTo>
                  <a:lnTo>
                    <a:pt x="125310" y="1462619"/>
                  </a:lnTo>
                  <a:lnTo>
                    <a:pt x="104383" y="1422231"/>
                  </a:lnTo>
                  <a:lnTo>
                    <a:pt x="85215" y="1380821"/>
                  </a:lnTo>
                  <a:lnTo>
                    <a:pt x="67855" y="1338441"/>
                  </a:lnTo>
                  <a:lnTo>
                    <a:pt x="52354" y="1295137"/>
                  </a:lnTo>
                  <a:lnTo>
                    <a:pt x="38759" y="1250961"/>
                  </a:lnTo>
                  <a:lnTo>
                    <a:pt x="27121" y="1205961"/>
                  </a:lnTo>
                  <a:lnTo>
                    <a:pt x="17489" y="1160186"/>
                  </a:lnTo>
                  <a:lnTo>
                    <a:pt x="9911" y="1113686"/>
                  </a:lnTo>
                  <a:lnTo>
                    <a:pt x="4437" y="1066510"/>
                  </a:lnTo>
                  <a:lnTo>
                    <a:pt x="1116" y="1018637"/>
                  </a:lnTo>
                  <a:lnTo>
                    <a:pt x="0" y="970327"/>
                  </a:lnTo>
                  <a:lnTo>
                    <a:pt x="1117" y="921947"/>
                  </a:lnTo>
                  <a:lnTo>
                    <a:pt x="4417" y="874445"/>
                  </a:lnTo>
                  <a:lnTo>
                    <a:pt x="4437" y="874144"/>
                  </a:lnTo>
                  <a:lnTo>
                    <a:pt x="9828" y="827687"/>
                  </a:lnTo>
                  <a:lnTo>
                    <a:pt x="9911" y="826968"/>
                  </a:lnTo>
                  <a:lnTo>
                    <a:pt x="17489" y="780468"/>
                  </a:lnTo>
                  <a:lnTo>
                    <a:pt x="27121" y="734693"/>
                  </a:lnTo>
                  <a:lnTo>
                    <a:pt x="38759" y="689693"/>
                  </a:lnTo>
                  <a:lnTo>
                    <a:pt x="52354" y="645517"/>
                  </a:lnTo>
                  <a:lnTo>
                    <a:pt x="67855" y="602214"/>
                  </a:lnTo>
                  <a:lnTo>
                    <a:pt x="85215" y="559833"/>
                  </a:lnTo>
                  <a:lnTo>
                    <a:pt x="104383" y="518423"/>
                  </a:lnTo>
                  <a:lnTo>
                    <a:pt x="125310" y="478035"/>
                  </a:lnTo>
                  <a:lnTo>
                    <a:pt x="147948" y="438716"/>
                  </a:lnTo>
                  <a:lnTo>
                    <a:pt x="172247" y="400517"/>
                  </a:lnTo>
                  <a:lnTo>
                    <a:pt x="198157" y="363486"/>
                  </a:lnTo>
                  <a:lnTo>
                    <a:pt x="225629" y="327673"/>
                  </a:lnTo>
                  <a:lnTo>
                    <a:pt x="254615" y="293127"/>
                  </a:lnTo>
                  <a:lnTo>
                    <a:pt x="285065" y="259897"/>
                  </a:lnTo>
                  <a:lnTo>
                    <a:pt x="316929" y="228032"/>
                  </a:lnTo>
                  <a:lnTo>
                    <a:pt x="350159" y="197582"/>
                  </a:lnTo>
                  <a:lnTo>
                    <a:pt x="384706" y="168597"/>
                  </a:lnTo>
                  <a:lnTo>
                    <a:pt x="420519" y="141124"/>
                  </a:lnTo>
                  <a:lnTo>
                    <a:pt x="457550" y="115214"/>
                  </a:lnTo>
                  <a:lnTo>
                    <a:pt x="495749" y="90915"/>
                  </a:lnTo>
                  <a:lnTo>
                    <a:pt x="535068" y="68278"/>
                  </a:lnTo>
                  <a:lnTo>
                    <a:pt x="575456" y="47350"/>
                  </a:lnTo>
                  <a:lnTo>
                    <a:pt x="616866" y="28182"/>
                  </a:lnTo>
                  <a:lnTo>
                    <a:pt x="659246" y="10822"/>
                  </a:lnTo>
                  <a:lnTo>
                    <a:pt x="689480" y="0"/>
                  </a:lnTo>
                  <a:lnTo>
                    <a:pt x="1365240" y="0"/>
                  </a:lnTo>
                  <a:lnTo>
                    <a:pt x="1437854" y="28182"/>
                  </a:lnTo>
                  <a:lnTo>
                    <a:pt x="1479264" y="47350"/>
                  </a:lnTo>
                  <a:lnTo>
                    <a:pt x="1519652" y="68278"/>
                  </a:lnTo>
                  <a:lnTo>
                    <a:pt x="1558971" y="90915"/>
                  </a:lnTo>
                  <a:lnTo>
                    <a:pt x="1597170" y="115214"/>
                  </a:lnTo>
                  <a:lnTo>
                    <a:pt x="1634201" y="141124"/>
                  </a:lnTo>
                  <a:lnTo>
                    <a:pt x="1643737" y="148439"/>
                  </a:lnTo>
                  <a:lnTo>
                    <a:pt x="1027360" y="148439"/>
                  </a:lnTo>
                  <a:lnTo>
                    <a:pt x="979050" y="149833"/>
                  </a:lnTo>
                  <a:lnTo>
                    <a:pt x="931478" y="153966"/>
                  </a:lnTo>
                  <a:lnTo>
                    <a:pt x="884720" y="160759"/>
                  </a:lnTo>
                  <a:lnTo>
                    <a:pt x="838853" y="170136"/>
                  </a:lnTo>
                  <a:lnTo>
                    <a:pt x="793954" y="182020"/>
                  </a:lnTo>
                  <a:lnTo>
                    <a:pt x="750101" y="196335"/>
                  </a:lnTo>
                  <a:lnTo>
                    <a:pt x="707369" y="213002"/>
                  </a:lnTo>
                  <a:lnTo>
                    <a:pt x="665837" y="231945"/>
                  </a:lnTo>
                  <a:lnTo>
                    <a:pt x="625580" y="253088"/>
                  </a:lnTo>
                  <a:lnTo>
                    <a:pt x="586677" y="276353"/>
                  </a:lnTo>
                  <a:lnTo>
                    <a:pt x="549203" y="301664"/>
                  </a:lnTo>
                  <a:lnTo>
                    <a:pt x="513236" y="328943"/>
                  </a:lnTo>
                  <a:lnTo>
                    <a:pt x="478853" y="358113"/>
                  </a:lnTo>
                  <a:lnTo>
                    <a:pt x="446131" y="389098"/>
                  </a:lnTo>
                  <a:lnTo>
                    <a:pt x="415146" y="421820"/>
                  </a:lnTo>
                  <a:lnTo>
                    <a:pt x="385976" y="456204"/>
                  </a:lnTo>
                  <a:lnTo>
                    <a:pt x="358697" y="492170"/>
                  </a:lnTo>
                  <a:lnTo>
                    <a:pt x="333386" y="529644"/>
                  </a:lnTo>
                  <a:lnTo>
                    <a:pt x="310121" y="568548"/>
                  </a:lnTo>
                  <a:lnTo>
                    <a:pt x="288978" y="608804"/>
                  </a:lnTo>
                  <a:lnTo>
                    <a:pt x="270035" y="650336"/>
                  </a:lnTo>
                  <a:lnTo>
                    <a:pt x="253367" y="693068"/>
                  </a:lnTo>
                  <a:lnTo>
                    <a:pt x="239053" y="736921"/>
                  </a:lnTo>
                  <a:lnTo>
                    <a:pt x="227169" y="781820"/>
                  </a:lnTo>
                  <a:lnTo>
                    <a:pt x="217792" y="827687"/>
                  </a:lnTo>
                  <a:lnTo>
                    <a:pt x="211042" y="874144"/>
                  </a:lnTo>
                  <a:lnTo>
                    <a:pt x="206872" y="921947"/>
                  </a:lnTo>
                  <a:lnTo>
                    <a:pt x="205472" y="970327"/>
                  </a:lnTo>
                  <a:lnTo>
                    <a:pt x="206866" y="1018637"/>
                  </a:lnTo>
                  <a:lnTo>
                    <a:pt x="210999" y="1066209"/>
                  </a:lnTo>
                  <a:lnTo>
                    <a:pt x="217792" y="1112967"/>
                  </a:lnTo>
                  <a:lnTo>
                    <a:pt x="227169" y="1158834"/>
                  </a:lnTo>
                  <a:lnTo>
                    <a:pt x="239053" y="1203733"/>
                  </a:lnTo>
                  <a:lnTo>
                    <a:pt x="253367" y="1247586"/>
                  </a:lnTo>
                  <a:lnTo>
                    <a:pt x="270035" y="1290318"/>
                  </a:lnTo>
                  <a:lnTo>
                    <a:pt x="288978" y="1331850"/>
                  </a:lnTo>
                  <a:lnTo>
                    <a:pt x="310121" y="1372107"/>
                  </a:lnTo>
                  <a:lnTo>
                    <a:pt x="333386" y="1411010"/>
                  </a:lnTo>
                  <a:lnTo>
                    <a:pt x="358697" y="1448484"/>
                  </a:lnTo>
                  <a:lnTo>
                    <a:pt x="385976" y="1484451"/>
                  </a:lnTo>
                  <a:lnTo>
                    <a:pt x="415146" y="1518834"/>
                  </a:lnTo>
                  <a:lnTo>
                    <a:pt x="446131" y="1551556"/>
                  </a:lnTo>
                  <a:lnTo>
                    <a:pt x="478853" y="1582541"/>
                  </a:lnTo>
                  <a:lnTo>
                    <a:pt x="513236" y="1611711"/>
                  </a:lnTo>
                  <a:lnTo>
                    <a:pt x="549203" y="1638990"/>
                  </a:lnTo>
                  <a:lnTo>
                    <a:pt x="586677" y="1664301"/>
                  </a:lnTo>
                  <a:lnTo>
                    <a:pt x="625580" y="1687566"/>
                  </a:lnTo>
                  <a:lnTo>
                    <a:pt x="665837" y="1708709"/>
                  </a:lnTo>
                  <a:lnTo>
                    <a:pt x="707369" y="1727652"/>
                  </a:lnTo>
                  <a:lnTo>
                    <a:pt x="750101" y="1744320"/>
                  </a:lnTo>
                  <a:lnTo>
                    <a:pt x="793954" y="1758634"/>
                  </a:lnTo>
                  <a:lnTo>
                    <a:pt x="838853" y="1770518"/>
                  </a:lnTo>
                  <a:lnTo>
                    <a:pt x="884720" y="1779895"/>
                  </a:lnTo>
                  <a:lnTo>
                    <a:pt x="931478" y="1786688"/>
                  </a:lnTo>
                  <a:lnTo>
                    <a:pt x="979050" y="1790821"/>
                  </a:lnTo>
                  <a:lnTo>
                    <a:pt x="1027360" y="1792215"/>
                  </a:lnTo>
                  <a:lnTo>
                    <a:pt x="1643737" y="1792215"/>
                  </a:lnTo>
                  <a:lnTo>
                    <a:pt x="1634201" y="1799530"/>
                  </a:lnTo>
                  <a:lnTo>
                    <a:pt x="1597170" y="1825440"/>
                  </a:lnTo>
                  <a:lnTo>
                    <a:pt x="1558971" y="1849739"/>
                  </a:lnTo>
                  <a:lnTo>
                    <a:pt x="1519652" y="1872377"/>
                  </a:lnTo>
                  <a:lnTo>
                    <a:pt x="1479264" y="1893304"/>
                  </a:lnTo>
                  <a:lnTo>
                    <a:pt x="1437854" y="1912472"/>
                  </a:lnTo>
                  <a:lnTo>
                    <a:pt x="1395473" y="1929832"/>
                  </a:lnTo>
                  <a:lnTo>
                    <a:pt x="1352170" y="1945333"/>
                  </a:lnTo>
                  <a:lnTo>
                    <a:pt x="1307994" y="1958928"/>
                  </a:lnTo>
                  <a:lnTo>
                    <a:pt x="1262994" y="1970566"/>
                  </a:lnTo>
                  <a:lnTo>
                    <a:pt x="1217219" y="1980198"/>
                  </a:lnTo>
                  <a:lnTo>
                    <a:pt x="1170719" y="1987776"/>
                  </a:lnTo>
                  <a:lnTo>
                    <a:pt x="1123543" y="1993250"/>
                  </a:lnTo>
                  <a:lnTo>
                    <a:pt x="1075740" y="1996570"/>
                  </a:lnTo>
                  <a:lnTo>
                    <a:pt x="1027360" y="1997688"/>
                  </a:lnTo>
                  <a:close/>
                </a:path>
                <a:path w="2054859" h="1997710">
                  <a:moveTo>
                    <a:pt x="1643737" y="1792215"/>
                  </a:moveTo>
                  <a:lnTo>
                    <a:pt x="1027360" y="1792215"/>
                  </a:lnTo>
                  <a:lnTo>
                    <a:pt x="1075670" y="1790821"/>
                  </a:lnTo>
                  <a:lnTo>
                    <a:pt x="1123242" y="1786688"/>
                  </a:lnTo>
                  <a:lnTo>
                    <a:pt x="1170000" y="1779895"/>
                  </a:lnTo>
                  <a:lnTo>
                    <a:pt x="1215867" y="1770518"/>
                  </a:lnTo>
                  <a:lnTo>
                    <a:pt x="1260766" y="1758634"/>
                  </a:lnTo>
                  <a:lnTo>
                    <a:pt x="1304619" y="1744320"/>
                  </a:lnTo>
                  <a:lnTo>
                    <a:pt x="1347351" y="1727652"/>
                  </a:lnTo>
                  <a:lnTo>
                    <a:pt x="1388883" y="1708709"/>
                  </a:lnTo>
                  <a:lnTo>
                    <a:pt x="1429139" y="1687566"/>
                  </a:lnTo>
                  <a:lnTo>
                    <a:pt x="1468043" y="1664301"/>
                  </a:lnTo>
                  <a:lnTo>
                    <a:pt x="1505517" y="1638990"/>
                  </a:lnTo>
                  <a:lnTo>
                    <a:pt x="1541483" y="1611711"/>
                  </a:lnTo>
                  <a:lnTo>
                    <a:pt x="1575867" y="1582541"/>
                  </a:lnTo>
                  <a:lnTo>
                    <a:pt x="1608589" y="1551556"/>
                  </a:lnTo>
                  <a:lnTo>
                    <a:pt x="1639574" y="1518834"/>
                  </a:lnTo>
                  <a:lnTo>
                    <a:pt x="1668744" y="1484451"/>
                  </a:lnTo>
                  <a:lnTo>
                    <a:pt x="1696023" y="1448484"/>
                  </a:lnTo>
                  <a:lnTo>
                    <a:pt x="1721334" y="1411010"/>
                  </a:lnTo>
                  <a:lnTo>
                    <a:pt x="1744599" y="1372107"/>
                  </a:lnTo>
                  <a:lnTo>
                    <a:pt x="1765742" y="1331850"/>
                  </a:lnTo>
                  <a:lnTo>
                    <a:pt x="1784685" y="1290318"/>
                  </a:lnTo>
                  <a:lnTo>
                    <a:pt x="1801352" y="1247586"/>
                  </a:lnTo>
                  <a:lnTo>
                    <a:pt x="1815667" y="1203733"/>
                  </a:lnTo>
                  <a:lnTo>
                    <a:pt x="1827551" y="1158834"/>
                  </a:lnTo>
                  <a:lnTo>
                    <a:pt x="1836928" y="1112967"/>
                  </a:lnTo>
                  <a:lnTo>
                    <a:pt x="1843678" y="1066510"/>
                  </a:lnTo>
                  <a:lnTo>
                    <a:pt x="1843721" y="1066209"/>
                  </a:lnTo>
                  <a:lnTo>
                    <a:pt x="1847854" y="1018637"/>
                  </a:lnTo>
                  <a:lnTo>
                    <a:pt x="1849248" y="970327"/>
                  </a:lnTo>
                  <a:lnTo>
                    <a:pt x="1847848" y="921947"/>
                  </a:lnTo>
                  <a:lnTo>
                    <a:pt x="1843721" y="874445"/>
                  </a:lnTo>
                  <a:lnTo>
                    <a:pt x="1836928" y="827687"/>
                  </a:lnTo>
                  <a:lnTo>
                    <a:pt x="1827551" y="781820"/>
                  </a:lnTo>
                  <a:lnTo>
                    <a:pt x="1815667" y="736921"/>
                  </a:lnTo>
                  <a:lnTo>
                    <a:pt x="1801352" y="693068"/>
                  </a:lnTo>
                  <a:lnTo>
                    <a:pt x="1784685" y="650336"/>
                  </a:lnTo>
                  <a:lnTo>
                    <a:pt x="1765742" y="608804"/>
                  </a:lnTo>
                  <a:lnTo>
                    <a:pt x="1744599" y="568548"/>
                  </a:lnTo>
                  <a:lnTo>
                    <a:pt x="1721334" y="529644"/>
                  </a:lnTo>
                  <a:lnTo>
                    <a:pt x="1696023" y="492170"/>
                  </a:lnTo>
                  <a:lnTo>
                    <a:pt x="1668744" y="456204"/>
                  </a:lnTo>
                  <a:lnTo>
                    <a:pt x="1639574" y="421820"/>
                  </a:lnTo>
                  <a:lnTo>
                    <a:pt x="1608589" y="389098"/>
                  </a:lnTo>
                  <a:lnTo>
                    <a:pt x="1575867" y="358113"/>
                  </a:lnTo>
                  <a:lnTo>
                    <a:pt x="1541483" y="328943"/>
                  </a:lnTo>
                  <a:lnTo>
                    <a:pt x="1505517" y="301664"/>
                  </a:lnTo>
                  <a:lnTo>
                    <a:pt x="1468043" y="276353"/>
                  </a:lnTo>
                  <a:lnTo>
                    <a:pt x="1429139" y="253088"/>
                  </a:lnTo>
                  <a:lnTo>
                    <a:pt x="1388883" y="231945"/>
                  </a:lnTo>
                  <a:lnTo>
                    <a:pt x="1347351" y="213002"/>
                  </a:lnTo>
                  <a:lnTo>
                    <a:pt x="1304619" y="196335"/>
                  </a:lnTo>
                  <a:lnTo>
                    <a:pt x="1260766" y="182020"/>
                  </a:lnTo>
                  <a:lnTo>
                    <a:pt x="1215867" y="170136"/>
                  </a:lnTo>
                  <a:lnTo>
                    <a:pt x="1170000" y="160759"/>
                  </a:lnTo>
                  <a:lnTo>
                    <a:pt x="1123242" y="153966"/>
                  </a:lnTo>
                  <a:lnTo>
                    <a:pt x="1075670" y="149833"/>
                  </a:lnTo>
                  <a:lnTo>
                    <a:pt x="1027360" y="148439"/>
                  </a:lnTo>
                  <a:lnTo>
                    <a:pt x="1643737" y="148439"/>
                  </a:lnTo>
                  <a:lnTo>
                    <a:pt x="1704560" y="197582"/>
                  </a:lnTo>
                  <a:lnTo>
                    <a:pt x="1737790" y="228032"/>
                  </a:lnTo>
                  <a:lnTo>
                    <a:pt x="1769655" y="259897"/>
                  </a:lnTo>
                  <a:lnTo>
                    <a:pt x="1800105" y="293127"/>
                  </a:lnTo>
                  <a:lnTo>
                    <a:pt x="1829090" y="327673"/>
                  </a:lnTo>
                  <a:lnTo>
                    <a:pt x="1856563" y="363486"/>
                  </a:lnTo>
                  <a:lnTo>
                    <a:pt x="1882473" y="400517"/>
                  </a:lnTo>
                  <a:lnTo>
                    <a:pt x="1906772" y="438716"/>
                  </a:lnTo>
                  <a:lnTo>
                    <a:pt x="1929409" y="478035"/>
                  </a:lnTo>
                  <a:lnTo>
                    <a:pt x="1950337" y="518423"/>
                  </a:lnTo>
                  <a:lnTo>
                    <a:pt x="1969505" y="559833"/>
                  </a:lnTo>
                  <a:lnTo>
                    <a:pt x="1986865" y="602214"/>
                  </a:lnTo>
                  <a:lnTo>
                    <a:pt x="2002366" y="645517"/>
                  </a:lnTo>
                  <a:lnTo>
                    <a:pt x="2015961" y="689693"/>
                  </a:lnTo>
                  <a:lnTo>
                    <a:pt x="2027599" y="734693"/>
                  </a:lnTo>
                  <a:lnTo>
                    <a:pt x="2037231" y="780468"/>
                  </a:lnTo>
                  <a:lnTo>
                    <a:pt x="2044809" y="826968"/>
                  </a:lnTo>
                  <a:lnTo>
                    <a:pt x="2050282" y="874144"/>
                  </a:lnTo>
                  <a:lnTo>
                    <a:pt x="2053603" y="921947"/>
                  </a:lnTo>
                  <a:lnTo>
                    <a:pt x="2054845" y="970327"/>
                  </a:lnTo>
                  <a:lnTo>
                    <a:pt x="2053605" y="1018637"/>
                  </a:lnTo>
                  <a:lnTo>
                    <a:pt x="2050303" y="1066209"/>
                  </a:lnTo>
                  <a:lnTo>
                    <a:pt x="2044892" y="1112967"/>
                  </a:lnTo>
                  <a:lnTo>
                    <a:pt x="2037231" y="1160186"/>
                  </a:lnTo>
                  <a:lnTo>
                    <a:pt x="2027599" y="1205961"/>
                  </a:lnTo>
                  <a:lnTo>
                    <a:pt x="2015961" y="1250961"/>
                  </a:lnTo>
                  <a:lnTo>
                    <a:pt x="2002366" y="1295137"/>
                  </a:lnTo>
                  <a:lnTo>
                    <a:pt x="1986865" y="1338441"/>
                  </a:lnTo>
                  <a:lnTo>
                    <a:pt x="1969505" y="1380821"/>
                  </a:lnTo>
                  <a:lnTo>
                    <a:pt x="1950337" y="1422231"/>
                  </a:lnTo>
                  <a:lnTo>
                    <a:pt x="1929409" y="1462619"/>
                  </a:lnTo>
                  <a:lnTo>
                    <a:pt x="1906772" y="1501938"/>
                  </a:lnTo>
                  <a:lnTo>
                    <a:pt x="1882473" y="1540137"/>
                  </a:lnTo>
                  <a:lnTo>
                    <a:pt x="1856563" y="1577168"/>
                  </a:lnTo>
                  <a:lnTo>
                    <a:pt x="1829090" y="1612981"/>
                  </a:lnTo>
                  <a:lnTo>
                    <a:pt x="1800105" y="1647528"/>
                  </a:lnTo>
                  <a:lnTo>
                    <a:pt x="1769655" y="1680758"/>
                  </a:lnTo>
                  <a:lnTo>
                    <a:pt x="1737790" y="1712622"/>
                  </a:lnTo>
                  <a:lnTo>
                    <a:pt x="1704560" y="1743072"/>
                  </a:lnTo>
                  <a:lnTo>
                    <a:pt x="1670014" y="1772058"/>
                  </a:lnTo>
                  <a:lnTo>
                    <a:pt x="1643737" y="179221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3747438" y="0"/>
              <a:ext cx="3484879" cy="1519555"/>
            </a:xfrm>
            <a:custGeom>
              <a:avLst/>
              <a:gdLst/>
              <a:ahLst/>
              <a:cxnLst/>
              <a:rect l="l" t="t" r="r" b="b"/>
              <a:pathLst>
                <a:path w="3484880" h="1519555">
                  <a:moveTo>
                    <a:pt x="1742226" y="1519051"/>
                  </a:moveTo>
                  <a:lnTo>
                    <a:pt x="1693825" y="1518398"/>
                  </a:lnTo>
                  <a:lnTo>
                    <a:pt x="1645748" y="1516449"/>
                  </a:lnTo>
                  <a:lnTo>
                    <a:pt x="1598011" y="1513222"/>
                  </a:lnTo>
                  <a:lnTo>
                    <a:pt x="1550630" y="1508733"/>
                  </a:lnTo>
                  <a:lnTo>
                    <a:pt x="1503623" y="1502999"/>
                  </a:lnTo>
                  <a:lnTo>
                    <a:pt x="1457006" y="1496037"/>
                  </a:lnTo>
                  <a:lnTo>
                    <a:pt x="1410796" y="1487863"/>
                  </a:lnTo>
                  <a:lnTo>
                    <a:pt x="1365010" y="1478494"/>
                  </a:lnTo>
                  <a:lnTo>
                    <a:pt x="1319665" y="1467948"/>
                  </a:lnTo>
                  <a:lnTo>
                    <a:pt x="1274777" y="1456240"/>
                  </a:lnTo>
                  <a:lnTo>
                    <a:pt x="1230363" y="1443388"/>
                  </a:lnTo>
                  <a:lnTo>
                    <a:pt x="1186439" y="1429408"/>
                  </a:lnTo>
                  <a:lnTo>
                    <a:pt x="1143024" y="1414316"/>
                  </a:lnTo>
                  <a:lnTo>
                    <a:pt x="1100132" y="1398131"/>
                  </a:lnTo>
                  <a:lnTo>
                    <a:pt x="1057782" y="1380868"/>
                  </a:lnTo>
                  <a:lnTo>
                    <a:pt x="1015990" y="1362545"/>
                  </a:lnTo>
                  <a:lnTo>
                    <a:pt x="974772" y="1343178"/>
                  </a:lnTo>
                  <a:lnTo>
                    <a:pt x="934146" y="1322783"/>
                  </a:lnTo>
                  <a:lnTo>
                    <a:pt x="894127" y="1301378"/>
                  </a:lnTo>
                  <a:lnTo>
                    <a:pt x="854734" y="1278980"/>
                  </a:lnTo>
                  <a:lnTo>
                    <a:pt x="815982" y="1255604"/>
                  </a:lnTo>
                  <a:lnTo>
                    <a:pt x="777889" y="1231269"/>
                  </a:lnTo>
                  <a:lnTo>
                    <a:pt x="740471" y="1205990"/>
                  </a:lnTo>
                  <a:lnTo>
                    <a:pt x="703745" y="1179784"/>
                  </a:lnTo>
                  <a:lnTo>
                    <a:pt x="667728" y="1152669"/>
                  </a:lnTo>
                  <a:lnTo>
                    <a:pt x="632436" y="1124661"/>
                  </a:lnTo>
                  <a:lnTo>
                    <a:pt x="597886" y="1095776"/>
                  </a:lnTo>
                  <a:lnTo>
                    <a:pt x="564095" y="1066032"/>
                  </a:lnTo>
                  <a:lnTo>
                    <a:pt x="531080" y="1035445"/>
                  </a:lnTo>
                  <a:lnTo>
                    <a:pt x="498858" y="1004031"/>
                  </a:lnTo>
                  <a:lnTo>
                    <a:pt x="467445" y="971809"/>
                  </a:lnTo>
                  <a:lnTo>
                    <a:pt x="436858" y="938794"/>
                  </a:lnTo>
                  <a:lnTo>
                    <a:pt x="407114" y="905003"/>
                  </a:lnTo>
                  <a:lnTo>
                    <a:pt x="378229" y="870454"/>
                  </a:lnTo>
                  <a:lnTo>
                    <a:pt x="350220" y="835162"/>
                  </a:lnTo>
                  <a:lnTo>
                    <a:pt x="323105" y="799145"/>
                  </a:lnTo>
                  <a:lnTo>
                    <a:pt x="296899" y="762418"/>
                  </a:lnTo>
                  <a:lnTo>
                    <a:pt x="271621" y="725000"/>
                  </a:lnTo>
                  <a:lnTo>
                    <a:pt x="247285" y="686907"/>
                  </a:lnTo>
                  <a:lnTo>
                    <a:pt x="223910" y="648156"/>
                  </a:lnTo>
                  <a:lnTo>
                    <a:pt x="201511" y="608762"/>
                  </a:lnTo>
                  <a:lnTo>
                    <a:pt x="180106" y="568744"/>
                  </a:lnTo>
                  <a:lnTo>
                    <a:pt x="159712" y="528118"/>
                  </a:lnTo>
                  <a:lnTo>
                    <a:pt x="140344" y="486900"/>
                  </a:lnTo>
                  <a:lnTo>
                    <a:pt x="122021" y="445108"/>
                  </a:lnTo>
                  <a:lnTo>
                    <a:pt x="104758" y="402757"/>
                  </a:lnTo>
                  <a:lnTo>
                    <a:pt x="88573" y="359866"/>
                  </a:lnTo>
                  <a:lnTo>
                    <a:pt x="73482" y="316450"/>
                  </a:lnTo>
                  <a:lnTo>
                    <a:pt x="59502" y="272527"/>
                  </a:lnTo>
                  <a:lnTo>
                    <a:pt x="46649" y="228113"/>
                  </a:lnTo>
                  <a:lnTo>
                    <a:pt x="34941" y="183225"/>
                  </a:lnTo>
                  <a:lnTo>
                    <a:pt x="24395" y="137879"/>
                  </a:lnTo>
                  <a:lnTo>
                    <a:pt x="15026" y="92093"/>
                  </a:lnTo>
                  <a:lnTo>
                    <a:pt x="6852" y="45883"/>
                  </a:lnTo>
                  <a:lnTo>
                    <a:pt x="0" y="0"/>
                  </a:lnTo>
                  <a:lnTo>
                    <a:pt x="3484451" y="0"/>
                  </a:lnTo>
                  <a:lnTo>
                    <a:pt x="3477598" y="45883"/>
                  </a:lnTo>
                  <a:lnTo>
                    <a:pt x="3469424" y="92093"/>
                  </a:lnTo>
                  <a:lnTo>
                    <a:pt x="3460055" y="137879"/>
                  </a:lnTo>
                  <a:lnTo>
                    <a:pt x="3449509" y="183225"/>
                  </a:lnTo>
                  <a:lnTo>
                    <a:pt x="3437801" y="228113"/>
                  </a:lnTo>
                  <a:lnTo>
                    <a:pt x="3424949" y="272527"/>
                  </a:lnTo>
                  <a:lnTo>
                    <a:pt x="3410969" y="316450"/>
                  </a:lnTo>
                  <a:lnTo>
                    <a:pt x="3395878" y="359866"/>
                  </a:lnTo>
                  <a:lnTo>
                    <a:pt x="3379692" y="402757"/>
                  </a:lnTo>
                  <a:lnTo>
                    <a:pt x="3362430" y="445108"/>
                  </a:lnTo>
                  <a:lnTo>
                    <a:pt x="3344106" y="486900"/>
                  </a:lnTo>
                  <a:lnTo>
                    <a:pt x="3324739" y="528118"/>
                  </a:lnTo>
                  <a:lnTo>
                    <a:pt x="3304344" y="568744"/>
                  </a:lnTo>
                  <a:lnTo>
                    <a:pt x="3282940" y="608762"/>
                  </a:lnTo>
                  <a:lnTo>
                    <a:pt x="3260541" y="648156"/>
                  </a:lnTo>
                  <a:lnTo>
                    <a:pt x="3237166" y="686907"/>
                  </a:lnTo>
                  <a:lnTo>
                    <a:pt x="3212830" y="725000"/>
                  </a:lnTo>
                  <a:lnTo>
                    <a:pt x="3187551" y="762418"/>
                  </a:lnTo>
                  <a:lnTo>
                    <a:pt x="3161346" y="799145"/>
                  </a:lnTo>
                  <a:lnTo>
                    <a:pt x="3134230" y="835162"/>
                  </a:lnTo>
                  <a:lnTo>
                    <a:pt x="3106222" y="870454"/>
                  </a:lnTo>
                  <a:lnTo>
                    <a:pt x="3077337" y="905003"/>
                  </a:lnTo>
                  <a:lnTo>
                    <a:pt x="3047593" y="938794"/>
                  </a:lnTo>
                  <a:lnTo>
                    <a:pt x="3017006" y="971809"/>
                  </a:lnTo>
                  <a:lnTo>
                    <a:pt x="2985593" y="1004031"/>
                  </a:lnTo>
                  <a:lnTo>
                    <a:pt x="2953370" y="1035445"/>
                  </a:lnTo>
                  <a:lnTo>
                    <a:pt x="2920356" y="1066032"/>
                  </a:lnTo>
                  <a:lnTo>
                    <a:pt x="2886565" y="1095776"/>
                  </a:lnTo>
                  <a:lnTo>
                    <a:pt x="2852015" y="1124661"/>
                  </a:lnTo>
                  <a:lnTo>
                    <a:pt x="2816723" y="1152669"/>
                  </a:lnTo>
                  <a:lnTo>
                    <a:pt x="2780706" y="1179784"/>
                  </a:lnTo>
                  <a:lnTo>
                    <a:pt x="2743980" y="1205990"/>
                  </a:lnTo>
                  <a:lnTo>
                    <a:pt x="2706562" y="1231269"/>
                  </a:lnTo>
                  <a:lnTo>
                    <a:pt x="2668469" y="1255604"/>
                  </a:lnTo>
                  <a:lnTo>
                    <a:pt x="2629717" y="1278980"/>
                  </a:lnTo>
                  <a:lnTo>
                    <a:pt x="2590324" y="1301378"/>
                  </a:lnTo>
                  <a:lnTo>
                    <a:pt x="2550306" y="1322783"/>
                  </a:lnTo>
                  <a:lnTo>
                    <a:pt x="2509679" y="1343178"/>
                  </a:lnTo>
                  <a:lnTo>
                    <a:pt x="2468462" y="1362545"/>
                  </a:lnTo>
                  <a:lnTo>
                    <a:pt x="2426669" y="1380868"/>
                  </a:lnTo>
                  <a:lnTo>
                    <a:pt x="2384319" y="1398131"/>
                  </a:lnTo>
                  <a:lnTo>
                    <a:pt x="2341428" y="1414316"/>
                  </a:lnTo>
                  <a:lnTo>
                    <a:pt x="2298012" y="1429408"/>
                  </a:lnTo>
                  <a:lnTo>
                    <a:pt x="2254089" y="1443388"/>
                  </a:lnTo>
                  <a:lnTo>
                    <a:pt x="2209675" y="1456240"/>
                  </a:lnTo>
                  <a:lnTo>
                    <a:pt x="2164786" y="1467948"/>
                  </a:lnTo>
                  <a:lnTo>
                    <a:pt x="2119441" y="1478494"/>
                  </a:lnTo>
                  <a:lnTo>
                    <a:pt x="2073655" y="1487863"/>
                  </a:lnTo>
                  <a:lnTo>
                    <a:pt x="2027445" y="1496037"/>
                  </a:lnTo>
                  <a:lnTo>
                    <a:pt x="1980828" y="1502999"/>
                  </a:lnTo>
                  <a:lnTo>
                    <a:pt x="1933821" y="1508733"/>
                  </a:lnTo>
                  <a:lnTo>
                    <a:pt x="1886441" y="1513222"/>
                  </a:lnTo>
                  <a:lnTo>
                    <a:pt x="1838704" y="1516449"/>
                  </a:lnTo>
                  <a:lnTo>
                    <a:pt x="1790626" y="1518398"/>
                  </a:lnTo>
                  <a:lnTo>
                    <a:pt x="1742226" y="1519051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/>
          <p:nvPr/>
        </p:nvSpPr>
        <p:spPr>
          <a:xfrm>
            <a:off x="2622198" y="579285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094772" y="0"/>
            <a:ext cx="5193665" cy="2126615"/>
            <a:chOff x="13094772" y="0"/>
            <a:chExt cx="5193665" cy="2126615"/>
          </a:xfrm>
        </p:grpSpPr>
        <p:sp>
          <p:nvSpPr>
            <p:cNvPr id="3" name="object 3"/>
            <p:cNvSpPr/>
            <p:nvPr/>
          </p:nvSpPr>
          <p:spPr>
            <a:xfrm>
              <a:off x="14847298" y="0"/>
              <a:ext cx="3441065" cy="2126615"/>
            </a:xfrm>
            <a:custGeom>
              <a:avLst/>
              <a:gdLst/>
              <a:ahLst/>
              <a:cxnLst/>
              <a:rect l="l" t="t" r="r" b="b"/>
              <a:pathLst>
                <a:path w="3441065" h="2126615">
                  <a:moveTo>
                    <a:pt x="2887544" y="2126161"/>
                  </a:moveTo>
                  <a:lnTo>
                    <a:pt x="2649227" y="2126161"/>
                  </a:lnTo>
                  <a:lnTo>
                    <a:pt x="2623964" y="2125117"/>
                  </a:lnTo>
                  <a:lnTo>
                    <a:pt x="2576228" y="2122354"/>
                  </a:lnTo>
                  <a:lnTo>
                    <a:pt x="2528706" y="2118815"/>
                  </a:lnTo>
                  <a:lnTo>
                    <a:pt x="2481402" y="2114507"/>
                  </a:lnTo>
                  <a:lnTo>
                    <a:pt x="2434324" y="2109435"/>
                  </a:lnTo>
                  <a:lnTo>
                    <a:pt x="2387477" y="2103607"/>
                  </a:lnTo>
                  <a:lnTo>
                    <a:pt x="2340868" y="2097029"/>
                  </a:lnTo>
                  <a:lnTo>
                    <a:pt x="2294503" y="2089706"/>
                  </a:lnTo>
                  <a:lnTo>
                    <a:pt x="2248389" y="2081645"/>
                  </a:lnTo>
                  <a:lnTo>
                    <a:pt x="2202531" y="2072852"/>
                  </a:lnTo>
                  <a:lnTo>
                    <a:pt x="2156936" y="2063334"/>
                  </a:lnTo>
                  <a:lnTo>
                    <a:pt x="2111611" y="2053096"/>
                  </a:lnTo>
                  <a:lnTo>
                    <a:pt x="2066560" y="2042146"/>
                  </a:lnTo>
                  <a:lnTo>
                    <a:pt x="2021792" y="2030488"/>
                  </a:lnTo>
                  <a:lnTo>
                    <a:pt x="1977311" y="2018130"/>
                  </a:lnTo>
                  <a:lnTo>
                    <a:pt x="1933124" y="2005078"/>
                  </a:lnTo>
                  <a:lnTo>
                    <a:pt x="1889238" y="1991338"/>
                  </a:lnTo>
                  <a:lnTo>
                    <a:pt x="1845658" y="1976916"/>
                  </a:lnTo>
                  <a:lnTo>
                    <a:pt x="1802391" y="1961819"/>
                  </a:lnTo>
                  <a:lnTo>
                    <a:pt x="1759443" y="1946052"/>
                  </a:lnTo>
                  <a:lnTo>
                    <a:pt x="1716821" y="1929622"/>
                  </a:lnTo>
                  <a:lnTo>
                    <a:pt x="1674530" y="1912536"/>
                  </a:lnTo>
                  <a:lnTo>
                    <a:pt x="1632577" y="1894799"/>
                  </a:lnTo>
                  <a:lnTo>
                    <a:pt x="1590969" y="1876417"/>
                  </a:lnTo>
                  <a:lnTo>
                    <a:pt x="1549711" y="1857398"/>
                  </a:lnTo>
                  <a:lnTo>
                    <a:pt x="1508809" y="1837747"/>
                  </a:lnTo>
                  <a:lnTo>
                    <a:pt x="1468270" y="1817471"/>
                  </a:lnTo>
                  <a:lnTo>
                    <a:pt x="1428101" y="1796575"/>
                  </a:lnTo>
                  <a:lnTo>
                    <a:pt x="1388307" y="1775066"/>
                  </a:lnTo>
                  <a:lnTo>
                    <a:pt x="1348894" y="1752951"/>
                  </a:lnTo>
                  <a:lnTo>
                    <a:pt x="1309870" y="1730235"/>
                  </a:lnTo>
                  <a:lnTo>
                    <a:pt x="1271239" y="1706925"/>
                  </a:lnTo>
                  <a:lnTo>
                    <a:pt x="1233009" y="1683026"/>
                  </a:lnTo>
                  <a:lnTo>
                    <a:pt x="1195186" y="1658546"/>
                  </a:lnTo>
                  <a:lnTo>
                    <a:pt x="1157775" y="1633491"/>
                  </a:lnTo>
                  <a:lnTo>
                    <a:pt x="1120784" y="1607866"/>
                  </a:lnTo>
                  <a:lnTo>
                    <a:pt x="1084218" y="1581679"/>
                  </a:lnTo>
                  <a:lnTo>
                    <a:pt x="1048084" y="1554935"/>
                  </a:lnTo>
                  <a:lnTo>
                    <a:pt x="1012388" y="1527640"/>
                  </a:lnTo>
                  <a:lnTo>
                    <a:pt x="977136" y="1499801"/>
                  </a:lnTo>
                  <a:lnTo>
                    <a:pt x="942335" y="1471424"/>
                  </a:lnTo>
                  <a:lnTo>
                    <a:pt x="907990" y="1442515"/>
                  </a:lnTo>
                  <a:lnTo>
                    <a:pt x="874108" y="1413081"/>
                  </a:lnTo>
                  <a:lnTo>
                    <a:pt x="840695" y="1383128"/>
                  </a:lnTo>
                  <a:lnTo>
                    <a:pt x="807758" y="1352661"/>
                  </a:lnTo>
                  <a:lnTo>
                    <a:pt x="775302" y="1321688"/>
                  </a:lnTo>
                  <a:lnTo>
                    <a:pt x="743334" y="1290215"/>
                  </a:lnTo>
                  <a:lnTo>
                    <a:pt x="711861" y="1258247"/>
                  </a:lnTo>
                  <a:lnTo>
                    <a:pt x="680888" y="1225792"/>
                  </a:lnTo>
                  <a:lnTo>
                    <a:pt x="650422" y="1192854"/>
                  </a:lnTo>
                  <a:lnTo>
                    <a:pt x="620468" y="1159442"/>
                  </a:lnTo>
                  <a:lnTo>
                    <a:pt x="591034" y="1125560"/>
                  </a:lnTo>
                  <a:lnTo>
                    <a:pt x="562126" y="1091215"/>
                  </a:lnTo>
                  <a:lnTo>
                    <a:pt x="533749" y="1056413"/>
                  </a:lnTo>
                  <a:lnTo>
                    <a:pt x="505910" y="1021161"/>
                  </a:lnTo>
                  <a:lnTo>
                    <a:pt x="478615" y="985465"/>
                  </a:lnTo>
                  <a:lnTo>
                    <a:pt x="451871" y="949331"/>
                  </a:lnTo>
                  <a:lnTo>
                    <a:pt x="425683" y="912765"/>
                  </a:lnTo>
                  <a:lnTo>
                    <a:pt x="400058" y="875774"/>
                  </a:lnTo>
                  <a:lnTo>
                    <a:pt x="375003" y="838363"/>
                  </a:lnTo>
                  <a:lnTo>
                    <a:pt x="350523" y="800540"/>
                  </a:lnTo>
                  <a:lnTo>
                    <a:pt x="326625" y="762310"/>
                  </a:lnTo>
                  <a:lnTo>
                    <a:pt x="303315" y="723680"/>
                  </a:lnTo>
                  <a:lnTo>
                    <a:pt x="280599" y="684655"/>
                  </a:lnTo>
                  <a:lnTo>
                    <a:pt x="258483" y="645243"/>
                  </a:lnTo>
                  <a:lnTo>
                    <a:pt x="236974" y="605449"/>
                  </a:lnTo>
                  <a:lnTo>
                    <a:pt x="216079" y="565279"/>
                  </a:lnTo>
                  <a:lnTo>
                    <a:pt x="195802" y="524740"/>
                  </a:lnTo>
                  <a:lnTo>
                    <a:pt x="176151" y="483839"/>
                  </a:lnTo>
                  <a:lnTo>
                    <a:pt x="157132" y="442581"/>
                  </a:lnTo>
                  <a:lnTo>
                    <a:pt x="138751" y="400972"/>
                  </a:lnTo>
                  <a:lnTo>
                    <a:pt x="121014" y="359019"/>
                  </a:lnTo>
                  <a:lnTo>
                    <a:pt x="103927" y="316728"/>
                  </a:lnTo>
                  <a:lnTo>
                    <a:pt x="87498" y="274106"/>
                  </a:lnTo>
                  <a:lnTo>
                    <a:pt x="71731" y="231158"/>
                  </a:lnTo>
                  <a:lnTo>
                    <a:pt x="56633" y="187892"/>
                  </a:lnTo>
                  <a:lnTo>
                    <a:pt x="42211" y="144312"/>
                  </a:lnTo>
                  <a:lnTo>
                    <a:pt x="28471" y="100425"/>
                  </a:lnTo>
                  <a:lnTo>
                    <a:pt x="15419" y="56239"/>
                  </a:lnTo>
                  <a:lnTo>
                    <a:pt x="3061" y="11758"/>
                  </a:lnTo>
                  <a:lnTo>
                    <a:pt x="0" y="0"/>
                  </a:lnTo>
                  <a:lnTo>
                    <a:pt x="597915" y="0"/>
                  </a:lnTo>
                  <a:lnTo>
                    <a:pt x="600198" y="6908"/>
                  </a:lnTo>
                  <a:lnTo>
                    <a:pt x="615528" y="50323"/>
                  </a:lnTo>
                  <a:lnTo>
                    <a:pt x="631701" y="93332"/>
                  </a:lnTo>
                  <a:lnTo>
                    <a:pt x="648706" y="135926"/>
                  </a:lnTo>
                  <a:lnTo>
                    <a:pt x="666534" y="178093"/>
                  </a:lnTo>
                  <a:lnTo>
                    <a:pt x="685175" y="219826"/>
                  </a:lnTo>
                  <a:lnTo>
                    <a:pt x="704618" y="261112"/>
                  </a:lnTo>
                  <a:lnTo>
                    <a:pt x="724853" y="301943"/>
                  </a:lnTo>
                  <a:lnTo>
                    <a:pt x="745872" y="342309"/>
                  </a:lnTo>
                  <a:lnTo>
                    <a:pt x="767664" y="382200"/>
                  </a:lnTo>
                  <a:lnTo>
                    <a:pt x="790218" y="421605"/>
                  </a:lnTo>
                  <a:lnTo>
                    <a:pt x="813526" y="460515"/>
                  </a:lnTo>
                  <a:lnTo>
                    <a:pt x="837576" y="498920"/>
                  </a:lnTo>
                  <a:lnTo>
                    <a:pt x="862360" y="536810"/>
                  </a:lnTo>
                  <a:lnTo>
                    <a:pt x="887868" y="574175"/>
                  </a:lnTo>
                  <a:lnTo>
                    <a:pt x="914088" y="611006"/>
                  </a:lnTo>
                  <a:lnTo>
                    <a:pt x="941012" y="647291"/>
                  </a:lnTo>
                  <a:lnTo>
                    <a:pt x="968630" y="683022"/>
                  </a:lnTo>
                  <a:lnTo>
                    <a:pt x="996931" y="718189"/>
                  </a:lnTo>
                  <a:lnTo>
                    <a:pt x="1025906" y="752781"/>
                  </a:lnTo>
                  <a:lnTo>
                    <a:pt x="1055545" y="786788"/>
                  </a:lnTo>
                  <a:lnTo>
                    <a:pt x="1085838" y="820201"/>
                  </a:lnTo>
                  <a:lnTo>
                    <a:pt x="1116774" y="853010"/>
                  </a:lnTo>
                  <a:lnTo>
                    <a:pt x="1148345" y="885205"/>
                  </a:lnTo>
                  <a:lnTo>
                    <a:pt x="1180539" y="916775"/>
                  </a:lnTo>
                  <a:lnTo>
                    <a:pt x="1213348" y="947712"/>
                  </a:lnTo>
                  <a:lnTo>
                    <a:pt x="1246761" y="978004"/>
                  </a:lnTo>
                  <a:lnTo>
                    <a:pt x="1280769" y="1007643"/>
                  </a:lnTo>
                  <a:lnTo>
                    <a:pt x="1315361" y="1036618"/>
                  </a:lnTo>
                  <a:lnTo>
                    <a:pt x="1350527" y="1064919"/>
                  </a:lnTo>
                  <a:lnTo>
                    <a:pt x="1386258" y="1092537"/>
                  </a:lnTo>
                  <a:lnTo>
                    <a:pt x="1422544" y="1119461"/>
                  </a:lnTo>
                  <a:lnTo>
                    <a:pt x="1459374" y="1145682"/>
                  </a:lnTo>
                  <a:lnTo>
                    <a:pt x="1496739" y="1171189"/>
                  </a:lnTo>
                  <a:lnTo>
                    <a:pt x="1534629" y="1195973"/>
                  </a:lnTo>
                  <a:lnTo>
                    <a:pt x="1573034" y="1220024"/>
                  </a:lnTo>
                  <a:lnTo>
                    <a:pt x="1611944" y="1243331"/>
                  </a:lnTo>
                  <a:lnTo>
                    <a:pt x="1651350" y="1265886"/>
                  </a:lnTo>
                  <a:lnTo>
                    <a:pt x="1691240" y="1287677"/>
                  </a:lnTo>
                  <a:lnTo>
                    <a:pt x="1731606" y="1308696"/>
                  </a:lnTo>
                  <a:lnTo>
                    <a:pt x="1772437" y="1328932"/>
                  </a:lnTo>
                  <a:lnTo>
                    <a:pt x="1813724" y="1348375"/>
                  </a:lnTo>
                  <a:lnTo>
                    <a:pt x="1855456" y="1367015"/>
                  </a:lnTo>
                  <a:lnTo>
                    <a:pt x="1897624" y="1384843"/>
                  </a:lnTo>
                  <a:lnTo>
                    <a:pt x="1940217" y="1401848"/>
                  </a:lnTo>
                  <a:lnTo>
                    <a:pt x="1983226" y="1418021"/>
                  </a:lnTo>
                  <a:lnTo>
                    <a:pt x="2026642" y="1433352"/>
                  </a:lnTo>
                  <a:lnTo>
                    <a:pt x="2070453" y="1447830"/>
                  </a:lnTo>
                  <a:lnTo>
                    <a:pt x="2114650" y="1461446"/>
                  </a:lnTo>
                  <a:lnTo>
                    <a:pt x="2159223" y="1474190"/>
                  </a:lnTo>
                  <a:lnTo>
                    <a:pt x="2204162" y="1486052"/>
                  </a:lnTo>
                  <a:lnTo>
                    <a:pt x="2249458" y="1497022"/>
                  </a:lnTo>
                  <a:lnTo>
                    <a:pt x="2295100" y="1507090"/>
                  </a:lnTo>
                  <a:lnTo>
                    <a:pt x="2341078" y="1516246"/>
                  </a:lnTo>
                  <a:lnTo>
                    <a:pt x="2387383" y="1524481"/>
                  </a:lnTo>
                  <a:lnTo>
                    <a:pt x="2434004" y="1531784"/>
                  </a:lnTo>
                  <a:lnTo>
                    <a:pt x="2480933" y="1538145"/>
                  </a:lnTo>
                  <a:lnTo>
                    <a:pt x="2528157" y="1543555"/>
                  </a:lnTo>
                  <a:lnTo>
                    <a:pt x="2575669" y="1548004"/>
                  </a:lnTo>
                  <a:lnTo>
                    <a:pt x="2623458" y="1551481"/>
                  </a:lnTo>
                  <a:lnTo>
                    <a:pt x="2671513" y="1553977"/>
                  </a:lnTo>
                  <a:lnTo>
                    <a:pt x="2719826" y="1555482"/>
                  </a:lnTo>
                  <a:lnTo>
                    <a:pt x="2768385" y="1555986"/>
                  </a:lnTo>
                  <a:lnTo>
                    <a:pt x="3440700" y="1555986"/>
                  </a:lnTo>
                  <a:lnTo>
                    <a:pt x="3440700" y="2049319"/>
                  </a:lnTo>
                  <a:lnTo>
                    <a:pt x="3379834" y="2063334"/>
                  </a:lnTo>
                  <a:lnTo>
                    <a:pt x="3334239" y="2072852"/>
                  </a:lnTo>
                  <a:lnTo>
                    <a:pt x="3288382" y="2081645"/>
                  </a:lnTo>
                  <a:lnTo>
                    <a:pt x="3242267" y="2089706"/>
                  </a:lnTo>
                  <a:lnTo>
                    <a:pt x="3195902" y="2097029"/>
                  </a:lnTo>
                  <a:lnTo>
                    <a:pt x="3149294" y="2103607"/>
                  </a:lnTo>
                  <a:lnTo>
                    <a:pt x="3102447" y="2109435"/>
                  </a:lnTo>
                  <a:lnTo>
                    <a:pt x="3055369" y="2114507"/>
                  </a:lnTo>
                  <a:lnTo>
                    <a:pt x="3008065" y="2118815"/>
                  </a:lnTo>
                  <a:lnTo>
                    <a:pt x="2960542" y="2122354"/>
                  </a:lnTo>
                  <a:lnTo>
                    <a:pt x="2912807" y="2125117"/>
                  </a:lnTo>
                  <a:lnTo>
                    <a:pt x="2887544" y="2126161"/>
                  </a:lnTo>
                  <a:close/>
                </a:path>
                <a:path w="3441065" h="2126615">
                  <a:moveTo>
                    <a:pt x="3440700" y="1555986"/>
                  </a:moveTo>
                  <a:lnTo>
                    <a:pt x="2768385" y="1555986"/>
                  </a:lnTo>
                  <a:lnTo>
                    <a:pt x="2816945" y="1555482"/>
                  </a:lnTo>
                  <a:lnTo>
                    <a:pt x="2865258" y="1553977"/>
                  </a:lnTo>
                  <a:lnTo>
                    <a:pt x="2913313" y="1551481"/>
                  </a:lnTo>
                  <a:lnTo>
                    <a:pt x="2961102" y="1548004"/>
                  </a:lnTo>
                  <a:lnTo>
                    <a:pt x="3008613" y="1543555"/>
                  </a:lnTo>
                  <a:lnTo>
                    <a:pt x="3055838" y="1538145"/>
                  </a:lnTo>
                  <a:lnTo>
                    <a:pt x="3102766" y="1531784"/>
                  </a:lnTo>
                  <a:lnTo>
                    <a:pt x="3149388" y="1524481"/>
                  </a:lnTo>
                  <a:lnTo>
                    <a:pt x="3195693" y="1516246"/>
                  </a:lnTo>
                  <a:lnTo>
                    <a:pt x="3241671" y="1507090"/>
                  </a:lnTo>
                  <a:lnTo>
                    <a:pt x="3287313" y="1497022"/>
                  </a:lnTo>
                  <a:lnTo>
                    <a:pt x="3332608" y="1486052"/>
                  </a:lnTo>
                  <a:lnTo>
                    <a:pt x="3377548" y="1474190"/>
                  </a:lnTo>
                  <a:lnTo>
                    <a:pt x="3422121" y="1461446"/>
                  </a:lnTo>
                  <a:lnTo>
                    <a:pt x="3440700" y="1455722"/>
                  </a:lnTo>
                  <a:lnTo>
                    <a:pt x="3440700" y="1555986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094772" y="0"/>
              <a:ext cx="2700020" cy="1350010"/>
            </a:xfrm>
            <a:custGeom>
              <a:avLst/>
              <a:gdLst/>
              <a:ahLst/>
              <a:cxnLst/>
              <a:rect l="l" t="t" r="r" b="b"/>
              <a:pathLst>
                <a:path w="2700019" h="1350010">
                  <a:moveTo>
                    <a:pt x="1349825" y="1349825"/>
                  </a:moveTo>
                  <a:lnTo>
                    <a:pt x="1301411" y="1348973"/>
                  </a:lnTo>
                  <a:lnTo>
                    <a:pt x="1253426" y="1346436"/>
                  </a:lnTo>
                  <a:lnTo>
                    <a:pt x="1205898" y="1342242"/>
                  </a:lnTo>
                  <a:lnTo>
                    <a:pt x="1158856" y="1336420"/>
                  </a:lnTo>
                  <a:lnTo>
                    <a:pt x="1112329" y="1328999"/>
                  </a:lnTo>
                  <a:lnTo>
                    <a:pt x="1066344" y="1320007"/>
                  </a:lnTo>
                  <a:lnTo>
                    <a:pt x="1020931" y="1309473"/>
                  </a:lnTo>
                  <a:lnTo>
                    <a:pt x="976119" y="1297425"/>
                  </a:lnTo>
                  <a:lnTo>
                    <a:pt x="931934" y="1283892"/>
                  </a:lnTo>
                  <a:lnTo>
                    <a:pt x="888407" y="1268902"/>
                  </a:lnTo>
                  <a:lnTo>
                    <a:pt x="845566" y="1252484"/>
                  </a:lnTo>
                  <a:lnTo>
                    <a:pt x="803439" y="1234667"/>
                  </a:lnTo>
                  <a:lnTo>
                    <a:pt x="762056" y="1215478"/>
                  </a:lnTo>
                  <a:lnTo>
                    <a:pt x="721443" y="1194948"/>
                  </a:lnTo>
                  <a:lnTo>
                    <a:pt x="681630" y="1173103"/>
                  </a:lnTo>
                  <a:lnTo>
                    <a:pt x="642646" y="1149973"/>
                  </a:lnTo>
                  <a:lnTo>
                    <a:pt x="604519" y="1125586"/>
                  </a:lnTo>
                  <a:lnTo>
                    <a:pt x="567278" y="1099970"/>
                  </a:lnTo>
                  <a:lnTo>
                    <a:pt x="530950" y="1073156"/>
                  </a:lnTo>
                  <a:lnTo>
                    <a:pt x="495566" y="1045169"/>
                  </a:lnTo>
                  <a:lnTo>
                    <a:pt x="461153" y="1016041"/>
                  </a:lnTo>
                  <a:lnTo>
                    <a:pt x="427739" y="985798"/>
                  </a:lnTo>
                  <a:lnTo>
                    <a:pt x="395354" y="954470"/>
                  </a:lnTo>
                  <a:lnTo>
                    <a:pt x="364026" y="922085"/>
                  </a:lnTo>
                  <a:lnTo>
                    <a:pt x="333783" y="888672"/>
                  </a:lnTo>
                  <a:lnTo>
                    <a:pt x="304655" y="854258"/>
                  </a:lnTo>
                  <a:lnTo>
                    <a:pt x="276669" y="818874"/>
                  </a:lnTo>
                  <a:lnTo>
                    <a:pt x="249854" y="782547"/>
                  </a:lnTo>
                  <a:lnTo>
                    <a:pt x="224239" y="745305"/>
                  </a:lnTo>
                  <a:lnTo>
                    <a:pt x="199852" y="707178"/>
                  </a:lnTo>
                  <a:lnTo>
                    <a:pt x="176722" y="668194"/>
                  </a:lnTo>
                  <a:lnTo>
                    <a:pt x="154877" y="628381"/>
                  </a:lnTo>
                  <a:lnTo>
                    <a:pt x="134346" y="587769"/>
                  </a:lnTo>
                  <a:lnTo>
                    <a:pt x="115157" y="546385"/>
                  </a:lnTo>
                  <a:lnTo>
                    <a:pt x="97340" y="504258"/>
                  </a:lnTo>
                  <a:lnTo>
                    <a:pt x="80922" y="461417"/>
                  </a:lnTo>
                  <a:lnTo>
                    <a:pt x="65932" y="417890"/>
                  </a:lnTo>
                  <a:lnTo>
                    <a:pt x="52399" y="373706"/>
                  </a:lnTo>
                  <a:lnTo>
                    <a:pt x="40351" y="328893"/>
                  </a:lnTo>
                  <a:lnTo>
                    <a:pt x="29817" y="283480"/>
                  </a:lnTo>
                  <a:lnTo>
                    <a:pt x="20825" y="237496"/>
                  </a:lnTo>
                  <a:lnTo>
                    <a:pt x="13404" y="190968"/>
                  </a:lnTo>
                  <a:lnTo>
                    <a:pt x="7582" y="143926"/>
                  </a:lnTo>
                  <a:lnTo>
                    <a:pt x="3389" y="96399"/>
                  </a:lnTo>
                  <a:lnTo>
                    <a:pt x="852" y="48413"/>
                  </a:lnTo>
                  <a:lnTo>
                    <a:pt x="0" y="0"/>
                  </a:lnTo>
                  <a:lnTo>
                    <a:pt x="2699650" y="0"/>
                  </a:lnTo>
                  <a:lnTo>
                    <a:pt x="2698797" y="48413"/>
                  </a:lnTo>
                  <a:lnTo>
                    <a:pt x="2696260" y="96399"/>
                  </a:lnTo>
                  <a:lnTo>
                    <a:pt x="2692067" y="143926"/>
                  </a:lnTo>
                  <a:lnTo>
                    <a:pt x="2686245" y="190968"/>
                  </a:lnTo>
                  <a:lnTo>
                    <a:pt x="2678824" y="237496"/>
                  </a:lnTo>
                  <a:lnTo>
                    <a:pt x="2669832" y="283480"/>
                  </a:lnTo>
                  <a:lnTo>
                    <a:pt x="2659298" y="328893"/>
                  </a:lnTo>
                  <a:lnTo>
                    <a:pt x="2647250" y="373706"/>
                  </a:lnTo>
                  <a:lnTo>
                    <a:pt x="2633717" y="417890"/>
                  </a:lnTo>
                  <a:lnTo>
                    <a:pt x="2618727" y="461417"/>
                  </a:lnTo>
                  <a:lnTo>
                    <a:pt x="2602309" y="504258"/>
                  </a:lnTo>
                  <a:lnTo>
                    <a:pt x="2584492" y="546385"/>
                  </a:lnTo>
                  <a:lnTo>
                    <a:pt x="2565303" y="587769"/>
                  </a:lnTo>
                  <a:lnTo>
                    <a:pt x="2544772" y="628381"/>
                  </a:lnTo>
                  <a:lnTo>
                    <a:pt x="2522927" y="668194"/>
                  </a:lnTo>
                  <a:lnTo>
                    <a:pt x="2499797" y="707178"/>
                  </a:lnTo>
                  <a:lnTo>
                    <a:pt x="2475410" y="745305"/>
                  </a:lnTo>
                  <a:lnTo>
                    <a:pt x="2449795" y="782547"/>
                  </a:lnTo>
                  <a:lnTo>
                    <a:pt x="2422980" y="818874"/>
                  </a:lnTo>
                  <a:lnTo>
                    <a:pt x="2394994" y="854258"/>
                  </a:lnTo>
                  <a:lnTo>
                    <a:pt x="2365866" y="888672"/>
                  </a:lnTo>
                  <a:lnTo>
                    <a:pt x="2335623" y="922085"/>
                  </a:lnTo>
                  <a:lnTo>
                    <a:pt x="2304295" y="954470"/>
                  </a:lnTo>
                  <a:lnTo>
                    <a:pt x="2271910" y="985798"/>
                  </a:lnTo>
                  <a:lnTo>
                    <a:pt x="2238496" y="1016041"/>
                  </a:lnTo>
                  <a:lnTo>
                    <a:pt x="2204083" y="1045169"/>
                  </a:lnTo>
                  <a:lnTo>
                    <a:pt x="2168699" y="1073156"/>
                  </a:lnTo>
                  <a:lnTo>
                    <a:pt x="2132371" y="1099970"/>
                  </a:lnTo>
                  <a:lnTo>
                    <a:pt x="2095130" y="1125586"/>
                  </a:lnTo>
                  <a:lnTo>
                    <a:pt x="2057003" y="1149973"/>
                  </a:lnTo>
                  <a:lnTo>
                    <a:pt x="2018019" y="1173103"/>
                  </a:lnTo>
                  <a:lnTo>
                    <a:pt x="1978206" y="1194948"/>
                  </a:lnTo>
                  <a:lnTo>
                    <a:pt x="1937594" y="1215478"/>
                  </a:lnTo>
                  <a:lnTo>
                    <a:pt x="1896210" y="1234667"/>
                  </a:lnTo>
                  <a:lnTo>
                    <a:pt x="1854083" y="1252484"/>
                  </a:lnTo>
                  <a:lnTo>
                    <a:pt x="1811242" y="1268902"/>
                  </a:lnTo>
                  <a:lnTo>
                    <a:pt x="1767715" y="1283892"/>
                  </a:lnTo>
                  <a:lnTo>
                    <a:pt x="1723530" y="1297425"/>
                  </a:lnTo>
                  <a:lnTo>
                    <a:pt x="1678718" y="1309473"/>
                  </a:lnTo>
                  <a:lnTo>
                    <a:pt x="1633305" y="1320007"/>
                  </a:lnTo>
                  <a:lnTo>
                    <a:pt x="1587320" y="1328999"/>
                  </a:lnTo>
                  <a:lnTo>
                    <a:pt x="1540793" y="1336420"/>
                  </a:lnTo>
                  <a:lnTo>
                    <a:pt x="1493751" y="1342242"/>
                  </a:lnTo>
                  <a:lnTo>
                    <a:pt x="1446223" y="1346436"/>
                  </a:lnTo>
                  <a:lnTo>
                    <a:pt x="1398238" y="1348973"/>
                  </a:lnTo>
                  <a:lnTo>
                    <a:pt x="1349825" y="134982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65332" y="2375126"/>
            <a:ext cx="1105897" cy="590592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0" y="8769543"/>
            <a:ext cx="1562100" cy="1517650"/>
          </a:xfrm>
          <a:custGeom>
            <a:avLst/>
            <a:gdLst/>
            <a:ahLst/>
            <a:cxnLst/>
            <a:rect l="l" t="t" r="r" b="b"/>
            <a:pathLst>
              <a:path w="1562100" h="1517650">
                <a:moveTo>
                  <a:pt x="1562006" y="1517455"/>
                </a:moveTo>
                <a:lnTo>
                  <a:pt x="1435008" y="1517455"/>
                </a:lnTo>
                <a:lnTo>
                  <a:pt x="1427875" y="1483943"/>
                </a:lnTo>
                <a:lnTo>
                  <a:pt x="1416146" y="1435551"/>
                </a:lnTo>
                <a:lnTo>
                  <a:pt x="1403082" y="1387578"/>
                </a:lnTo>
                <a:lnTo>
                  <a:pt x="1388691" y="1340047"/>
                </a:lnTo>
                <a:lnTo>
                  <a:pt x="1372984" y="1292980"/>
                </a:lnTo>
                <a:lnTo>
                  <a:pt x="1355970" y="1246399"/>
                </a:lnTo>
                <a:lnTo>
                  <a:pt x="1337658" y="1200328"/>
                </a:lnTo>
                <a:lnTo>
                  <a:pt x="1318058" y="1154788"/>
                </a:lnTo>
                <a:lnTo>
                  <a:pt x="1297179" y="1109803"/>
                </a:lnTo>
                <a:lnTo>
                  <a:pt x="1275030" y="1065394"/>
                </a:lnTo>
                <a:lnTo>
                  <a:pt x="1251620" y="1021585"/>
                </a:lnTo>
                <a:lnTo>
                  <a:pt x="1226961" y="978397"/>
                </a:lnTo>
                <a:lnTo>
                  <a:pt x="1201059" y="935854"/>
                </a:lnTo>
                <a:lnTo>
                  <a:pt x="1173926" y="893978"/>
                </a:lnTo>
                <a:lnTo>
                  <a:pt x="1145570" y="852792"/>
                </a:lnTo>
                <a:lnTo>
                  <a:pt x="1116000" y="812317"/>
                </a:lnTo>
                <a:lnTo>
                  <a:pt x="1085227" y="772577"/>
                </a:lnTo>
                <a:lnTo>
                  <a:pt x="1053259" y="733594"/>
                </a:lnTo>
                <a:lnTo>
                  <a:pt x="1020107" y="695391"/>
                </a:lnTo>
                <a:lnTo>
                  <a:pt x="985778" y="657989"/>
                </a:lnTo>
                <a:lnTo>
                  <a:pt x="950283" y="621413"/>
                </a:lnTo>
                <a:lnTo>
                  <a:pt x="913783" y="585842"/>
                </a:lnTo>
                <a:lnTo>
                  <a:pt x="876447" y="551449"/>
                </a:lnTo>
                <a:lnTo>
                  <a:pt x="838298" y="518241"/>
                </a:lnTo>
                <a:lnTo>
                  <a:pt x="799360" y="486229"/>
                </a:lnTo>
                <a:lnTo>
                  <a:pt x="759655" y="455420"/>
                </a:lnTo>
                <a:lnTo>
                  <a:pt x="719208" y="425824"/>
                </a:lnTo>
                <a:lnTo>
                  <a:pt x="678040" y="397448"/>
                </a:lnTo>
                <a:lnTo>
                  <a:pt x="636176" y="370303"/>
                </a:lnTo>
                <a:lnTo>
                  <a:pt x="593638" y="344397"/>
                </a:lnTo>
                <a:lnTo>
                  <a:pt x="550449" y="319738"/>
                </a:lnTo>
                <a:lnTo>
                  <a:pt x="506634" y="296335"/>
                </a:lnTo>
                <a:lnTo>
                  <a:pt x="462214" y="274197"/>
                </a:lnTo>
                <a:lnTo>
                  <a:pt x="417213" y="253333"/>
                </a:lnTo>
                <a:lnTo>
                  <a:pt x="371655" y="233752"/>
                </a:lnTo>
                <a:lnTo>
                  <a:pt x="325561" y="215462"/>
                </a:lnTo>
                <a:lnTo>
                  <a:pt x="278957" y="198472"/>
                </a:lnTo>
                <a:lnTo>
                  <a:pt x="231864" y="182790"/>
                </a:lnTo>
                <a:lnTo>
                  <a:pt x="184306" y="168427"/>
                </a:lnTo>
                <a:lnTo>
                  <a:pt x="136305" y="155390"/>
                </a:lnTo>
                <a:lnTo>
                  <a:pt x="87887" y="143688"/>
                </a:lnTo>
                <a:lnTo>
                  <a:pt x="39072" y="133329"/>
                </a:lnTo>
                <a:lnTo>
                  <a:pt x="0" y="126176"/>
                </a:lnTo>
                <a:lnTo>
                  <a:pt x="0" y="0"/>
                </a:lnTo>
                <a:lnTo>
                  <a:pt x="39131" y="6696"/>
                </a:lnTo>
                <a:lnTo>
                  <a:pt x="88051" y="16392"/>
                </a:lnTo>
                <a:lnTo>
                  <a:pt x="136609" y="27346"/>
                </a:lnTo>
                <a:lnTo>
                  <a:pt x="184787" y="39550"/>
                </a:lnTo>
                <a:lnTo>
                  <a:pt x="232565" y="52996"/>
                </a:lnTo>
                <a:lnTo>
                  <a:pt x="279922" y="67676"/>
                </a:lnTo>
                <a:lnTo>
                  <a:pt x="326840" y="83582"/>
                </a:lnTo>
                <a:lnTo>
                  <a:pt x="373298" y="100705"/>
                </a:lnTo>
                <a:lnTo>
                  <a:pt x="419277" y="119038"/>
                </a:lnTo>
                <a:lnTo>
                  <a:pt x="464757" y="138572"/>
                </a:lnTo>
                <a:lnTo>
                  <a:pt x="509719" y="159298"/>
                </a:lnTo>
                <a:lnTo>
                  <a:pt x="554143" y="181210"/>
                </a:lnTo>
                <a:lnTo>
                  <a:pt x="598008" y="204299"/>
                </a:lnTo>
                <a:lnTo>
                  <a:pt x="641297" y="228556"/>
                </a:lnTo>
                <a:lnTo>
                  <a:pt x="683988" y="253974"/>
                </a:lnTo>
                <a:lnTo>
                  <a:pt x="726062" y="280544"/>
                </a:lnTo>
                <a:lnTo>
                  <a:pt x="767499" y="308258"/>
                </a:lnTo>
                <a:lnTo>
                  <a:pt x="808280" y="337108"/>
                </a:lnTo>
                <a:lnTo>
                  <a:pt x="848386" y="367087"/>
                </a:lnTo>
                <a:lnTo>
                  <a:pt x="887795" y="398185"/>
                </a:lnTo>
                <a:lnTo>
                  <a:pt x="926490" y="430394"/>
                </a:lnTo>
                <a:lnTo>
                  <a:pt x="964449" y="463708"/>
                </a:lnTo>
                <a:lnTo>
                  <a:pt x="1001654" y="498116"/>
                </a:lnTo>
                <a:lnTo>
                  <a:pt x="1038084" y="533612"/>
                </a:lnTo>
                <a:lnTo>
                  <a:pt x="1073580" y="570042"/>
                </a:lnTo>
                <a:lnTo>
                  <a:pt x="1107989" y="607247"/>
                </a:lnTo>
                <a:lnTo>
                  <a:pt x="1141302" y="645206"/>
                </a:lnTo>
                <a:lnTo>
                  <a:pt x="1173511" y="683901"/>
                </a:lnTo>
                <a:lnTo>
                  <a:pt x="1204610" y="723310"/>
                </a:lnTo>
                <a:lnTo>
                  <a:pt x="1234588" y="763416"/>
                </a:lnTo>
                <a:lnTo>
                  <a:pt x="1263438" y="804197"/>
                </a:lnTo>
                <a:lnTo>
                  <a:pt x="1291152" y="845634"/>
                </a:lnTo>
                <a:lnTo>
                  <a:pt x="1317723" y="887709"/>
                </a:lnTo>
                <a:lnTo>
                  <a:pt x="1343140" y="930399"/>
                </a:lnTo>
                <a:lnTo>
                  <a:pt x="1367397" y="973688"/>
                </a:lnTo>
                <a:lnTo>
                  <a:pt x="1390486" y="1017553"/>
                </a:lnTo>
                <a:lnTo>
                  <a:pt x="1412398" y="1061977"/>
                </a:lnTo>
                <a:lnTo>
                  <a:pt x="1433125" y="1106939"/>
                </a:lnTo>
                <a:lnTo>
                  <a:pt x="1452658" y="1152419"/>
                </a:lnTo>
                <a:lnTo>
                  <a:pt x="1470991" y="1198398"/>
                </a:lnTo>
                <a:lnTo>
                  <a:pt x="1488114" y="1244856"/>
                </a:lnTo>
                <a:lnTo>
                  <a:pt x="1504020" y="1291774"/>
                </a:lnTo>
                <a:lnTo>
                  <a:pt x="1518700" y="1339131"/>
                </a:lnTo>
                <a:lnTo>
                  <a:pt x="1532146" y="1386909"/>
                </a:lnTo>
                <a:lnTo>
                  <a:pt x="1544350" y="1435087"/>
                </a:lnTo>
                <a:lnTo>
                  <a:pt x="1555304" y="1483645"/>
                </a:lnTo>
                <a:lnTo>
                  <a:pt x="1562006" y="1517455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15530396" y="7949408"/>
            <a:ext cx="967105" cy="228600"/>
            <a:chOff x="15530396" y="7949408"/>
            <a:chExt cx="967105" cy="228600"/>
          </a:xfrm>
        </p:grpSpPr>
        <p:sp>
          <p:nvSpPr>
            <p:cNvPr id="8" name="object 8"/>
            <p:cNvSpPr/>
            <p:nvPr/>
          </p:nvSpPr>
          <p:spPr>
            <a:xfrm>
              <a:off x="15558971" y="8063610"/>
              <a:ext cx="938530" cy="635"/>
            </a:xfrm>
            <a:custGeom>
              <a:avLst/>
              <a:gdLst/>
              <a:ahLst/>
              <a:cxnLst/>
              <a:rect l="l" t="t" r="r" b="b"/>
              <a:pathLst>
                <a:path w="938530" h="634">
                  <a:moveTo>
                    <a:pt x="938076" y="0"/>
                  </a:moveTo>
                  <a:lnTo>
                    <a:pt x="0" y="112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558971" y="7977983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16013717" y="3468870"/>
            <a:ext cx="967105" cy="228600"/>
            <a:chOff x="16013717" y="3468870"/>
            <a:chExt cx="967105" cy="228600"/>
          </a:xfrm>
        </p:grpSpPr>
        <p:sp>
          <p:nvSpPr>
            <p:cNvPr id="11" name="object 11"/>
            <p:cNvSpPr/>
            <p:nvPr/>
          </p:nvSpPr>
          <p:spPr>
            <a:xfrm>
              <a:off x="16042292" y="3583071"/>
              <a:ext cx="938530" cy="635"/>
            </a:xfrm>
            <a:custGeom>
              <a:avLst/>
              <a:gdLst/>
              <a:ahLst/>
              <a:cxnLst/>
              <a:rect l="l" t="t" r="r" b="b"/>
              <a:pathLst>
                <a:path w="938530" h="635">
                  <a:moveTo>
                    <a:pt x="938076" y="0"/>
                  </a:moveTo>
                  <a:lnTo>
                    <a:pt x="0" y="112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6042292" y="3497445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16013720" y="2242996"/>
            <a:ext cx="967105" cy="228600"/>
            <a:chOff x="16013720" y="2242996"/>
            <a:chExt cx="967105" cy="228600"/>
          </a:xfrm>
        </p:grpSpPr>
        <p:sp>
          <p:nvSpPr>
            <p:cNvPr id="14" name="object 14"/>
            <p:cNvSpPr/>
            <p:nvPr/>
          </p:nvSpPr>
          <p:spPr>
            <a:xfrm>
              <a:off x="16042295" y="2357198"/>
              <a:ext cx="938530" cy="635"/>
            </a:xfrm>
            <a:custGeom>
              <a:avLst/>
              <a:gdLst/>
              <a:ahLst/>
              <a:cxnLst/>
              <a:rect l="l" t="t" r="r" b="b"/>
              <a:pathLst>
                <a:path w="938530" h="635">
                  <a:moveTo>
                    <a:pt x="938076" y="0"/>
                  </a:moveTo>
                  <a:lnTo>
                    <a:pt x="0" y="112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6042295" y="2271571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15530394" y="4212995"/>
            <a:ext cx="967105" cy="228600"/>
            <a:chOff x="15530394" y="4212995"/>
            <a:chExt cx="967105" cy="228600"/>
          </a:xfrm>
        </p:grpSpPr>
        <p:sp>
          <p:nvSpPr>
            <p:cNvPr id="17" name="object 17"/>
            <p:cNvSpPr/>
            <p:nvPr/>
          </p:nvSpPr>
          <p:spPr>
            <a:xfrm>
              <a:off x="15558969" y="4327197"/>
              <a:ext cx="938530" cy="635"/>
            </a:xfrm>
            <a:custGeom>
              <a:avLst/>
              <a:gdLst/>
              <a:ahLst/>
              <a:cxnLst/>
              <a:rect l="l" t="t" r="r" b="b"/>
              <a:pathLst>
                <a:path w="938530" h="635">
                  <a:moveTo>
                    <a:pt x="938076" y="0"/>
                  </a:moveTo>
                  <a:lnTo>
                    <a:pt x="0" y="112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5558969" y="4241570"/>
              <a:ext cx="114935" cy="171450"/>
            </a:xfrm>
            <a:custGeom>
              <a:avLst/>
              <a:gdLst/>
              <a:ahLst/>
              <a:cxnLst/>
              <a:rect l="l" t="t" r="r" b="b"/>
              <a:pathLst>
                <a:path w="114934" h="171450">
                  <a:moveTo>
                    <a:pt x="114310" y="171449"/>
                  </a:moveTo>
                  <a:lnTo>
                    <a:pt x="0" y="85738"/>
                  </a:lnTo>
                  <a:lnTo>
                    <a:pt x="114289" y="0"/>
                  </a:lnTo>
                </a:path>
              </a:pathLst>
            </a:custGeom>
            <a:ln w="57149">
              <a:solidFill>
                <a:srgbClr val="8B8B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9" name="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28700" y="1825419"/>
            <a:ext cx="13601699" cy="7223099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544089" y="7687575"/>
            <a:ext cx="856959" cy="864870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16818950" y="7803260"/>
            <a:ext cx="246379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110" dirty="0">
                <a:latin typeface="Trebuchet MS"/>
                <a:cs typeface="Trebuchet MS"/>
              </a:rPr>
              <a:t>A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605127" y="2096963"/>
            <a:ext cx="828040" cy="24530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2295">
              <a:lnSpc>
                <a:spcPct val="100000"/>
              </a:lnSpc>
              <a:spcBef>
                <a:spcPts val="100"/>
              </a:spcBef>
            </a:pPr>
            <a:r>
              <a:rPr sz="3000" b="1" spc="-50" dirty="0">
                <a:latin typeface="Trebuchet MS"/>
                <a:cs typeface="Trebuchet MS"/>
              </a:rPr>
              <a:t>D</a:t>
            </a:r>
            <a:endParaRPr sz="3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65"/>
              </a:spcBef>
            </a:pPr>
            <a:endParaRPr sz="3000">
              <a:latin typeface="Trebuchet MS"/>
              <a:cs typeface="Trebuchet MS"/>
            </a:endParaRPr>
          </a:p>
          <a:p>
            <a:pPr marL="582295">
              <a:lnSpc>
                <a:spcPct val="100000"/>
              </a:lnSpc>
            </a:pPr>
            <a:r>
              <a:rPr sz="3000" b="1" spc="-50" dirty="0">
                <a:latin typeface="Trebuchet MS"/>
                <a:cs typeface="Trebuchet MS"/>
              </a:rPr>
              <a:t>C</a:t>
            </a:r>
            <a:endParaRPr sz="3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260"/>
              </a:spcBef>
            </a:pPr>
            <a:r>
              <a:rPr sz="3000" b="1" spc="-50" dirty="0">
                <a:latin typeface="Trebuchet MS"/>
                <a:cs typeface="Trebuchet MS"/>
              </a:rPr>
              <a:t>B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32674" y="2585913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39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39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39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39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39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39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39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39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756981" y="2702861"/>
            <a:ext cx="9678035" cy="4104004"/>
            <a:chOff x="4756981" y="2702861"/>
            <a:chExt cx="9678035" cy="4104004"/>
          </a:xfrm>
        </p:grpSpPr>
        <p:sp>
          <p:nvSpPr>
            <p:cNvPr id="3" name="object 3"/>
            <p:cNvSpPr/>
            <p:nvPr/>
          </p:nvSpPr>
          <p:spPr>
            <a:xfrm>
              <a:off x="4913506" y="2702861"/>
              <a:ext cx="8600440" cy="2720340"/>
            </a:xfrm>
            <a:custGeom>
              <a:avLst/>
              <a:gdLst/>
              <a:ahLst/>
              <a:cxnLst/>
              <a:rect l="l" t="t" r="r" b="b"/>
              <a:pathLst>
                <a:path w="8600440" h="2720340">
                  <a:moveTo>
                    <a:pt x="8183847" y="1756553"/>
                  </a:moveTo>
                  <a:lnTo>
                    <a:pt x="638974" y="2716014"/>
                  </a:lnTo>
                  <a:lnTo>
                    <a:pt x="590359" y="2719718"/>
                  </a:lnTo>
                  <a:lnTo>
                    <a:pt x="542539" y="2718524"/>
                  </a:lnTo>
                  <a:lnTo>
                    <a:pt x="495782" y="2712640"/>
                  </a:lnTo>
                  <a:lnTo>
                    <a:pt x="450356" y="2702273"/>
                  </a:lnTo>
                  <a:lnTo>
                    <a:pt x="406527" y="2687630"/>
                  </a:lnTo>
                  <a:lnTo>
                    <a:pt x="364565" y="2668919"/>
                  </a:lnTo>
                  <a:lnTo>
                    <a:pt x="324736" y="2646347"/>
                  </a:lnTo>
                  <a:lnTo>
                    <a:pt x="287308" y="2620121"/>
                  </a:lnTo>
                  <a:lnTo>
                    <a:pt x="252549" y="2590448"/>
                  </a:lnTo>
                  <a:lnTo>
                    <a:pt x="220726" y="2557537"/>
                  </a:lnTo>
                  <a:lnTo>
                    <a:pt x="192108" y="2521593"/>
                  </a:lnTo>
                  <a:lnTo>
                    <a:pt x="166962" y="2482824"/>
                  </a:lnTo>
                  <a:lnTo>
                    <a:pt x="145555" y="2441438"/>
                  </a:lnTo>
                  <a:lnTo>
                    <a:pt x="128156" y="2397642"/>
                  </a:lnTo>
                  <a:lnTo>
                    <a:pt x="115031" y="2351643"/>
                  </a:lnTo>
                  <a:lnTo>
                    <a:pt x="106449" y="2303649"/>
                  </a:lnTo>
                  <a:lnTo>
                    <a:pt x="3703" y="1495689"/>
                  </a:lnTo>
                  <a:lnTo>
                    <a:pt x="0" y="1447074"/>
                  </a:lnTo>
                  <a:lnTo>
                    <a:pt x="1193" y="1399254"/>
                  </a:lnTo>
                  <a:lnTo>
                    <a:pt x="7077" y="1352497"/>
                  </a:lnTo>
                  <a:lnTo>
                    <a:pt x="17444" y="1307071"/>
                  </a:lnTo>
                  <a:lnTo>
                    <a:pt x="32087" y="1263242"/>
                  </a:lnTo>
                  <a:lnTo>
                    <a:pt x="50798" y="1221280"/>
                  </a:lnTo>
                  <a:lnTo>
                    <a:pt x="73370" y="1181451"/>
                  </a:lnTo>
                  <a:lnTo>
                    <a:pt x="99596" y="1144023"/>
                  </a:lnTo>
                  <a:lnTo>
                    <a:pt x="129269" y="1109264"/>
                  </a:lnTo>
                  <a:lnTo>
                    <a:pt x="162181" y="1077441"/>
                  </a:lnTo>
                  <a:lnTo>
                    <a:pt x="198124" y="1048823"/>
                  </a:lnTo>
                  <a:lnTo>
                    <a:pt x="236893" y="1023677"/>
                  </a:lnTo>
                  <a:lnTo>
                    <a:pt x="278279" y="1002270"/>
                  </a:lnTo>
                  <a:lnTo>
                    <a:pt x="322075" y="984871"/>
                  </a:lnTo>
                  <a:lnTo>
                    <a:pt x="368074" y="971746"/>
                  </a:lnTo>
                  <a:lnTo>
                    <a:pt x="416069" y="963164"/>
                  </a:lnTo>
                  <a:lnTo>
                    <a:pt x="7960941" y="3703"/>
                  </a:lnTo>
                  <a:lnTo>
                    <a:pt x="8009557" y="0"/>
                  </a:lnTo>
                  <a:lnTo>
                    <a:pt x="8057377" y="1193"/>
                  </a:lnTo>
                  <a:lnTo>
                    <a:pt x="8104134" y="7078"/>
                  </a:lnTo>
                  <a:lnTo>
                    <a:pt x="8149560" y="17445"/>
                  </a:lnTo>
                  <a:lnTo>
                    <a:pt x="8193389" y="32087"/>
                  </a:lnTo>
                  <a:lnTo>
                    <a:pt x="8235351" y="50798"/>
                  </a:lnTo>
                  <a:lnTo>
                    <a:pt x="8275180" y="73371"/>
                  </a:lnTo>
                  <a:lnTo>
                    <a:pt x="8312608" y="99597"/>
                  </a:lnTo>
                  <a:lnTo>
                    <a:pt x="8347367" y="129269"/>
                  </a:lnTo>
                  <a:lnTo>
                    <a:pt x="8379189" y="162181"/>
                  </a:lnTo>
                  <a:lnTo>
                    <a:pt x="8407807" y="198125"/>
                  </a:lnTo>
                  <a:lnTo>
                    <a:pt x="8432954" y="236893"/>
                  </a:lnTo>
                  <a:lnTo>
                    <a:pt x="8454360" y="278279"/>
                  </a:lnTo>
                  <a:lnTo>
                    <a:pt x="8471760" y="322075"/>
                  </a:lnTo>
                  <a:lnTo>
                    <a:pt x="8484884" y="368074"/>
                  </a:lnTo>
                  <a:lnTo>
                    <a:pt x="8493466" y="416069"/>
                  </a:lnTo>
                  <a:lnTo>
                    <a:pt x="8596211" y="1224029"/>
                  </a:lnTo>
                  <a:lnTo>
                    <a:pt x="8599915" y="1272644"/>
                  </a:lnTo>
                  <a:lnTo>
                    <a:pt x="8598722" y="1320463"/>
                  </a:lnTo>
                  <a:lnTo>
                    <a:pt x="8592838" y="1367220"/>
                  </a:lnTo>
                  <a:lnTo>
                    <a:pt x="8582471" y="1412647"/>
                  </a:lnTo>
                  <a:lnTo>
                    <a:pt x="8567828" y="1456475"/>
                  </a:lnTo>
                  <a:lnTo>
                    <a:pt x="8549117" y="1498438"/>
                  </a:lnTo>
                  <a:lnTo>
                    <a:pt x="8526545" y="1538267"/>
                  </a:lnTo>
                  <a:lnTo>
                    <a:pt x="8500319" y="1575695"/>
                  </a:lnTo>
                  <a:lnTo>
                    <a:pt x="8470647" y="1610454"/>
                  </a:lnTo>
                  <a:lnTo>
                    <a:pt x="8437735" y="1642276"/>
                  </a:lnTo>
                  <a:lnTo>
                    <a:pt x="8401791" y="1670894"/>
                  </a:lnTo>
                  <a:lnTo>
                    <a:pt x="8363023" y="1696041"/>
                  </a:lnTo>
                  <a:lnTo>
                    <a:pt x="8321637" y="1717447"/>
                  </a:lnTo>
                  <a:lnTo>
                    <a:pt x="8277841" y="1734847"/>
                  </a:lnTo>
                  <a:lnTo>
                    <a:pt x="8231842" y="1747971"/>
                  </a:lnTo>
                  <a:lnTo>
                    <a:pt x="8183847" y="1756553"/>
                  </a:lnTo>
                  <a:close/>
                </a:path>
              </a:pathLst>
            </a:custGeom>
            <a:solidFill>
              <a:srgbClr val="292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096552" y="4421850"/>
              <a:ext cx="6234430" cy="2385060"/>
            </a:xfrm>
            <a:custGeom>
              <a:avLst/>
              <a:gdLst/>
              <a:ahLst/>
              <a:cxnLst/>
              <a:rect l="l" t="t" r="r" b="b"/>
              <a:pathLst>
                <a:path w="6234430" h="2385059">
                  <a:moveTo>
                    <a:pt x="5817823" y="1722007"/>
                  </a:moveTo>
                  <a:lnTo>
                    <a:pt x="634513" y="2381155"/>
                  </a:lnTo>
                  <a:lnTo>
                    <a:pt x="587524" y="2384781"/>
                  </a:lnTo>
                  <a:lnTo>
                    <a:pt x="540748" y="2383769"/>
                  </a:lnTo>
                  <a:lnTo>
                    <a:pt x="494513" y="2378207"/>
                  </a:lnTo>
                  <a:lnTo>
                    <a:pt x="449143" y="2368184"/>
                  </a:lnTo>
                  <a:lnTo>
                    <a:pt x="404966" y="2353789"/>
                  </a:lnTo>
                  <a:lnTo>
                    <a:pt x="362306" y="2335111"/>
                  </a:lnTo>
                  <a:lnTo>
                    <a:pt x="321492" y="2312239"/>
                  </a:lnTo>
                  <a:lnTo>
                    <a:pt x="282848" y="2285261"/>
                  </a:lnTo>
                  <a:lnTo>
                    <a:pt x="247057" y="2254599"/>
                  </a:lnTo>
                  <a:lnTo>
                    <a:pt x="214697" y="2220808"/>
                  </a:lnTo>
                  <a:lnTo>
                    <a:pt x="185937" y="2184181"/>
                  </a:lnTo>
                  <a:lnTo>
                    <a:pt x="160943" y="2145013"/>
                  </a:lnTo>
                  <a:lnTo>
                    <a:pt x="139883" y="2103596"/>
                  </a:lnTo>
                  <a:lnTo>
                    <a:pt x="122926" y="2060224"/>
                  </a:lnTo>
                  <a:lnTo>
                    <a:pt x="110239" y="2015190"/>
                  </a:lnTo>
                  <a:lnTo>
                    <a:pt x="101989" y="1968789"/>
                  </a:lnTo>
                  <a:lnTo>
                    <a:pt x="3626" y="1195298"/>
                  </a:lnTo>
                  <a:lnTo>
                    <a:pt x="0" y="1148308"/>
                  </a:lnTo>
                  <a:lnTo>
                    <a:pt x="1012" y="1101533"/>
                  </a:lnTo>
                  <a:lnTo>
                    <a:pt x="6574" y="1055297"/>
                  </a:lnTo>
                  <a:lnTo>
                    <a:pt x="16597" y="1009928"/>
                  </a:lnTo>
                  <a:lnTo>
                    <a:pt x="30992" y="965750"/>
                  </a:lnTo>
                  <a:lnTo>
                    <a:pt x="49670" y="923091"/>
                  </a:lnTo>
                  <a:lnTo>
                    <a:pt x="72542" y="882276"/>
                  </a:lnTo>
                  <a:lnTo>
                    <a:pt x="99519" y="843632"/>
                  </a:lnTo>
                  <a:lnTo>
                    <a:pt x="130182" y="807841"/>
                  </a:lnTo>
                  <a:lnTo>
                    <a:pt x="163973" y="775482"/>
                  </a:lnTo>
                  <a:lnTo>
                    <a:pt x="200600" y="746721"/>
                  </a:lnTo>
                  <a:lnTo>
                    <a:pt x="239768" y="721727"/>
                  </a:lnTo>
                  <a:lnTo>
                    <a:pt x="281185" y="700668"/>
                  </a:lnTo>
                  <a:lnTo>
                    <a:pt x="324557" y="683710"/>
                  </a:lnTo>
                  <a:lnTo>
                    <a:pt x="369590" y="671023"/>
                  </a:lnTo>
                  <a:lnTo>
                    <a:pt x="415991" y="662773"/>
                  </a:lnTo>
                  <a:lnTo>
                    <a:pt x="5599300" y="3626"/>
                  </a:lnTo>
                  <a:lnTo>
                    <a:pt x="5646290" y="0"/>
                  </a:lnTo>
                  <a:lnTo>
                    <a:pt x="5693065" y="1012"/>
                  </a:lnTo>
                  <a:lnTo>
                    <a:pt x="5739301" y="6574"/>
                  </a:lnTo>
                  <a:lnTo>
                    <a:pt x="5784670" y="16597"/>
                  </a:lnTo>
                  <a:lnTo>
                    <a:pt x="5828848" y="30992"/>
                  </a:lnTo>
                  <a:lnTo>
                    <a:pt x="5871507" y="49670"/>
                  </a:lnTo>
                  <a:lnTo>
                    <a:pt x="5912322" y="72542"/>
                  </a:lnTo>
                  <a:lnTo>
                    <a:pt x="5950966" y="99519"/>
                  </a:lnTo>
                  <a:lnTo>
                    <a:pt x="5986757" y="130181"/>
                  </a:lnTo>
                  <a:lnTo>
                    <a:pt x="6019116" y="163973"/>
                  </a:lnTo>
                  <a:lnTo>
                    <a:pt x="6047877" y="200599"/>
                  </a:lnTo>
                  <a:lnTo>
                    <a:pt x="6072871" y="239768"/>
                  </a:lnTo>
                  <a:lnTo>
                    <a:pt x="6093930" y="281185"/>
                  </a:lnTo>
                  <a:lnTo>
                    <a:pt x="6110888" y="324557"/>
                  </a:lnTo>
                  <a:lnTo>
                    <a:pt x="6123575" y="369590"/>
                  </a:lnTo>
                  <a:lnTo>
                    <a:pt x="6131825" y="415991"/>
                  </a:lnTo>
                  <a:lnTo>
                    <a:pt x="6230188" y="1189483"/>
                  </a:lnTo>
                  <a:lnTo>
                    <a:pt x="6233814" y="1236472"/>
                  </a:lnTo>
                  <a:lnTo>
                    <a:pt x="6232802" y="1283248"/>
                  </a:lnTo>
                  <a:lnTo>
                    <a:pt x="6227240" y="1329483"/>
                  </a:lnTo>
                  <a:lnTo>
                    <a:pt x="6217217" y="1374853"/>
                  </a:lnTo>
                  <a:lnTo>
                    <a:pt x="6202822" y="1419030"/>
                  </a:lnTo>
                  <a:lnTo>
                    <a:pt x="6184144" y="1461689"/>
                  </a:lnTo>
                  <a:lnTo>
                    <a:pt x="6161271" y="1502504"/>
                  </a:lnTo>
                  <a:lnTo>
                    <a:pt x="6134294" y="1541149"/>
                  </a:lnTo>
                  <a:lnTo>
                    <a:pt x="6103632" y="1576939"/>
                  </a:lnTo>
                  <a:lnTo>
                    <a:pt x="6069841" y="1609299"/>
                  </a:lnTo>
                  <a:lnTo>
                    <a:pt x="6033215" y="1638059"/>
                  </a:lnTo>
                  <a:lnTo>
                    <a:pt x="5994046" y="1663053"/>
                  </a:lnTo>
                  <a:lnTo>
                    <a:pt x="5952629" y="1684112"/>
                  </a:lnTo>
                  <a:lnTo>
                    <a:pt x="5909258" y="1701070"/>
                  </a:lnTo>
                  <a:lnTo>
                    <a:pt x="5864224" y="1713757"/>
                  </a:lnTo>
                  <a:lnTo>
                    <a:pt x="5817823" y="1722007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756975" y="5567476"/>
              <a:ext cx="1843405" cy="1107440"/>
            </a:xfrm>
            <a:custGeom>
              <a:avLst/>
              <a:gdLst/>
              <a:ahLst/>
              <a:cxnLst/>
              <a:rect l="l" t="t" r="r" b="b"/>
              <a:pathLst>
                <a:path w="1843404" h="1107440">
                  <a:moveTo>
                    <a:pt x="1805978" y="904659"/>
                  </a:moveTo>
                  <a:lnTo>
                    <a:pt x="822769" y="781748"/>
                  </a:lnTo>
                  <a:lnTo>
                    <a:pt x="663194" y="787755"/>
                  </a:lnTo>
                  <a:lnTo>
                    <a:pt x="675119" y="1106932"/>
                  </a:lnTo>
                  <a:lnTo>
                    <a:pt x="834771" y="1100950"/>
                  </a:lnTo>
                  <a:lnTo>
                    <a:pt x="1805978" y="904659"/>
                  </a:lnTo>
                  <a:close/>
                </a:path>
                <a:path w="1843404" h="1107440">
                  <a:moveTo>
                    <a:pt x="1842858" y="672426"/>
                  </a:moveTo>
                  <a:lnTo>
                    <a:pt x="1841423" y="670725"/>
                  </a:lnTo>
                  <a:lnTo>
                    <a:pt x="241947" y="43954"/>
                  </a:lnTo>
                  <a:lnTo>
                    <a:pt x="89547" y="0"/>
                  </a:lnTo>
                  <a:lnTo>
                    <a:pt x="88036" y="1270"/>
                  </a:lnTo>
                  <a:lnTo>
                    <a:pt x="0" y="306616"/>
                  </a:lnTo>
                  <a:lnTo>
                    <a:pt x="153466" y="350888"/>
                  </a:lnTo>
                  <a:lnTo>
                    <a:pt x="1842858" y="672426"/>
                  </a:lnTo>
                  <a:close/>
                </a:path>
              </a:pathLst>
            </a:custGeom>
            <a:solidFill>
              <a:srgbClr val="292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2693587" y="2918980"/>
              <a:ext cx="1741805" cy="1221740"/>
            </a:xfrm>
            <a:custGeom>
              <a:avLst/>
              <a:gdLst/>
              <a:ahLst/>
              <a:cxnLst/>
              <a:rect l="l" t="t" r="r" b="b"/>
              <a:pathLst>
                <a:path w="1741805" h="1221739">
                  <a:moveTo>
                    <a:pt x="1228559" y="1197229"/>
                  </a:moveTo>
                  <a:lnTo>
                    <a:pt x="1180325" y="881494"/>
                  </a:lnTo>
                  <a:lnTo>
                    <a:pt x="1022464" y="905560"/>
                  </a:lnTo>
                  <a:lnTo>
                    <a:pt x="80962" y="1210589"/>
                  </a:lnTo>
                  <a:lnTo>
                    <a:pt x="81635" y="1210970"/>
                  </a:lnTo>
                  <a:lnTo>
                    <a:pt x="1070635" y="1221333"/>
                  </a:lnTo>
                  <a:lnTo>
                    <a:pt x="1228559" y="1197229"/>
                  </a:lnTo>
                  <a:close/>
                </a:path>
                <a:path w="1741805" h="1221739">
                  <a:moveTo>
                    <a:pt x="1741335" y="284353"/>
                  </a:moveTo>
                  <a:lnTo>
                    <a:pt x="1597507" y="977"/>
                  </a:lnTo>
                  <a:lnTo>
                    <a:pt x="1595793" y="0"/>
                  </a:lnTo>
                  <a:lnTo>
                    <a:pt x="1454353" y="71818"/>
                  </a:lnTo>
                  <a:lnTo>
                    <a:pt x="1092" y="987869"/>
                  </a:lnTo>
                  <a:lnTo>
                    <a:pt x="0" y="989812"/>
                  </a:lnTo>
                  <a:lnTo>
                    <a:pt x="1598917" y="356654"/>
                  </a:lnTo>
                  <a:lnTo>
                    <a:pt x="1741335" y="284353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 rot="21180000">
            <a:off x="6797688" y="3514860"/>
            <a:ext cx="4697462" cy="1138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965"/>
              </a:lnSpc>
            </a:pPr>
            <a:r>
              <a:rPr sz="8950" spc="1015" dirty="0">
                <a:solidFill>
                  <a:srgbClr val="FFFFFF"/>
                </a:solidFill>
                <a:latin typeface="Arial MT"/>
                <a:cs typeface="Arial MT"/>
              </a:rPr>
              <a:t>THANK</a:t>
            </a:r>
            <a:endParaRPr sz="895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 rot="21180000">
            <a:off x="7670213" y="5058123"/>
            <a:ext cx="2952236" cy="1115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785"/>
              </a:lnSpc>
            </a:pPr>
            <a:r>
              <a:rPr sz="8750" spc="75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endParaRPr sz="875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 rot="21180000">
            <a:off x="7995487" y="6730979"/>
            <a:ext cx="2440994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sz="2400" spc="-55" dirty="0">
                <a:solidFill>
                  <a:srgbClr val="292929"/>
                </a:solidFill>
                <a:latin typeface="Verdana"/>
                <a:cs typeface="Verdana"/>
              </a:rPr>
              <a:t>FOR</a:t>
            </a:r>
            <a:r>
              <a:rPr sz="2400" spc="-190" dirty="0">
                <a:solidFill>
                  <a:srgbClr val="292929"/>
                </a:solidFill>
                <a:latin typeface="Verdana"/>
                <a:cs typeface="Verdana"/>
              </a:rPr>
              <a:t> </a:t>
            </a:r>
            <a:r>
              <a:rPr sz="3600" spc="-89" baseline="1157" dirty="0">
                <a:solidFill>
                  <a:srgbClr val="292929"/>
                </a:solidFill>
                <a:latin typeface="Verdana"/>
                <a:cs typeface="Verdana"/>
              </a:rPr>
              <a:t>ATTE</a:t>
            </a:r>
            <a:r>
              <a:rPr sz="3600" spc="-89" baseline="2314" dirty="0">
                <a:solidFill>
                  <a:srgbClr val="292929"/>
                </a:solidFill>
                <a:latin typeface="Verdana"/>
                <a:cs typeface="Verdana"/>
              </a:rPr>
              <a:t>NTION</a:t>
            </a:r>
            <a:endParaRPr sz="3600" baseline="2314">
              <a:latin typeface="Verdana"/>
              <a:cs typeface="Verdan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11" name="object 11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15" name="object 15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980690" cy="4258310"/>
          </a:xfrm>
          <a:custGeom>
            <a:avLst/>
            <a:gdLst/>
            <a:ahLst/>
            <a:cxnLst/>
            <a:rect l="l" t="t" r="r" b="b"/>
            <a:pathLst>
              <a:path w="2980690" h="4258310">
                <a:moveTo>
                  <a:pt x="130131" y="4257793"/>
                </a:moveTo>
                <a:lnTo>
                  <a:pt x="0" y="4257793"/>
                </a:lnTo>
                <a:lnTo>
                  <a:pt x="0" y="0"/>
                </a:lnTo>
                <a:lnTo>
                  <a:pt x="2749469" y="0"/>
                </a:lnTo>
                <a:lnTo>
                  <a:pt x="2763401" y="41393"/>
                </a:lnTo>
                <a:lnTo>
                  <a:pt x="2779894" y="79493"/>
                </a:lnTo>
                <a:lnTo>
                  <a:pt x="2795776" y="117593"/>
                </a:lnTo>
                <a:lnTo>
                  <a:pt x="2811043" y="168393"/>
                </a:lnTo>
                <a:lnTo>
                  <a:pt x="2825688" y="206493"/>
                </a:lnTo>
                <a:lnTo>
                  <a:pt x="2839707" y="244593"/>
                </a:lnTo>
                <a:lnTo>
                  <a:pt x="2853094" y="295393"/>
                </a:lnTo>
                <a:lnTo>
                  <a:pt x="2865844" y="333493"/>
                </a:lnTo>
                <a:lnTo>
                  <a:pt x="2877951" y="384293"/>
                </a:lnTo>
                <a:lnTo>
                  <a:pt x="2889411" y="422393"/>
                </a:lnTo>
                <a:lnTo>
                  <a:pt x="2900218" y="473193"/>
                </a:lnTo>
                <a:lnTo>
                  <a:pt x="2910366" y="523993"/>
                </a:lnTo>
                <a:lnTo>
                  <a:pt x="2919850" y="562093"/>
                </a:lnTo>
                <a:lnTo>
                  <a:pt x="2928665" y="612893"/>
                </a:lnTo>
                <a:lnTo>
                  <a:pt x="2936805" y="650993"/>
                </a:lnTo>
                <a:lnTo>
                  <a:pt x="2944266" y="701793"/>
                </a:lnTo>
                <a:lnTo>
                  <a:pt x="2951042" y="752593"/>
                </a:lnTo>
                <a:lnTo>
                  <a:pt x="2957127" y="790693"/>
                </a:lnTo>
                <a:lnTo>
                  <a:pt x="2962516" y="841493"/>
                </a:lnTo>
                <a:lnTo>
                  <a:pt x="2967203" y="892293"/>
                </a:lnTo>
                <a:lnTo>
                  <a:pt x="2971185" y="930393"/>
                </a:lnTo>
                <a:lnTo>
                  <a:pt x="2974454" y="981193"/>
                </a:lnTo>
                <a:lnTo>
                  <a:pt x="2977006" y="1031993"/>
                </a:lnTo>
                <a:lnTo>
                  <a:pt x="2978836" y="1082793"/>
                </a:lnTo>
                <a:lnTo>
                  <a:pt x="2979938" y="1120893"/>
                </a:lnTo>
                <a:lnTo>
                  <a:pt x="2980306" y="1171693"/>
                </a:lnTo>
                <a:lnTo>
                  <a:pt x="2979938" y="1222493"/>
                </a:lnTo>
                <a:lnTo>
                  <a:pt x="2978836" y="1273293"/>
                </a:lnTo>
                <a:lnTo>
                  <a:pt x="2977006" y="1324093"/>
                </a:lnTo>
                <a:lnTo>
                  <a:pt x="2974454" y="1362193"/>
                </a:lnTo>
                <a:lnTo>
                  <a:pt x="2971185" y="1412993"/>
                </a:lnTo>
                <a:lnTo>
                  <a:pt x="2967203" y="1463793"/>
                </a:lnTo>
                <a:lnTo>
                  <a:pt x="2962516" y="1514593"/>
                </a:lnTo>
                <a:lnTo>
                  <a:pt x="2957127" y="1552693"/>
                </a:lnTo>
                <a:lnTo>
                  <a:pt x="2951042" y="1603493"/>
                </a:lnTo>
                <a:lnTo>
                  <a:pt x="2944266" y="1654293"/>
                </a:lnTo>
                <a:lnTo>
                  <a:pt x="2936805" y="1692393"/>
                </a:lnTo>
                <a:lnTo>
                  <a:pt x="2928665" y="1743193"/>
                </a:lnTo>
                <a:lnTo>
                  <a:pt x="2919850" y="1781293"/>
                </a:lnTo>
                <a:lnTo>
                  <a:pt x="2910366" y="1832093"/>
                </a:lnTo>
                <a:lnTo>
                  <a:pt x="2900218" y="1882893"/>
                </a:lnTo>
                <a:lnTo>
                  <a:pt x="2889411" y="1920993"/>
                </a:lnTo>
                <a:lnTo>
                  <a:pt x="2877951" y="1971793"/>
                </a:lnTo>
                <a:lnTo>
                  <a:pt x="2865844" y="2009893"/>
                </a:lnTo>
                <a:lnTo>
                  <a:pt x="2853094" y="2060693"/>
                </a:lnTo>
                <a:lnTo>
                  <a:pt x="2839707" y="2098793"/>
                </a:lnTo>
                <a:lnTo>
                  <a:pt x="2825688" y="2136893"/>
                </a:lnTo>
                <a:lnTo>
                  <a:pt x="2811043" y="2187693"/>
                </a:lnTo>
                <a:lnTo>
                  <a:pt x="2795776" y="2225793"/>
                </a:lnTo>
                <a:lnTo>
                  <a:pt x="2779894" y="2276593"/>
                </a:lnTo>
                <a:lnTo>
                  <a:pt x="2763401" y="2314693"/>
                </a:lnTo>
                <a:lnTo>
                  <a:pt x="2746304" y="2352793"/>
                </a:lnTo>
                <a:lnTo>
                  <a:pt x="2728606" y="2403593"/>
                </a:lnTo>
                <a:lnTo>
                  <a:pt x="2710314" y="2441693"/>
                </a:lnTo>
                <a:lnTo>
                  <a:pt x="2691433" y="2479793"/>
                </a:lnTo>
                <a:lnTo>
                  <a:pt x="2671969" y="2517893"/>
                </a:lnTo>
                <a:lnTo>
                  <a:pt x="2651926" y="2555993"/>
                </a:lnTo>
                <a:lnTo>
                  <a:pt x="2631309" y="2606793"/>
                </a:lnTo>
                <a:lnTo>
                  <a:pt x="2610126" y="2644893"/>
                </a:lnTo>
                <a:lnTo>
                  <a:pt x="2588379" y="2682993"/>
                </a:lnTo>
                <a:lnTo>
                  <a:pt x="2566076" y="2721093"/>
                </a:lnTo>
                <a:lnTo>
                  <a:pt x="2543221" y="2759193"/>
                </a:lnTo>
                <a:lnTo>
                  <a:pt x="2519820" y="2797293"/>
                </a:lnTo>
                <a:lnTo>
                  <a:pt x="2495878" y="2835393"/>
                </a:lnTo>
                <a:lnTo>
                  <a:pt x="2471400" y="2873493"/>
                </a:lnTo>
                <a:lnTo>
                  <a:pt x="2446392" y="2911593"/>
                </a:lnTo>
                <a:lnTo>
                  <a:pt x="2420859" y="2949693"/>
                </a:lnTo>
                <a:lnTo>
                  <a:pt x="2394806" y="2987793"/>
                </a:lnTo>
                <a:lnTo>
                  <a:pt x="2368239" y="3025893"/>
                </a:lnTo>
                <a:lnTo>
                  <a:pt x="2341163" y="3051293"/>
                </a:lnTo>
                <a:lnTo>
                  <a:pt x="2313583" y="3089393"/>
                </a:lnTo>
                <a:lnTo>
                  <a:pt x="2285505" y="3127493"/>
                </a:lnTo>
                <a:lnTo>
                  <a:pt x="2256934" y="3165593"/>
                </a:lnTo>
                <a:lnTo>
                  <a:pt x="2227876" y="3190993"/>
                </a:lnTo>
                <a:lnTo>
                  <a:pt x="2198335" y="3229093"/>
                </a:lnTo>
                <a:lnTo>
                  <a:pt x="2168317" y="3267193"/>
                </a:lnTo>
                <a:lnTo>
                  <a:pt x="2137828" y="3292593"/>
                </a:lnTo>
                <a:lnTo>
                  <a:pt x="2106872" y="3330693"/>
                </a:lnTo>
                <a:lnTo>
                  <a:pt x="2075456" y="3356093"/>
                </a:lnTo>
                <a:lnTo>
                  <a:pt x="2043584" y="3394193"/>
                </a:lnTo>
                <a:lnTo>
                  <a:pt x="2011262" y="3419593"/>
                </a:lnTo>
                <a:lnTo>
                  <a:pt x="1978495" y="3457693"/>
                </a:lnTo>
                <a:lnTo>
                  <a:pt x="1911648" y="3508493"/>
                </a:lnTo>
                <a:lnTo>
                  <a:pt x="1877578" y="3546593"/>
                </a:lnTo>
                <a:lnTo>
                  <a:pt x="1808174" y="3597393"/>
                </a:lnTo>
                <a:lnTo>
                  <a:pt x="1737118" y="3648193"/>
                </a:lnTo>
                <a:lnTo>
                  <a:pt x="1664454" y="3698993"/>
                </a:lnTo>
                <a:lnTo>
                  <a:pt x="1590223" y="3749793"/>
                </a:lnTo>
                <a:lnTo>
                  <a:pt x="1514470" y="3800593"/>
                </a:lnTo>
                <a:lnTo>
                  <a:pt x="1398078" y="3876793"/>
                </a:lnTo>
                <a:lnTo>
                  <a:pt x="1358565" y="3889493"/>
                </a:lnTo>
                <a:lnTo>
                  <a:pt x="1278498" y="3940293"/>
                </a:lnTo>
                <a:lnTo>
                  <a:pt x="1237955" y="3952993"/>
                </a:lnTo>
                <a:lnTo>
                  <a:pt x="1197080" y="3978393"/>
                </a:lnTo>
                <a:lnTo>
                  <a:pt x="1155877" y="3991093"/>
                </a:lnTo>
                <a:lnTo>
                  <a:pt x="1114351" y="4016493"/>
                </a:lnTo>
                <a:lnTo>
                  <a:pt x="1030356" y="4041893"/>
                </a:lnTo>
                <a:lnTo>
                  <a:pt x="987897" y="4067293"/>
                </a:lnTo>
                <a:lnTo>
                  <a:pt x="945137" y="4079993"/>
                </a:lnTo>
                <a:lnTo>
                  <a:pt x="502176" y="4206993"/>
                </a:lnTo>
                <a:lnTo>
                  <a:pt x="456461" y="4206993"/>
                </a:lnTo>
                <a:lnTo>
                  <a:pt x="364327" y="4232393"/>
                </a:lnTo>
                <a:lnTo>
                  <a:pt x="317918" y="4232393"/>
                </a:lnTo>
                <a:lnTo>
                  <a:pt x="271289" y="4245093"/>
                </a:lnTo>
                <a:lnTo>
                  <a:pt x="177390" y="4245093"/>
                </a:lnTo>
                <a:lnTo>
                  <a:pt x="130131" y="4257793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777193" y="3846145"/>
            <a:ext cx="2511425" cy="5016500"/>
          </a:xfrm>
          <a:custGeom>
            <a:avLst/>
            <a:gdLst/>
            <a:ahLst/>
            <a:cxnLst/>
            <a:rect l="l" t="t" r="r" b="b"/>
            <a:pathLst>
              <a:path w="2511425" h="5016500">
                <a:moveTo>
                  <a:pt x="2510804" y="5016500"/>
                </a:moveTo>
                <a:lnTo>
                  <a:pt x="2366637" y="5016500"/>
                </a:lnTo>
                <a:lnTo>
                  <a:pt x="2319046" y="5003800"/>
                </a:lnTo>
                <a:lnTo>
                  <a:pt x="2224612" y="5003800"/>
                </a:lnTo>
                <a:lnTo>
                  <a:pt x="2177784" y="4991100"/>
                </a:lnTo>
                <a:lnTo>
                  <a:pt x="2131227" y="4991100"/>
                </a:lnTo>
                <a:lnTo>
                  <a:pt x="2038957" y="4965700"/>
                </a:lnTo>
                <a:lnTo>
                  <a:pt x="1993260" y="4965700"/>
                </a:lnTo>
                <a:lnTo>
                  <a:pt x="1639277" y="4864100"/>
                </a:lnTo>
                <a:lnTo>
                  <a:pt x="1596599" y="4838700"/>
                </a:lnTo>
                <a:lnTo>
                  <a:pt x="1512380" y="4813300"/>
                </a:lnTo>
                <a:lnTo>
                  <a:pt x="1470855" y="4787900"/>
                </a:lnTo>
                <a:lnTo>
                  <a:pt x="1429730" y="4775200"/>
                </a:lnTo>
                <a:lnTo>
                  <a:pt x="1348714" y="4724400"/>
                </a:lnTo>
                <a:lnTo>
                  <a:pt x="1308840" y="4711700"/>
                </a:lnTo>
                <a:lnTo>
                  <a:pt x="1269397" y="4686300"/>
                </a:lnTo>
                <a:lnTo>
                  <a:pt x="1191844" y="4635500"/>
                </a:lnTo>
                <a:lnTo>
                  <a:pt x="1116120" y="4584700"/>
                </a:lnTo>
                <a:lnTo>
                  <a:pt x="1042289" y="4533900"/>
                </a:lnTo>
                <a:lnTo>
                  <a:pt x="970416" y="4483100"/>
                </a:lnTo>
                <a:lnTo>
                  <a:pt x="935235" y="4457700"/>
                </a:lnTo>
                <a:lnTo>
                  <a:pt x="900567" y="4432300"/>
                </a:lnTo>
                <a:lnTo>
                  <a:pt x="866422" y="4394200"/>
                </a:lnTo>
                <a:lnTo>
                  <a:pt x="832807" y="4368800"/>
                </a:lnTo>
                <a:lnTo>
                  <a:pt x="799730" y="4343400"/>
                </a:lnTo>
                <a:lnTo>
                  <a:pt x="767199" y="4305300"/>
                </a:lnTo>
                <a:lnTo>
                  <a:pt x="735224" y="4279900"/>
                </a:lnTo>
                <a:lnTo>
                  <a:pt x="703810" y="4241800"/>
                </a:lnTo>
                <a:lnTo>
                  <a:pt x="672968" y="4216400"/>
                </a:lnTo>
                <a:lnTo>
                  <a:pt x="642704" y="4178300"/>
                </a:lnTo>
                <a:lnTo>
                  <a:pt x="613028" y="4140200"/>
                </a:lnTo>
                <a:lnTo>
                  <a:pt x="583946" y="4114800"/>
                </a:lnTo>
                <a:lnTo>
                  <a:pt x="555468" y="4076700"/>
                </a:lnTo>
                <a:lnTo>
                  <a:pt x="527601" y="4038600"/>
                </a:lnTo>
                <a:lnTo>
                  <a:pt x="500354" y="4000500"/>
                </a:lnTo>
                <a:lnTo>
                  <a:pt x="473734" y="3975100"/>
                </a:lnTo>
                <a:lnTo>
                  <a:pt x="447750" y="3937000"/>
                </a:lnTo>
                <a:lnTo>
                  <a:pt x="422409" y="3898900"/>
                </a:lnTo>
                <a:lnTo>
                  <a:pt x="397721" y="3860800"/>
                </a:lnTo>
                <a:lnTo>
                  <a:pt x="373692" y="3822700"/>
                </a:lnTo>
                <a:lnTo>
                  <a:pt x="350332" y="3784600"/>
                </a:lnTo>
                <a:lnTo>
                  <a:pt x="327648" y="3746500"/>
                </a:lnTo>
                <a:lnTo>
                  <a:pt x="305648" y="3708400"/>
                </a:lnTo>
                <a:lnTo>
                  <a:pt x="284341" y="3657600"/>
                </a:lnTo>
                <a:lnTo>
                  <a:pt x="263734" y="3619500"/>
                </a:lnTo>
                <a:lnTo>
                  <a:pt x="243837" y="3581400"/>
                </a:lnTo>
                <a:lnTo>
                  <a:pt x="224656" y="3543300"/>
                </a:lnTo>
                <a:lnTo>
                  <a:pt x="206200" y="3505200"/>
                </a:lnTo>
                <a:lnTo>
                  <a:pt x="188476" y="3454400"/>
                </a:lnTo>
                <a:lnTo>
                  <a:pt x="171495" y="3416300"/>
                </a:lnTo>
                <a:lnTo>
                  <a:pt x="155262" y="3378200"/>
                </a:lnTo>
                <a:lnTo>
                  <a:pt x="139787" y="3327400"/>
                </a:lnTo>
                <a:lnTo>
                  <a:pt x="125077" y="3289300"/>
                </a:lnTo>
                <a:lnTo>
                  <a:pt x="111141" y="3238500"/>
                </a:lnTo>
                <a:lnTo>
                  <a:pt x="97987" y="3200400"/>
                </a:lnTo>
                <a:lnTo>
                  <a:pt x="85623" y="3149600"/>
                </a:lnTo>
                <a:lnTo>
                  <a:pt x="74056" y="3111500"/>
                </a:lnTo>
                <a:lnTo>
                  <a:pt x="63296" y="3060700"/>
                </a:lnTo>
                <a:lnTo>
                  <a:pt x="53350" y="3022600"/>
                </a:lnTo>
                <a:lnTo>
                  <a:pt x="44226" y="2971800"/>
                </a:lnTo>
                <a:lnTo>
                  <a:pt x="35932" y="2933700"/>
                </a:lnTo>
                <a:lnTo>
                  <a:pt x="28477" y="2882900"/>
                </a:lnTo>
                <a:lnTo>
                  <a:pt x="21869" y="2832100"/>
                </a:lnTo>
                <a:lnTo>
                  <a:pt x="16116" y="2794000"/>
                </a:lnTo>
                <a:lnTo>
                  <a:pt x="11225" y="2743200"/>
                </a:lnTo>
                <a:lnTo>
                  <a:pt x="7206" y="2692400"/>
                </a:lnTo>
                <a:lnTo>
                  <a:pt x="4065" y="2641600"/>
                </a:lnTo>
                <a:lnTo>
                  <a:pt x="1812" y="2603500"/>
                </a:lnTo>
                <a:lnTo>
                  <a:pt x="454" y="2552700"/>
                </a:lnTo>
                <a:lnTo>
                  <a:pt x="0" y="2501900"/>
                </a:lnTo>
                <a:lnTo>
                  <a:pt x="454" y="2451100"/>
                </a:lnTo>
                <a:lnTo>
                  <a:pt x="1812" y="2413000"/>
                </a:lnTo>
                <a:lnTo>
                  <a:pt x="4065" y="2362200"/>
                </a:lnTo>
                <a:lnTo>
                  <a:pt x="7206" y="2311400"/>
                </a:lnTo>
                <a:lnTo>
                  <a:pt x="11225" y="2260600"/>
                </a:lnTo>
                <a:lnTo>
                  <a:pt x="16116" y="2222500"/>
                </a:lnTo>
                <a:lnTo>
                  <a:pt x="21869" y="2171700"/>
                </a:lnTo>
                <a:lnTo>
                  <a:pt x="28477" y="2120900"/>
                </a:lnTo>
                <a:lnTo>
                  <a:pt x="35932" y="2082800"/>
                </a:lnTo>
                <a:lnTo>
                  <a:pt x="44226" y="2032000"/>
                </a:lnTo>
                <a:lnTo>
                  <a:pt x="53350" y="1993900"/>
                </a:lnTo>
                <a:lnTo>
                  <a:pt x="63296" y="1943100"/>
                </a:lnTo>
                <a:lnTo>
                  <a:pt x="74056" y="1905000"/>
                </a:lnTo>
                <a:lnTo>
                  <a:pt x="85623" y="1854200"/>
                </a:lnTo>
                <a:lnTo>
                  <a:pt x="97987" y="1816100"/>
                </a:lnTo>
                <a:lnTo>
                  <a:pt x="111141" y="1765300"/>
                </a:lnTo>
                <a:lnTo>
                  <a:pt x="125077" y="1727200"/>
                </a:lnTo>
                <a:lnTo>
                  <a:pt x="139787" y="1676400"/>
                </a:lnTo>
                <a:lnTo>
                  <a:pt x="155262" y="1638300"/>
                </a:lnTo>
                <a:lnTo>
                  <a:pt x="171495" y="1587500"/>
                </a:lnTo>
                <a:lnTo>
                  <a:pt x="188476" y="1549400"/>
                </a:lnTo>
                <a:lnTo>
                  <a:pt x="206200" y="1511300"/>
                </a:lnTo>
                <a:lnTo>
                  <a:pt x="224656" y="1473200"/>
                </a:lnTo>
                <a:lnTo>
                  <a:pt x="243837" y="1422400"/>
                </a:lnTo>
                <a:lnTo>
                  <a:pt x="263734" y="1384300"/>
                </a:lnTo>
                <a:lnTo>
                  <a:pt x="284341" y="1346200"/>
                </a:lnTo>
                <a:lnTo>
                  <a:pt x="305648" y="1308100"/>
                </a:lnTo>
                <a:lnTo>
                  <a:pt x="327648" y="1270000"/>
                </a:lnTo>
                <a:lnTo>
                  <a:pt x="350332" y="1231900"/>
                </a:lnTo>
                <a:lnTo>
                  <a:pt x="373692" y="1193800"/>
                </a:lnTo>
                <a:lnTo>
                  <a:pt x="397721" y="1155700"/>
                </a:lnTo>
                <a:lnTo>
                  <a:pt x="422409" y="1117600"/>
                </a:lnTo>
                <a:lnTo>
                  <a:pt x="447750" y="1079500"/>
                </a:lnTo>
                <a:lnTo>
                  <a:pt x="473734" y="1041400"/>
                </a:lnTo>
                <a:lnTo>
                  <a:pt x="500354" y="1003300"/>
                </a:lnTo>
                <a:lnTo>
                  <a:pt x="527601" y="965200"/>
                </a:lnTo>
                <a:lnTo>
                  <a:pt x="555468" y="927100"/>
                </a:lnTo>
                <a:lnTo>
                  <a:pt x="583946" y="901700"/>
                </a:lnTo>
                <a:lnTo>
                  <a:pt x="613028" y="863600"/>
                </a:lnTo>
                <a:lnTo>
                  <a:pt x="642704" y="825500"/>
                </a:lnTo>
                <a:lnTo>
                  <a:pt x="672968" y="800100"/>
                </a:lnTo>
                <a:lnTo>
                  <a:pt x="703810" y="762000"/>
                </a:lnTo>
                <a:lnTo>
                  <a:pt x="735224" y="736600"/>
                </a:lnTo>
                <a:lnTo>
                  <a:pt x="767199" y="698500"/>
                </a:lnTo>
                <a:lnTo>
                  <a:pt x="799730" y="673100"/>
                </a:lnTo>
                <a:lnTo>
                  <a:pt x="832807" y="635000"/>
                </a:lnTo>
                <a:lnTo>
                  <a:pt x="866422" y="609600"/>
                </a:lnTo>
                <a:lnTo>
                  <a:pt x="900567" y="584200"/>
                </a:lnTo>
                <a:lnTo>
                  <a:pt x="935235" y="546100"/>
                </a:lnTo>
                <a:lnTo>
                  <a:pt x="970416" y="520700"/>
                </a:lnTo>
                <a:lnTo>
                  <a:pt x="1042289" y="469900"/>
                </a:lnTo>
                <a:lnTo>
                  <a:pt x="1116120" y="419100"/>
                </a:lnTo>
                <a:lnTo>
                  <a:pt x="1191844" y="368300"/>
                </a:lnTo>
                <a:lnTo>
                  <a:pt x="1269397" y="317500"/>
                </a:lnTo>
                <a:lnTo>
                  <a:pt x="1308840" y="304800"/>
                </a:lnTo>
                <a:lnTo>
                  <a:pt x="1389014" y="254000"/>
                </a:lnTo>
                <a:lnTo>
                  <a:pt x="1429730" y="241300"/>
                </a:lnTo>
                <a:lnTo>
                  <a:pt x="1470855" y="215900"/>
                </a:lnTo>
                <a:lnTo>
                  <a:pt x="1512380" y="203200"/>
                </a:lnTo>
                <a:lnTo>
                  <a:pt x="1554298" y="177800"/>
                </a:lnTo>
                <a:lnTo>
                  <a:pt x="1682322" y="139700"/>
                </a:lnTo>
                <a:lnTo>
                  <a:pt x="1725727" y="114300"/>
                </a:lnTo>
                <a:lnTo>
                  <a:pt x="1902784" y="63500"/>
                </a:lnTo>
                <a:lnTo>
                  <a:pt x="1947867" y="63500"/>
                </a:lnTo>
                <a:lnTo>
                  <a:pt x="2084949" y="25400"/>
                </a:lnTo>
                <a:lnTo>
                  <a:pt x="2131227" y="25400"/>
                </a:lnTo>
                <a:lnTo>
                  <a:pt x="2177784" y="12700"/>
                </a:lnTo>
                <a:lnTo>
                  <a:pt x="2224612" y="12700"/>
                </a:lnTo>
                <a:lnTo>
                  <a:pt x="2271702" y="0"/>
                </a:lnTo>
                <a:lnTo>
                  <a:pt x="2510804" y="0"/>
                </a:lnTo>
                <a:lnTo>
                  <a:pt x="2510804" y="152400"/>
                </a:lnTo>
                <a:lnTo>
                  <a:pt x="2319842" y="152400"/>
                </a:lnTo>
                <a:lnTo>
                  <a:pt x="2272736" y="165100"/>
                </a:lnTo>
                <a:lnTo>
                  <a:pt x="2225903" y="165100"/>
                </a:lnTo>
                <a:lnTo>
                  <a:pt x="2179351" y="177800"/>
                </a:lnTo>
                <a:lnTo>
                  <a:pt x="2133090" y="177800"/>
                </a:lnTo>
                <a:lnTo>
                  <a:pt x="2087128" y="190500"/>
                </a:lnTo>
                <a:lnTo>
                  <a:pt x="2041475" y="190500"/>
                </a:lnTo>
                <a:lnTo>
                  <a:pt x="1688454" y="292100"/>
                </a:lnTo>
                <a:lnTo>
                  <a:pt x="1645988" y="317500"/>
                </a:lnTo>
                <a:lnTo>
                  <a:pt x="1562265" y="342900"/>
                </a:lnTo>
                <a:lnTo>
                  <a:pt x="1521026" y="368300"/>
                </a:lnTo>
                <a:lnTo>
                  <a:pt x="1480213" y="381000"/>
                </a:lnTo>
                <a:lnTo>
                  <a:pt x="1399906" y="431800"/>
                </a:lnTo>
                <a:lnTo>
                  <a:pt x="1360429" y="444500"/>
                </a:lnTo>
                <a:lnTo>
                  <a:pt x="1282874" y="495300"/>
                </a:lnTo>
                <a:lnTo>
                  <a:pt x="1207246" y="546100"/>
                </a:lnTo>
                <a:lnTo>
                  <a:pt x="1133616" y="596900"/>
                </a:lnTo>
                <a:lnTo>
                  <a:pt x="1097574" y="622300"/>
                </a:lnTo>
                <a:lnTo>
                  <a:pt x="1062058" y="647700"/>
                </a:lnTo>
                <a:lnTo>
                  <a:pt x="1027079" y="673100"/>
                </a:lnTo>
                <a:lnTo>
                  <a:pt x="992645" y="698500"/>
                </a:lnTo>
                <a:lnTo>
                  <a:pt x="958766" y="736600"/>
                </a:lnTo>
                <a:lnTo>
                  <a:pt x="925449" y="762000"/>
                </a:lnTo>
                <a:lnTo>
                  <a:pt x="892706" y="787400"/>
                </a:lnTo>
                <a:lnTo>
                  <a:pt x="860544" y="825500"/>
                </a:lnTo>
                <a:lnTo>
                  <a:pt x="828973" y="850900"/>
                </a:lnTo>
                <a:lnTo>
                  <a:pt x="798001" y="889000"/>
                </a:lnTo>
                <a:lnTo>
                  <a:pt x="767639" y="914400"/>
                </a:lnTo>
                <a:lnTo>
                  <a:pt x="737894" y="952500"/>
                </a:lnTo>
                <a:lnTo>
                  <a:pt x="708777" y="990600"/>
                </a:lnTo>
                <a:lnTo>
                  <a:pt x="680296" y="1016000"/>
                </a:lnTo>
                <a:lnTo>
                  <a:pt x="652460" y="1054100"/>
                </a:lnTo>
                <a:lnTo>
                  <a:pt x="625279" y="1092200"/>
                </a:lnTo>
                <a:lnTo>
                  <a:pt x="598761" y="1130300"/>
                </a:lnTo>
                <a:lnTo>
                  <a:pt x="572916" y="1168400"/>
                </a:lnTo>
                <a:lnTo>
                  <a:pt x="547753" y="1206500"/>
                </a:lnTo>
                <a:lnTo>
                  <a:pt x="523280" y="1244600"/>
                </a:lnTo>
                <a:lnTo>
                  <a:pt x="499508" y="1282700"/>
                </a:lnTo>
                <a:lnTo>
                  <a:pt x="476444" y="1320800"/>
                </a:lnTo>
                <a:lnTo>
                  <a:pt x="454098" y="1358900"/>
                </a:lnTo>
                <a:lnTo>
                  <a:pt x="432480" y="1397000"/>
                </a:lnTo>
                <a:lnTo>
                  <a:pt x="411598" y="1435100"/>
                </a:lnTo>
                <a:lnTo>
                  <a:pt x="391462" y="1473200"/>
                </a:lnTo>
                <a:lnTo>
                  <a:pt x="372080" y="1511300"/>
                </a:lnTo>
                <a:lnTo>
                  <a:pt x="353461" y="1562100"/>
                </a:lnTo>
                <a:lnTo>
                  <a:pt x="335616" y="1600200"/>
                </a:lnTo>
                <a:lnTo>
                  <a:pt x="318552" y="1638300"/>
                </a:lnTo>
                <a:lnTo>
                  <a:pt x="302279" y="1676400"/>
                </a:lnTo>
                <a:lnTo>
                  <a:pt x="286806" y="1727200"/>
                </a:lnTo>
                <a:lnTo>
                  <a:pt x="272143" y="1765300"/>
                </a:lnTo>
                <a:lnTo>
                  <a:pt x="258297" y="1816100"/>
                </a:lnTo>
                <a:lnTo>
                  <a:pt x="245279" y="1854200"/>
                </a:lnTo>
                <a:lnTo>
                  <a:pt x="233097" y="1905000"/>
                </a:lnTo>
                <a:lnTo>
                  <a:pt x="221761" y="1943100"/>
                </a:lnTo>
                <a:lnTo>
                  <a:pt x="211279" y="1993900"/>
                </a:lnTo>
                <a:lnTo>
                  <a:pt x="201661" y="2032000"/>
                </a:lnTo>
                <a:lnTo>
                  <a:pt x="192916" y="2082800"/>
                </a:lnTo>
                <a:lnTo>
                  <a:pt x="185053" y="2120900"/>
                </a:lnTo>
                <a:lnTo>
                  <a:pt x="178080" y="2171700"/>
                </a:lnTo>
                <a:lnTo>
                  <a:pt x="172008" y="2222500"/>
                </a:lnTo>
                <a:lnTo>
                  <a:pt x="166845" y="2260600"/>
                </a:lnTo>
                <a:lnTo>
                  <a:pt x="162601" y="2311400"/>
                </a:lnTo>
                <a:lnTo>
                  <a:pt x="159284" y="2362200"/>
                </a:lnTo>
                <a:lnTo>
                  <a:pt x="156903" y="2413000"/>
                </a:lnTo>
                <a:lnTo>
                  <a:pt x="155468" y="2451100"/>
                </a:lnTo>
                <a:lnTo>
                  <a:pt x="154987" y="2501900"/>
                </a:lnTo>
                <a:lnTo>
                  <a:pt x="155468" y="2552700"/>
                </a:lnTo>
                <a:lnTo>
                  <a:pt x="156903" y="2603500"/>
                </a:lnTo>
                <a:lnTo>
                  <a:pt x="159284" y="2654300"/>
                </a:lnTo>
                <a:lnTo>
                  <a:pt x="162601" y="2692400"/>
                </a:lnTo>
                <a:lnTo>
                  <a:pt x="166845" y="2743200"/>
                </a:lnTo>
                <a:lnTo>
                  <a:pt x="172008" y="2794000"/>
                </a:lnTo>
                <a:lnTo>
                  <a:pt x="178080" y="2832100"/>
                </a:lnTo>
                <a:lnTo>
                  <a:pt x="185053" y="2882900"/>
                </a:lnTo>
                <a:lnTo>
                  <a:pt x="192916" y="2933700"/>
                </a:lnTo>
                <a:lnTo>
                  <a:pt x="201661" y="2971800"/>
                </a:lnTo>
                <a:lnTo>
                  <a:pt x="211279" y="3022600"/>
                </a:lnTo>
                <a:lnTo>
                  <a:pt x="221761" y="3060700"/>
                </a:lnTo>
                <a:lnTo>
                  <a:pt x="233097" y="3111500"/>
                </a:lnTo>
                <a:lnTo>
                  <a:pt x="245279" y="3149600"/>
                </a:lnTo>
                <a:lnTo>
                  <a:pt x="258297" y="3200400"/>
                </a:lnTo>
                <a:lnTo>
                  <a:pt x="272143" y="3238500"/>
                </a:lnTo>
                <a:lnTo>
                  <a:pt x="286806" y="3289300"/>
                </a:lnTo>
                <a:lnTo>
                  <a:pt x="302279" y="3327400"/>
                </a:lnTo>
                <a:lnTo>
                  <a:pt x="318552" y="3365500"/>
                </a:lnTo>
                <a:lnTo>
                  <a:pt x="335616" y="3416300"/>
                </a:lnTo>
                <a:lnTo>
                  <a:pt x="353461" y="3454400"/>
                </a:lnTo>
                <a:lnTo>
                  <a:pt x="372080" y="3492500"/>
                </a:lnTo>
                <a:lnTo>
                  <a:pt x="391462" y="3530600"/>
                </a:lnTo>
                <a:lnTo>
                  <a:pt x="411598" y="3581400"/>
                </a:lnTo>
                <a:lnTo>
                  <a:pt x="432480" y="3619500"/>
                </a:lnTo>
                <a:lnTo>
                  <a:pt x="454098" y="3657600"/>
                </a:lnTo>
                <a:lnTo>
                  <a:pt x="476444" y="3695700"/>
                </a:lnTo>
                <a:lnTo>
                  <a:pt x="499508" y="3733800"/>
                </a:lnTo>
                <a:lnTo>
                  <a:pt x="523280" y="3771900"/>
                </a:lnTo>
                <a:lnTo>
                  <a:pt x="547753" y="3810000"/>
                </a:lnTo>
                <a:lnTo>
                  <a:pt x="572916" y="3848100"/>
                </a:lnTo>
                <a:lnTo>
                  <a:pt x="598761" y="3886200"/>
                </a:lnTo>
                <a:lnTo>
                  <a:pt x="625279" y="3911600"/>
                </a:lnTo>
                <a:lnTo>
                  <a:pt x="652460" y="3949700"/>
                </a:lnTo>
                <a:lnTo>
                  <a:pt x="680296" y="3987800"/>
                </a:lnTo>
                <a:lnTo>
                  <a:pt x="708777" y="4025900"/>
                </a:lnTo>
                <a:lnTo>
                  <a:pt x="737894" y="4051300"/>
                </a:lnTo>
                <a:lnTo>
                  <a:pt x="767639" y="4089400"/>
                </a:lnTo>
                <a:lnTo>
                  <a:pt x="798001" y="4127500"/>
                </a:lnTo>
                <a:lnTo>
                  <a:pt x="828973" y="4152900"/>
                </a:lnTo>
                <a:lnTo>
                  <a:pt x="860544" y="4191000"/>
                </a:lnTo>
                <a:lnTo>
                  <a:pt x="892706" y="4216400"/>
                </a:lnTo>
                <a:lnTo>
                  <a:pt x="925449" y="4241800"/>
                </a:lnTo>
                <a:lnTo>
                  <a:pt x="958766" y="4279900"/>
                </a:lnTo>
                <a:lnTo>
                  <a:pt x="992645" y="4305300"/>
                </a:lnTo>
                <a:lnTo>
                  <a:pt x="1027079" y="4330700"/>
                </a:lnTo>
                <a:lnTo>
                  <a:pt x="1062058" y="4368800"/>
                </a:lnTo>
                <a:lnTo>
                  <a:pt x="1097574" y="4394200"/>
                </a:lnTo>
                <a:lnTo>
                  <a:pt x="1170176" y="4445000"/>
                </a:lnTo>
                <a:lnTo>
                  <a:pt x="1244814" y="4495800"/>
                </a:lnTo>
                <a:lnTo>
                  <a:pt x="1282874" y="4521200"/>
                </a:lnTo>
                <a:lnTo>
                  <a:pt x="1321415" y="4533900"/>
                </a:lnTo>
                <a:lnTo>
                  <a:pt x="1399906" y="4584700"/>
                </a:lnTo>
                <a:lnTo>
                  <a:pt x="1439837" y="4597400"/>
                </a:lnTo>
                <a:lnTo>
                  <a:pt x="1521026" y="4648200"/>
                </a:lnTo>
                <a:lnTo>
                  <a:pt x="1603922" y="4673600"/>
                </a:lnTo>
                <a:lnTo>
                  <a:pt x="1645988" y="4699000"/>
                </a:lnTo>
                <a:lnTo>
                  <a:pt x="1774548" y="4737100"/>
                </a:lnTo>
                <a:lnTo>
                  <a:pt x="1818158" y="4762500"/>
                </a:lnTo>
                <a:lnTo>
                  <a:pt x="1906458" y="4787900"/>
                </a:lnTo>
                <a:lnTo>
                  <a:pt x="1951131" y="4787900"/>
                </a:lnTo>
                <a:lnTo>
                  <a:pt x="2087128" y="4826000"/>
                </a:lnTo>
                <a:lnTo>
                  <a:pt x="2133090" y="4826000"/>
                </a:lnTo>
                <a:lnTo>
                  <a:pt x="2179351" y="4838700"/>
                </a:lnTo>
                <a:lnTo>
                  <a:pt x="2225903" y="4838700"/>
                </a:lnTo>
                <a:lnTo>
                  <a:pt x="2272736" y="4851400"/>
                </a:lnTo>
                <a:lnTo>
                  <a:pt x="2367210" y="4851400"/>
                </a:lnTo>
                <a:lnTo>
                  <a:pt x="2414833" y="4864100"/>
                </a:lnTo>
                <a:lnTo>
                  <a:pt x="2510804" y="4864100"/>
                </a:lnTo>
                <a:lnTo>
                  <a:pt x="2510804" y="5016500"/>
                </a:lnTo>
                <a:close/>
              </a:path>
            </a:pathLst>
          </a:custGeom>
          <a:solidFill>
            <a:srgbClr val="8B8B8B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3742586" y="1633999"/>
            <a:ext cx="10803255" cy="7019290"/>
            <a:chOff x="3742586" y="1633999"/>
            <a:chExt cx="10803255" cy="7019290"/>
          </a:xfrm>
        </p:grpSpPr>
        <p:sp>
          <p:nvSpPr>
            <p:cNvPr id="5" name="object 5"/>
            <p:cNvSpPr/>
            <p:nvPr/>
          </p:nvSpPr>
          <p:spPr>
            <a:xfrm>
              <a:off x="3742586" y="1633999"/>
              <a:ext cx="10803255" cy="7019290"/>
            </a:xfrm>
            <a:custGeom>
              <a:avLst/>
              <a:gdLst/>
              <a:ahLst/>
              <a:cxnLst/>
              <a:rect l="l" t="t" r="r" b="b"/>
              <a:pathLst>
                <a:path w="10803255" h="7019290">
                  <a:moveTo>
                    <a:pt x="10433811" y="7019001"/>
                  </a:moveTo>
                  <a:lnTo>
                    <a:pt x="369014" y="7019001"/>
                  </a:lnTo>
                  <a:lnTo>
                    <a:pt x="322818" y="7016119"/>
                  </a:lnTo>
                  <a:lnTo>
                    <a:pt x="278307" y="7007703"/>
                  </a:lnTo>
                  <a:lnTo>
                    <a:pt x="235833" y="6994105"/>
                  </a:lnTo>
                  <a:lnTo>
                    <a:pt x="195745" y="6975674"/>
                  </a:lnTo>
                  <a:lnTo>
                    <a:pt x="158392" y="6952759"/>
                  </a:lnTo>
                  <a:lnTo>
                    <a:pt x="124124" y="6925710"/>
                  </a:lnTo>
                  <a:lnTo>
                    <a:pt x="93291" y="6894877"/>
                  </a:lnTo>
                  <a:lnTo>
                    <a:pt x="66242" y="6860609"/>
                  </a:lnTo>
                  <a:lnTo>
                    <a:pt x="43327" y="6823256"/>
                  </a:lnTo>
                  <a:lnTo>
                    <a:pt x="24896" y="6783168"/>
                  </a:lnTo>
                  <a:lnTo>
                    <a:pt x="11298" y="6740694"/>
                  </a:lnTo>
                  <a:lnTo>
                    <a:pt x="2882" y="6696183"/>
                  </a:lnTo>
                  <a:lnTo>
                    <a:pt x="0" y="6649987"/>
                  </a:lnTo>
                  <a:lnTo>
                    <a:pt x="0" y="369014"/>
                  </a:lnTo>
                  <a:lnTo>
                    <a:pt x="2882" y="322818"/>
                  </a:lnTo>
                  <a:lnTo>
                    <a:pt x="11298" y="278307"/>
                  </a:lnTo>
                  <a:lnTo>
                    <a:pt x="24896" y="235833"/>
                  </a:lnTo>
                  <a:lnTo>
                    <a:pt x="43327" y="195745"/>
                  </a:lnTo>
                  <a:lnTo>
                    <a:pt x="66242" y="158392"/>
                  </a:lnTo>
                  <a:lnTo>
                    <a:pt x="93291" y="124124"/>
                  </a:lnTo>
                  <a:lnTo>
                    <a:pt x="124124" y="93291"/>
                  </a:lnTo>
                  <a:lnTo>
                    <a:pt x="158392" y="66242"/>
                  </a:lnTo>
                  <a:lnTo>
                    <a:pt x="195745" y="43327"/>
                  </a:lnTo>
                  <a:lnTo>
                    <a:pt x="235833" y="24896"/>
                  </a:lnTo>
                  <a:lnTo>
                    <a:pt x="278307" y="11298"/>
                  </a:lnTo>
                  <a:lnTo>
                    <a:pt x="322818" y="2882"/>
                  </a:lnTo>
                  <a:lnTo>
                    <a:pt x="369014" y="0"/>
                  </a:lnTo>
                  <a:lnTo>
                    <a:pt x="10433811" y="0"/>
                  </a:lnTo>
                  <a:lnTo>
                    <a:pt x="10480008" y="2882"/>
                  </a:lnTo>
                  <a:lnTo>
                    <a:pt x="10524518" y="11298"/>
                  </a:lnTo>
                  <a:lnTo>
                    <a:pt x="10566993" y="24896"/>
                  </a:lnTo>
                  <a:lnTo>
                    <a:pt x="10607081" y="43327"/>
                  </a:lnTo>
                  <a:lnTo>
                    <a:pt x="10644434" y="66242"/>
                  </a:lnTo>
                  <a:lnTo>
                    <a:pt x="10678702" y="93291"/>
                  </a:lnTo>
                  <a:lnTo>
                    <a:pt x="10709535" y="124124"/>
                  </a:lnTo>
                  <a:lnTo>
                    <a:pt x="10736584" y="158392"/>
                  </a:lnTo>
                  <a:lnTo>
                    <a:pt x="10759499" y="195745"/>
                  </a:lnTo>
                  <a:lnTo>
                    <a:pt x="10777930" y="235833"/>
                  </a:lnTo>
                  <a:lnTo>
                    <a:pt x="10791528" y="278307"/>
                  </a:lnTo>
                  <a:lnTo>
                    <a:pt x="10799944" y="322818"/>
                  </a:lnTo>
                  <a:lnTo>
                    <a:pt x="10802681" y="366686"/>
                  </a:lnTo>
                  <a:lnTo>
                    <a:pt x="10802681" y="6652315"/>
                  </a:lnTo>
                  <a:lnTo>
                    <a:pt x="10799944" y="6696183"/>
                  </a:lnTo>
                  <a:lnTo>
                    <a:pt x="10791528" y="6740694"/>
                  </a:lnTo>
                  <a:lnTo>
                    <a:pt x="10777930" y="6783168"/>
                  </a:lnTo>
                  <a:lnTo>
                    <a:pt x="10759499" y="6823256"/>
                  </a:lnTo>
                  <a:lnTo>
                    <a:pt x="10736584" y="6860609"/>
                  </a:lnTo>
                  <a:lnTo>
                    <a:pt x="10709535" y="6894877"/>
                  </a:lnTo>
                  <a:lnTo>
                    <a:pt x="10678702" y="6925710"/>
                  </a:lnTo>
                  <a:lnTo>
                    <a:pt x="10644434" y="6952759"/>
                  </a:lnTo>
                  <a:lnTo>
                    <a:pt x="10607081" y="6975674"/>
                  </a:lnTo>
                  <a:lnTo>
                    <a:pt x="10566993" y="6994105"/>
                  </a:lnTo>
                  <a:lnTo>
                    <a:pt x="10524518" y="7007703"/>
                  </a:lnTo>
                  <a:lnTo>
                    <a:pt x="10480008" y="7016119"/>
                  </a:lnTo>
                  <a:lnTo>
                    <a:pt x="10433811" y="7019001"/>
                  </a:lnTo>
                  <a:close/>
                </a:path>
              </a:pathLst>
            </a:custGeom>
            <a:solidFill>
              <a:srgbClr val="E7E8EC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67849" y="2295524"/>
              <a:ext cx="161924" cy="1619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20336" y="2795587"/>
              <a:ext cx="171450" cy="17144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520336" y="4814887"/>
              <a:ext cx="171450" cy="17144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520336" y="6329362"/>
              <a:ext cx="171450" cy="171449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5032875" y="2012981"/>
            <a:ext cx="8927465" cy="5683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4390"/>
              </a:lnSpc>
              <a:spcBef>
                <a:spcPts val="100"/>
              </a:spcBef>
            </a:pPr>
            <a:r>
              <a:rPr sz="4000" b="1" spc="-330" dirty="0">
                <a:latin typeface="Trebuchet MS"/>
                <a:cs typeface="Trebuchet MS"/>
              </a:rPr>
              <a:t>Key</a:t>
            </a:r>
            <a:r>
              <a:rPr sz="4000" b="1" spc="-395" dirty="0">
                <a:latin typeface="Trebuchet MS"/>
                <a:cs typeface="Trebuchet MS"/>
              </a:rPr>
              <a:t> </a:t>
            </a:r>
            <a:r>
              <a:rPr sz="4000" b="1" spc="-229" dirty="0">
                <a:latin typeface="Trebuchet MS"/>
                <a:cs typeface="Trebuchet MS"/>
              </a:rPr>
              <a:t>Focus</a:t>
            </a:r>
            <a:r>
              <a:rPr sz="4000" b="1" spc="-385" dirty="0">
                <a:latin typeface="Trebuchet MS"/>
                <a:cs typeface="Trebuchet MS"/>
              </a:rPr>
              <a:t> </a:t>
            </a:r>
            <a:r>
              <a:rPr sz="4000" b="1" spc="-285" dirty="0">
                <a:latin typeface="Trebuchet MS"/>
                <a:cs typeface="Trebuchet MS"/>
              </a:rPr>
              <a:t>Areas:</a:t>
            </a:r>
            <a:endParaRPr sz="4000">
              <a:latin typeface="Trebuchet MS"/>
              <a:cs typeface="Trebuchet MS"/>
            </a:endParaRPr>
          </a:p>
          <a:p>
            <a:pPr marL="876300" marR="233045">
              <a:lnSpc>
                <a:spcPts val="3979"/>
              </a:lnSpc>
              <a:spcBef>
                <a:spcPts val="400"/>
              </a:spcBef>
            </a:pPr>
            <a:r>
              <a:rPr sz="4000" b="1" spc="-160" dirty="0">
                <a:latin typeface="Trebuchet MS"/>
                <a:cs typeface="Trebuchet MS"/>
              </a:rPr>
              <a:t>Material</a:t>
            </a:r>
            <a:r>
              <a:rPr sz="4000" b="1" spc="-365" dirty="0">
                <a:latin typeface="Trebuchet MS"/>
                <a:cs typeface="Trebuchet MS"/>
              </a:rPr>
              <a:t> </a:t>
            </a:r>
            <a:r>
              <a:rPr sz="4000" b="1" spc="-285" dirty="0">
                <a:latin typeface="Trebuchet MS"/>
                <a:cs typeface="Trebuchet MS"/>
              </a:rPr>
              <a:t>Behavior:</a:t>
            </a:r>
            <a:r>
              <a:rPr sz="4000" b="1" spc="-445" dirty="0">
                <a:latin typeface="Trebuchet MS"/>
                <a:cs typeface="Trebuchet MS"/>
              </a:rPr>
              <a:t> </a:t>
            </a:r>
            <a:r>
              <a:rPr sz="4000" spc="-120" dirty="0">
                <a:latin typeface="Trebuchet MS"/>
                <a:cs typeface="Trebuchet MS"/>
              </a:rPr>
              <a:t>AA6061</a:t>
            </a:r>
            <a:r>
              <a:rPr sz="4000" spc="-445" dirty="0">
                <a:latin typeface="Trebuchet MS"/>
                <a:cs typeface="Trebuchet MS"/>
              </a:rPr>
              <a:t> </a:t>
            </a:r>
            <a:r>
              <a:rPr sz="4000" spc="-275" dirty="0">
                <a:latin typeface="Trebuchet MS"/>
                <a:cs typeface="Trebuchet MS"/>
              </a:rPr>
              <a:t>Aluminum, </a:t>
            </a:r>
            <a:r>
              <a:rPr sz="4000" spc="-100" dirty="0">
                <a:latin typeface="Trebuchet MS"/>
                <a:cs typeface="Trebuchet MS"/>
              </a:rPr>
              <a:t>Ti-</a:t>
            </a:r>
            <a:r>
              <a:rPr sz="4000" spc="-35" dirty="0">
                <a:latin typeface="Trebuchet MS"/>
                <a:cs typeface="Trebuchet MS"/>
              </a:rPr>
              <a:t>6Al-</a:t>
            </a:r>
            <a:r>
              <a:rPr sz="4000" spc="-150" dirty="0">
                <a:latin typeface="Trebuchet MS"/>
                <a:cs typeface="Trebuchet MS"/>
              </a:rPr>
              <a:t>4V</a:t>
            </a:r>
            <a:r>
              <a:rPr sz="4000" spc="-465" dirty="0">
                <a:latin typeface="Trebuchet MS"/>
                <a:cs typeface="Trebuchet MS"/>
              </a:rPr>
              <a:t> </a:t>
            </a:r>
            <a:r>
              <a:rPr sz="4000" spc="-270" dirty="0">
                <a:latin typeface="Trebuchet MS"/>
                <a:cs typeface="Trebuchet MS"/>
              </a:rPr>
              <a:t>Titanium,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170" dirty="0">
                <a:latin typeface="Trebuchet MS"/>
                <a:cs typeface="Trebuchet MS"/>
              </a:rPr>
              <a:t>and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300" dirty="0">
                <a:latin typeface="Trebuchet MS"/>
                <a:cs typeface="Trebuchet MS"/>
              </a:rPr>
              <a:t>AZ31 </a:t>
            </a:r>
            <a:r>
              <a:rPr sz="4000" spc="-50" dirty="0">
                <a:latin typeface="Trebuchet MS"/>
                <a:cs typeface="Trebuchet MS"/>
              </a:rPr>
              <a:t>Magnesium.</a:t>
            </a:r>
            <a:endParaRPr sz="4000">
              <a:latin typeface="Trebuchet MS"/>
              <a:cs typeface="Trebuchet MS"/>
            </a:endParaRPr>
          </a:p>
          <a:p>
            <a:pPr marL="876300" marR="35560">
              <a:lnSpc>
                <a:spcPts val="3970"/>
              </a:lnSpc>
              <a:spcBef>
                <a:spcPts val="3970"/>
              </a:spcBef>
            </a:pPr>
            <a:r>
              <a:rPr sz="4000" b="1" spc="-254" dirty="0">
                <a:latin typeface="Trebuchet MS"/>
                <a:cs typeface="Trebuchet MS"/>
              </a:rPr>
              <a:t>Deformation</a:t>
            </a:r>
            <a:r>
              <a:rPr sz="4000" b="1" spc="-335" dirty="0">
                <a:latin typeface="Trebuchet MS"/>
                <a:cs typeface="Trebuchet MS"/>
              </a:rPr>
              <a:t> </a:t>
            </a:r>
            <a:r>
              <a:rPr sz="4000" b="1" spc="-240" dirty="0">
                <a:latin typeface="Trebuchet MS"/>
                <a:cs typeface="Trebuchet MS"/>
              </a:rPr>
              <a:t>Mechanics:</a:t>
            </a:r>
            <a:r>
              <a:rPr sz="4000" b="1" spc="-415" dirty="0">
                <a:latin typeface="Trebuchet MS"/>
                <a:cs typeface="Trebuchet MS"/>
              </a:rPr>
              <a:t> </a:t>
            </a:r>
            <a:r>
              <a:rPr sz="4000" spc="-120" dirty="0">
                <a:latin typeface="Trebuchet MS"/>
                <a:cs typeface="Trebuchet MS"/>
              </a:rPr>
              <a:t>Stress,</a:t>
            </a:r>
            <a:r>
              <a:rPr sz="4000" spc="-425" dirty="0">
                <a:latin typeface="Trebuchet MS"/>
                <a:cs typeface="Trebuchet MS"/>
              </a:rPr>
              <a:t> </a:t>
            </a:r>
            <a:r>
              <a:rPr sz="4000" spc="-140" dirty="0">
                <a:latin typeface="Trebuchet MS"/>
                <a:cs typeface="Trebuchet MS"/>
              </a:rPr>
              <a:t>strain, </a:t>
            </a:r>
            <a:r>
              <a:rPr sz="4000" spc="-170" dirty="0">
                <a:latin typeface="Trebuchet MS"/>
                <a:cs typeface="Trebuchet MS"/>
              </a:rPr>
              <a:t>and</a:t>
            </a:r>
            <a:r>
              <a:rPr sz="4000" spc="-450" dirty="0">
                <a:latin typeface="Trebuchet MS"/>
                <a:cs typeface="Trebuchet MS"/>
              </a:rPr>
              <a:t> </a:t>
            </a:r>
            <a:r>
              <a:rPr sz="4000" spc="-195" dirty="0">
                <a:latin typeface="Trebuchet MS"/>
                <a:cs typeface="Trebuchet MS"/>
              </a:rPr>
              <a:t>temperature</a:t>
            </a:r>
            <a:r>
              <a:rPr sz="4000" spc="-450" dirty="0">
                <a:latin typeface="Trebuchet MS"/>
                <a:cs typeface="Trebuchet MS"/>
              </a:rPr>
              <a:t> </a:t>
            </a:r>
            <a:r>
              <a:rPr sz="4000" spc="-90" dirty="0">
                <a:latin typeface="Trebuchet MS"/>
                <a:cs typeface="Trebuchet MS"/>
              </a:rPr>
              <a:t>distribution.</a:t>
            </a:r>
            <a:endParaRPr sz="4000">
              <a:latin typeface="Trebuchet MS"/>
              <a:cs typeface="Trebuchet MS"/>
            </a:endParaRPr>
          </a:p>
          <a:p>
            <a:pPr marL="876300" marR="5080">
              <a:lnSpc>
                <a:spcPts val="3979"/>
              </a:lnSpc>
              <a:spcBef>
                <a:spcPts val="3975"/>
              </a:spcBef>
            </a:pPr>
            <a:r>
              <a:rPr sz="4000" b="1" spc="-254" dirty="0">
                <a:latin typeface="Trebuchet MS"/>
                <a:cs typeface="Trebuchet MS"/>
              </a:rPr>
              <a:t>Optimization</a:t>
            </a:r>
            <a:r>
              <a:rPr sz="4000" b="1" spc="-370" dirty="0">
                <a:latin typeface="Trebuchet MS"/>
                <a:cs typeface="Trebuchet MS"/>
              </a:rPr>
              <a:t> </a:t>
            </a:r>
            <a:r>
              <a:rPr sz="4000" b="1" spc="-200" dirty="0">
                <a:latin typeface="Trebuchet MS"/>
                <a:cs typeface="Trebuchet MS"/>
              </a:rPr>
              <a:t>Strategies:</a:t>
            </a:r>
            <a:r>
              <a:rPr sz="4000" b="1" spc="-440" dirty="0">
                <a:latin typeface="Trebuchet MS"/>
                <a:cs typeface="Trebuchet MS"/>
              </a:rPr>
              <a:t> </a:t>
            </a:r>
            <a:r>
              <a:rPr sz="4000" spc="-155" dirty="0">
                <a:latin typeface="Trebuchet MS"/>
                <a:cs typeface="Trebuchet MS"/>
              </a:rPr>
              <a:t>Die</a:t>
            </a:r>
            <a:r>
              <a:rPr sz="4000" spc="-450" dirty="0">
                <a:latin typeface="Trebuchet MS"/>
                <a:cs typeface="Trebuchet MS"/>
              </a:rPr>
              <a:t> </a:t>
            </a:r>
            <a:r>
              <a:rPr sz="4000" spc="-210" dirty="0">
                <a:latin typeface="Trebuchet MS"/>
                <a:cs typeface="Trebuchet MS"/>
              </a:rPr>
              <a:t>geometry, </a:t>
            </a:r>
            <a:r>
              <a:rPr sz="4000" spc="-160" dirty="0">
                <a:latin typeface="Trebuchet MS"/>
                <a:cs typeface="Trebuchet MS"/>
              </a:rPr>
              <a:t>friction</a:t>
            </a:r>
            <a:r>
              <a:rPr sz="4000" spc="-440" dirty="0">
                <a:latin typeface="Trebuchet MS"/>
                <a:cs typeface="Trebuchet MS"/>
              </a:rPr>
              <a:t> </a:t>
            </a:r>
            <a:r>
              <a:rPr sz="4000" spc="-215" dirty="0">
                <a:latin typeface="Trebuchet MS"/>
                <a:cs typeface="Trebuchet MS"/>
              </a:rPr>
              <a:t>reduction,</a:t>
            </a:r>
            <a:r>
              <a:rPr sz="4000" spc="-434" dirty="0">
                <a:latin typeface="Trebuchet MS"/>
                <a:cs typeface="Trebuchet MS"/>
              </a:rPr>
              <a:t> </a:t>
            </a:r>
            <a:r>
              <a:rPr sz="4000" spc="-170" dirty="0">
                <a:latin typeface="Trebuchet MS"/>
                <a:cs typeface="Trebuchet MS"/>
              </a:rPr>
              <a:t>and</a:t>
            </a:r>
            <a:r>
              <a:rPr sz="4000" spc="-434" dirty="0">
                <a:latin typeface="Trebuchet MS"/>
                <a:cs typeface="Trebuchet MS"/>
              </a:rPr>
              <a:t> </a:t>
            </a:r>
            <a:r>
              <a:rPr sz="4000" spc="-10" dirty="0">
                <a:latin typeface="Trebuchet MS"/>
                <a:cs typeface="Trebuchet MS"/>
              </a:rPr>
              <a:t>energy </a:t>
            </a:r>
            <a:r>
              <a:rPr sz="4000" spc="-160" dirty="0">
                <a:latin typeface="Trebuchet MS"/>
                <a:cs typeface="Trebuchet MS"/>
              </a:rPr>
              <a:t>efficiency.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2462886" y="9487872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45725" y="4232332"/>
            <a:ext cx="13196569" cy="2361565"/>
          </a:xfrm>
          <a:custGeom>
            <a:avLst/>
            <a:gdLst/>
            <a:ahLst/>
            <a:cxnLst/>
            <a:rect l="l" t="t" r="r" b="b"/>
            <a:pathLst>
              <a:path w="13196569" h="2361565">
                <a:moveTo>
                  <a:pt x="12720298" y="2361367"/>
                </a:moveTo>
                <a:lnTo>
                  <a:pt x="476249" y="2361367"/>
                </a:lnTo>
                <a:lnTo>
                  <a:pt x="427556" y="2358908"/>
                </a:lnTo>
                <a:lnTo>
                  <a:pt x="380268" y="2351691"/>
                </a:lnTo>
                <a:lnTo>
                  <a:pt x="334627" y="2339956"/>
                </a:lnTo>
                <a:lnTo>
                  <a:pt x="290871" y="2323941"/>
                </a:lnTo>
                <a:lnTo>
                  <a:pt x="249240" y="2303886"/>
                </a:lnTo>
                <a:lnTo>
                  <a:pt x="209974" y="2280031"/>
                </a:lnTo>
                <a:lnTo>
                  <a:pt x="173310" y="2252615"/>
                </a:lnTo>
                <a:lnTo>
                  <a:pt x="139490" y="2221877"/>
                </a:lnTo>
                <a:lnTo>
                  <a:pt x="108752" y="2188056"/>
                </a:lnTo>
                <a:lnTo>
                  <a:pt x="81336" y="2151393"/>
                </a:lnTo>
                <a:lnTo>
                  <a:pt x="57480" y="2112126"/>
                </a:lnTo>
                <a:lnTo>
                  <a:pt x="37426" y="2070495"/>
                </a:lnTo>
                <a:lnTo>
                  <a:pt x="21411" y="2026739"/>
                </a:lnTo>
                <a:lnTo>
                  <a:pt x="9675" y="1981098"/>
                </a:lnTo>
                <a:lnTo>
                  <a:pt x="2458" y="1933811"/>
                </a:lnTo>
                <a:lnTo>
                  <a:pt x="0" y="1885117"/>
                </a:lnTo>
                <a:lnTo>
                  <a:pt x="0" y="476249"/>
                </a:lnTo>
                <a:lnTo>
                  <a:pt x="2458" y="427556"/>
                </a:lnTo>
                <a:lnTo>
                  <a:pt x="9675" y="380269"/>
                </a:lnTo>
                <a:lnTo>
                  <a:pt x="21411" y="334627"/>
                </a:lnTo>
                <a:lnTo>
                  <a:pt x="37426" y="290872"/>
                </a:lnTo>
                <a:lnTo>
                  <a:pt x="57480" y="249241"/>
                </a:lnTo>
                <a:lnTo>
                  <a:pt x="81336" y="209974"/>
                </a:lnTo>
                <a:lnTo>
                  <a:pt x="108752" y="173310"/>
                </a:lnTo>
                <a:lnTo>
                  <a:pt x="139490" y="139490"/>
                </a:lnTo>
                <a:lnTo>
                  <a:pt x="173310" y="108752"/>
                </a:lnTo>
                <a:lnTo>
                  <a:pt x="209974" y="81336"/>
                </a:lnTo>
                <a:lnTo>
                  <a:pt x="249240" y="57480"/>
                </a:lnTo>
                <a:lnTo>
                  <a:pt x="290871" y="37426"/>
                </a:lnTo>
                <a:lnTo>
                  <a:pt x="334627" y="21411"/>
                </a:lnTo>
                <a:lnTo>
                  <a:pt x="380268" y="9675"/>
                </a:lnTo>
                <a:lnTo>
                  <a:pt x="427556" y="2458"/>
                </a:lnTo>
                <a:lnTo>
                  <a:pt x="476249" y="0"/>
                </a:lnTo>
                <a:lnTo>
                  <a:pt x="12720298" y="0"/>
                </a:lnTo>
                <a:lnTo>
                  <a:pt x="12768992" y="2458"/>
                </a:lnTo>
                <a:lnTo>
                  <a:pt x="12816279" y="9675"/>
                </a:lnTo>
                <a:lnTo>
                  <a:pt x="12861920" y="21411"/>
                </a:lnTo>
                <a:lnTo>
                  <a:pt x="12905676" y="37426"/>
                </a:lnTo>
                <a:lnTo>
                  <a:pt x="12947307" y="57480"/>
                </a:lnTo>
                <a:lnTo>
                  <a:pt x="12986574" y="81336"/>
                </a:lnTo>
                <a:lnTo>
                  <a:pt x="13023237" y="108752"/>
                </a:lnTo>
                <a:lnTo>
                  <a:pt x="13057058" y="139490"/>
                </a:lnTo>
                <a:lnTo>
                  <a:pt x="13087796" y="173310"/>
                </a:lnTo>
                <a:lnTo>
                  <a:pt x="13115212" y="209974"/>
                </a:lnTo>
                <a:lnTo>
                  <a:pt x="13139067" y="249241"/>
                </a:lnTo>
                <a:lnTo>
                  <a:pt x="13159122" y="290872"/>
                </a:lnTo>
                <a:lnTo>
                  <a:pt x="13175137" y="334627"/>
                </a:lnTo>
                <a:lnTo>
                  <a:pt x="13186872" y="380269"/>
                </a:lnTo>
                <a:lnTo>
                  <a:pt x="13194089" y="427556"/>
                </a:lnTo>
                <a:lnTo>
                  <a:pt x="13196548" y="476249"/>
                </a:lnTo>
                <a:lnTo>
                  <a:pt x="13196548" y="1885117"/>
                </a:lnTo>
                <a:lnTo>
                  <a:pt x="13194089" y="1933811"/>
                </a:lnTo>
                <a:lnTo>
                  <a:pt x="13186872" y="1981098"/>
                </a:lnTo>
                <a:lnTo>
                  <a:pt x="13175137" y="2026739"/>
                </a:lnTo>
                <a:lnTo>
                  <a:pt x="13159122" y="2070495"/>
                </a:lnTo>
                <a:lnTo>
                  <a:pt x="13139067" y="2112126"/>
                </a:lnTo>
                <a:lnTo>
                  <a:pt x="13115212" y="2151393"/>
                </a:lnTo>
                <a:lnTo>
                  <a:pt x="13087796" y="2188056"/>
                </a:lnTo>
                <a:lnTo>
                  <a:pt x="13057058" y="2221877"/>
                </a:lnTo>
                <a:lnTo>
                  <a:pt x="13023237" y="2252615"/>
                </a:lnTo>
                <a:lnTo>
                  <a:pt x="12986574" y="2280031"/>
                </a:lnTo>
                <a:lnTo>
                  <a:pt x="12947307" y="2303886"/>
                </a:lnTo>
                <a:lnTo>
                  <a:pt x="12905676" y="2323941"/>
                </a:lnTo>
                <a:lnTo>
                  <a:pt x="12861920" y="2339956"/>
                </a:lnTo>
                <a:lnTo>
                  <a:pt x="12816279" y="2351691"/>
                </a:lnTo>
                <a:lnTo>
                  <a:pt x="12768992" y="2358908"/>
                </a:lnTo>
                <a:lnTo>
                  <a:pt x="12720298" y="2361367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1422" rIns="0" bIns="0" rtlCol="0">
            <a:spAutoFit/>
          </a:bodyPr>
          <a:lstStyle/>
          <a:p>
            <a:pPr marL="4942205" marR="5080" indent="-3346450">
              <a:lnSpc>
                <a:spcPts val="6450"/>
              </a:lnSpc>
              <a:spcBef>
                <a:spcPts val="1440"/>
              </a:spcBef>
            </a:pPr>
            <a:r>
              <a:rPr spc="415" dirty="0"/>
              <a:t>STEPS</a:t>
            </a:r>
            <a:r>
              <a:rPr spc="370" dirty="0"/>
              <a:t> </a:t>
            </a:r>
            <a:r>
              <a:rPr spc="350" dirty="0"/>
              <a:t>OF</a:t>
            </a:r>
            <a:r>
              <a:rPr spc="370" dirty="0"/>
              <a:t> </a:t>
            </a:r>
            <a:r>
              <a:rPr spc="535" dirty="0"/>
              <a:t>WORKING</a:t>
            </a:r>
            <a:r>
              <a:rPr spc="370" dirty="0"/>
              <a:t> </a:t>
            </a:r>
            <a:r>
              <a:rPr spc="685" dirty="0"/>
              <a:t>IN </a:t>
            </a:r>
            <a:r>
              <a:rPr spc="565" dirty="0"/>
              <a:t>ABAQUS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025152" y="0"/>
            <a:ext cx="7080884" cy="3749040"/>
            <a:chOff x="1025152" y="0"/>
            <a:chExt cx="7080884" cy="3749040"/>
          </a:xfrm>
        </p:grpSpPr>
        <p:sp>
          <p:nvSpPr>
            <p:cNvPr id="5" name="object 5"/>
            <p:cNvSpPr/>
            <p:nvPr/>
          </p:nvSpPr>
          <p:spPr>
            <a:xfrm>
              <a:off x="1035453" y="1624409"/>
              <a:ext cx="2113915" cy="2113915"/>
            </a:xfrm>
            <a:custGeom>
              <a:avLst/>
              <a:gdLst/>
              <a:ahLst/>
              <a:cxnLst/>
              <a:rect l="l" t="t" r="r" b="b"/>
              <a:pathLst>
                <a:path w="2113915" h="2113915">
                  <a:moveTo>
                    <a:pt x="2113725" y="2113725"/>
                  </a:moveTo>
                  <a:lnTo>
                    <a:pt x="2074553" y="2112046"/>
                  </a:lnTo>
                  <a:lnTo>
                    <a:pt x="2035144" y="2109494"/>
                  </a:lnTo>
                  <a:lnTo>
                    <a:pt x="1986045" y="2105255"/>
                  </a:lnTo>
                  <a:lnTo>
                    <a:pt x="1928067" y="2098863"/>
                  </a:lnTo>
                  <a:lnTo>
                    <a:pt x="1862023" y="2089853"/>
                  </a:lnTo>
                  <a:lnTo>
                    <a:pt x="1788725" y="2077763"/>
                  </a:lnTo>
                  <a:lnTo>
                    <a:pt x="1749608" y="2070417"/>
                  </a:lnTo>
                  <a:lnTo>
                    <a:pt x="1708982" y="2062126"/>
                  </a:lnTo>
                  <a:lnTo>
                    <a:pt x="1666948" y="2052832"/>
                  </a:lnTo>
                  <a:lnTo>
                    <a:pt x="1623607" y="2042478"/>
                  </a:lnTo>
                  <a:lnTo>
                    <a:pt x="1579062" y="2031005"/>
                  </a:lnTo>
                  <a:lnTo>
                    <a:pt x="1533412" y="2018355"/>
                  </a:lnTo>
                  <a:lnTo>
                    <a:pt x="1486760" y="2004470"/>
                  </a:lnTo>
                  <a:lnTo>
                    <a:pt x="1439208" y="1989292"/>
                  </a:lnTo>
                  <a:lnTo>
                    <a:pt x="1390856" y="1972763"/>
                  </a:lnTo>
                  <a:lnTo>
                    <a:pt x="1341806" y="1954824"/>
                  </a:lnTo>
                  <a:lnTo>
                    <a:pt x="1292159" y="1935418"/>
                  </a:lnTo>
                  <a:lnTo>
                    <a:pt x="1242017" y="1914487"/>
                  </a:lnTo>
                  <a:lnTo>
                    <a:pt x="1191482" y="1891973"/>
                  </a:lnTo>
                  <a:lnTo>
                    <a:pt x="1140654" y="1867817"/>
                  </a:lnTo>
                  <a:lnTo>
                    <a:pt x="1089635" y="1841962"/>
                  </a:lnTo>
                  <a:lnTo>
                    <a:pt x="1038528" y="1814349"/>
                  </a:lnTo>
                  <a:lnTo>
                    <a:pt x="987432" y="1784920"/>
                  </a:lnTo>
                  <a:lnTo>
                    <a:pt x="936449" y="1753617"/>
                  </a:lnTo>
                  <a:lnTo>
                    <a:pt x="885682" y="1720383"/>
                  </a:lnTo>
                  <a:lnTo>
                    <a:pt x="835231" y="1685158"/>
                  </a:lnTo>
                  <a:lnTo>
                    <a:pt x="785197" y="1647886"/>
                  </a:lnTo>
                  <a:lnTo>
                    <a:pt x="735683" y="1608508"/>
                  </a:lnTo>
                  <a:lnTo>
                    <a:pt x="686790" y="1566965"/>
                  </a:lnTo>
                  <a:lnTo>
                    <a:pt x="638619" y="1523201"/>
                  </a:lnTo>
                  <a:lnTo>
                    <a:pt x="591271" y="1477155"/>
                  </a:lnTo>
                  <a:lnTo>
                    <a:pt x="544848" y="1428772"/>
                  </a:lnTo>
                  <a:lnTo>
                    <a:pt x="499451" y="1377992"/>
                  </a:lnTo>
                  <a:lnTo>
                    <a:pt x="455183" y="1324758"/>
                  </a:lnTo>
                  <a:lnTo>
                    <a:pt x="412143" y="1269011"/>
                  </a:lnTo>
                  <a:lnTo>
                    <a:pt x="370435" y="1210694"/>
                  </a:lnTo>
                  <a:lnTo>
                    <a:pt x="345347" y="1173319"/>
                  </a:lnTo>
                  <a:lnTo>
                    <a:pt x="320984" y="1135201"/>
                  </a:lnTo>
                  <a:lnTo>
                    <a:pt x="297362" y="1096343"/>
                  </a:lnTo>
                  <a:lnTo>
                    <a:pt x="274499" y="1056744"/>
                  </a:lnTo>
                  <a:lnTo>
                    <a:pt x="252414" y="1016406"/>
                  </a:lnTo>
                  <a:lnTo>
                    <a:pt x="231125" y="975330"/>
                  </a:lnTo>
                  <a:lnTo>
                    <a:pt x="210649" y="933515"/>
                  </a:lnTo>
                  <a:lnTo>
                    <a:pt x="191004" y="890964"/>
                  </a:lnTo>
                  <a:lnTo>
                    <a:pt x="172208" y="847676"/>
                  </a:lnTo>
                  <a:lnTo>
                    <a:pt x="154280" y="803654"/>
                  </a:lnTo>
                  <a:lnTo>
                    <a:pt x="137236" y="758897"/>
                  </a:lnTo>
                  <a:lnTo>
                    <a:pt x="121096" y="713406"/>
                  </a:lnTo>
                  <a:lnTo>
                    <a:pt x="105877" y="667183"/>
                  </a:lnTo>
                  <a:lnTo>
                    <a:pt x="91597" y="620228"/>
                  </a:lnTo>
                  <a:lnTo>
                    <a:pt x="78273" y="572542"/>
                  </a:lnTo>
                  <a:lnTo>
                    <a:pt x="65924" y="524126"/>
                  </a:lnTo>
                  <a:lnTo>
                    <a:pt x="54569" y="474981"/>
                  </a:lnTo>
                  <a:lnTo>
                    <a:pt x="44223" y="425108"/>
                  </a:lnTo>
                  <a:lnTo>
                    <a:pt x="34907" y="374507"/>
                  </a:lnTo>
                  <a:lnTo>
                    <a:pt x="26637" y="323179"/>
                  </a:lnTo>
                  <a:lnTo>
                    <a:pt x="19431" y="271125"/>
                  </a:lnTo>
                  <a:lnTo>
                    <a:pt x="13308" y="218347"/>
                  </a:lnTo>
                  <a:lnTo>
                    <a:pt x="8286" y="164844"/>
                  </a:lnTo>
                  <a:lnTo>
                    <a:pt x="4381" y="110618"/>
                  </a:lnTo>
                  <a:lnTo>
                    <a:pt x="1613" y="55669"/>
                  </a:lnTo>
                  <a:lnTo>
                    <a:pt x="0" y="0"/>
                  </a:lnTo>
                </a:path>
              </a:pathLst>
            </a:custGeom>
            <a:ln w="20602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9767" y="277890"/>
              <a:ext cx="2700020" cy="2700020"/>
            </a:xfrm>
            <a:custGeom>
              <a:avLst/>
              <a:gdLst/>
              <a:ahLst/>
              <a:cxnLst/>
              <a:rect l="l" t="t" r="r" b="b"/>
              <a:pathLst>
                <a:path w="2700020" h="2700020">
                  <a:moveTo>
                    <a:pt x="1349825" y="2699650"/>
                  </a:moveTo>
                  <a:lnTo>
                    <a:pt x="1301411" y="2698798"/>
                  </a:lnTo>
                  <a:lnTo>
                    <a:pt x="1253426" y="2696261"/>
                  </a:lnTo>
                  <a:lnTo>
                    <a:pt x="1205898" y="2692067"/>
                  </a:lnTo>
                  <a:lnTo>
                    <a:pt x="1158856" y="2686246"/>
                  </a:lnTo>
                  <a:lnTo>
                    <a:pt x="1112329" y="2678824"/>
                  </a:lnTo>
                  <a:lnTo>
                    <a:pt x="1066344" y="2669833"/>
                  </a:lnTo>
                  <a:lnTo>
                    <a:pt x="1020931" y="2659298"/>
                  </a:lnTo>
                  <a:lnTo>
                    <a:pt x="976119" y="2647250"/>
                  </a:lnTo>
                  <a:lnTo>
                    <a:pt x="931934" y="2633717"/>
                  </a:lnTo>
                  <a:lnTo>
                    <a:pt x="888408" y="2618727"/>
                  </a:lnTo>
                  <a:lnTo>
                    <a:pt x="845566" y="2602310"/>
                  </a:lnTo>
                  <a:lnTo>
                    <a:pt x="803440" y="2584492"/>
                  </a:lnTo>
                  <a:lnTo>
                    <a:pt x="762056" y="2565304"/>
                  </a:lnTo>
                  <a:lnTo>
                    <a:pt x="721443" y="2544773"/>
                  </a:lnTo>
                  <a:lnTo>
                    <a:pt x="681630" y="2522928"/>
                  </a:lnTo>
                  <a:lnTo>
                    <a:pt x="642646" y="2499798"/>
                  </a:lnTo>
                  <a:lnTo>
                    <a:pt x="604519" y="2475411"/>
                  </a:lnTo>
                  <a:lnTo>
                    <a:pt x="567278" y="2449796"/>
                  </a:lnTo>
                  <a:lnTo>
                    <a:pt x="530950" y="2422981"/>
                  </a:lnTo>
                  <a:lnTo>
                    <a:pt x="495566" y="2394995"/>
                  </a:lnTo>
                  <a:lnTo>
                    <a:pt x="461153" y="2365866"/>
                  </a:lnTo>
                  <a:lnTo>
                    <a:pt x="427739" y="2335623"/>
                  </a:lnTo>
                  <a:lnTo>
                    <a:pt x="395354" y="2304295"/>
                  </a:lnTo>
                  <a:lnTo>
                    <a:pt x="364026" y="2271910"/>
                  </a:lnTo>
                  <a:lnTo>
                    <a:pt x="333783" y="2238497"/>
                  </a:lnTo>
                  <a:lnTo>
                    <a:pt x="304655" y="2204084"/>
                  </a:lnTo>
                  <a:lnTo>
                    <a:pt x="276669" y="2168699"/>
                  </a:lnTo>
                  <a:lnTo>
                    <a:pt x="249854" y="2132372"/>
                  </a:lnTo>
                  <a:lnTo>
                    <a:pt x="224239" y="2095130"/>
                  </a:lnTo>
                  <a:lnTo>
                    <a:pt x="199852" y="2057003"/>
                  </a:lnTo>
                  <a:lnTo>
                    <a:pt x="176722" y="2018019"/>
                  </a:lnTo>
                  <a:lnTo>
                    <a:pt x="154877" y="1978207"/>
                  </a:lnTo>
                  <a:lnTo>
                    <a:pt x="134346" y="1937594"/>
                  </a:lnTo>
                  <a:lnTo>
                    <a:pt x="115157" y="1896210"/>
                  </a:lnTo>
                  <a:lnTo>
                    <a:pt x="97340" y="1854083"/>
                  </a:lnTo>
                  <a:lnTo>
                    <a:pt x="80922" y="1811242"/>
                  </a:lnTo>
                  <a:lnTo>
                    <a:pt x="65932" y="1767715"/>
                  </a:lnTo>
                  <a:lnTo>
                    <a:pt x="52399" y="1723531"/>
                  </a:lnTo>
                  <a:lnTo>
                    <a:pt x="40351" y="1678718"/>
                  </a:lnTo>
                  <a:lnTo>
                    <a:pt x="29817" y="1633305"/>
                  </a:lnTo>
                  <a:lnTo>
                    <a:pt x="20825" y="1587321"/>
                  </a:lnTo>
                  <a:lnTo>
                    <a:pt x="13404" y="1540793"/>
                  </a:lnTo>
                  <a:lnTo>
                    <a:pt x="7582" y="1493751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1"/>
                  </a:lnTo>
                  <a:lnTo>
                    <a:pt x="52399" y="976119"/>
                  </a:lnTo>
                  <a:lnTo>
                    <a:pt x="65932" y="931934"/>
                  </a:lnTo>
                  <a:lnTo>
                    <a:pt x="80922" y="888407"/>
                  </a:lnTo>
                  <a:lnTo>
                    <a:pt x="97340" y="845566"/>
                  </a:lnTo>
                  <a:lnTo>
                    <a:pt x="115157" y="803439"/>
                  </a:lnTo>
                  <a:lnTo>
                    <a:pt x="134346" y="762055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5"/>
                  </a:lnTo>
                  <a:lnTo>
                    <a:pt x="2584492" y="803439"/>
                  </a:lnTo>
                  <a:lnTo>
                    <a:pt x="2602310" y="845566"/>
                  </a:lnTo>
                  <a:lnTo>
                    <a:pt x="2618728" y="888407"/>
                  </a:lnTo>
                  <a:lnTo>
                    <a:pt x="2633717" y="931934"/>
                  </a:lnTo>
                  <a:lnTo>
                    <a:pt x="2647251" y="976119"/>
                  </a:lnTo>
                  <a:lnTo>
                    <a:pt x="2659298" y="1020931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1"/>
                  </a:lnTo>
                  <a:lnTo>
                    <a:pt x="2686246" y="1540793"/>
                  </a:lnTo>
                  <a:lnTo>
                    <a:pt x="2678825" y="1587321"/>
                  </a:lnTo>
                  <a:lnTo>
                    <a:pt x="2669833" y="1633305"/>
                  </a:lnTo>
                  <a:lnTo>
                    <a:pt x="2659298" y="1678718"/>
                  </a:lnTo>
                  <a:lnTo>
                    <a:pt x="2647251" y="1723531"/>
                  </a:lnTo>
                  <a:lnTo>
                    <a:pt x="2633717" y="1767715"/>
                  </a:lnTo>
                  <a:lnTo>
                    <a:pt x="2618728" y="1811242"/>
                  </a:lnTo>
                  <a:lnTo>
                    <a:pt x="2602310" y="1854083"/>
                  </a:lnTo>
                  <a:lnTo>
                    <a:pt x="2584492" y="1896210"/>
                  </a:lnTo>
                  <a:lnTo>
                    <a:pt x="2565304" y="1937594"/>
                  </a:lnTo>
                  <a:lnTo>
                    <a:pt x="2544773" y="1978207"/>
                  </a:lnTo>
                  <a:lnTo>
                    <a:pt x="2522928" y="2018019"/>
                  </a:lnTo>
                  <a:lnTo>
                    <a:pt x="2499798" y="2057003"/>
                  </a:lnTo>
                  <a:lnTo>
                    <a:pt x="2475411" y="2095130"/>
                  </a:lnTo>
                  <a:lnTo>
                    <a:pt x="2449796" y="2132372"/>
                  </a:lnTo>
                  <a:lnTo>
                    <a:pt x="2422981" y="2168699"/>
                  </a:lnTo>
                  <a:lnTo>
                    <a:pt x="2394995" y="2204084"/>
                  </a:lnTo>
                  <a:lnTo>
                    <a:pt x="2365866" y="2238497"/>
                  </a:lnTo>
                  <a:lnTo>
                    <a:pt x="2335623" y="2271910"/>
                  </a:lnTo>
                  <a:lnTo>
                    <a:pt x="2304295" y="2304295"/>
                  </a:lnTo>
                  <a:lnTo>
                    <a:pt x="2271910" y="2335623"/>
                  </a:lnTo>
                  <a:lnTo>
                    <a:pt x="2238497" y="2365866"/>
                  </a:lnTo>
                  <a:lnTo>
                    <a:pt x="2204084" y="2394995"/>
                  </a:lnTo>
                  <a:lnTo>
                    <a:pt x="2168699" y="2422981"/>
                  </a:lnTo>
                  <a:lnTo>
                    <a:pt x="2132372" y="2449796"/>
                  </a:lnTo>
                  <a:lnTo>
                    <a:pt x="2095130" y="2475411"/>
                  </a:lnTo>
                  <a:lnTo>
                    <a:pt x="2057003" y="2499798"/>
                  </a:lnTo>
                  <a:lnTo>
                    <a:pt x="2018019" y="2522928"/>
                  </a:lnTo>
                  <a:lnTo>
                    <a:pt x="1978207" y="2544773"/>
                  </a:lnTo>
                  <a:lnTo>
                    <a:pt x="1937594" y="2565304"/>
                  </a:lnTo>
                  <a:lnTo>
                    <a:pt x="1896210" y="2584492"/>
                  </a:lnTo>
                  <a:lnTo>
                    <a:pt x="1854083" y="2602310"/>
                  </a:lnTo>
                  <a:lnTo>
                    <a:pt x="1811242" y="2618727"/>
                  </a:lnTo>
                  <a:lnTo>
                    <a:pt x="1767715" y="2633717"/>
                  </a:lnTo>
                  <a:lnTo>
                    <a:pt x="1723531" y="2647250"/>
                  </a:lnTo>
                  <a:lnTo>
                    <a:pt x="1678718" y="2659298"/>
                  </a:lnTo>
                  <a:lnTo>
                    <a:pt x="1633305" y="2669833"/>
                  </a:lnTo>
                  <a:lnTo>
                    <a:pt x="1587321" y="2678824"/>
                  </a:lnTo>
                  <a:lnTo>
                    <a:pt x="1540793" y="2686246"/>
                  </a:lnTo>
                  <a:lnTo>
                    <a:pt x="1493752" y="2692067"/>
                  </a:lnTo>
                  <a:lnTo>
                    <a:pt x="1446224" y="2696261"/>
                  </a:lnTo>
                  <a:lnTo>
                    <a:pt x="1398239" y="2698798"/>
                  </a:lnTo>
                  <a:lnTo>
                    <a:pt x="1349825" y="269965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31592" y="0"/>
              <a:ext cx="5674360" cy="2463800"/>
            </a:xfrm>
            <a:custGeom>
              <a:avLst/>
              <a:gdLst/>
              <a:ahLst/>
              <a:cxnLst/>
              <a:rect l="l" t="t" r="r" b="b"/>
              <a:pathLst>
                <a:path w="5674359" h="2463800">
                  <a:moveTo>
                    <a:pt x="3402867" y="2412999"/>
                  </a:moveTo>
                  <a:lnTo>
                    <a:pt x="2271158" y="2412999"/>
                  </a:lnTo>
                  <a:lnTo>
                    <a:pt x="2225564" y="2400299"/>
                  </a:lnTo>
                  <a:lnTo>
                    <a:pt x="1785448" y="2273299"/>
                  </a:lnTo>
                  <a:lnTo>
                    <a:pt x="1743157" y="2247899"/>
                  </a:lnTo>
                  <a:lnTo>
                    <a:pt x="1701205" y="2235199"/>
                  </a:lnTo>
                  <a:lnTo>
                    <a:pt x="1659596" y="2209799"/>
                  </a:lnTo>
                  <a:lnTo>
                    <a:pt x="1618338" y="2197099"/>
                  </a:lnTo>
                  <a:lnTo>
                    <a:pt x="1577436" y="2171699"/>
                  </a:lnTo>
                  <a:lnTo>
                    <a:pt x="1536897" y="2158999"/>
                  </a:lnTo>
                  <a:lnTo>
                    <a:pt x="1456934" y="2108199"/>
                  </a:lnTo>
                  <a:lnTo>
                    <a:pt x="1417521" y="2095499"/>
                  </a:lnTo>
                  <a:lnTo>
                    <a:pt x="1339866" y="2044699"/>
                  </a:lnTo>
                  <a:lnTo>
                    <a:pt x="1263813" y="1993899"/>
                  </a:lnTo>
                  <a:lnTo>
                    <a:pt x="1189411" y="1943099"/>
                  </a:lnTo>
                  <a:lnTo>
                    <a:pt x="1116712" y="1892299"/>
                  </a:lnTo>
                  <a:lnTo>
                    <a:pt x="1045763" y="1841499"/>
                  </a:lnTo>
                  <a:lnTo>
                    <a:pt x="1010962" y="1803399"/>
                  </a:lnTo>
                  <a:lnTo>
                    <a:pt x="976617" y="1777999"/>
                  </a:lnTo>
                  <a:lnTo>
                    <a:pt x="942735" y="1752599"/>
                  </a:lnTo>
                  <a:lnTo>
                    <a:pt x="909322" y="1714499"/>
                  </a:lnTo>
                  <a:lnTo>
                    <a:pt x="876385" y="1689099"/>
                  </a:lnTo>
                  <a:lnTo>
                    <a:pt x="843929" y="1663699"/>
                  </a:lnTo>
                  <a:lnTo>
                    <a:pt x="811962" y="1625599"/>
                  </a:lnTo>
                  <a:lnTo>
                    <a:pt x="780488" y="1600199"/>
                  </a:lnTo>
                  <a:lnTo>
                    <a:pt x="749515" y="1562099"/>
                  </a:lnTo>
                  <a:lnTo>
                    <a:pt x="719049" y="1523999"/>
                  </a:lnTo>
                  <a:lnTo>
                    <a:pt x="689096" y="1498599"/>
                  </a:lnTo>
                  <a:lnTo>
                    <a:pt x="659661" y="1460499"/>
                  </a:lnTo>
                  <a:lnTo>
                    <a:pt x="630753" y="1422399"/>
                  </a:lnTo>
                  <a:lnTo>
                    <a:pt x="602376" y="1396999"/>
                  </a:lnTo>
                  <a:lnTo>
                    <a:pt x="574537" y="1358899"/>
                  </a:lnTo>
                  <a:lnTo>
                    <a:pt x="547242" y="1320799"/>
                  </a:lnTo>
                  <a:lnTo>
                    <a:pt x="520498" y="1282699"/>
                  </a:lnTo>
                  <a:lnTo>
                    <a:pt x="494310" y="1244599"/>
                  </a:lnTo>
                  <a:lnTo>
                    <a:pt x="468686" y="1219199"/>
                  </a:lnTo>
                  <a:lnTo>
                    <a:pt x="443630" y="1181099"/>
                  </a:lnTo>
                  <a:lnTo>
                    <a:pt x="419150" y="1142999"/>
                  </a:lnTo>
                  <a:lnTo>
                    <a:pt x="395252" y="1104899"/>
                  </a:lnTo>
                  <a:lnTo>
                    <a:pt x="371942" y="1066799"/>
                  </a:lnTo>
                  <a:lnTo>
                    <a:pt x="349226" y="1015999"/>
                  </a:lnTo>
                  <a:lnTo>
                    <a:pt x="327110" y="977899"/>
                  </a:lnTo>
                  <a:lnTo>
                    <a:pt x="305602" y="939799"/>
                  </a:lnTo>
                  <a:lnTo>
                    <a:pt x="284706" y="901699"/>
                  </a:lnTo>
                  <a:lnTo>
                    <a:pt x="264429" y="863599"/>
                  </a:lnTo>
                  <a:lnTo>
                    <a:pt x="244778" y="825499"/>
                  </a:lnTo>
                  <a:lnTo>
                    <a:pt x="225759" y="774699"/>
                  </a:lnTo>
                  <a:lnTo>
                    <a:pt x="207378" y="736599"/>
                  </a:lnTo>
                  <a:lnTo>
                    <a:pt x="189641" y="698499"/>
                  </a:lnTo>
                  <a:lnTo>
                    <a:pt x="172555" y="660399"/>
                  </a:lnTo>
                  <a:lnTo>
                    <a:pt x="156125" y="609599"/>
                  </a:lnTo>
                  <a:lnTo>
                    <a:pt x="140358" y="571499"/>
                  </a:lnTo>
                  <a:lnTo>
                    <a:pt x="125261" y="520699"/>
                  </a:lnTo>
                  <a:lnTo>
                    <a:pt x="110839" y="482599"/>
                  </a:lnTo>
                  <a:lnTo>
                    <a:pt x="97098" y="431799"/>
                  </a:lnTo>
                  <a:lnTo>
                    <a:pt x="84046" y="393699"/>
                  </a:lnTo>
                  <a:lnTo>
                    <a:pt x="71688" y="342899"/>
                  </a:lnTo>
                  <a:lnTo>
                    <a:pt x="60031" y="304799"/>
                  </a:lnTo>
                  <a:lnTo>
                    <a:pt x="49081" y="253999"/>
                  </a:lnTo>
                  <a:lnTo>
                    <a:pt x="38843" y="215899"/>
                  </a:lnTo>
                  <a:lnTo>
                    <a:pt x="29325" y="165099"/>
                  </a:lnTo>
                  <a:lnTo>
                    <a:pt x="20532" y="126999"/>
                  </a:lnTo>
                  <a:lnTo>
                    <a:pt x="12471" y="76199"/>
                  </a:lnTo>
                  <a:lnTo>
                    <a:pt x="5148" y="25399"/>
                  </a:lnTo>
                  <a:lnTo>
                    <a:pt x="0" y="0"/>
                  </a:lnTo>
                  <a:lnTo>
                    <a:pt x="579481" y="0"/>
                  </a:lnTo>
                  <a:lnTo>
                    <a:pt x="585930" y="25399"/>
                  </a:lnTo>
                  <a:lnTo>
                    <a:pt x="595087" y="76199"/>
                  </a:lnTo>
                  <a:lnTo>
                    <a:pt x="605155" y="126999"/>
                  </a:lnTo>
                  <a:lnTo>
                    <a:pt x="616125" y="165099"/>
                  </a:lnTo>
                  <a:lnTo>
                    <a:pt x="627987" y="215899"/>
                  </a:lnTo>
                  <a:lnTo>
                    <a:pt x="640731" y="253999"/>
                  </a:lnTo>
                  <a:lnTo>
                    <a:pt x="654347" y="304799"/>
                  </a:lnTo>
                  <a:lnTo>
                    <a:pt x="668825" y="342899"/>
                  </a:lnTo>
                  <a:lnTo>
                    <a:pt x="684155" y="393699"/>
                  </a:lnTo>
                  <a:lnTo>
                    <a:pt x="700328" y="431799"/>
                  </a:lnTo>
                  <a:lnTo>
                    <a:pt x="717334" y="469899"/>
                  </a:lnTo>
                  <a:lnTo>
                    <a:pt x="735161" y="520699"/>
                  </a:lnTo>
                  <a:lnTo>
                    <a:pt x="753802" y="558799"/>
                  </a:lnTo>
                  <a:lnTo>
                    <a:pt x="773245" y="596899"/>
                  </a:lnTo>
                  <a:lnTo>
                    <a:pt x="793481" y="634999"/>
                  </a:lnTo>
                  <a:lnTo>
                    <a:pt x="814499" y="685799"/>
                  </a:lnTo>
                  <a:lnTo>
                    <a:pt x="836291" y="723899"/>
                  </a:lnTo>
                  <a:lnTo>
                    <a:pt x="858845" y="761999"/>
                  </a:lnTo>
                  <a:lnTo>
                    <a:pt x="882153" y="800099"/>
                  </a:lnTo>
                  <a:lnTo>
                    <a:pt x="906204" y="838199"/>
                  </a:lnTo>
                  <a:lnTo>
                    <a:pt x="930988" y="876299"/>
                  </a:lnTo>
                  <a:lnTo>
                    <a:pt x="956495" y="914399"/>
                  </a:lnTo>
                  <a:lnTo>
                    <a:pt x="982715" y="952499"/>
                  </a:lnTo>
                  <a:lnTo>
                    <a:pt x="1009640" y="990599"/>
                  </a:lnTo>
                  <a:lnTo>
                    <a:pt x="1037257" y="1015999"/>
                  </a:lnTo>
                  <a:lnTo>
                    <a:pt x="1065558" y="1054099"/>
                  </a:lnTo>
                  <a:lnTo>
                    <a:pt x="1094533" y="1092199"/>
                  </a:lnTo>
                  <a:lnTo>
                    <a:pt x="1124172" y="1130299"/>
                  </a:lnTo>
                  <a:lnTo>
                    <a:pt x="1154465" y="1155699"/>
                  </a:lnTo>
                  <a:lnTo>
                    <a:pt x="1185401" y="1193799"/>
                  </a:lnTo>
                  <a:lnTo>
                    <a:pt x="1216972" y="1219199"/>
                  </a:lnTo>
                  <a:lnTo>
                    <a:pt x="1249167" y="1257299"/>
                  </a:lnTo>
                  <a:lnTo>
                    <a:pt x="1281975" y="1282699"/>
                  </a:lnTo>
                  <a:lnTo>
                    <a:pt x="1315388" y="1320799"/>
                  </a:lnTo>
                  <a:lnTo>
                    <a:pt x="1349396" y="1346199"/>
                  </a:lnTo>
                  <a:lnTo>
                    <a:pt x="1383988" y="1371599"/>
                  </a:lnTo>
                  <a:lnTo>
                    <a:pt x="1419154" y="1396999"/>
                  </a:lnTo>
                  <a:lnTo>
                    <a:pt x="1454885" y="1435099"/>
                  </a:lnTo>
                  <a:lnTo>
                    <a:pt x="1491171" y="1460499"/>
                  </a:lnTo>
                  <a:lnTo>
                    <a:pt x="1565366" y="1511299"/>
                  </a:lnTo>
                  <a:lnTo>
                    <a:pt x="1641662" y="1562099"/>
                  </a:lnTo>
                  <a:lnTo>
                    <a:pt x="1680572" y="1574799"/>
                  </a:lnTo>
                  <a:lnTo>
                    <a:pt x="1759867" y="1625599"/>
                  </a:lnTo>
                  <a:lnTo>
                    <a:pt x="1800233" y="1650999"/>
                  </a:lnTo>
                  <a:lnTo>
                    <a:pt x="1841064" y="1663699"/>
                  </a:lnTo>
                  <a:lnTo>
                    <a:pt x="1882351" y="1689099"/>
                  </a:lnTo>
                  <a:lnTo>
                    <a:pt x="1924083" y="1701799"/>
                  </a:lnTo>
                  <a:lnTo>
                    <a:pt x="1966251" y="1727199"/>
                  </a:lnTo>
                  <a:lnTo>
                    <a:pt x="2095269" y="1765299"/>
                  </a:lnTo>
                  <a:lnTo>
                    <a:pt x="2139080" y="1790699"/>
                  </a:lnTo>
                  <a:lnTo>
                    <a:pt x="2272789" y="1828799"/>
                  </a:lnTo>
                  <a:lnTo>
                    <a:pt x="2318085" y="1828799"/>
                  </a:lnTo>
                  <a:lnTo>
                    <a:pt x="2456010" y="1866899"/>
                  </a:lnTo>
                  <a:lnTo>
                    <a:pt x="2502632" y="1866899"/>
                  </a:lnTo>
                  <a:lnTo>
                    <a:pt x="2549560" y="1879599"/>
                  </a:lnTo>
                  <a:lnTo>
                    <a:pt x="2644296" y="1879599"/>
                  </a:lnTo>
                  <a:lnTo>
                    <a:pt x="2692085" y="1892299"/>
                  </a:lnTo>
                  <a:lnTo>
                    <a:pt x="4557313" y="1892299"/>
                  </a:lnTo>
                  <a:lnTo>
                    <a:pt x="4484614" y="1943099"/>
                  </a:lnTo>
                  <a:lnTo>
                    <a:pt x="4410212" y="1993899"/>
                  </a:lnTo>
                  <a:lnTo>
                    <a:pt x="4334159" y="2044699"/>
                  </a:lnTo>
                  <a:lnTo>
                    <a:pt x="4256504" y="2095499"/>
                  </a:lnTo>
                  <a:lnTo>
                    <a:pt x="4217091" y="2108199"/>
                  </a:lnTo>
                  <a:lnTo>
                    <a:pt x="4137128" y="2158999"/>
                  </a:lnTo>
                  <a:lnTo>
                    <a:pt x="4096589" y="2171699"/>
                  </a:lnTo>
                  <a:lnTo>
                    <a:pt x="4055687" y="2197099"/>
                  </a:lnTo>
                  <a:lnTo>
                    <a:pt x="4014429" y="2209799"/>
                  </a:lnTo>
                  <a:lnTo>
                    <a:pt x="3972820" y="2235199"/>
                  </a:lnTo>
                  <a:lnTo>
                    <a:pt x="3930868" y="2247899"/>
                  </a:lnTo>
                  <a:lnTo>
                    <a:pt x="3888577" y="2273299"/>
                  </a:lnTo>
                  <a:lnTo>
                    <a:pt x="3448461" y="2400299"/>
                  </a:lnTo>
                  <a:lnTo>
                    <a:pt x="3402867" y="2412999"/>
                  </a:lnTo>
                  <a:close/>
                </a:path>
                <a:path w="5674359" h="2463800">
                  <a:moveTo>
                    <a:pt x="4557313" y="1892299"/>
                  </a:moveTo>
                  <a:lnTo>
                    <a:pt x="2981940" y="1892299"/>
                  </a:lnTo>
                  <a:lnTo>
                    <a:pt x="3029729" y="1879599"/>
                  </a:lnTo>
                  <a:lnTo>
                    <a:pt x="3124465" y="1879599"/>
                  </a:lnTo>
                  <a:lnTo>
                    <a:pt x="3171393" y="1866899"/>
                  </a:lnTo>
                  <a:lnTo>
                    <a:pt x="3218015" y="1866899"/>
                  </a:lnTo>
                  <a:lnTo>
                    <a:pt x="3355940" y="1828799"/>
                  </a:lnTo>
                  <a:lnTo>
                    <a:pt x="3401236" y="1828799"/>
                  </a:lnTo>
                  <a:lnTo>
                    <a:pt x="3534945" y="1790699"/>
                  </a:lnTo>
                  <a:lnTo>
                    <a:pt x="3578756" y="1765299"/>
                  </a:lnTo>
                  <a:lnTo>
                    <a:pt x="3707774" y="1727199"/>
                  </a:lnTo>
                  <a:lnTo>
                    <a:pt x="3749942" y="1701799"/>
                  </a:lnTo>
                  <a:lnTo>
                    <a:pt x="3791674" y="1689099"/>
                  </a:lnTo>
                  <a:lnTo>
                    <a:pt x="3832961" y="1663699"/>
                  </a:lnTo>
                  <a:lnTo>
                    <a:pt x="3873792" y="1650999"/>
                  </a:lnTo>
                  <a:lnTo>
                    <a:pt x="3914158" y="1625599"/>
                  </a:lnTo>
                  <a:lnTo>
                    <a:pt x="3993453" y="1574799"/>
                  </a:lnTo>
                  <a:lnTo>
                    <a:pt x="4032364" y="1562099"/>
                  </a:lnTo>
                  <a:lnTo>
                    <a:pt x="4108659" y="1511299"/>
                  </a:lnTo>
                  <a:lnTo>
                    <a:pt x="4182854" y="1460499"/>
                  </a:lnTo>
                  <a:lnTo>
                    <a:pt x="4219140" y="1435099"/>
                  </a:lnTo>
                  <a:lnTo>
                    <a:pt x="4254871" y="1396999"/>
                  </a:lnTo>
                  <a:lnTo>
                    <a:pt x="4290037" y="1371599"/>
                  </a:lnTo>
                  <a:lnTo>
                    <a:pt x="4324629" y="1346199"/>
                  </a:lnTo>
                  <a:lnTo>
                    <a:pt x="4358637" y="1320799"/>
                  </a:lnTo>
                  <a:lnTo>
                    <a:pt x="4392050" y="1282699"/>
                  </a:lnTo>
                  <a:lnTo>
                    <a:pt x="4424859" y="1257299"/>
                  </a:lnTo>
                  <a:lnTo>
                    <a:pt x="4457053" y="1219199"/>
                  </a:lnTo>
                  <a:lnTo>
                    <a:pt x="4488624" y="1193799"/>
                  </a:lnTo>
                  <a:lnTo>
                    <a:pt x="4519560" y="1155699"/>
                  </a:lnTo>
                  <a:lnTo>
                    <a:pt x="4549853" y="1130299"/>
                  </a:lnTo>
                  <a:lnTo>
                    <a:pt x="4579492" y="1092199"/>
                  </a:lnTo>
                  <a:lnTo>
                    <a:pt x="4608467" y="1054099"/>
                  </a:lnTo>
                  <a:lnTo>
                    <a:pt x="4636768" y="1015999"/>
                  </a:lnTo>
                  <a:lnTo>
                    <a:pt x="4664386" y="990599"/>
                  </a:lnTo>
                  <a:lnTo>
                    <a:pt x="4691310" y="952499"/>
                  </a:lnTo>
                  <a:lnTo>
                    <a:pt x="4717530" y="914399"/>
                  </a:lnTo>
                  <a:lnTo>
                    <a:pt x="4743037" y="876299"/>
                  </a:lnTo>
                  <a:lnTo>
                    <a:pt x="4767821" y="838199"/>
                  </a:lnTo>
                  <a:lnTo>
                    <a:pt x="4791872" y="800099"/>
                  </a:lnTo>
                  <a:lnTo>
                    <a:pt x="4815180" y="761999"/>
                  </a:lnTo>
                  <a:lnTo>
                    <a:pt x="4837734" y="723899"/>
                  </a:lnTo>
                  <a:lnTo>
                    <a:pt x="4859526" y="685799"/>
                  </a:lnTo>
                  <a:lnTo>
                    <a:pt x="4880544" y="634999"/>
                  </a:lnTo>
                  <a:lnTo>
                    <a:pt x="4900780" y="596899"/>
                  </a:lnTo>
                  <a:lnTo>
                    <a:pt x="4920223" y="558799"/>
                  </a:lnTo>
                  <a:lnTo>
                    <a:pt x="4938864" y="520699"/>
                  </a:lnTo>
                  <a:lnTo>
                    <a:pt x="4956691" y="469899"/>
                  </a:lnTo>
                  <a:lnTo>
                    <a:pt x="4973697" y="431799"/>
                  </a:lnTo>
                  <a:lnTo>
                    <a:pt x="4989870" y="393699"/>
                  </a:lnTo>
                  <a:lnTo>
                    <a:pt x="5005200" y="342899"/>
                  </a:lnTo>
                  <a:lnTo>
                    <a:pt x="5019678" y="304799"/>
                  </a:lnTo>
                  <a:lnTo>
                    <a:pt x="5033294" y="253999"/>
                  </a:lnTo>
                  <a:lnTo>
                    <a:pt x="5046038" y="215899"/>
                  </a:lnTo>
                  <a:lnTo>
                    <a:pt x="5057900" y="165099"/>
                  </a:lnTo>
                  <a:lnTo>
                    <a:pt x="5068870" y="126999"/>
                  </a:lnTo>
                  <a:lnTo>
                    <a:pt x="5078938" y="76199"/>
                  </a:lnTo>
                  <a:lnTo>
                    <a:pt x="5088095" y="25399"/>
                  </a:lnTo>
                  <a:lnTo>
                    <a:pt x="5094544" y="0"/>
                  </a:lnTo>
                  <a:lnTo>
                    <a:pt x="5674026" y="0"/>
                  </a:lnTo>
                  <a:lnTo>
                    <a:pt x="5668877" y="25399"/>
                  </a:lnTo>
                  <a:lnTo>
                    <a:pt x="5661554" y="76199"/>
                  </a:lnTo>
                  <a:lnTo>
                    <a:pt x="5653493" y="126999"/>
                  </a:lnTo>
                  <a:lnTo>
                    <a:pt x="5644700" y="165099"/>
                  </a:lnTo>
                  <a:lnTo>
                    <a:pt x="5635182" y="215899"/>
                  </a:lnTo>
                  <a:lnTo>
                    <a:pt x="5624945" y="253999"/>
                  </a:lnTo>
                  <a:lnTo>
                    <a:pt x="5613994" y="304799"/>
                  </a:lnTo>
                  <a:lnTo>
                    <a:pt x="5602337" y="342899"/>
                  </a:lnTo>
                  <a:lnTo>
                    <a:pt x="5589979" y="393699"/>
                  </a:lnTo>
                  <a:lnTo>
                    <a:pt x="5576927" y="431799"/>
                  </a:lnTo>
                  <a:lnTo>
                    <a:pt x="5563186" y="482599"/>
                  </a:lnTo>
                  <a:lnTo>
                    <a:pt x="5548764" y="520699"/>
                  </a:lnTo>
                  <a:lnTo>
                    <a:pt x="5533667" y="571499"/>
                  </a:lnTo>
                  <a:lnTo>
                    <a:pt x="5517900" y="609599"/>
                  </a:lnTo>
                  <a:lnTo>
                    <a:pt x="5501471" y="660399"/>
                  </a:lnTo>
                  <a:lnTo>
                    <a:pt x="5484384" y="698499"/>
                  </a:lnTo>
                  <a:lnTo>
                    <a:pt x="5466647" y="736599"/>
                  </a:lnTo>
                  <a:lnTo>
                    <a:pt x="5448266" y="774699"/>
                  </a:lnTo>
                  <a:lnTo>
                    <a:pt x="5429247" y="825499"/>
                  </a:lnTo>
                  <a:lnTo>
                    <a:pt x="5409596" y="863599"/>
                  </a:lnTo>
                  <a:lnTo>
                    <a:pt x="5389319" y="901699"/>
                  </a:lnTo>
                  <a:lnTo>
                    <a:pt x="5368423" y="939799"/>
                  </a:lnTo>
                  <a:lnTo>
                    <a:pt x="5346915" y="977899"/>
                  </a:lnTo>
                  <a:lnTo>
                    <a:pt x="5324799" y="1015999"/>
                  </a:lnTo>
                  <a:lnTo>
                    <a:pt x="5302083" y="1066799"/>
                  </a:lnTo>
                  <a:lnTo>
                    <a:pt x="5278773" y="1104899"/>
                  </a:lnTo>
                  <a:lnTo>
                    <a:pt x="5254875" y="1142999"/>
                  </a:lnTo>
                  <a:lnTo>
                    <a:pt x="5230395" y="1181099"/>
                  </a:lnTo>
                  <a:lnTo>
                    <a:pt x="5205339" y="1219199"/>
                  </a:lnTo>
                  <a:lnTo>
                    <a:pt x="5179715" y="1244599"/>
                  </a:lnTo>
                  <a:lnTo>
                    <a:pt x="5153527" y="1282699"/>
                  </a:lnTo>
                  <a:lnTo>
                    <a:pt x="5126783" y="1320799"/>
                  </a:lnTo>
                  <a:lnTo>
                    <a:pt x="5099488" y="1358899"/>
                  </a:lnTo>
                  <a:lnTo>
                    <a:pt x="5071649" y="1396999"/>
                  </a:lnTo>
                  <a:lnTo>
                    <a:pt x="5043272" y="1422399"/>
                  </a:lnTo>
                  <a:lnTo>
                    <a:pt x="5014364" y="1460499"/>
                  </a:lnTo>
                  <a:lnTo>
                    <a:pt x="4984929" y="1498599"/>
                  </a:lnTo>
                  <a:lnTo>
                    <a:pt x="4954976" y="1523999"/>
                  </a:lnTo>
                  <a:lnTo>
                    <a:pt x="4924510" y="1562099"/>
                  </a:lnTo>
                  <a:lnTo>
                    <a:pt x="4893537" y="1600199"/>
                  </a:lnTo>
                  <a:lnTo>
                    <a:pt x="4862063" y="1625599"/>
                  </a:lnTo>
                  <a:lnTo>
                    <a:pt x="4830096" y="1663699"/>
                  </a:lnTo>
                  <a:lnTo>
                    <a:pt x="4797640" y="1689099"/>
                  </a:lnTo>
                  <a:lnTo>
                    <a:pt x="4764703" y="1714499"/>
                  </a:lnTo>
                  <a:lnTo>
                    <a:pt x="4731290" y="1752599"/>
                  </a:lnTo>
                  <a:lnTo>
                    <a:pt x="4697408" y="1777999"/>
                  </a:lnTo>
                  <a:lnTo>
                    <a:pt x="4663063" y="1803399"/>
                  </a:lnTo>
                  <a:lnTo>
                    <a:pt x="4628262" y="1841499"/>
                  </a:lnTo>
                  <a:lnTo>
                    <a:pt x="4557313" y="1892299"/>
                  </a:lnTo>
                  <a:close/>
                </a:path>
                <a:path w="5674359" h="2463800">
                  <a:moveTo>
                    <a:pt x="3264530" y="2438399"/>
                  </a:moveTo>
                  <a:lnTo>
                    <a:pt x="2409495" y="2438399"/>
                  </a:lnTo>
                  <a:lnTo>
                    <a:pt x="2317016" y="2412999"/>
                  </a:lnTo>
                  <a:lnTo>
                    <a:pt x="3357009" y="2412999"/>
                  </a:lnTo>
                  <a:lnTo>
                    <a:pt x="3264530" y="2438399"/>
                  </a:lnTo>
                  <a:close/>
                </a:path>
                <a:path w="5674359" h="2463800">
                  <a:moveTo>
                    <a:pt x="3171074" y="2451099"/>
                  </a:moveTo>
                  <a:lnTo>
                    <a:pt x="2502951" y="2451099"/>
                  </a:lnTo>
                  <a:lnTo>
                    <a:pt x="2456104" y="2438399"/>
                  </a:lnTo>
                  <a:lnTo>
                    <a:pt x="3217921" y="2438399"/>
                  </a:lnTo>
                  <a:lnTo>
                    <a:pt x="3171074" y="2451099"/>
                  </a:lnTo>
                  <a:close/>
                </a:path>
                <a:path w="5674359" h="2463800">
                  <a:moveTo>
                    <a:pt x="3029169" y="2463799"/>
                  </a:moveTo>
                  <a:lnTo>
                    <a:pt x="2644856" y="2463799"/>
                  </a:lnTo>
                  <a:lnTo>
                    <a:pt x="2597333" y="2451099"/>
                  </a:lnTo>
                  <a:lnTo>
                    <a:pt x="3076692" y="2451099"/>
                  </a:lnTo>
                  <a:lnTo>
                    <a:pt x="3029169" y="2463799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322136" y="7290610"/>
            <a:ext cx="6207760" cy="2996565"/>
            <a:chOff x="8322136" y="7290610"/>
            <a:chExt cx="6207760" cy="2996565"/>
          </a:xfrm>
        </p:grpSpPr>
        <p:sp>
          <p:nvSpPr>
            <p:cNvPr id="9" name="object 9"/>
            <p:cNvSpPr/>
            <p:nvPr/>
          </p:nvSpPr>
          <p:spPr>
            <a:xfrm>
              <a:off x="8322136" y="8690123"/>
              <a:ext cx="3919220" cy="1597025"/>
            </a:xfrm>
            <a:custGeom>
              <a:avLst/>
              <a:gdLst/>
              <a:ahLst/>
              <a:cxnLst/>
              <a:rect l="l" t="t" r="r" b="b"/>
              <a:pathLst>
                <a:path w="3919220" h="1597025">
                  <a:moveTo>
                    <a:pt x="410599" y="1596875"/>
                  </a:moveTo>
                  <a:lnTo>
                    <a:pt x="0" y="1596875"/>
                  </a:lnTo>
                  <a:lnTo>
                    <a:pt x="4687" y="1573953"/>
                  </a:lnTo>
                  <a:lnTo>
                    <a:pt x="15130" y="1528380"/>
                  </a:lnTo>
                  <a:lnTo>
                    <a:pt x="26603" y="1483210"/>
                  </a:lnTo>
                  <a:lnTo>
                    <a:pt x="39094" y="1438456"/>
                  </a:lnTo>
                  <a:lnTo>
                    <a:pt x="52590" y="1394132"/>
                  </a:lnTo>
                  <a:lnTo>
                    <a:pt x="67077" y="1350250"/>
                  </a:lnTo>
                  <a:lnTo>
                    <a:pt x="82542" y="1306823"/>
                  </a:lnTo>
                  <a:lnTo>
                    <a:pt x="98973" y="1263866"/>
                  </a:lnTo>
                  <a:lnTo>
                    <a:pt x="116356" y="1221389"/>
                  </a:lnTo>
                  <a:lnTo>
                    <a:pt x="134678" y="1179408"/>
                  </a:lnTo>
                  <a:lnTo>
                    <a:pt x="153927" y="1137934"/>
                  </a:lnTo>
                  <a:lnTo>
                    <a:pt x="174088" y="1096982"/>
                  </a:lnTo>
                  <a:lnTo>
                    <a:pt x="195149" y="1056563"/>
                  </a:lnTo>
                  <a:lnTo>
                    <a:pt x="217097" y="1016691"/>
                  </a:lnTo>
                  <a:lnTo>
                    <a:pt x="239919" y="977379"/>
                  </a:lnTo>
                  <a:lnTo>
                    <a:pt x="263602" y="938641"/>
                  </a:lnTo>
                  <a:lnTo>
                    <a:pt x="288132" y="900488"/>
                  </a:lnTo>
                  <a:lnTo>
                    <a:pt x="313497" y="862935"/>
                  </a:lnTo>
                  <a:lnTo>
                    <a:pt x="339684" y="825994"/>
                  </a:lnTo>
                  <a:lnTo>
                    <a:pt x="366678" y="789679"/>
                  </a:lnTo>
                  <a:lnTo>
                    <a:pt x="394469" y="754003"/>
                  </a:lnTo>
                  <a:lnTo>
                    <a:pt x="423041" y="718977"/>
                  </a:lnTo>
                  <a:lnTo>
                    <a:pt x="452383" y="684617"/>
                  </a:lnTo>
                  <a:lnTo>
                    <a:pt x="482481" y="650934"/>
                  </a:lnTo>
                  <a:lnTo>
                    <a:pt x="513322" y="617942"/>
                  </a:lnTo>
                  <a:lnTo>
                    <a:pt x="544893" y="585654"/>
                  </a:lnTo>
                  <a:lnTo>
                    <a:pt x="577181" y="554083"/>
                  </a:lnTo>
                  <a:lnTo>
                    <a:pt x="610173" y="523242"/>
                  </a:lnTo>
                  <a:lnTo>
                    <a:pt x="643856" y="493144"/>
                  </a:lnTo>
                  <a:lnTo>
                    <a:pt x="678217" y="463802"/>
                  </a:lnTo>
                  <a:lnTo>
                    <a:pt x="713242" y="435230"/>
                  </a:lnTo>
                  <a:lnTo>
                    <a:pt x="748918" y="407439"/>
                  </a:lnTo>
                  <a:lnTo>
                    <a:pt x="785234" y="380444"/>
                  </a:lnTo>
                  <a:lnTo>
                    <a:pt x="822174" y="354258"/>
                  </a:lnTo>
                  <a:lnTo>
                    <a:pt x="859727" y="328893"/>
                  </a:lnTo>
                  <a:lnTo>
                    <a:pt x="897880" y="304363"/>
                  </a:lnTo>
                  <a:lnTo>
                    <a:pt x="936618" y="280680"/>
                  </a:lnTo>
                  <a:lnTo>
                    <a:pt x="975930" y="257858"/>
                  </a:lnTo>
                  <a:lnTo>
                    <a:pt x="1015802" y="235910"/>
                  </a:lnTo>
                  <a:lnTo>
                    <a:pt x="1056221" y="214849"/>
                  </a:lnTo>
                  <a:lnTo>
                    <a:pt x="1097174" y="194687"/>
                  </a:lnTo>
                  <a:lnTo>
                    <a:pt x="1138647" y="175439"/>
                  </a:lnTo>
                  <a:lnTo>
                    <a:pt x="1180629" y="157117"/>
                  </a:lnTo>
                  <a:lnTo>
                    <a:pt x="1223105" y="139734"/>
                  </a:lnTo>
                  <a:lnTo>
                    <a:pt x="1266063" y="123303"/>
                  </a:lnTo>
                  <a:lnTo>
                    <a:pt x="1309489" y="107838"/>
                  </a:lnTo>
                  <a:lnTo>
                    <a:pt x="1353371" y="93351"/>
                  </a:lnTo>
                  <a:lnTo>
                    <a:pt x="1397695" y="79855"/>
                  </a:lnTo>
                  <a:lnTo>
                    <a:pt x="1442449" y="67364"/>
                  </a:lnTo>
                  <a:lnTo>
                    <a:pt x="1487619" y="55890"/>
                  </a:lnTo>
                  <a:lnTo>
                    <a:pt x="1533193" y="45448"/>
                  </a:lnTo>
                  <a:lnTo>
                    <a:pt x="1579156" y="36049"/>
                  </a:lnTo>
                  <a:lnTo>
                    <a:pt x="1625496" y="27706"/>
                  </a:lnTo>
                  <a:lnTo>
                    <a:pt x="1672201" y="20434"/>
                  </a:lnTo>
                  <a:lnTo>
                    <a:pt x="1719256" y="14245"/>
                  </a:lnTo>
                  <a:lnTo>
                    <a:pt x="1766650" y="9151"/>
                  </a:lnTo>
                  <a:lnTo>
                    <a:pt x="1814368" y="5167"/>
                  </a:lnTo>
                  <a:lnTo>
                    <a:pt x="1862398" y="2305"/>
                  </a:lnTo>
                  <a:lnTo>
                    <a:pt x="1910726" y="578"/>
                  </a:lnTo>
                  <a:lnTo>
                    <a:pt x="1959340" y="0"/>
                  </a:lnTo>
                  <a:lnTo>
                    <a:pt x="2007954" y="578"/>
                  </a:lnTo>
                  <a:lnTo>
                    <a:pt x="2056283" y="2305"/>
                  </a:lnTo>
                  <a:lnTo>
                    <a:pt x="2104312" y="5167"/>
                  </a:lnTo>
                  <a:lnTo>
                    <a:pt x="2152030" y="9151"/>
                  </a:lnTo>
                  <a:lnTo>
                    <a:pt x="2199424" y="14245"/>
                  </a:lnTo>
                  <a:lnTo>
                    <a:pt x="2246479" y="20434"/>
                  </a:lnTo>
                  <a:lnTo>
                    <a:pt x="2293184" y="27706"/>
                  </a:lnTo>
                  <a:lnTo>
                    <a:pt x="2339524" y="36049"/>
                  </a:lnTo>
                  <a:lnTo>
                    <a:pt x="2385488" y="45448"/>
                  </a:lnTo>
                  <a:lnTo>
                    <a:pt x="2431061" y="55890"/>
                  </a:lnTo>
                  <a:lnTo>
                    <a:pt x="2476231" y="67364"/>
                  </a:lnTo>
                  <a:lnTo>
                    <a:pt x="2520985" y="79855"/>
                  </a:lnTo>
                  <a:lnTo>
                    <a:pt x="2565309" y="93351"/>
                  </a:lnTo>
                  <a:lnTo>
                    <a:pt x="2609191" y="107838"/>
                  </a:lnTo>
                  <a:lnTo>
                    <a:pt x="2652617" y="123303"/>
                  </a:lnTo>
                  <a:lnTo>
                    <a:pt x="2695575" y="139734"/>
                  </a:lnTo>
                  <a:lnTo>
                    <a:pt x="2738051" y="157117"/>
                  </a:lnTo>
                  <a:lnTo>
                    <a:pt x="2780033" y="175439"/>
                  </a:lnTo>
                  <a:lnTo>
                    <a:pt x="2821506" y="194687"/>
                  </a:lnTo>
                  <a:lnTo>
                    <a:pt x="2862459" y="214849"/>
                  </a:lnTo>
                  <a:lnTo>
                    <a:pt x="2902878" y="235910"/>
                  </a:lnTo>
                  <a:lnTo>
                    <a:pt x="2942750" y="257858"/>
                  </a:lnTo>
                  <a:lnTo>
                    <a:pt x="2982062" y="280680"/>
                  </a:lnTo>
                  <a:lnTo>
                    <a:pt x="3020800" y="304363"/>
                  </a:lnTo>
                  <a:lnTo>
                    <a:pt x="3058953" y="328893"/>
                  </a:lnTo>
                  <a:lnTo>
                    <a:pt x="3096506" y="354258"/>
                  </a:lnTo>
                  <a:lnTo>
                    <a:pt x="3133446" y="380444"/>
                  </a:lnTo>
                  <a:lnTo>
                    <a:pt x="3159780" y="400020"/>
                  </a:lnTo>
                  <a:lnTo>
                    <a:pt x="1959340" y="400020"/>
                  </a:lnTo>
                  <a:lnTo>
                    <a:pt x="1911289" y="400727"/>
                  </a:lnTo>
                  <a:lnTo>
                    <a:pt x="1863592" y="402834"/>
                  </a:lnTo>
                  <a:lnTo>
                    <a:pt x="1816267" y="406322"/>
                  </a:lnTo>
                  <a:lnTo>
                    <a:pt x="1769334" y="411171"/>
                  </a:lnTo>
                  <a:lnTo>
                    <a:pt x="1722814" y="417361"/>
                  </a:lnTo>
                  <a:lnTo>
                    <a:pt x="1676726" y="424873"/>
                  </a:lnTo>
                  <a:lnTo>
                    <a:pt x="1631090" y="433686"/>
                  </a:lnTo>
                  <a:lnTo>
                    <a:pt x="1585925" y="443781"/>
                  </a:lnTo>
                  <a:lnTo>
                    <a:pt x="1541252" y="455138"/>
                  </a:lnTo>
                  <a:lnTo>
                    <a:pt x="1497090" y="467738"/>
                  </a:lnTo>
                  <a:lnTo>
                    <a:pt x="1453458" y="481560"/>
                  </a:lnTo>
                  <a:lnTo>
                    <a:pt x="1410378" y="496585"/>
                  </a:lnTo>
                  <a:lnTo>
                    <a:pt x="1367867" y="512793"/>
                  </a:lnTo>
                  <a:lnTo>
                    <a:pt x="1325947" y="530164"/>
                  </a:lnTo>
                  <a:lnTo>
                    <a:pt x="1284637" y="548679"/>
                  </a:lnTo>
                  <a:lnTo>
                    <a:pt x="1243957" y="568318"/>
                  </a:lnTo>
                  <a:lnTo>
                    <a:pt x="1203926" y="589061"/>
                  </a:lnTo>
                  <a:lnTo>
                    <a:pt x="1164564" y="610888"/>
                  </a:lnTo>
                  <a:lnTo>
                    <a:pt x="1125891" y="633780"/>
                  </a:lnTo>
                  <a:lnTo>
                    <a:pt x="1087927" y="657716"/>
                  </a:lnTo>
                  <a:lnTo>
                    <a:pt x="1050691" y="682677"/>
                  </a:lnTo>
                  <a:lnTo>
                    <a:pt x="1014204" y="708643"/>
                  </a:lnTo>
                  <a:lnTo>
                    <a:pt x="978485" y="735595"/>
                  </a:lnTo>
                  <a:lnTo>
                    <a:pt x="943553" y="763513"/>
                  </a:lnTo>
                  <a:lnTo>
                    <a:pt x="909430" y="792376"/>
                  </a:lnTo>
                  <a:lnTo>
                    <a:pt x="876133" y="822166"/>
                  </a:lnTo>
                  <a:lnTo>
                    <a:pt x="843684" y="852862"/>
                  </a:lnTo>
                  <a:lnTo>
                    <a:pt x="812101" y="884444"/>
                  </a:lnTo>
                  <a:lnTo>
                    <a:pt x="781405" y="916894"/>
                  </a:lnTo>
                  <a:lnTo>
                    <a:pt x="751615" y="950190"/>
                  </a:lnTo>
                  <a:lnTo>
                    <a:pt x="722752" y="984314"/>
                  </a:lnTo>
                  <a:lnTo>
                    <a:pt x="694834" y="1019246"/>
                  </a:lnTo>
                  <a:lnTo>
                    <a:pt x="667883" y="1054965"/>
                  </a:lnTo>
                  <a:lnTo>
                    <a:pt x="641916" y="1091452"/>
                  </a:lnTo>
                  <a:lnTo>
                    <a:pt x="616955" y="1128688"/>
                  </a:lnTo>
                  <a:lnTo>
                    <a:pt x="593019" y="1166652"/>
                  </a:lnTo>
                  <a:lnTo>
                    <a:pt x="570127" y="1205325"/>
                  </a:lnTo>
                  <a:lnTo>
                    <a:pt x="548300" y="1244686"/>
                  </a:lnTo>
                  <a:lnTo>
                    <a:pt x="527557" y="1284717"/>
                  </a:lnTo>
                  <a:lnTo>
                    <a:pt x="507919" y="1325398"/>
                  </a:lnTo>
                  <a:lnTo>
                    <a:pt x="489404" y="1366708"/>
                  </a:lnTo>
                  <a:lnTo>
                    <a:pt x="472032" y="1408628"/>
                  </a:lnTo>
                  <a:lnTo>
                    <a:pt x="455824" y="1451138"/>
                  </a:lnTo>
                  <a:lnTo>
                    <a:pt x="440799" y="1494219"/>
                  </a:lnTo>
                  <a:lnTo>
                    <a:pt x="426977" y="1537850"/>
                  </a:lnTo>
                  <a:lnTo>
                    <a:pt x="414377" y="1582013"/>
                  </a:lnTo>
                  <a:lnTo>
                    <a:pt x="410599" y="1596875"/>
                  </a:lnTo>
                  <a:close/>
                </a:path>
                <a:path w="3919220" h="1597025">
                  <a:moveTo>
                    <a:pt x="3918681" y="1596875"/>
                  </a:moveTo>
                  <a:lnTo>
                    <a:pt x="3508081" y="1596875"/>
                  </a:lnTo>
                  <a:lnTo>
                    <a:pt x="3504303" y="1582013"/>
                  </a:lnTo>
                  <a:lnTo>
                    <a:pt x="3491703" y="1537850"/>
                  </a:lnTo>
                  <a:lnTo>
                    <a:pt x="3477881" y="1494219"/>
                  </a:lnTo>
                  <a:lnTo>
                    <a:pt x="3462856" y="1451138"/>
                  </a:lnTo>
                  <a:lnTo>
                    <a:pt x="3446648" y="1408628"/>
                  </a:lnTo>
                  <a:lnTo>
                    <a:pt x="3429276" y="1366708"/>
                  </a:lnTo>
                  <a:lnTo>
                    <a:pt x="3410761" y="1325398"/>
                  </a:lnTo>
                  <a:lnTo>
                    <a:pt x="3391123" y="1284717"/>
                  </a:lnTo>
                  <a:lnTo>
                    <a:pt x="3370380" y="1244686"/>
                  </a:lnTo>
                  <a:lnTo>
                    <a:pt x="3348553" y="1205325"/>
                  </a:lnTo>
                  <a:lnTo>
                    <a:pt x="3325661" y="1166652"/>
                  </a:lnTo>
                  <a:lnTo>
                    <a:pt x="3301725" y="1128688"/>
                  </a:lnTo>
                  <a:lnTo>
                    <a:pt x="3276764" y="1091452"/>
                  </a:lnTo>
                  <a:lnTo>
                    <a:pt x="3250797" y="1054965"/>
                  </a:lnTo>
                  <a:lnTo>
                    <a:pt x="3223846" y="1019246"/>
                  </a:lnTo>
                  <a:lnTo>
                    <a:pt x="3195928" y="984314"/>
                  </a:lnTo>
                  <a:lnTo>
                    <a:pt x="3167065" y="950190"/>
                  </a:lnTo>
                  <a:lnTo>
                    <a:pt x="3137275" y="916894"/>
                  </a:lnTo>
                  <a:lnTo>
                    <a:pt x="3106579" y="884444"/>
                  </a:lnTo>
                  <a:lnTo>
                    <a:pt x="3074996" y="852862"/>
                  </a:lnTo>
                  <a:lnTo>
                    <a:pt x="3042547" y="822166"/>
                  </a:lnTo>
                  <a:lnTo>
                    <a:pt x="3009250" y="792376"/>
                  </a:lnTo>
                  <a:lnTo>
                    <a:pt x="2975127" y="763513"/>
                  </a:lnTo>
                  <a:lnTo>
                    <a:pt x="2940195" y="735595"/>
                  </a:lnTo>
                  <a:lnTo>
                    <a:pt x="2904476" y="708643"/>
                  </a:lnTo>
                  <a:lnTo>
                    <a:pt x="2867989" y="682677"/>
                  </a:lnTo>
                  <a:lnTo>
                    <a:pt x="2830753" y="657716"/>
                  </a:lnTo>
                  <a:lnTo>
                    <a:pt x="2792789" y="633780"/>
                  </a:lnTo>
                  <a:lnTo>
                    <a:pt x="2754116" y="610888"/>
                  </a:lnTo>
                  <a:lnTo>
                    <a:pt x="2714754" y="589061"/>
                  </a:lnTo>
                  <a:lnTo>
                    <a:pt x="2674723" y="568318"/>
                  </a:lnTo>
                  <a:lnTo>
                    <a:pt x="2634043" y="548679"/>
                  </a:lnTo>
                  <a:lnTo>
                    <a:pt x="2592733" y="530164"/>
                  </a:lnTo>
                  <a:lnTo>
                    <a:pt x="2550813" y="512793"/>
                  </a:lnTo>
                  <a:lnTo>
                    <a:pt x="2508302" y="496585"/>
                  </a:lnTo>
                  <a:lnTo>
                    <a:pt x="2465222" y="481560"/>
                  </a:lnTo>
                  <a:lnTo>
                    <a:pt x="2421590" y="467738"/>
                  </a:lnTo>
                  <a:lnTo>
                    <a:pt x="2377428" y="455138"/>
                  </a:lnTo>
                  <a:lnTo>
                    <a:pt x="2332755" y="443781"/>
                  </a:lnTo>
                  <a:lnTo>
                    <a:pt x="2287590" y="433686"/>
                  </a:lnTo>
                  <a:lnTo>
                    <a:pt x="2241954" y="424873"/>
                  </a:lnTo>
                  <a:lnTo>
                    <a:pt x="2195866" y="417361"/>
                  </a:lnTo>
                  <a:lnTo>
                    <a:pt x="2149346" y="411171"/>
                  </a:lnTo>
                  <a:lnTo>
                    <a:pt x="2102413" y="406322"/>
                  </a:lnTo>
                  <a:lnTo>
                    <a:pt x="2055088" y="402834"/>
                  </a:lnTo>
                  <a:lnTo>
                    <a:pt x="2007391" y="400727"/>
                  </a:lnTo>
                  <a:lnTo>
                    <a:pt x="1959340" y="400020"/>
                  </a:lnTo>
                  <a:lnTo>
                    <a:pt x="3159780" y="400020"/>
                  </a:lnTo>
                  <a:lnTo>
                    <a:pt x="3205438" y="435230"/>
                  </a:lnTo>
                  <a:lnTo>
                    <a:pt x="3240463" y="463802"/>
                  </a:lnTo>
                  <a:lnTo>
                    <a:pt x="3274824" y="493144"/>
                  </a:lnTo>
                  <a:lnTo>
                    <a:pt x="3308507" y="523242"/>
                  </a:lnTo>
                  <a:lnTo>
                    <a:pt x="3341499" y="554083"/>
                  </a:lnTo>
                  <a:lnTo>
                    <a:pt x="3373787" y="585654"/>
                  </a:lnTo>
                  <a:lnTo>
                    <a:pt x="3405358" y="617942"/>
                  </a:lnTo>
                  <a:lnTo>
                    <a:pt x="3436199" y="650934"/>
                  </a:lnTo>
                  <a:lnTo>
                    <a:pt x="3466297" y="684617"/>
                  </a:lnTo>
                  <a:lnTo>
                    <a:pt x="3495639" y="718977"/>
                  </a:lnTo>
                  <a:lnTo>
                    <a:pt x="3524211" y="754003"/>
                  </a:lnTo>
                  <a:lnTo>
                    <a:pt x="3552002" y="789679"/>
                  </a:lnTo>
                  <a:lnTo>
                    <a:pt x="3578996" y="825994"/>
                  </a:lnTo>
                  <a:lnTo>
                    <a:pt x="3605183" y="862935"/>
                  </a:lnTo>
                  <a:lnTo>
                    <a:pt x="3630548" y="900488"/>
                  </a:lnTo>
                  <a:lnTo>
                    <a:pt x="3655078" y="938641"/>
                  </a:lnTo>
                  <a:lnTo>
                    <a:pt x="3678761" y="977379"/>
                  </a:lnTo>
                  <a:lnTo>
                    <a:pt x="3701583" y="1016691"/>
                  </a:lnTo>
                  <a:lnTo>
                    <a:pt x="3723531" y="1056563"/>
                  </a:lnTo>
                  <a:lnTo>
                    <a:pt x="3744592" y="1096982"/>
                  </a:lnTo>
                  <a:lnTo>
                    <a:pt x="3764754" y="1137934"/>
                  </a:lnTo>
                  <a:lnTo>
                    <a:pt x="3784002" y="1179408"/>
                  </a:lnTo>
                  <a:lnTo>
                    <a:pt x="3802324" y="1221389"/>
                  </a:lnTo>
                  <a:lnTo>
                    <a:pt x="3819707" y="1263866"/>
                  </a:lnTo>
                  <a:lnTo>
                    <a:pt x="3836138" y="1306823"/>
                  </a:lnTo>
                  <a:lnTo>
                    <a:pt x="3851603" y="1350250"/>
                  </a:lnTo>
                  <a:lnTo>
                    <a:pt x="3866090" y="1394132"/>
                  </a:lnTo>
                  <a:lnTo>
                    <a:pt x="3879586" y="1438456"/>
                  </a:lnTo>
                  <a:lnTo>
                    <a:pt x="3892077" y="1483210"/>
                  </a:lnTo>
                  <a:lnTo>
                    <a:pt x="3903550" y="1528380"/>
                  </a:lnTo>
                  <a:lnTo>
                    <a:pt x="3913993" y="1573953"/>
                  </a:lnTo>
                  <a:lnTo>
                    <a:pt x="3918681" y="1596875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33879" y="7301742"/>
              <a:ext cx="2284730" cy="2284730"/>
            </a:xfrm>
            <a:custGeom>
              <a:avLst/>
              <a:gdLst/>
              <a:ahLst/>
              <a:cxnLst/>
              <a:rect l="l" t="t" r="r" b="b"/>
              <a:pathLst>
                <a:path w="2284730" h="2284729">
                  <a:moveTo>
                    <a:pt x="0" y="0"/>
                  </a:moveTo>
                  <a:lnTo>
                    <a:pt x="55168" y="2553"/>
                  </a:lnTo>
                  <a:lnTo>
                    <a:pt x="96973" y="5505"/>
                  </a:lnTo>
                  <a:lnTo>
                    <a:pt x="147364" y="10087"/>
                  </a:lnTo>
                  <a:lnTo>
                    <a:pt x="205669" y="16683"/>
                  </a:lnTo>
                  <a:lnTo>
                    <a:pt x="271216" y="25678"/>
                  </a:lnTo>
                  <a:lnTo>
                    <a:pt x="343333" y="37456"/>
                  </a:lnTo>
                  <a:lnTo>
                    <a:pt x="381646" y="44508"/>
                  </a:lnTo>
                  <a:lnTo>
                    <a:pt x="421350" y="52401"/>
                  </a:lnTo>
                  <a:lnTo>
                    <a:pt x="462361" y="61182"/>
                  </a:lnTo>
                  <a:lnTo>
                    <a:pt x="504595" y="70899"/>
                  </a:lnTo>
                  <a:lnTo>
                    <a:pt x="547967" y="81600"/>
                  </a:lnTo>
                  <a:lnTo>
                    <a:pt x="592395" y="93333"/>
                  </a:lnTo>
                  <a:lnTo>
                    <a:pt x="637794" y="106147"/>
                  </a:lnTo>
                  <a:lnTo>
                    <a:pt x="684080" y="120088"/>
                  </a:lnTo>
                  <a:lnTo>
                    <a:pt x="731169" y="135207"/>
                  </a:lnTo>
                  <a:lnTo>
                    <a:pt x="778977" y="151549"/>
                  </a:lnTo>
                  <a:lnTo>
                    <a:pt x="827421" y="169165"/>
                  </a:lnTo>
                  <a:lnTo>
                    <a:pt x="876416" y="188100"/>
                  </a:lnTo>
                  <a:lnTo>
                    <a:pt x="925879" y="208405"/>
                  </a:lnTo>
                  <a:lnTo>
                    <a:pt x="975725" y="230126"/>
                  </a:lnTo>
                  <a:lnTo>
                    <a:pt x="1025870" y="253312"/>
                  </a:lnTo>
                  <a:lnTo>
                    <a:pt x="1076231" y="278011"/>
                  </a:lnTo>
                  <a:lnTo>
                    <a:pt x="1126724" y="304270"/>
                  </a:lnTo>
                  <a:lnTo>
                    <a:pt x="1177264" y="332139"/>
                  </a:lnTo>
                  <a:lnTo>
                    <a:pt x="1227768" y="361664"/>
                  </a:lnTo>
                  <a:lnTo>
                    <a:pt x="1278152" y="392895"/>
                  </a:lnTo>
                  <a:lnTo>
                    <a:pt x="1328331" y="425879"/>
                  </a:lnTo>
                  <a:lnTo>
                    <a:pt x="1378223" y="460664"/>
                  </a:lnTo>
                  <a:lnTo>
                    <a:pt x="1427742" y="497298"/>
                  </a:lnTo>
                  <a:lnTo>
                    <a:pt x="1476806" y="535829"/>
                  </a:lnTo>
                  <a:lnTo>
                    <a:pt x="1525329" y="576306"/>
                  </a:lnTo>
                  <a:lnTo>
                    <a:pt x="1573229" y="618776"/>
                  </a:lnTo>
                  <a:lnTo>
                    <a:pt x="1620420" y="663288"/>
                  </a:lnTo>
                  <a:lnTo>
                    <a:pt x="1666820" y="709889"/>
                  </a:lnTo>
                  <a:lnTo>
                    <a:pt x="1712344" y="758628"/>
                  </a:lnTo>
                  <a:lnTo>
                    <a:pt x="1756909" y="809553"/>
                  </a:lnTo>
                  <a:lnTo>
                    <a:pt x="1800429" y="862711"/>
                  </a:lnTo>
                  <a:lnTo>
                    <a:pt x="1842823" y="918151"/>
                  </a:lnTo>
                  <a:lnTo>
                    <a:pt x="1884004" y="975921"/>
                  </a:lnTo>
                  <a:lnTo>
                    <a:pt x="1909205" y="1013401"/>
                  </a:lnTo>
                  <a:lnTo>
                    <a:pt x="1933734" y="1051573"/>
                  </a:lnTo>
                  <a:lnTo>
                    <a:pt x="1957573" y="1090436"/>
                  </a:lnTo>
                  <a:lnTo>
                    <a:pt x="1980708" y="1129988"/>
                  </a:lnTo>
                  <a:lnTo>
                    <a:pt x="2003124" y="1170230"/>
                  </a:lnTo>
                  <a:lnTo>
                    <a:pt x="2024804" y="1211160"/>
                  </a:lnTo>
                  <a:lnTo>
                    <a:pt x="2045734" y="1252779"/>
                  </a:lnTo>
                  <a:lnTo>
                    <a:pt x="2065897" y="1295084"/>
                  </a:lnTo>
                  <a:lnTo>
                    <a:pt x="2085279" y="1338075"/>
                  </a:lnTo>
                  <a:lnTo>
                    <a:pt x="2103863" y="1381753"/>
                  </a:lnTo>
                  <a:lnTo>
                    <a:pt x="2121635" y="1426115"/>
                  </a:lnTo>
                  <a:lnTo>
                    <a:pt x="2138578" y="1471161"/>
                  </a:lnTo>
                  <a:lnTo>
                    <a:pt x="2154677" y="1516890"/>
                  </a:lnTo>
                  <a:lnTo>
                    <a:pt x="2169916" y="1563303"/>
                  </a:lnTo>
                  <a:lnTo>
                    <a:pt x="2184281" y="1610397"/>
                  </a:lnTo>
                  <a:lnTo>
                    <a:pt x="2197755" y="1658172"/>
                  </a:lnTo>
                  <a:lnTo>
                    <a:pt x="2210324" y="1706628"/>
                  </a:lnTo>
                  <a:lnTo>
                    <a:pt x="2221970" y="1755763"/>
                  </a:lnTo>
                  <a:lnTo>
                    <a:pt x="2232680" y="1805578"/>
                  </a:lnTo>
                  <a:lnTo>
                    <a:pt x="2242437" y="1856071"/>
                  </a:lnTo>
                  <a:lnTo>
                    <a:pt x="2251226" y="1907241"/>
                  </a:lnTo>
                  <a:lnTo>
                    <a:pt x="2259032" y="1959088"/>
                  </a:lnTo>
                  <a:lnTo>
                    <a:pt x="2265838" y="2011611"/>
                  </a:lnTo>
                  <a:lnTo>
                    <a:pt x="2271630" y="2064809"/>
                  </a:lnTo>
                  <a:lnTo>
                    <a:pt x="2276391" y="2118682"/>
                  </a:lnTo>
                  <a:lnTo>
                    <a:pt x="2280107" y="2173228"/>
                  </a:lnTo>
                  <a:lnTo>
                    <a:pt x="2282762" y="2228448"/>
                  </a:lnTo>
                  <a:lnTo>
                    <a:pt x="2284340" y="2284340"/>
                  </a:lnTo>
                </a:path>
              </a:pathLst>
            </a:custGeom>
            <a:ln w="22265">
              <a:solidFill>
                <a:srgbClr val="0507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8440" y="8023790"/>
              <a:ext cx="2667000" cy="2260600"/>
            </a:xfrm>
            <a:custGeom>
              <a:avLst/>
              <a:gdLst/>
              <a:ahLst/>
              <a:cxnLst/>
              <a:rect l="l" t="t" r="r" b="b"/>
              <a:pathLst>
                <a:path w="2667000" h="2260600">
                  <a:moveTo>
                    <a:pt x="1534013" y="12700"/>
                  </a:moveTo>
                  <a:lnTo>
                    <a:pt x="1144899" y="12700"/>
                  </a:lnTo>
                  <a:lnTo>
                    <a:pt x="1191295" y="0"/>
                  </a:lnTo>
                  <a:lnTo>
                    <a:pt x="1484386" y="0"/>
                  </a:lnTo>
                  <a:lnTo>
                    <a:pt x="1534013" y="12700"/>
                  </a:lnTo>
                  <a:close/>
                </a:path>
                <a:path w="2667000" h="2260600">
                  <a:moveTo>
                    <a:pt x="504371" y="2260600"/>
                  </a:moveTo>
                  <a:lnTo>
                    <a:pt x="378863" y="2260600"/>
                  </a:lnTo>
                  <a:lnTo>
                    <a:pt x="359870" y="2235200"/>
                  </a:lnTo>
                  <a:lnTo>
                    <a:pt x="329983" y="2209800"/>
                  </a:lnTo>
                  <a:lnTo>
                    <a:pt x="301195" y="2171700"/>
                  </a:lnTo>
                  <a:lnTo>
                    <a:pt x="273536" y="2133600"/>
                  </a:lnTo>
                  <a:lnTo>
                    <a:pt x="247032" y="2095500"/>
                  </a:lnTo>
                  <a:lnTo>
                    <a:pt x="221713" y="2057400"/>
                  </a:lnTo>
                  <a:lnTo>
                    <a:pt x="197606" y="2019300"/>
                  </a:lnTo>
                  <a:lnTo>
                    <a:pt x="174741" y="1981200"/>
                  </a:lnTo>
                  <a:lnTo>
                    <a:pt x="153146" y="1943100"/>
                  </a:lnTo>
                  <a:lnTo>
                    <a:pt x="132848" y="1905000"/>
                  </a:lnTo>
                  <a:lnTo>
                    <a:pt x="113877" y="1866900"/>
                  </a:lnTo>
                  <a:lnTo>
                    <a:pt x="96260" y="1828800"/>
                  </a:lnTo>
                  <a:lnTo>
                    <a:pt x="80026" y="1778000"/>
                  </a:lnTo>
                  <a:lnTo>
                    <a:pt x="65204" y="1739900"/>
                  </a:lnTo>
                  <a:lnTo>
                    <a:pt x="51822" y="1701800"/>
                  </a:lnTo>
                  <a:lnTo>
                    <a:pt x="39908" y="1651000"/>
                  </a:lnTo>
                  <a:lnTo>
                    <a:pt x="29490" y="1612900"/>
                  </a:lnTo>
                  <a:lnTo>
                    <a:pt x="20597" y="1562100"/>
                  </a:lnTo>
                  <a:lnTo>
                    <a:pt x="13258" y="1511300"/>
                  </a:lnTo>
                  <a:lnTo>
                    <a:pt x="7500" y="1473200"/>
                  </a:lnTo>
                  <a:lnTo>
                    <a:pt x="3352" y="1422400"/>
                  </a:lnTo>
                  <a:lnTo>
                    <a:pt x="842" y="1371600"/>
                  </a:lnTo>
                  <a:lnTo>
                    <a:pt x="0" y="1320800"/>
                  </a:lnTo>
                  <a:lnTo>
                    <a:pt x="843" y="1282700"/>
                  </a:lnTo>
                  <a:lnTo>
                    <a:pt x="3355" y="1231900"/>
                  </a:lnTo>
                  <a:lnTo>
                    <a:pt x="7506" y="1181100"/>
                  </a:lnTo>
                  <a:lnTo>
                    <a:pt x="13269" y="1143000"/>
                  </a:lnTo>
                  <a:lnTo>
                    <a:pt x="20614" y="1092200"/>
                  </a:lnTo>
                  <a:lnTo>
                    <a:pt x="29514" y="1041400"/>
                  </a:lnTo>
                  <a:lnTo>
                    <a:pt x="39939" y="1003300"/>
                  </a:lnTo>
                  <a:lnTo>
                    <a:pt x="51862" y="952500"/>
                  </a:lnTo>
                  <a:lnTo>
                    <a:pt x="65254" y="914400"/>
                  </a:lnTo>
                  <a:lnTo>
                    <a:pt x="80086" y="876300"/>
                  </a:lnTo>
                  <a:lnTo>
                    <a:pt x="96330" y="825500"/>
                  </a:lnTo>
                  <a:lnTo>
                    <a:pt x="113957" y="787400"/>
                  </a:lnTo>
                  <a:lnTo>
                    <a:pt x="132940" y="749300"/>
                  </a:lnTo>
                  <a:lnTo>
                    <a:pt x="153249" y="711200"/>
                  </a:lnTo>
                  <a:lnTo>
                    <a:pt x="174856" y="673100"/>
                  </a:lnTo>
                  <a:lnTo>
                    <a:pt x="197733" y="635000"/>
                  </a:lnTo>
                  <a:lnTo>
                    <a:pt x="221851" y="596900"/>
                  </a:lnTo>
                  <a:lnTo>
                    <a:pt x="247181" y="558800"/>
                  </a:lnTo>
                  <a:lnTo>
                    <a:pt x="273696" y="520700"/>
                  </a:lnTo>
                  <a:lnTo>
                    <a:pt x="301366" y="482600"/>
                  </a:lnTo>
                  <a:lnTo>
                    <a:pt x="330164" y="444500"/>
                  </a:lnTo>
                  <a:lnTo>
                    <a:pt x="360061" y="419100"/>
                  </a:lnTo>
                  <a:lnTo>
                    <a:pt x="391028" y="381000"/>
                  </a:lnTo>
                  <a:lnTo>
                    <a:pt x="423036" y="355600"/>
                  </a:lnTo>
                  <a:lnTo>
                    <a:pt x="456058" y="317500"/>
                  </a:lnTo>
                  <a:lnTo>
                    <a:pt x="490065" y="292100"/>
                  </a:lnTo>
                  <a:lnTo>
                    <a:pt x="525029" y="266700"/>
                  </a:lnTo>
                  <a:lnTo>
                    <a:pt x="560921" y="241300"/>
                  </a:lnTo>
                  <a:lnTo>
                    <a:pt x="597712" y="215900"/>
                  </a:lnTo>
                  <a:lnTo>
                    <a:pt x="635374" y="190500"/>
                  </a:lnTo>
                  <a:lnTo>
                    <a:pt x="673878" y="165100"/>
                  </a:lnTo>
                  <a:lnTo>
                    <a:pt x="713197" y="152400"/>
                  </a:lnTo>
                  <a:lnTo>
                    <a:pt x="753302" y="127000"/>
                  </a:lnTo>
                  <a:lnTo>
                    <a:pt x="794163" y="101600"/>
                  </a:lnTo>
                  <a:lnTo>
                    <a:pt x="921007" y="63500"/>
                  </a:lnTo>
                  <a:lnTo>
                    <a:pt x="1099005" y="12700"/>
                  </a:lnTo>
                  <a:lnTo>
                    <a:pt x="1583190" y="12700"/>
                  </a:lnTo>
                  <a:lnTo>
                    <a:pt x="1774590" y="63500"/>
                  </a:lnTo>
                  <a:lnTo>
                    <a:pt x="1797752" y="76200"/>
                  </a:lnTo>
                  <a:lnTo>
                    <a:pt x="1285458" y="76200"/>
                  </a:lnTo>
                  <a:lnTo>
                    <a:pt x="1238163" y="88900"/>
                  </a:lnTo>
                  <a:lnTo>
                    <a:pt x="1145052" y="88900"/>
                  </a:lnTo>
                  <a:lnTo>
                    <a:pt x="965654" y="139700"/>
                  </a:lnTo>
                  <a:lnTo>
                    <a:pt x="838099" y="177800"/>
                  </a:lnTo>
                  <a:lnTo>
                    <a:pt x="797086" y="203200"/>
                  </a:lnTo>
                  <a:lnTo>
                    <a:pt x="756879" y="215900"/>
                  </a:lnTo>
                  <a:lnTo>
                    <a:pt x="717512" y="241300"/>
                  </a:lnTo>
                  <a:lnTo>
                    <a:pt x="679017" y="266700"/>
                  </a:lnTo>
                  <a:lnTo>
                    <a:pt x="641426" y="292100"/>
                  </a:lnTo>
                  <a:lnTo>
                    <a:pt x="604771" y="317500"/>
                  </a:lnTo>
                  <a:lnTo>
                    <a:pt x="569086" y="342900"/>
                  </a:lnTo>
                  <a:lnTo>
                    <a:pt x="534402" y="368300"/>
                  </a:lnTo>
                  <a:lnTo>
                    <a:pt x="500753" y="393700"/>
                  </a:lnTo>
                  <a:lnTo>
                    <a:pt x="468170" y="431800"/>
                  </a:lnTo>
                  <a:lnTo>
                    <a:pt x="436686" y="457200"/>
                  </a:lnTo>
                  <a:lnTo>
                    <a:pt x="406333" y="495300"/>
                  </a:lnTo>
                  <a:lnTo>
                    <a:pt x="377145" y="533400"/>
                  </a:lnTo>
                  <a:lnTo>
                    <a:pt x="349153" y="558800"/>
                  </a:lnTo>
                  <a:lnTo>
                    <a:pt x="322390" y="596900"/>
                  </a:lnTo>
                  <a:lnTo>
                    <a:pt x="296889" y="635000"/>
                  </a:lnTo>
                  <a:lnTo>
                    <a:pt x="272681" y="673100"/>
                  </a:lnTo>
                  <a:lnTo>
                    <a:pt x="249800" y="711200"/>
                  </a:lnTo>
                  <a:lnTo>
                    <a:pt x="228278" y="749300"/>
                  </a:lnTo>
                  <a:lnTo>
                    <a:pt x="208147" y="787400"/>
                  </a:lnTo>
                  <a:lnTo>
                    <a:pt x="189440" y="825500"/>
                  </a:lnTo>
                  <a:lnTo>
                    <a:pt x="172189" y="876300"/>
                  </a:lnTo>
                  <a:lnTo>
                    <a:pt x="156427" y="914400"/>
                  </a:lnTo>
                  <a:lnTo>
                    <a:pt x="142187" y="965200"/>
                  </a:lnTo>
                  <a:lnTo>
                    <a:pt x="129500" y="1003300"/>
                  </a:lnTo>
                  <a:lnTo>
                    <a:pt x="118399" y="1054100"/>
                  </a:lnTo>
                  <a:lnTo>
                    <a:pt x="108917" y="1092200"/>
                  </a:lnTo>
                  <a:lnTo>
                    <a:pt x="101086" y="1143000"/>
                  </a:lnTo>
                  <a:lnTo>
                    <a:pt x="94939" y="1181100"/>
                  </a:lnTo>
                  <a:lnTo>
                    <a:pt x="90508" y="1231900"/>
                  </a:lnTo>
                  <a:lnTo>
                    <a:pt x="87825" y="1282700"/>
                  </a:lnTo>
                  <a:lnTo>
                    <a:pt x="86924" y="1320800"/>
                  </a:lnTo>
                  <a:lnTo>
                    <a:pt x="87825" y="1371600"/>
                  </a:lnTo>
                  <a:lnTo>
                    <a:pt x="90508" y="1422400"/>
                  </a:lnTo>
                  <a:lnTo>
                    <a:pt x="94939" y="1473200"/>
                  </a:lnTo>
                  <a:lnTo>
                    <a:pt x="101086" y="1511300"/>
                  </a:lnTo>
                  <a:lnTo>
                    <a:pt x="108917" y="1562100"/>
                  </a:lnTo>
                  <a:lnTo>
                    <a:pt x="118399" y="1600200"/>
                  </a:lnTo>
                  <a:lnTo>
                    <a:pt x="129500" y="1651000"/>
                  </a:lnTo>
                  <a:lnTo>
                    <a:pt x="142187" y="1689100"/>
                  </a:lnTo>
                  <a:lnTo>
                    <a:pt x="156427" y="1739900"/>
                  </a:lnTo>
                  <a:lnTo>
                    <a:pt x="172189" y="1778000"/>
                  </a:lnTo>
                  <a:lnTo>
                    <a:pt x="189440" y="1816100"/>
                  </a:lnTo>
                  <a:lnTo>
                    <a:pt x="208147" y="1866900"/>
                  </a:lnTo>
                  <a:lnTo>
                    <a:pt x="228278" y="1905000"/>
                  </a:lnTo>
                  <a:lnTo>
                    <a:pt x="249800" y="1943100"/>
                  </a:lnTo>
                  <a:lnTo>
                    <a:pt x="272681" y="1981200"/>
                  </a:lnTo>
                  <a:lnTo>
                    <a:pt x="296889" y="2019300"/>
                  </a:lnTo>
                  <a:lnTo>
                    <a:pt x="322390" y="2057400"/>
                  </a:lnTo>
                  <a:lnTo>
                    <a:pt x="349153" y="2095500"/>
                  </a:lnTo>
                  <a:lnTo>
                    <a:pt x="377145" y="2120900"/>
                  </a:lnTo>
                  <a:lnTo>
                    <a:pt x="406333" y="2159000"/>
                  </a:lnTo>
                  <a:lnTo>
                    <a:pt x="436686" y="2197100"/>
                  </a:lnTo>
                  <a:lnTo>
                    <a:pt x="468170" y="2222500"/>
                  </a:lnTo>
                  <a:lnTo>
                    <a:pt x="500753" y="2247900"/>
                  </a:lnTo>
                  <a:lnTo>
                    <a:pt x="504371" y="2260600"/>
                  </a:lnTo>
                  <a:close/>
                </a:path>
                <a:path w="2667000" h="2260600">
                  <a:moveTo>
                    <a:pt x="2287540" y="2260600"/>
                  </a:moveTo>
                  <a:lnTo>
                    <a:pt x="2162033" y="2260600"/>
                  </a:lnTo>
                  <a:lnTo>
                    <a:pt x="2165651" y="2247900"/>
                  </a:lnTo>
                  <a:lnTo>
                    <a:pt x="2198234" y="2222500"/>
                  </a:lnTo>
                  <a:lnTo>
                    <a:pt x="2229718" y="2197100"/>
                  </a:lnTo>
                  <a:lnTo>
                    <a:pt x="2260070" y="2159000"/>
                  </a:lnTo>
                  <a:lnTo>
                    <a:pt x="2289258" y="2120900"/>
                  </a:lnTo>
                  <a:lnTo>
                    <a:pt x="2317250" y="2095500"/>
                  </a:lnTo>
                  <a:lnTo>
                    <a:pt x="2344013" y="2057400"/>
                  </a:lnTo>
                  <a:lnTo>
                    <a:pt x="2369515" y="2019300"/>
                  </a:lnTo>
                  <a:lnTo>
                    <a:pt x="2393722" y="1981200"/>
                  </a:lnTo>
                  <a:lnTo>
                    <a:pt x="2416603" y="1943100"/>
                  </a:lnTo>
                  <a:lnTo>
                    <a:pt x="2438126" y="1905000"/>
                  </a:lnTo>
                  <a:lnTo>
                    <a:pt x="2458256" y="1866900"/>
                  </a:lnTo>
                  <a:lnTo>
                    <a:pt x="2476963" y="1816100"/>
                  </a:lnTo>
                  <a:lnTo>
                    <a:pt x="2494214" y="1778000"/>
                  </a:lnTo>
                  <a:lnTo>
                    <a:pt x="2509976" y="1739900"/>
                  </a:lnTo>
                  <a:lnTo>
                    <a:pt x="2524217" y="1689100"/>
                  </a:lnTo>
                  <a:lnTo>
                    <a:pt x="2536904" y="1651000"/>
                  </a:lnTo>
                  <a:lnTo>
                    <a:pt x="2548004" y="1600200"/>
                  </a:lnTo>
                  <a:lnTo>
                    <a:pt x="2557486" y="1562100"/>
                  </a:lnTo>
                  <a:lnTo>
                    <a:pt x="2565317" y="1511300"/>
                  </a:lnTo>
                  <a:lnTo>
                    <a:pt x="2571464" y="1473200"/>
                  </a:lnTo>
                  <a:lnTo>
                    <a:pt x="2575895" y="1422400"/>
                  </a:lnTo>
                  <a:lnTo>
                    <a:pt x="2578578" y="1371600"/>
                  </a:lnTo>
                  <a:lnTo>
                    <a:pt x="2579479" y="1320800"/>
                  </a:lnTo>
                  <a:lnTo>
                    <a:pt x="2578510" y="1282700"/>
                  </a:lnTo>
                  <a:lnTo>
                    <a:pt x="2575616" y="1231900"/>
                  </a:lnTo>
                  <a:lnTo>
                    <a:pt x="2570813" y="1181100"/>
                  </a:lnTo>
                  <a:lnTo>
                    <a:pt x="2564121" y="1130300"/>
                  </a:lnTo>
                  <a:lnTo>
                    <a:pt x="2555557" y="1079500"/>
                  </a:lnTo>
                  <a:lnTo>
                    <a:pt x="2545139" y="1028700"/>
                  </a:lnTo>
                  <a:lnTo>
                    <a:pt x="2532885" y="990600"/>
                  </a:lnTo>
                  <a:lnTo>
                    <a:pt x="2518813" y="939800"/>
                  </a:lnTo>
                  <a:lnTo>
                    <a:pt x="2502942" y="889000"/>
                  </a:lnTo>
                  <a:lnTo>
                    <a:pt x="2485289" y="850900"/>
                  </a:lnTo>
                  <a:lnTo>
                    <a:pt x="2465871" y="800100"/>
                  </a:lnTo>
                  <a:lnTo>
                    <a:pt x="2444709" y="762000"/>
                  </a:lnTo>
                  <a:lnTo>
                    <a:pt x="2421818" y="723900"/>
                  </a:lnTo>
                  <a:lnTo>
                    <a:pt x="2397217" y="673100"/>
                  </a:lnTo>
                  <a:lnTo>
                    <a:pt x="2370925" y="635000"/>
                  </a:lnTo>
                  <a:lnTo>
                    <a:pt x="2342959" y="596900"/>
                  </a:lnTo>
                  <a:lnTo>
                    <a:pt x="2313336" y="558800"/>
                  </a:lnTo>
                  <a:lnTo>
                    <a:pt x="2282077" y="520700"/>
                  </a:lnTo>
                  <a:lnTo>
                    <a:pt x="2249197" y="482600"/>
                  </a:lnTo>
                  <a:lnTo>
                    <a:pt x="2214715" y="444500"/>
                  </a:lnTo>
                  <a:lnTo>
                    <a:pt x="2178858" y="406400"/>
                  </a:lnTo>
                  <a:lnTo>
                    <a:pt x="2141870" y="381000"/>
                  </a:lnTo>
                  <a:lnTo>
                    <a:pt x="2103794" y="342900"/>
                  </a:lnTo>
                  <a:lnTo>
                    <a:pt x="2064675" y="317500"/>
                  </a:lnTo>
                  <a:lnTo>
                    <a:pt x="2024559" y="292100"/>
                  </a:lnTo>
                  <a:lnTo>
                    <a:pt x="1983488" y="266700"/>
                  </a:lnTo>
                  <a:lnTo>
                    <a:pt x="1941508" y="241300"/>
                  </a:lnTo>
                  <a:lnTo>
                    <a:pt x="1898663" y="215900"/>
                  </a:lnTo>
                  <a:lnTo>
                    <a:pt x="1854997" y="190500"/>
                  </a:lnTo>
                  <a:lnTo>
                    <a:pt x="1810555" y="177800"/>
                  </a:lnTo>
                  <a:lnTo>
                    <a:pt x="1765381" y="152400"/>
                  </a:lnTo>
                  <a:lnTo>
                    <a:pt x="1578253" y="101600"/>
                  </a:lnTo>
                  <a:lnTo>
                    <a:pt x="1530085" y="101600"/>
                  </a:lnTo>
                  <a:lnTo>
                    <a:pt x="1481451" y="88900"/>
                  </a:lnTo>
                  <a:lnTo>
                    <a:pt x="1432397" y="88900"/>
                  </a:lnTo>
                  <a:lnTo>
                    <a:pt x="1382965" y="76200"/>
                  </a:lnTo>
                  <a:lnTo>
                    <a:pt x="1797752" y="76200"/>
                  </a:lnTo>
                  <a:lnTo>
                    <a:pt x="1820913" y="88900"/>
                  </a:lnTo>
                  <a:lnTo>
                    <a:pt x="1866545" y="101600"/>
                  </a:lnTo>
                  <a:lnTo>
                    <a:pt x="1955576" y="152400"/>
                  </a:lnTo>
                  <a:lnTo>
                    <a:pt x="1998894" y="165100"/>
                  </a:lnTo>
                  <a:lnTo>
                    <a:pt x="2041361" y="190500"/>
                  </a:lnTo>
                  <a:lnTo>
                    <a:pt x="2082937" y="228600"/>
                  </a:lnTo>
                  <a:lnTo>
                    <a:pt x="2123581" y="254000"/>
                  </a:lnTo>
                  <a:lnTo>
                    <a:pt x="2163254" y="279400"/>
                  </a:lnTo>
                  <a:lnTo>
                    <a:pt x="2201915" y="317500"/>
                  </a:lnTo>
                  <a:lnTo>
                    <a:pt x="2239525" y="342900"/>
                  </a:lnTo>
                  <a:lnTo>
                    <a:pt x="2276042" y="381000"/>
                  </a:lnTo>
                  <a:lnTo>
                    <a:pt x="2311229" y="419100"/>
                  </a:lnTo>
                  <a:lnTo>
                    <a:pt x="2344861" y="457200"/>
                  </a:lnTo>
                  <a:lnTo>
                    <a:pt x="2376921" y="495300"/>
                  </a:lnTo>
                  <a:lnTo>
                    <a:pt x="2407394" y="533400"/>
                  </a:lnTo>
                  <a:lnTo>
                    <a:pt x="2436262" y="571500"/>
                  </a:lnTo>
                  <a:lnTo>
                    <a:pt x="2463508" y="622300"/>
                  </a:lnTo>
                  <a:lnTo>
                    <a:pt x="2489118" y="660400"/>
                  </a:lnTo>
                  <a:lnTo>
                    <a:pt x="2513073" y="698500"/>
                  </a:lnTo>
                  <a:lnTo>
                    <a:pt x="2535357" y="749300"/>
                  </a:lnTo>
                  <a:lnTo>
                    <a:pt x="2555954" y="787400"/>
                  </a:lnTo>
                  <a:lnTo>
                    <a:pt x="2574846" y="838200"/>
                  </a:lnTo>
                  <a:lnTo>
                    <a:pt x="2592018" y="889000"/>
                  </a:lnTo>
                  <a:lnTo>
                    <a:pt x="2607453" y="927100"/>
                  </a:lnTo>
                  <a:lnTo>
                    <a:pt x="2621134" y="977900"/>
                  </a:lnTo>
                  <a:lnTo>
                    <a:pt x="2633045" y="1028700"/>
                  </a:lnTo>
                  <a:lnTo>
                    <a:pt x="2643169" y="1079500"/>
                  </a:lnTo>
                  <a:lnTo>
                    <a:pt x="2651489" y="1130300"/>
                  </a:lnTo>
                  <a:lnTo>
                    <a:pt x="2657990" y="1181100"/>
                  </a:lnTo>
                  <a:lnTo>
                    <a:pt x="2662653" y="1231900"/>
                  </a:lnTo>
                  <a:lnTo>
                    <a:pt x="2665464" y="1270000"/>
                  </a:lnTo>
                  <a:lnTo>
                    <a:pt x="2666404" y="1320800"/>
                  </a:lnTo>
                  <a:lnTo>
                    <a:pt x="2665561" y="1371600"/>
                  </a:lnTo>
                  <a:lnTo>
                    <a:pt x="2663052" y="1422400"/>
                  </a:lnTo>
                  <a:lnTo>
                    <a:pt x="2658904" y="1473200"/>
                  </a:lnTo>
                  <a:lnTo>
                    <a:pt x="2653146" y="1511300"/>
                  </a:lnTo>
                  <a:lnTo>
                    <a:pt x="2645806" y="1562100"/>
                  </a:lnTo>
                  <a:lnTo>
                    <a:pt x="2636913" y="1612900"/>
                  </a:lnTo>
                  <a:lnTo>
                    <a:pt x="2626496" y="1651000"/>
                  </a:lnTo>
                  <a:lnTo>
                    <a:pt x="2614581" y="1701800"/>
                  </a:lnTo>
                  <a:lnTo>
                    <a:pt x="2601199" y="1739900"/>
                  </a:lnTo>
                  <a:lnTo>
                    <a:pt x="2586377" y="1778000"/>
                  </a:lnTo>
                  <a:lnTo>
                    <a:pt x="2570143" y="1828800"/>
                  </a:lnTo>
                  <a:lnTo>
                    <a:pt x="2552527" y="1866900"/>
                  </a:lnTo>
                  <a:lnTo>
                    <a:pt x="2533555" y="1905000"/>
                  </a:lnTo>
                  <a:lnTo>
                    <a:pt x="2513258" y="1943100"/>
                  </a:lnTo>
                  <a:lnTo>
                    <a:pt x="2491662" y="1981200"/>
                  </a:lnTo>
                  <a:lnTo>
                    <a:pt x="2468797" y="2019300"/>
                  </a:lnTo>
                  <a:lnTo>
                    <a:pt x="2444690" y="2057400"/>
                  </a:lnTo>
                  <a:lnTo>
                    <a:pt x="2419371" y="2095500"/>
                  </a:lnTo>
                  <a:lnTo>
                    <a:pt x="2392868" y="2133600"/>
                  </a:lnTo>
                  <a:lnTo>
                    <a:pt x="2365208" y="2171700"/>
                  </a:lnTo>
                  <a:lnTo>
                    <a:pt x="2336420" y="2209800"/>
                  </a:lnTo>
                  <a:lnTo>
                    <a:pt x="2306534" y="2235200"/>
                  </a:lnTo>
                  <a:lnTo>
                    <a:pt x="2287540" y="2260600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336428" y="6394736"/>
            <a:ext cx="951865" cy="1903095"/>
          </a:xfrm>
          <a:custGeom>
            <a:avLst/>
            <a:gdLst/>
            <a:ahLst/>
            <a:cxnLst/>
            <a:rect l="l" t="t" r="r" b="b"/>
            <a:pathLst>
              <a:path w="951865" h="1903095">
                <a:moveTo>
                  <a:pt x="951571" y="0"/>
                </a:moveTo>
                <a:lnTo>
                  <a:pt x="951571" y="1903091"/>
                </a:lnTo>
                <a:lnTo>
                  <a:pt x="904052" y="1901926"/>
                </a:lnTo>
                <a:lnTo>
                  <a:pt x="857163" y="1898468"/>
                </a:lnTo>
                <a:lnTo>
                  <a:pt x="810932" y="1892773"/>
                </a:lnTo>
                <a:lnTo>
                  <a:pt x="765412" y="1884894"/>
                </a:lnTo>
                <a:lnTo>
                  <a:pt x="720658" y="1874886"/>
                </a:lnTo>
                <a:lnTo>
                  <a:pt x="676725" y="1862803"/>
                </a:lnTo>
                <a:lnTo>
                  <a:pt x="633668" y="1848700"/>
                </a:lnTo>
                <a:lnTo>
                  <a:pt x="591540" y="1832631"/>
                </a:lnTo>
                <a:lnTo>
                  <a:pt x="550397" y="1814651"/>
                </a:lnTo>
                <a:lnTo>
                  <a:pt x="510292" y="1794815"/>
                </a:lnTo>
                <a:lnTo>
                  <a:pt x="471281" y="1773176"/>
                </a:lnTo>
                <a:lnTo>
                  <a:pt x="433418" y="1749790"/>
                </a:lnTo>
                <a:lnTo>
                  <a:pt x="396757" y="1724711"/>
                </a:lnTo>
                <a:lnTo>
                  <a:pt x="361353" y="1697994"/>
                </a:lnTo>
                <a:lnTo>
                  <a:pt x="327261" y="1669692"/>
                </a:lnTo>
                <a:lnTo>
                  <a:pt x="294534" y="1639861"/>
                </a:lnTo>
                <a:lnTo>
                  <a:pt x="263228" y="1608555"/>
                </a:lnTo>
                <a:lnTo>
                  <a:pt x="233397" y="1575828"/>
                </a:lnTo>
                <a:lnTo>
                  <a:pt x="205096" y="1541736"/>
                </a:lnTo>
                <a:lnTo>
                  <a:pt x="178378" y="1506332"/>
                </a:lnTo>
                <a:lnTo>
                  <a:pt x="153299" y="1469671"/>
                </a:lnTo>
                <a:lnTo>
                  <a:pt x="129913" y="1431808"/>
                </a:lnTo>
                <a:lnTo>
                  <a:pt x="108275" y="1392797"/>
                </a:lnTo>
                <a:lnTo>
                  <a:pt x="88438" y="1352692"/>
                </a:lnTo>
                <a:lnTo>
                  <a:pt x="70459" y="1311549"/>
                </a:lnTo>
                <a:lnTo>
                  <a:pt x="54390" y="1269421"/>
                </a:lnTo>
                <a:lnTo>
                  <a:pt x="40287" y="1226364"/>
                </a:lnTo>
                <a:lnTo>
                  <a:pt x="28204" y="1182431"/>
                </a:lnTo>
                <a:lnTo>
                  <a:pt x="18196" y="1137677"/>
                </a:lnTo>
                <a:lnTo>
                  <a:pt x="10317" y="1092157"/>
                </a:lnTo>
                <a:lnTo>
                  <a:pt x="4621" y="1045926"/>
                </a:lnTo>
                <a:lnTo>
                  <a:pt x="1164" y="999037"/>
                </a:lnTo>
                <a:lnTo>
                  <a:pt x="0" y="951545"/>
                </a:lnTo>
                <a:lnTo>
                  <a:pt x="1164" y="904053"/>
                </a:lnTo>
                <a:lnTo>
                  <a:pt x="4621" y="857164"/>
                </a:lnTo>
                <a:lnTo>
                  <a:pt x="10317" y="810932"/>
                </a:lnTo>
                <a:lnTo>
                  <a:pt x="18196" y="765413"/>
                </a:lnTo>
                <a:lnTo>
                  <a:pt x="28204" y="720659"/>
                </a:lnTo>
                <a:lnTo>
                  <a:pt x="40287" y="676726"/>
                </a:lnTo>
                <a:lnTo>
                  <a:pt x="54390" y="633668"/>
                </a:lnTo>
                <a:lnTo>
                  <a:pt x="70459" y="591541"/>
                </a:lnTo>
                <a:lnTo>
                  <a:pt x="88438" y="550397"/>
                </a:lnTo>
                <a:lnTo>
                  <a:pt x="108275" y="510293"/>
                </a:lnTo>
                <a:lnTo>
                  <a:pt x="129913" y="471282"/>
                </a:lnTo>
                <a:lnTo>
                  <a:pt x="153299" y="433418"/>
                </a:lnTo>
                <a:lnTo>
                  <a:pt x="178378" y="396758"/>
                </a:lnTo>
                <a:lnTo>
                  <a:pt x="205096" y="361354"/>
                </a:lnTo>
                <a:lnTo>
                  <a:pt x="233397" y="327261"/>
                </a:lnTo>
                <a:lnTo>
                  <a:pt x="263228" y="294535"/>
                </a:lnTo>
                <a:lnTo>
                  <a:pt x="294534" y="263229"/>
                </a:lnTo>
                <a:lnTo>
                  <a:pt x="327261" y="233398"/>
                </a:lnTo>
                <a:lnTo>
                  <a:pt x="361353" y="205096"/>
                </a:lnTo>
                <a:lnTo>
                  <a:pt x="396757" y="178378"/>
                </a:lnTo>
                <a:lnTo>
                  <a:pt x="433418" y="153299"/>
                </a:lnTo>
                <a:lnTo>
                  <a:pt x="471281" y="129913"/>
                </a:lnTo>
                <a:lnTo>
                  <a:pt x="510292" y="108275"/>
                </a:lnTo>
                <a:lnTo>
                  <a:pt x="550397" y="88439"/>
                </a:lnTo>
                <a:lnTo>
                  <a:pt x="591540" y="70459"/>
                </a:lnTo>
                <a:lnTo>
                  <a:pt x="633668" y="54390"/>
                </a:lnTo>
                <a:lnTo>
                  <a:pt x="676725" y="40287"/>
                </a:lnTo>
                <a:lnTo>
                  <a:pt x="720658" y="28204"/>
                </a:lnTo>
                <a:lnTo>
                  <a:pt x="765412" y="18196"/>
                </a:lnTo>
                <a:lnTo>
                  <a:pt x="810932" y="10317"/>
                </a:lnTo>
                <a:lnTo>
                  <a:pt x="857163" y="4621"/>
                </a:lnTo>
                <a:lnTo>
                  <a:pt x="904052" y="1164"/>
                </a:lnTo>
                <a:lnTo>
                  <a:pt x="951571" y="0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6402971"/>
            <a:ext cx="3836035" cy="3884295"/>
            <a:chOff x="0" y="6402971"/>
            <a:chExt cx="3836035" cy="3884295"/>
          </a:xfrm>
        </p:grpSpPr>
        <p:sp>
          <p:nvSpPr>
            <p:cNvPr id="4" name="object 4"/>
            <p:cNvSpPr/>
            <p:nvPr/>
          </p:nvSpPr>
          <p:spPr>
            <a:xfrm>
              <a:off x="0" y="6402971"/>
              <a:ext cx="2644140" cy="3884295"/>
            </a:xfrm>
            <a:custGeom>
              <a:avLst/>
              <a:gdLst/>
              <a:ahLst/>
              <a:cxnLst/>
              <a:rect l="l" t="t" r="r" b="b"/>
              <a:pathLst>
                <a:path w="2644140" h="3884295">
                  <a:moveTo>
                    <a:pt x="2073525" y="1136437"/>
                  </a:moveTo>
                  <a:lnTo>
                    <a:pt x="2073525" y="2855317"/>
                  </a:lnTo>
                  <a:lnTo>
                    <a:pt x="2073021" y="2806757"/>
                  </a:lnTo>
                  <a:lnTo>
                    <a:pt x="2071516" y="2758445"/>
                  </a:lnTo>
                  <a:lnTo>
                    <a:pt x="2069020" y="2710389"/>
                  </a:lnTo>
                  <a:lnTo>
                    <a:pt x="2065543" y="2662601"/>
                  </a:lnTo>
                  <a:lnTo>
                    <a:pt x="2061094" y="2615089"/>
                  </a:lnTo>
                  <a:lnTo>
                    <a:pt x="2055684" y="2567864"/>
                  </a:lnTo>
                  <a:lnTo>
                    <a:pt x="2049323" y="2520936"/>
                  </a:lnTo>
                  <a:lnTo>
                    <a:pt x="2042020" y="2474315"/>
                  </a:lnTo>
                  <a:lnTo>
                    <a:pt x="2033785" y="2428010"/>
                  </a:lnTo>
                  <a:lnTo>
                    <a:pt x="2024629" y="2382032"/>
                  </a:lnTo>
                  <a:lnTo>
                    <a:pt x="2014561" y="2336390"/>
                  </a:lnTo>
                  <a:lnTo>
                    <a:pt x="2003591" y="2291094"/>
                  </a:lnTo>
                  <a:lnTo>
                    <a:pt x="1991729" y="2246155"/>
                  </a:lnTo>
                  <a:lnTo>
                    <a:pt x="1978985" y="2201581"/>
                  </a:lnTo>
                  <a:lnTo>
                    <a:pt x="1965369" y="2157384"/>
                  </a:lnTo>
                  <a:lnTo>
                    <a:pt x="1950891" y="2113573"/>
                  </a:lnTo>
                  <a:lnTo>
                    <a:pt x="1935560" y="2070158"/>
                  </a:lnTo>
                  <a:lnTo>
                    <a:pt x="1919387" y="2027149"/>
                  </a:lnTo>
                  <a:lnTo>
                    <a:pt x="1902382" y="1984555"/>
                  </a:lnTo>
                  <a:lnTo>
                    <a:pt x="1884554" y="1942388"/>
                  </a:lnTo>
                  <a:lnTo>
                    <a:pt x="1865914" y="1900656"/>
                  </a:lnTo>
                  <a:lnTo>
                    <a:pt x="1846471" y="1859369"/>
                  </a:lnTo>
                  <a:lnTo>
                    <a:pt x="1826235" y="1818538"/>
                  </a:lnTo>
                  <a:lnTo>
                    <a:pt x="1805216" y="1778172"/>
                  </a:lnTo>
                  <a:lnTo>
                    <a:pt x="1783425" y="1738281"/>
                  </a:lnTo>
                  <a:lnTo>
                    <a:pt x="1760870" y="1698876"/>
                  </a:lnTo>
                  <a:lnTo>
                    <a:pt x="1737563" y="1659966"/>
                  </a:lnTo>
                  <a:lnTo>
                    <a:pt x="1713512" y="1621561"/>
                  </a:lnTo>
                  <a:lnTo>
                    <a:pt x="1688728" y="1583671"/>
                  </a:lnTo>
                  <a:lnTo>
                    <a:pt x="1663221" y="1546306"/>
                  </a:lnTo>
                  <a:lnTo>
                    <a:pt x="1637000" y="1509475"/>
                  </a:lnTo>
                  <a:lnTo>
                    <a:pt x="1610076" y="1473190"/>
                  </a:lnTo>
                  <a:lnTo>
                    <a:pt x="1582458" y="1437459"/>
                  </a:lnTo>
                  <a:lnTo>
                    <a:pt x="1554157" y="1402292"/>
                  </a:lnTo>
                  <a:lnTo>
                    <a:pt x="1525182" y="1367701"/>
                  </a:lnTo>
                  <a:lnTo>
                    <a:pt x="1495543" y="1333693"/>
                  </a:lnTo>
                  <a:lnTo>
                    <a:pt x="1465251" y="1300280"/>
                  </a:lnTo>
                  <a:lnTo>
                    <a:pt x="1434314" y="1267471"/>
                  </a:lnTo>
                  <a:lnTo>
                    <a:pt x="1402744" y="1235276"/>
                  </a:lnTo>
                  <a:lnTo>
                    <a:pt x="1370549" y="1203706"/>
                  </a:lnTo>
                  <a:lnTo>
                    <a:pt x="1337740" y="1172769"/>
                  </a:lnTo>
                  <a:lnTo>
                    <a:pt x="1304327" y="1142477"/>
                  </a:lnTo>
                  <a:lnTo>
                    <a:pt x="1270320" y="1112838"/>
                  </a:lnTo>
                  <a:lnTo>
                    <a:pt x="1235728" y="1083863"/>
                  </a:lnTo>
                  <a:lnTo>
                    <a:pt x="1200561" y="1055562"/>
                  </a:lnTo>
                  <a:lnTo>
                    <a:pt x="1164830" y="1027944"/>
                  </a:lnTo>
                  <a:lnTo>
                    <a:pt x="1128545" y="1001020"/>
                  </a:lnTo>
                  <a:lnTo>
                    <a:pt x="1091714" y="974799"/>
                  </a:lnTo>
                  <a:lnTo>
                    <a:pt x="1054349" y="949292"/>
                  </a:lnTo>
                  <a:lnTo>
                    <a:pt x="1016459" y="924508"/>
                  </a:lnTo>
                  <a:lnTo>
                    <a:pt x="978054" y="900457"/>
                  </a:lnTo>
                  <a:lnTo>
                    <a:pt x="939144" y="877150"/>
                  </a:lnTo>
                  <a:lnTo>
                    <a:pt x="899739" y="854595"/>
                  </a:lnTo>
                  <a:lnTo>
                    <a:pt x="859848" y="832804"/>
                  </a:lnTo>
                  <a:lnTo>
                    <a:pt x="819482" y="811785"/>
                  </a:lnTo>
                  <a:lnTo>
                    <a:pt x="778651" y="791549"/>
                  </a:lnTo>
                  <a:lnTo>
                    <a:pt x="737365" y="772106"/>
                  </a:lnTo>
                  <a:lnTo>
                    <a:pt x="695632" y="753466"/>
                  </a:lnTo>
                  <a:lnTo>
                    <a:pt x="653465" y="735638"/>
                  </a:lnTo>
                  <a:lnTo>
                    <a:pt x="610871" y="718633"/>
                  </a:lnTo>
                  <a:lnTo>
                    <a:pt x="567862" y="702460"/>
                  </a:lnTo>
                  <a:lnTo>
                    <a:pt x="524447" y="687130"/>
                  </a:lnTo>
                  <a:lnTo>
                    <a:pt x="480636" y="672651"/>
                  </a:lnTo>
                  <a:lnTo>
                    <a:pt x="436439" y="659035"/>
                  </a:lnTo>
                  <a:lnTo>
                    <a:pt x="391866" y="646291"/>
                  </a:lnTo>
                  <a:lnTo>
                    <a:pt x="346926" y="634429"/>
                  </a:lnTo>
                  <a:lnTo>
                    <a:pt x="301631" y="623459"/>
                  </a:lnTo>
                  <a:lnTo>
                    <a:pt x="255989" y="613391"/>
                  </a:lnTo>
                  <a:lnTo>
                    <a:pt x="210220" y="604277"/>
                  </a:lnTo>
                  <a:lnTo>
                    <a:pt x="163611" y="595986"/>
                  </a:lnTo>
                  <a:lnTo>
                    <a:pt x="117084" y="588697"/>
                  </a:lnTo>
                  <a:lnTo>
                    <a:pt x="70156" y="582336"/>
                  </a:lnTo>
                  <a:lnTo>
                    <a:pt x="22931" y="576926"/>
                  </a:lnTo>
                  <a:lnTo>
                    <a:pt x="0" y="574779"/>
                  </a:lnTo>
                  <a:lnTo>
                    <a:pt x="0" y="0"/>
                  </a:lnTo>
                  <a:lnTo>
                    <a:pt x="69686" y="5975"/>
                  </a:lnTo>
                  <a:lnTo>
                    <a:pt x="116765" y="11046"/>
                  </a:lnTo>
                  <a:lnTo>
                    <a:pt x="163611" y="16874"/>
                  </a:lnTo>
                  <a:lnTo>
                    <a:pt x="210010" y="23423"/>
                  </a:lnTo>
                  <a:lnTo>
                    <a:pt x="255989" y="30681"/>
                  </a:lnTo>
                  <a:lnTo>
                    <a:pt x="302699" y="38837"/>
                  </a:lnTo>
                  <a:lnTo>
                    <a:pt x="348557" y="47629"/>
                  </a:lnTo>
                  <a:lnTo>
                    <a:pt x="394152" y="57148"/>
                  </a:lnTo>
                  <a:lnTo>
                    <a:pt x="439478" y="67385"/>
                  </a:lnTo>
                  <a:lnTo>
                    <a:pt x="484528" y="78336"/>
                  </a:lnTo>
                  <a:lnTo>
                    <a:pt x="529297" y="89993"/>
                  </a:lnTo>
                  <a:lnTo>
                    <a:pt x="573778" y="102351"/>
                  </a:lnTo>
                  <a:lnTo>
                    <a:pt x="617964" y="115403"/>
                  </a:lnTo>
                  <a:lnTo>
                    <a:pt x="661851" y="129143"/>
                  </a:lnTo>
                  <a:lnTo>
                    <a:pt x="705431" y="143565"/>
                  </a:lnTo>
                  <a:lnTo>
                    <a:pt x="748697" y="158663"/>
                  </a:lnTo>
                  <a:lnTo>
                    <a:pt x="791645" y="174429"/>
                  </a:lnTo>
                  <a:lnTo>
                    <a:pt x="834267" y="190859"/>
                  </a:lnTo>
                  <a:lnTo>
                    <a:pt x="876558" y="207946"/>
                  </a:lnTo>
                  <a:lnTo>
                    <a:pt x="918511" y="225683"/>
                  </a:lnTo>
                  <a:lnTo>
                    <a:pt x="960120" y="244064"/>
                  </a:lnTo>
                  <a:lnTo>
                    <a:pt x="1001378" y="263083"/>
                  </a:lnTo>
                  <a:lnTo>
                    <a:pt x="1042279" y="282734"/>
                  </a:lnTo>
                  <a:lnTo>
                    <a:pt x="1082818" y="303011"/>
                  </a:lnTo>
                  <a:lnTo>
                    <a:pt x="1122988" y="323906"/>
                  </a:lnTo>
                  <a:lnTo>
                    <a:pt x="1162782" y="345415"/>
                  </a:lnTo>
                  <a:lnTo>
                    <a:pt x="1202194" y="367530"/>
                  </a:lnTo>
                  <a:lnTo>
                    <a:pt x="1241219" y="390246"/>
                  </a:lnTo>
                  <a:lnTo>
                    <a:pt x="1279849" y="413557"/>
                  </a:lnTo>
                  <a:lnTo>
                    <a:pt x="1318079" y="437455"/>
                  </a:lnTo>
                  <a:lnTo>
                    <a:pt x="1355902" y="461935"/>
                  </a:lnTo>
                  <a:lnTo>
                    <a:pt x="1393313" y="486990"/>
                  </a:lnTo>
                  <a:lnTo>
                    <a:pt x="1430304" y="512615"/>
                  </a:lnTo>
                  <a:lnTo>
                    <a:pt x="1466870" y="538802"/>
                  </a:lnTo>
                  <a:lnTo>
                    <a:pt x="1503004" y="565547"/>
                  </a:lnTo>
                  <a:lnTo>
                    <a:pt x="1538700" y="592841"/>
                  </a:lnTo>
                  <a:lnTo>
                    <a:pt x="1573952" y="620680"/>
                  </a:lnTo>
                  <a:lnTo>
                    <a:pt x="1608754" y="649057"/>
                  </a:lnTo>
                  <a:lnTo>
                    <a:pt x="1643099" y="677966"/>
                  </a:lnTo>
                  <a:lnTo>
                    <a:pt x="1676981" y="707400"/>
                  </a:lnTo>
                  <a:lnTo>
                    <a:pt x="1710393" y="737354"/>
                  </a:lnTo>
                  <a:lnTo>
                    <a:pt x="1743331" y="767820"/>
                  </a:lnTo>
                  <a:lnTo>
                    <a:pt x="1775786" y="798793"/>
                  </a:lnTo>
                  <a:lnTo>
                    <a:pt x="1807754" y="830266"/>
                  </a:lnTo>
                  <a:lnTo>
                    <a:pt x="1839227" y="862234"/>
                  </a:lnTo>
                  <a:lnTo>
                    <a:pt x="1870200" y="894690"/>
                  </a:lnTo>
                  <a:lnTo>
                    <a:pt x="1900667" y="927627"/>
                  </a:lnTo>
                  <a:lnTo>
                    <a:pt x="1930620" y="961040"/>
                  </a:lnTo>
                  <a:lnTo>
                    <a:pt x="1960054" y="994922"/>
                  </a:lnTo>
                  <a:lnTo>
                    <a:pt x="1988963" y="1029266"/>
                  </a:lnTo>
                  <a:lnTo>
                    <a:pt x="2017340" y="1064068"/>
                  </a:lnTo>
                  <a:lnTo>
                    <a:pt x="2045179" y="1099320"/>
                  </a:lnTo>
                  <a:lnTo>
                    <a:pt x="2072474" y="1135016"/>
                  </a:lnTo>
                  <a:lnTo>
                    <a:pt x="2073525" y="1136437"/>
                  </a:lnTo>
                  <a:close/>
                </a:path>
                <a:path w="2644140" h="3884295">
                  <a:moveTo>
                    <a:pt x="2643700" y="2736154"/>
                  </a:moveTo>
                  <a:lnTo>
                    <a:pt x="2643700" y="2974480"/>
                  </a:lnTo>
                  <a:lnTo>
                    <a:pt x="2642656" y="2999738"/>
                  </a:lnTo>
                  <a:lnTo>
                    <a:pt x="2639893" y="3047474"/>
                  </a:lnTo>
                  <a:lnTo>
                    <a:pt x="2636354" y="3094997"/>
                  </a:lnTo>
                  <a:lnTo>
                    <a:pt x="2632046" y="3142300"/>
                  </a:lnTo>
                  <a:lnTo>
                    <a:pt x="2626974" y="3189379"/>
                  </a:lnTo>
                  <a:lnTo>
                    <a:pt x="2621146" y="3236225"/>
                  </a:lnTo>
                  <a:lnTo>
                    <a:pt x="2614568" y="3282834"/>
                  </a:lnTo>
                  <a:lnTo>
                    <a:pt x="2607245" y="3329199"/>
                  </a:lnTo>
                  <a:lnTo>
                    <a:pt x="2599184" y="3375313"/>
                  </a:lnTo>
                  <a:lnTo>
                    <a:pt x="2590391" y="3421171"/>
                  </a:lnTo>
                  <a:lnTo>
                    <a:pt x="2580873" y="3466766"/>
                  </a:lnTo>
                  <a:lnTo>
                    <a:pt x="2570635" y="3512092"/>
                  </a:lnTo>
                  <a:lnTo>
                    <a:pt x="2559685" y="3557142"/>
                  </a:lnTo>
                  <a:lnTo>
                    <a:pt x="2548027" y="3601911"/>
                  </a:lnTo>
                  <a:lnTo>
                    <a:pt x="2535669" y="3646392"/>
                  </a:lnTo>
                  <a:lnTo>
                    <a:pt x="2522617" y="3690579"/>
                  </a:lnTo>
                  <a:lnTo>
                    <a:pt x="2508877" y="3734465"/>
                  </a:lnTo>
                  <a:lnTo>
                    <a:pt x="2494455" y="3778045"/>
                  </a:lnTo>
                  <a:lnTo>
                    <a:pt x="2479358" y="3821311"/>
                  </a:lnTo>
                  <a:lnTo>
                    <a:pt x="2463591" y="3864259"/>
                  </a:lnTo>
                  <a:lnTo>
                    <a:pt x="2455971" y="3884028"/>
                  </a:lnTo>
                  <a:lnTo>
                    <a:pt x="1830234" y="3884028"/>
                  </a:lnTo>
                  <a:lnTo>
                    <a:pt x="1846471" y="3851265"/>
                  </a:lnTo>
                  <a:lnTo>
                    <a:pt x="1865914" y="3809979"/>
                  </a:lnTo>
                  <a:lnTo>
                    <a:pt x="1884554" y="3768246"/>
                  </a:lnTo>
                  <a:lnTo>
                    <a:pt x="1902382" y="3726079"/>
                  </a:lnTo>
                  <a:lnTo>
                    <a:pt x="1919387" y="3683485"/>
                  </a:lnTo>
                  <a:lnTo>
                    <a:pt x="1935560" y="3640476"/>
                  </a:lnTo>
                  <a:lnTo>
                    <a:pt x="1950891" y="3597061"/>
                  </a:lnTo>
                  <a:lnTo>
                    <a:pt x="1965369" y="3553250"/>
                  </a:lnTo>
                  <a:lnTo>
                    <a:pt x="1978985" y="3509053"/>
                  </a:lnTo>
                  <a:lnTo>
                    <a:pt x="1991729" y="3464480"/>
                  </a:lnTo>
                  <a:lnTo>
                    <a:pt x="2003591" y="3419540"/>
                  </a:lnTo>
                  <a:lnTo>
                    <a:pt x="2014561" y="3374245"/>
                  </a:lnTo>
                  <a:lnTo>
                    <a:pt x="2024629" y="3328603"/>
                  </a:lnTo>
                  <a:lnTo>
                    <a:pt x="2033785" y="3282624"/>
                  </a:lnTo>
                  <a:lnTo>
                    <a:pt x="2042020" y="3236319"/>
                  </a:lnTo>
                  <a:lnTo>
                    <a:pt x="2049323" y="3189698"/>
                  </a:lnTo>
                  <a:lnTo>
                    <a:pt x="2055684" y="3142770"/>
                  </a:lnTo>
                  <a:lnTo>
                    <a:pt x="2061094" y="3095545"/>
                  </a:lnTo>
                  <a:lnTo>
                    <a:pt x="2065543" y="3048033"/>
                  </a:lnTo>
                  <a:lnTo>
                    <a:pt x="2069020" y="3000245"/>
                  </a:lnTo>
                  <a:lnTo>
                    <a:pt x="2071516" y="2952189"/>
                  </a:lnTo>
                  <a:lnTo>
                    <a:pt x="2073021" y="2903877"/>
                  </a:lnTo>
                  <a:lnTo>
                    <a:pt x="2073525" y="2855317"/>
                  </a:lnTo>
                  <a:lnTo>
                    <a:pt x="2073525" y="1136437"/>
                  </a:lnTo>
                  <a:lnTo>
                    <a:pt x="2099218" y="1171150"/>
                  </a:lnTo>
                  <a:lnTo>
                    <a:pt x="2125405" y="1207716"/>
                  </a:lnTo>
                  <a:lnTo>
                    <a:pt x="2151030" y="1244707"/>
                  </a:lnTo>
                  <a:lnTo>
                    <a:pt x="2176085" y="1282118"/>
                  </a:lnTo>
                  <a:lnTo>
                    <a:pt x="2200565" y="1319941"/>
                  </a:lnTo>
                  <a:lnTo>
                    <a:pt x="2224464" y="1358171"/>
                  </a:lnTo>
                  <a:lnTo>
                    <a:pt x="2247774" y="1396801"/>
                  </a:lnTo>
                  <a:lnTo>
                    <a:pt x="2270490" y="1435826"/>
                  </a:lnTo>
                  <a:lnTo>
                    <a:pt x="2292605" y="1475238"/>
                  </a:lnTo>
                  <a:lnTo>
                    <a:pt x="2314114" y="1515033"/>
                  </a:lnTo>
                  <a:lnTo>
                    <a:pt x="2335010" y="1555202"/>
                  </a:lnTo>
                  <a:lnTo>
                    <a:pt x="2355286" y="1595741"/>
                  </a:lnTo>
                  <a:lnTo>
                    <a:pt x="2374937" y="1636642"/>
                  </a:lnTo>
                  <a:lnTo>
                    <a:pt x="2393956" y="1677901"/>
                  </a:lnTo>
                  <a:lnTo>
                    <a:pt x="2412338" y="1719509"/>
                  </a:lnTo>
                  <a:lnTo>
                    <a:pt x="2430075" y="1761462"/>
                  </a:lnTo>
                  <a:lnTo>
                    <a:pt x="2447161" y="1803753"/>
                  </a:lnTo>
                  <a:lnTo>
                    <a:pt x="2463591" y="1846375"/>
                  </a:lnTo>
                  <a:lnTo>
                    <a:pt x="2479358" y="1889323"/>
                  </a:lnTo>
                  <a:lnTo>
                    <a:pt x="2494455" y="1932590"/>
                  </a:lnTo>
                  <a:lnTo>
                    <a:pt x="2508877" y="1976169"/>
                  </a:lnTo>
                  <a:lnTo>
                    <a:pt x="2522617" y="2020056"/>
                  </a:lnTo>
                  <a:lnTo>
                    <a:pt x="2535669" y="2064242"/>
                  </a:lnTo>
                  <a:lnTo>
                    <a:pt x="2548027" y="2108723"/>
                  </a:lnTo>
                  <a:lnTo>
                    <a:pt x="2559685" y="2153492"/>
                  </a:lnTo>
                  <a:lnTo>
                    <a:pt x="2570635" y="2198542"/>
                  </a:lnTo>
                  <a:lnTo>
                    <a:pt x="2580873" y="2243868"/>
                  </a:lnTo>
                  <a:lnTo>
                    <a:pt x="2590391" y="2289463"/>
                  </a:lnTo>
                  <a:lnTo>
                    <a:pt x="2599184" y="2335321"/>
                  </a:lnTo>
                  <a:lnTo>
                    <a:pt x="2607245" y="2381435"/>
                  </a:lnTo>
                  <a:lnTo>
                    <a:pt x="2614568" y="2427800"/>
                  </a:lnTo>
                  <a:lnTo>
                    <a:pt x="2621146" y="2474409"/>
                  </a:lnTo>
                  <a:lnTo>
                    <a:pt x="2626974" y="2521255"/>
                  </a:lnTo>
                  <a:lnTo>
                    <a:pt x="2632046" y="2568334"/>
                  </a:lnTo>
                  <a:lnTo>
                    <a:pt x="2636354" y="2615637"/>
                  </a:lnTo>
                  <a:lnTo>
                    <a:pt x="2639893" y="2663160"/>
                  </a:lnTo>
                  <a:lnTo>
                    <a:pt x="2642656" y="2710896"/>
                  </a:lnTo>
                  <a:lnTo>
                    <a:pt x="2643700" y="2736154"/>
                  </a:lnTo>
                  <a:close/>
                </a:path>
              </a:pathLst>
            </a:custGeom>
            <a:solidFill>
              <a:srgbClr val="292929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36033" y="8703484"/>
              <a:ext cx="2700020" cy="1583690"/>
            </a:xfrm>
            <a:custGeom>
              <a:avLst/>
              <a:gdLst/>
              <a:ahLst/>
              <a:cxnLst/>
              <a:rect l="l" t="t" r="r" b="b"/>
              <a:pathLst>
                <a:path w="2700020" h="1583690">
                  <a:moveTo>
                    <a:pt x="2699650" y="1349825"/>
                  </a:moveTo>
                  <a:lnTo>
                    <a:pt x="2698798" y="1398239"/>
                  </a:lnTo>
                  <a:lnTo>
                    <a:pt x="2696261" y="1446224"/>
                  </a:lnTo>
                  <a:lnTo>
                    <a:pt x="2692067" y="1493752"/>
                  </a:lnTo>
                  <a:lnTo>
                    <a:pt x="2686246" y="1540794"/>
                  </a:lnTo>
                  <a:lnTo>
                    <a:pt x="2679432" y="1583515"/>
                  </a:lnTo>
                  <a:lnTo>
                    <a:pt x="20218" y="1583515"/>
                  </a:lnTo>
                  <a:lnTo>
                    <a:pt x="13404" y="1540794"/>
                  </a:lnTo>
                  <a:lnTo>
                    <a:pt x="7582" y="1493752"/>
                  </a:lnTo>
                  <a:lnTo>
                    <a:pt x="3389" y="1446224"/>
                  </a:lnTo>
                  <a:lnTo>
                    <a:pt x="852" y="1398239"/>
                  </a:lnTo>
                  <a:lnTo>
                    <a:pt x="0" y="1349825"/>
                  </a:lnTo>
                  <a:lnTo>
                    <a:pt x="852" y="1301411"/>
                  </a:lnTo>
                  <a:lnTo>
                    <a:pt x="3389" y="1253426"/>
                  </a:lnTo>
                  <a:lnTo>
                    <a:pt x="7582" y="1205898"/>
                  </a:lnTo>
                  <a:lnTo>
                    <a:pt x="13404" y="1158856"/>
                  </a:lnTo>
                  <a:lnTo>
                    <a:pt x="20825" y="1112329"/>
                  </a:lnTo>
                  <a:lnTo>
                    <a:pt x="29817" y="1066344"/>
                  </a:lnTo>
                  <a:lnTo>
                    <a:pt x="40351" y="1020932"/>
                  </a:lnTo>
                  <a:lnTo>
                    <a:pt x="52399" y="976119"/>
                  </a:lnTo>
                  <a:lnTo>
                    <a:pt x="65932" y="931935"/>
                  </a:lnTo>
                  <a:lnTo>
                    <a:pt x="80922" y="888408"/>
                  </a:lnTo>
                  <a:lnTo>
                    <a:pt x="97340" y="845566"/>
                  </a:lnTo>
                  <a:lnTo>
                    <a:pt x="115157" y="803440"/>
                  </a:lnTo>
                  <a:lnTo>
                    <a:pt x="134346" y="762056"/>
                  </a:lnTo>
                  <a:lnTo>
                    <a:pt x="154877" y="721443"/>
                  </a:lnTo>
                  <a:lnTo>
                    <a:pt x="176722" y="681630"/>
                  </a:lnTo>
                  <a:lnTo>
                    <a:pt x="199852" y="642646"/>
                  </a:lnTo>
                  <a:lnTo>
                    <a:pt x="224239" y="604519"/>
                  </a:lnTo>
                  <a:lnTo>
                    <a:pt x="249854" y="567278"/>
                  </a:lnTo>
                  <a:lnTo>
                    <a:pt x="276669" y="530950"/>
                  </a:lnTo>
                  <a:lnTo>
                    <a:pt x="304655" y="495566"/>
                  </a:lnTo>
                  <a:lnTo>
                    <a:pt x="333783" y="461153"/>
                  </a:lnTo>
                  <a:lnTo>
                    <a:pt x="364026" y="427739"/>
                  </a:lnTo>
                  <a:lnTo>
                    <a:pt x="395354" y="395354"/>
                  </a:lnTo>
                  <a:lnTo>
                    <a:pt x="427739" y="364026"/>
                  </a:lnTo>
                  <a:lnTo>
                    <a:pt x="461153" y="333783"/>
                  </a:lnTo>
                  <a:lnTo>
                    <a:pt x="495566" y="304655"/>
                  </a:lnTo>
                  <a:lnTo>
                    <a:pt x="530950" y="276669"/>
                  </a:lnTo>
                  <a:lnTo>
                    <a:pt x="567278" y="249854"/>
                  </a:lnTo>
                  <a:lnTo>
                    <a:pt x="604519" y="224239"/>
                  </a:lnTo>
                  <a:lnTo>
                    <a:pt x="642646" y="199852"/>
                  </a:lnTo>
                  <a:lnTo>
                    <a:pt x="681630" y="176722"/>
                  </a:lnTo>
                  <a:lnTo>
                    <a:pt x="721443" y="154877"/>
                  </a:lnTo>
                  <a:lnTo>
                    <a:pt x="762056" y="134346"/>
                  </a:lnTo>
                  <a:lnTo>
                    <a:pt x="803440" y="115157"/>
                  </a:lnTo>
                  <a:lnTo>
                    <a:pt x="845566" y="97340"/>
                  </a:lnTo>
                  <a:lnTo>
                    <a:pt x="888408" y="80922"/>
                  </a:lnTo>
                  <a:lnTo>
                    <a:pt x="931934" y="65932"/>
                  </a:lnTo>
                  <a:lnTo>
                    <a:pt x="976119" y="52399"/>
                  </a:lnTo>
                  <a:lnTo>
                    <a:pt x="1020931" y="40351"/>
                  </a:lnTo>
                  <a:lnTo>
                    <a:pt x="1066344" y="29817"/>
                  </a:lnTo>
                  <a:lnTo>
                    <a:pt x="1112329" y="20825"/>
                  </a:lnTo>
                  <a:lnTo>
                    <a:pt x="1158856" y="13404"/>
                  </a:lnTo>
                  <a:lnTo>
                    <a:pt x="1205898" y="7582"/>
                  </a:lnTo>
                  <a:lnTo>
                    <a:pt x="1253426" y="3389"/>
                  </a:lnTo>
                  <a:lnTo>
                    <a:pt x="1301411" y="852"/>
                  </a:lnTo>
                  <a:lnTo>
                    <a:pt x="1349825" y="0"/>
                  </a:lnTo>
                  <a:lnTo>
                    <a:pt x="1398239" y="852"/>
                  </a:lnTo>
                  <a:lnTo>
                    <a:pt x="1446224" y="3389"/>
                  </a:lnTo>
                  <a:lnTo>
                    <a:pt x="1493752" y="7582"/>
                  </a:lnTo>
                  <a:lnTo>
                    <a:pt x="1540793" y="13404"/>
                  </a:lnTo>
                  <a:lnTo>
                    <a:pt x="1587321" y="20825"/>
                  </a:lnTo>
                  <a:lnTo>
                    <a:pt x="1633305" y="29817"/>
                  </a:lnTo>
                  <a:lnTo>
                    <a:pt x="1678718" y="40351"/>
                  </a:lnTo>
                  <a:lnTo>
                    <a:pt x="1723531" y="52399"/>
                  </a:lnTo>
                  <a:lnTo>
                    <a:pt x="1767715" y="65932"/>
                  </a:lnTo>
                  <a:lnTo>
                    <a:pt x="1811242" y="80922"/>
                  </a:lnTo>
                  <a:lnTo>
                    <a:pt x="1854083" y="97340"/>
                  </a:lnTo>
                  <a:lnTo>
                    <a:pt x="1896210" y="115157"/>
                  </a:lnTo>
                  <a:lnTo>
                    <a:pt x="1937594" y="134346"/>
                  </a:lnTo>
                  <a:lnTo>
                    <a:pt x="1978207" y="154877"/>
                  </a:lnTo>
                  <a:lnTo>
                    <a:pt x="2018019" y="176722"/>
                  </a:lnTo>
                  <a:lnTo>
                    <a:pt x="2057003" y="199852"/>
                  </a:lnTo>
                  <a:lnTo>
                    <a:pt x="2095130" y="224239"/>
                  </a:lnTo>
                  <a:lnTo>
                    <a:pt x="2132372" y="249854"/>
                  </a:lnTo>
                  <a:lnTo>
                    <a:pt x="2168699" y="276669"/>
                  </a:lnTo>
                  <a:lnTo>
                    <a:pt x="2204084" y="304655"/>
                  </a:lnTo>
                  <a:lnTo>
                    <a:pt x="2238497" y="333783"/>
                  </a:lnTo>
                  <a:lnTo>
                    <a:pt x="2271910" y="364026"/>
                  </a:lnTo>
                  <a:lnTo>
                    <a:pt x="2304295" y="395354"/>
                  </a:lnTo>
                  <a:lnTo>
                    <a:pt x="2335623" y="427739"/>
                  </a:lnTo>
                  <a:lnTo>
                    <a:pt x="2365866" y="461153"/>
                  </a:lnTo>
                  <a:lnTo>
                    <a:pt x="2394995" y="495566"/>
                  </a:lnTo>
                  <a:lnTo>
                    <a:pt x="2422981" y="530950"/>
                  </a:lnTo>
                  <a:lnTo>
                    <a:pt x="2449796" y="567278"/>
                  </a:lnTo>
                  <a:lnTo>
                    <a:pt x="2475411" y="604519"/>
                  </a:lnTo>
                  <a:lnTo>
                    <a:pt x="2499798" y="642646"/>
                  </a:lnTo>
                  <a:lnTo>
                    <a:pt x="2522928" y="681630"/>
                  </a:lnTo>
                  <a:lnTo>
                    <a:pt x="2544773" y="721443"/>
                  </a:lnTo>
                  <a:lnTo>
                    <a:pt x="2565304" y="762056"/>
                  </a:lnTo>
                  <a:lnTo>
                    <a:pt x="2584492" y="803440"/>
                  </a:lnTo>
                  <a:lnTo>
                    <a:pt x="2602310" y="845566"/>
                  </a:lnTo>
                  <a:lnTo>
                    <a:pt x="2618728" y="888408"/>
                  </a:lnTo>
                  <a:lnTo>
                    <a:pt x="2633717" y="931935"/>
                  </a:lnTo>
                  <a:lnTo>
                    <a:pt x="2647251" y="976119"/>
                  </a:lnTo>
                  <a:lnTo>
                    <a:pt x="2659298" y="1020932"/>
                  </a:lnTo>
                  <a:lnTo>
                    <a:pt x="2669833" y="1066344"/>
                  </a:lnTo>
                  <a:lnTo>
                    <a:pt x="2678825" y="1112329"/>
                  </a:lnTo>
                  <a:lnTo>
                    <a:pt x="2686246" y="1158856"/>
                  </a:lnTo>
                  <a:lnTo>
                    <a:pt x="2692067" y="1205898"/>
                  </a:lnTo>
                  <a:lnTo>
                    <a:pt x="2696261" y="1253426"/>
                  </a:lnTo>
                  <a:lnTo>
                    <a:pt x="2698798" y="1301411"/>
                  </a:lnTo>
                  <a:lnTo>
                    <a:pt x="2699650" y="1349825"/>
                  </a:lnTo>
                  <a:close/>
                </a:path>
              </a:pathLst>
            </a:custGeom>
            <a:solidFill>
              <a:srgbClr val="1745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3278049" y="0"/>
            <a:ext cx="3660775" cy="1028700"/>
          </a:xfrm>
          <a:custGeom>
            <a:avLst/>
            <a:gdLst/>
            <a:ahLst/>
            <a:cxnLst/>
            <a:rect l="l" t="t" r="r" b="b"/>
            <a:pathLst>
              <a:path w="3660775" h="1028700">
                <a:moveTo>
                  <a:pt x="3660411" y="0"/>
                </a:moveTo>
                <a:lnTo>
                  <a:pt x="3616697" y="68702"/>
                </a:lnTo>
                <a:lnTo>
                  <a:pt x="3591251" y="106129"/>
                </a:lnTo>
                <a:lnTo>
                  <a:pt x="3565043" y="142988"/>
                </a:lnTo>
                <a:lnTo>
                  <a:pt x="3538083" y="179267"/>
                </a:lnTo>
                <a:lnTo>
                  <a:pt x="3510384" y="214954"/>
                </a:lnTo>
                <a:lnTo>
                  <a:pt x="3481956" y="250038"/>
                </a:lnTo>
                <a:lnTo>
                  <a:pt x="3452812" y="284508"/>
                </a:lnTo>
                <a:lnTo>
                  <a:pt x="3422961" y="318353"/>
                </a:lnTo>
                <a:lnTo>
                  <a:pt x="3392417" y="351560"/>
                </a:lnTo>
                <a:lnTo>
                  <a:pt x="3361189" y="384119"/>
                </a:lnTo>
                <a:lnTo>
                  <a:pt x="3329291" y="416017"/>
                </a:lnTo>
                <a:lnTo>
                  <a:pt x="3296732" y="447245"/>
                </a:lnTo>
                <a:lnTo>
                  <a:pt x="3263525" y="477789"/>
                </a:lnTo>
                <a:lnTo>
                  <a:pt x="3229680" y="507640"/>
                </a:lnTo>
                <a:lnTo>
                  <a:pt x="3195210" y="536785"/>
                </a:lnTo>
                <a:lnTo>
                  <a:pt x="3160126" y="565212"/>
                </a:lnTo>
                <a:lnTo>
                  <a:pt x="3124439" y="592912"/>
                </a:lnTo>
                <a:lnTo>
                  <a:pt x="3088160" y="619871"/>
                </a:lnTo>
                <a:lnTo>
                  <a:pt x="3051301" y="646079"/>
                </a:lnTo>
                <a:lnTo>
                  <a:pt x="3013874" y="671525"/>
                </a:lnTo>
                <a:lnTo>
                  <a:pt x="2975889" y="696196"/>
                </a:lnTo>
                <a:lnTo>
                  <a:pt x="2937358" y="720082"/>
                </a:lnTo>
                <a:lnTo>
                  <a:pt x="2898293" y="743171"/>
                </a:lnTo>
                <a:lnTo>
                  <a:pt x="2858706" y="765452"/>
                </a:lnTo>
                <a:lnTo>
                  <a:pt x="2818606" y="786913"/>
                </a:lnTo>
                <a:lnTo>
                  <a:pt x="2778006" y="807543"/>
                </a:lnTo>
                <a:lnTo>
                  <a:pt x="2736918" y="827330"/>
                </a:lnTo>
                <a:lnTo>
                  <a:pt x="2695352" y="846264"/>
                </a:lnTo>
                <a:lnTo>
                  <a:pt x="2653321" y="864332"/>
                </a:lnTo>
                <a:lnTo>
                  <a:pt x="2610834" y="881523"/>
                </a:lnTo>
                <a:lnTo>
                  <a:pt x="2567905" y="897826"/>
                </a:lnTo>
                <a:lnTo>
                  <a:pt x="2524544" y="913229"/>
                </a:lnTo>
                <a:lnTo>
                  <a:pt x="2480763" y="927721"/>
                </a:lnTo>
                <a:lnTo>
                  <a:pt x="2436573" y="941291"/>
                </a:lnTo>
                <a:lnTo>
                  <a:pt x="2391985" y="953927"/>
                </a:lnTo>
                <a:lnTo>
                  <a:pt x="2347011" y="965617"/>
                </a:lnTo>
                <a:lnTo>
                  <a:pt x="2301663" y="976351"/>
                </a:lnTo>
                <a:lnTo>
                  <a:pt x="2255952" y="986117"/>
                </a:lnTo>
                <a:lnTo>
                  <a:pt x="2209888" y="994903"/>
                </a:lnTo>
                <a:lnTo>
                  <a:pt x="2163485" y="1002699"/>
                </a:lnTo>
                <a:lnTo>
                  <a:pt x="2116752" y="1009492"/>
                </a:lnTo>
                <a:lnTo>
                  <a:pt x="2069702" y="1015271"/>
                </a:lnTo>
                <a:lnTo>
                  <a:pt x="2022346" y="1020025"/>
                </a:lnTo>
                <a:lnTo>
                  <a:pt x="1974695" y="1023742"/>
                </a:lnTo>
                <a:lnTo>
                  <a:pt x="1926760" y="1026412"/>
                </a:lnTo>
                <a:lnTo>
                  <a:pt x="1878554" y="1028022"/>
                </a:lnTo>
                <a:lnTo>
                  <a:pt x="1830087" y="1028561"/>
                </a:lnTo>
                <a:lnTo>
                  <a:pt x="1782165" y="1028027"/>
                </a:lnTo>
                <a:lnTo>
                  <a:pt x="1734515" y="1026447"/>
                </a:lnTo>
                <a:lnTo>
                  <a:pt x="1733414" y="1026410"/>
                </a:lnTo>
                <a:lnTo>
                  <a:pt x="1687151" y="1023831"/>
                </a:lnTo>
                <a:lnTo>
                  <a:pt x="1685480" y="1023738"/>
                </a:lnTo>
                <a:lnTo>
                  <a:pt x="1637829" y="1020018"/>
                </a:lnTo>
                <a:lnTo>
                  <a:pt x="1590472" y="1015260"/>
                </a:lnTo>
                <a:lnTo>
                  <a:pt x="1543422" y="1009476"/>
                </a:lnTo>
                <a:lnTo>
                  <a:pt x="1496690" y="1002677"/>
                </a:lnTo>
                <a:lnTo>
                  <a:pt x="1450286" y="994876"/>
                </a:lnTo>
                <a:lnTo>
                  <a:pt x="1404223" y="986083"/>
                </a:lnTo>
                <a:lnTo>
                  <a:pt x="1358511" y="976310"/>
                </a:lnTo>
                <a:lnTo>
                  <a:pt x="1313163" y="965568"/>
                </a:lnTo>
                <a:lnTo>
                  <a:pt x="1268189" y="953869"/>
                </a:lnTo>
                <a:lnTo>
                  <a:pt x="1223602" y="941224"/>
                </a:lnTo>
                <a:lnTo>
                  <a:pt x="1179412" y="927645"/>
                </a:lnTo>
                <a:lnTo>
                  <a:pt x="1135630" y="913143"/>
                </a:lnTo>
                <a:lnTo>
                  <a:pt x="1092269" y="897729"/>
                </a:lnTo>
                <a:lnTo>
                  <a:pt x="1049340" y="881416"/>
                </a:lnTo>
                <a:lnTo>
                  <a:pt x="1006854" y="864214"/>
                </a:lnTo>
                <a:lnTo>
                  <a:pt x="964822" y="846135"/>
                </a:lnTo>
                <a:lnTo>
                  <a:pt x="923256" y="827190"/>
                </a:lnTo>
                <a:lnTo>
                  <a:pt x="882168" y="807391"/>
                </a:lnTo>
                <a:lnTo>
                  <a:pt x="841568" y="786750"/>
                </a:lnTo>
                <a:lnTo>
                  <a:pt x="801469" y="765277"/>
                </a:lnTo>
                <a:lnTo>
                  <a:pt x="761881" y="742985"/>
                </a:lnTo>
                <a:lnTo>
                  <a:pt x="722816" y="719884"/>
                </a:lnTo>
                <a:lnTo>
                  <a:pt x="684285" y="695986"/>
                </a:lnTo>
                <a:lnTo>
                  <a:pt x="646301" y="671303"/>
                </a:lnTo>
                <a:lnTo>
                  <a:pt x="608873" y="645846"/>
                </a:lnTo>
                <a:lnTo>
                  <a:pt x="572015" y="619627"/>
                </a:lnTo>
                <a:lnTo>
                  <a:pt x="535736" y="592656"/>
                </a:lnTo>
                <a:lnTo>
                  <a:pt x="500049" y="564945"/>
                </a:lnTo>
                <a:lnTo>
                  <a:pt x="464964" y="536507"/>
                </a:lnTo>
                <a:lnTo>
                  <a:pt x="430494" y="507352"/>
                </a:lnTo>
                <a:lnTo>
                  <a:pt x="396650" y="477491"/>
                </a:lnTo>
                <a:lnTo>
                  <a:pt x="363443" y="446937"/>
                </a:lnTo>
                <a:lnTo>
                  <a:pt x="330884" y="415700"/>
                </a:lnTo>
                <a:lnTo>
                  <a:pt x="298985" y="383793"/>
                </a:lnTo>
                <a:lnTo>
                  <a:pt x="267758" y="351226"/>
                </a:lnTo>
                <a:lnTo>
                  <a:pt x="237213" y="318011"/>
                </a:lnTo>
                <a:lnTo>
                  <a:pt x="207363" y="284159"/>
                </a:lnTo>
                <a:lnTo>
                  <a:pt x="178218" y="249683"/>
                </a:lnTo>
                <a:lnTo>
                  <a:pt x="149790" y="214592"/>
                </a:lnTo>
                <a:lnTo>
                  <a:pt x="122091" y="178900"/>
                </a:lnTo>
                <a:lnTo>
                  <a:pt x="95131" y="142617"/>
                </a:lnTo>
                <a:lnTo>
                  <a:pt x="68923" y="105754"/>
                </a:lnTo>
                <a:lnTo>
                  <a:pt x="43478" y="68324"/>
                </a:lnTo>
                <a:lnTo>
                  <a:pt x="18806" y="30337"/>
                </a:lnTo>
                <a:lnTo>
                  <a:pt x="0" y="0"/>
                </a:lnTo>
                <a:lnTo>
                  <a:pt x="165787" y="0"/>
                </a:lnTo>
                <a:lnTo>
                  <a:pt x="171961" y="9298"/>
                </a:lnTo>
                <a:lnTo>
                  <a:pt x="197533" y="46014"/>
                </a:lnTo>
                <a:lnTo>
                  <a:pt x="223897" y="82128"/>
                </a:lnTo>
                <a:lnTo>
                  <a:pt x="251039" y="117627"/>
                </a:lnTo>
                <a:lnTo>
                  <a:pt x="278947" y="152500"/>
                </a:lnTo>
                <a:lnTo>
                  <a:pt x="307608" y="186733"/>
                </a:lnTo>
                <a:lnTo>
                  <a:pt x="337010" y="220314"/>
                </a:lnTo>
                <a:lnTo>
                  <a:pt x="367141" y="253230"/>
                </a:lnTo>
                <a:lnTo>
                  <a:pt x="397986" y="285468"/>
                </a:lnTo>
                <a:lnTo>
                  <a:pt x="429535" y="317016"/>
                </a:lnTo>
                <a:lnTo>
                  <a:pt x="461773" y="347862"/>
                </a:lnTo>
                <a:lnTo>
                  <a:pt x="494689" y="377992"/>
                </a:lnTo>
                <a:lnTo>
                  <a:pt x="528270" y="407394"/>
                </a:lnTo>
                <a:lnTo>
                  <a:pt x="562503" y="436056"/>
                </a:lnTo>
                <a:lnTo>
                  <a:pt x="597375" y="463964"/>
                </a:lnTo>
                <a:lnTo>
                  <a:pt x="632875" y="491106"/>
                </a:lnTo>
                <a:lnTo>
                  <a:pt x="668989" y="517470"/>
                </a:lnTo>
                <a:lnTo>
                  <a:pt x="705704" y="543042"/>
                </a:lnTo>
                <a:lnTo>
                  <a:pt x="743009" y="567810"/>
                </a:lnTo>
                <a:lnTo>
                  <a:pt x="780890" y="591762"/>
                </a:lnTo>
                <a:lnTo>
                  <a:pt x="819334" y="614885"/>
                </a:lnTo>
                <a:lnTo>
                  <a:pt x="858330" y="637166"/>
                </a:lnTo>
                <a:lnTo>
                  <a:pt x="897864" y="658593"/>
                </a:lnTo>
                <a:lnTo>
                  <a:pt x="937924" y="679152"/>
                </a:lnTo>
                <a:lnTo>
                  <a:pt x="978498" y="698832"/>
                </a:lnTo>
                <a:lnTo>
                  <a:pt x="1019572" y="717619"/>
                </a:lnTo>
                <a:lnTo>
                  <a:pt x="1061133" y="735502"/>
                </a:lnTo>
                <a:lnTo>
                  <a:pt x="1103170" y="752467"/>
                </a:lnTo>
                <a:lnTo>
                  <a:pt x="1145670" y="768501"/>
                </a:lnTo>
                <a:lnTo>
                  <a:pt x="1188620" y="783593"/>
                </a:lnTo>
                <a:lnTo>
                  <a:pt x="1232007" y="797729"/>
                </a:lnTo>
                <a:lnTo>
                  <a:pt x="1275818" y="810897"/>
                </a:lnTo>
                <a:lnTo>
                  <a:pt x="1320042" y="823084"/>
                </a:lnTo>
                <a:lnTo>
                  <a:pt x="1364665" y="834278"/>
                </a:lnTo>
                <a:lnTo>
                  <a:pt x="1409675" y="844466"/>
                </a:lnTo>
                <a:lnTo>
                  <a:pt x="1455060" y="853635"/>
                </a:lnTo>
                <a:lnTo>
                  <a:pt x="1500805" y="861772"/>
                </a:lnTo>
                <a:lnTo>
                  <a:pt x="1546900" y="868866"/>
                </a:lnTo>
                <a:lnTo>
                  <a:pt x="1593331" y="874903"/>
                </a:lnTo>
                <a:lnTo>
                  <a:pt x="1640086" y="879870"/>
                </a:lnTo>
                <a:lnTo>
                  <a:pt x="1687151" y="883756"/>
                </a:lnTo>
                <a:lnTo>
                  <a:pt x="1733414" y="886482"/>
                </a:lnTo>
                <a:lnTo>
                  <a:pt x="1734515" y="886547"/>
                </a:lnTo>
                <a:lnTo>
                  <a:pt x="1781620" y="888212"/>
                </a:lnTo>
                <a:lnTo>
                  <a:pt x="1830087" y="888795"/>
                </a:lnTo>
                <a:lnTo>
                  <a:pt x="1878010" y="888231"/>
                </a:lnTo>
                <a:lnTo>
                  <a:pt x="1925659" y="886547"/>
                </a:lnTo>
                <a:lnTo>
                  <a:pt x="1973023" y="883756"/>
                </a:lnTo>
                <a:lnTo>
                  <a:pt x="2020089" y="879870"/>
                </a:lnTo>
                <a:lnTo>
                  <a:pt x="2066843" y="874903"/>
                </a:lnTo>
                <a:lnTo>
                  <a:pt x="2113274" y="868866"/>
                </a:lnTo>
                <a:lnTo>
                  <a:pt x="2159369" y="861772"/>
                </a:lnTo>
                <a:lnTo>
                  <a:pt x="2205115" y="853635"/>
                </a:lnTo>
                <a:lnTo>
                  <a:pt x="2250499" y="844466"/>
                </a:lnTo>
                <a:lnTo>
                  <a:pt x="2295509" y="834278"/>
                </a:lnTo>
                <a:lnTo>
                  <a:pt x="2340132" y="823084"/>
                </a:lnTo>
                <a:lnTo>
                  <a:pt x="2384356" y="810897"/>
                </a:lnTo>
                <a:lnTo>
                  <a:pt x="2428168" y="797729"/>
                </a:lnTo>
                <a:lnTo>
                  <a:pt x="2471555" y="783593"/>
                </a:lnTo>
                <a:lnTo>
                  <a:pt x="2514504" y="768501"/>
                </a:lnTo>
                <a:lnTo>
                  <a:pt x="2557004" y="752467"/>
                </a:lnTo>
                <a:lnTo>
                  <a:pt x="2599041" y="735502"/>
                </a:lnTo>
                <a:lnTo>
                  <a:pt x="2640603" y="717619"/>
                </a:lnTo>
                <a:lnTo>
                  <a:pt x="2681677" y="698832"/>
                </a:lnTo>
                <a:lnTo>
                  <a:pt x="2722250" y="679152"/>
                </a:lnTo>
                <a:lnTo>
                  <a:pt x="2762310" y="658593"/>
                </a:lnTo>
                <a:lnTo>
                  <a:pt x="2801844" y="637166"/>
                </a:lnTo>
                <a:lnTo>
                  <a:pt x="2840840" y="614885"/>
                </a:lnTo>
                <a:lnTo>
                  <a:pt x="2879285" y="591762"/>
                </a:lnTo>
                <a:lnTo>
                  <a:pt x="2917165" y="567810"/>
                </a:lnTo>
                <a:lnTo>
                  <a:pt x="2954470" y="543042"/>
                </a:lnTo>
                <a:lnTo>
                  <a:pt x="2991186" y="517470"/>
                </a:lnTo>
                <a:lnTo>
                  <a:pt x="3027299" y="491106"/>
                </a:lnTo>
                <a:lnTo>
                  <a:pt x="3062799" y="463964"/>
                </a:lnTo>
                <a:lnTo>
                  <a:pt x="3097672" y="436056"/>
                </a:lnTo>
                <a:lnTo>
                  <a:pt x="3131905" y="407394"/>
                </a:lnTo>
                <a:lnTo>
                  <a:pt x="3165485" y="377992"/>
                </a:lnTo>
                <a:lnTo>
                  <a:pt x="3198401" y="347862"/>
                </a:lnTo>
                <a:lnTo>
                  <a:pt x="3230640" y="317016"/>
                </a:lnTo>
                <a:lnTo>
                  <a:pt x="3262188" y="285468"/>
                </a:lnTo>
                <a:lnTo>
                  <a:pt x="3293034" y="253230"/>
                </a:lnTo>
                <a:lnTo>
                  <a:pt x="3323164" y="220314"/>
                </a:lnTo>
                <a:lnTo>
                  <a:pt x="3352566" y="186733"/>
                </a:lnTo>
                <a:lnTo>
                  <a:pt x="3381228" y="152500"/>
                </a:lnTo>
                <a:lnTo>
                  <a:pt x="3409136" y="117627"/>
                </a:lnTo>
                <a:lnTo>
                  <a:pt x="3436278" y="82128"/>
                </a:lnTo>
                <a:lnTo>
                  <a:pt x="3462641" y="46014"/>
                </a:lnTo>
                <a:lnTo>
                  <a:pt x="3488214" y="9298"/>
                </a:lnTo>
                <a:lnTo>
                  <a:pt x="3494388" y="0"/>
                </a:lnTo>
                <a:lnTo>
                  <a:pt x="3660411" y="0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137496" y="2156771"/>
            <a:ext cx="2230770" cy="567485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19059" y="1939268"/>
            <a:ext cx="1851659" cy="6162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7219" y="3382028"/>
            <a:ext cx="161924" cy="16192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7219" y="4791728"/>
            <a:ext cx="161924" cy="161924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208344" y="2299347"/>
            <a:ext cx="7185025" cy="354965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0"/>
              </a:spcBef>
            </a:pPr>
            <a:r>
              <a:rPr sz="4000" b="1" spc="-280" dirty="0">
                <a:latin typeface="Trebuchet MS"/>
                <a:cs typeface="Trebuchet MS"/>
              </a:rPr>
              <a:t>part:</a:t>
            </a:r>
            <a:endParaRPr sz="4000">
              <a:latin typeface="Trebuchet MS"/>
              <a:cs typeface="Trebuchet MS"/>
            </a:endParaRPr>
          </a:p>
          <a:p>
            <a:pPr marL="266065" marR="5080">
              <a:lnSpc>
                <a:spcPct val="115599"/>
              </a:lnSpc>
            </a:pPr>
            <a:r>
              <a:rPr sz="4000" spc="-190" dirty="0">
                <a:latin typeface="Trebuchet MS"/>
                <a:cs typeface="Trebuchet MS"/>
              </a:rPr>
              <a:t>Create</a:t>
            </a:r>
            <a:r>
              <a:rPr sz="4000" spc="-465" dirty="0">
                <a:latin typeface="Trebuchet MS"/>
                <a:cs typeface="Trebuchet MS"/>
              </a:rPr>
              <a:t> </a:t>
            </a:r>
            <a:r>
              <a:rPr sz="4000" spc="-175" dirty="0">
                <a:latin typeface="Trebuchet MS"/>
                <a:cs typeface="Trebuchet MS"/>
              </a:rPr>
              <a:t>the</a:t>
            </a:r>
            <a:r>
              <a:rPr sz="4000" spc="-465" dirty="0">
                <a:latin typeface="Trebuchet MS"/>
                <a:cs typeface="Trebuchet MS"/>
              </a:rPr>
              <a:t> </a:t>
            </a:r>
            <a:r>
              <a:rPr sz="4000" spc="-195" dirty="0">
                <a:latin typeface="Trebuchet MS"/>
                <a:cs typeface="Trebuchet MS"/>
              </a:rPr>
              <a:t>geometry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175" dirty="0">
                <a:latin typeface="Trebuchet MS"/>
                <a:cs typeface="Trebuchet MS"/>
              </a:rPr>
              <a:t>of</a:t>
            </a:r>
            <a:r>
              <a:rPr sz="4000" spc="-465" dirty="0">
                <a:latin typeface="Trebuchet MS"/>
                <a:cs typeface="Trebuchet MS"/>
              </a:rPr>
              <a:t> </a:t>
            </a:r>
            <a:r>
              <a:rPr sz="4000" spc="-175" dirty="0">
                <a:latin typeface="Trebuchet MS"/>
                <a:cs typeface="Trebuchet MS"/>
              </a:rPr>
              <a:t>the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175" dirty="0">
                <a:latin typeface="Trebuchet MS"/>
                <a:cs typeface="Trebuchet MS"/>
              </a:rPr>
              <a:t>model </a:t>
            </a:r>
            <a:r>
              <a:rPr sz="4000" spc="-265" dirty="0">
                <a:latin typeface="Trebuchet MS"/>
                <a:cs typeface="Trebuchet MS"/>
              </a:rPr>
              <a:t>axisymmetric.</a:t>
            </a:r>
            <a:endParaRPr sz="4000">
              <a:latin typeface="Trebuchet MS"/>
              <a:cs typeface="Trebuchet MS"/>
            </a:endParaRPr>
          </a:p>
          <a:p>
            <a:pPr marL="266065" marR="535305">
              <a:lnSpc>
                <a:spcPct val="115599"/>
              </a:lnSpc>
            </a:pPr>
            <a:r>
              <a:rPr sz="4000" spc="-170" dirty="0">
                <a:latin typeface="Trebuchet MS"/>
                <a:cs typeface="Trebuchet MS"/>
              </a:rPr>
              <a:t>Define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260" dirty="0">
                <a:latin typeface="Trebuchet MS"/>
                <a:cs typeface="Trebuchet MS"/>
              </a:rPr>
              <a:t>key</a:t>
            </a:r>
            <a:r>
              <a:rPr sz="4000" spc="-455" dirty="0">
                <a:latin typeface="Trebuchet MS"/>
                <a:cs typeface="Trebuchet MS"/>
              </a:rPr>
              <a:t> </a:t>
            </a:r>
            <a:r>
              <a:rPr sz="4000" spc="-150" dirty="0">
                <a:latin typeface="Trebuchet MS"/>
                <a:cs typeface="Trebuchet MS"/>
              </a:rPr>
              <a:t>features</a:t>
            </a:r>
            <a:r>
              <a:rPr sz="4000" spc="-455" dirty="0">
                <a:latin typeface="Trebuchet MS"/>
                <a:cs typeface="Trebuchet MS"/>
              </a:rPr>
              <a:t> </a:t>
            </a:r>
            <a:r>
              <a:rPr sz="4000" spc="-250" dirty="0">
                <a:latin typeface="Trebuchet MS"/>
                <a:cs typeface="Trebuchet MS"/>
              </a:rPr>
              <a:t>like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229" dirty="0">
                <a:latin typeface="Trebuchet MS"/>
                <a:cs typeface="Trebuchet MS"/>
              </a:rPr>
              <a:t>die</a:t>
            </a:r>
            <a:r>
              <a:rPr sz="4000" spc="-455" dirty="0">
                <a:latin typeface="Trebuchet MS"/>
                <a:cs typeface="Trebuchet MS"/>
              </a:rPr>
              <a:t> </a:t>
            </a:r>
            <a:r>
              <a:rPr sz="4000" spc="-55" dirty="0">
                <a:latin typeface="Trebuchet MS"/>
                <a:cs typeface="Trebuchet MS"/>
              </a:rPr>
              <a:t>and </a:t>
            </a:r>
            <a:r>
              <a:rPr sz="4000" spc="-229" dirty="0">
                <a:latin typeface="Trebuchet MS"/>
                <a:cs typeface="Trebuchet MS"/>
              </a:rPr>
              <a:t>billet</a:t>
            </a:r>
            <a:r>
              <a:rPr sz="4000" spc="-459" dirty="0">
                <a:latin typeface="Trebuchet MS"/>
                <a:cs typeface="Trebuchet MS"/>
              </a:rPr>
              <a:t> </a:t>
            </a:r>
            <a:r>
              <a:rPr sz="4000" spc="-140" dirty="0">
                <a:latin typeface="Trebuchet MS"/>
                <a:cs typeface="Trebuchet MS"/>
              </a:rPr>
              <a:t>for</a:t>
            </a:r>
            <a:r>
              <a:rPr sz="4000" spc="-455" dirty="0">
                <a:latin typeface="Trebuchet MS"/>
                <a:cs typeface="Trebuchet MS"/>
              </a:rPr>
              <a:t> </a:t>
            </a:r>
            <a:r>
              <a:rPr sz="4000" spc="-100" dirty="0">
                <a:latin typeface="Trebuchet MS"/>
                <a:cs typeface="Trebuchet MS"/>
              </a:rPr>
              <a:t>extrusion.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0607492" y="9570335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993953"/>
            <a:ext cx="2012950" cy="2293620"/>
          </a:xfrm>
          <a:custGeom>
            <a:avLst/>
            <a:gdLst/>
            <a:ahLst/>
            <a:cxnLst/>
            <a:rect l="l" t="t" r="r" b="b"/>
            <a:pathLst>
              <a:path w="2012950" h="2293620">
                <a:moveTo>
                  <a:pt x="1994046" y="2293045"/>
                </a:moveTo>
                <a:lnTo>
                  <a:pt x="858094" y="2293045"/>
                </a:lnTo>
                <a:lnTo>
                  <a:pt x="860201" y="2285999"/>
                </a:lnTo>
                <a:lnTo>
                  <a:pt x="873229" y="2247899"/>
                </a:lnTo>
                <a:lnTo>
                  <a:pt x="884031" y="2197099"/>
                </a:lnTo>
                <a:lnTo>
                  <a:pt x="892545" y="2158999"/>
                </a:lnTo>
                <a:lnTo>
                  <a:pt x="898705" y="2108199"/>
                </a:lnTo>
                <a:lnTo>
                  <a:pt x="902448" y="2057399"/>
                </a:lnTo>
                <a:lnTo>
                  <a:pt x="903710" y="2019299"/>
                </a:lnTo>
                <a:lnTo>
                  <a:pt x="902457" y="1968499"/>
                </a:lnTo>
                <a:lnTo>
                  <a:pt x="898740" y="1917699"/>
                </a:lnTo>
                <a:lnTo>
                  <a:pt x="892621" y="1879599"/>
                </a:lnTo>
                <a:lnTo>
                  <a:pt x="884162" y="1828799"/>
                </a:lnTo>
                <a:lnTo>
                  <a:pt x="873425" y="1777999"/>
                </a:lnTo>
                <a:lnTo>
                  <a:pt x="860473" y="1739899"/>
                </a:lnTo>
                <a:lnTo>
                  <a:pt x="845367" y="1689099"/>
                </a:lnTo>
                <a:lnTo>
                  <a:pt x="828171" y="1650999"/>
                </a:lnTo>
                <a:lnTo>
                  <a:pt x="808945" y="1612899"/>
                </a:lnTo>
                <a:lnTo>
                  <a:pt x="787752" y="1574799"/>
                </a:lnTo>
                <a:lnTo>
                  <a:pt x="764655" y="1536699"/>
                </a:lnTo>
                <a:lnTo>
                  <a:pt x="739716" y="1498599"/>
                </a:lnTo>
                <a:lnTo>
                  <a:pt x="712996" y="1460499"/>
                </a:lnTo>
                <a:lnTo>
                  <a:pt x="684558" y="1422399"/>
                </a:lnTo>
                <a:lnTo>
                  <a:pt x="654465" y="1396999"/>
                </a:lnTo>
                <a:lnTo>
                  <a:pt x="622777" y="1358899"/>
                </a:lnTo>
                <a:lnTo>
                  <a:pt x="589558" y="1333499"/>
                </a:lnTo>
                <a:lnTo>
                  <a:pt x="554870" y="1295399"/>
                </a:lnTo>
                <a:lnTo>
                  <a:pt x="518774" y="1269999"/>
                </a:lnTo>
                <a:lnTo>
                  <a:pt x="481334" y="1244599"/>
                </a:lnTo>
                <a:lnTo>
                  <a:pt x="442610" y="1231899"/>
                </a:lnTo>
                <a:lnTo>
                  <a:pt x="402666" y="1206499"/>
                </a:lnTo>
                <a:lnTo>
                  <a:pt x="361564" y="1181099"/>
                </a:lnTo>
                <a:lnTo>
                  <a:pt x="276132" y="1155699"/>
                </a:lnTo>
                <a:lnTo>
                  <a:pt x="140851" y="1117599"/>
                </a:lnTo>
                <a:lnTo>
                  <a:pt x="94103" y="1117599"/>
                </a:lnTo>
                <a:lnTo>
                  <a:pt x="46633" y="1104899"/>
                </a:lnTo>
                <a:lnTo>
                  <a:pt x="0" y="1104899"/>
                </a:lnTo>
                <a:lnTo>
                  <a:pt x="0" y="0"/>
                </a:lnTo>
                <a:lnTo>
                  <a:pt x="142301" y="0"/>
                </a:lnTo>
                <a:lnTo>
                  <a:pt x="189647" y="12699"/>
                </a:lnTo>
                <a:lnTo>
                  <a:pt x="236677" y="12699"/>
                </a:lnTo>
                <a:lnTo>
                  <a:pt x="283380" y="25399"/>
                </a:lnTo>
                <a:lnTo>
                  <a:pt x="329743" y="25399"/>
                </a:lnTo>
                <a:lnTo>
                  <a:pt x="421397" y="50799"/>
                </a:lnTo>
                <a:lnTo>
                  <a:pt x="466663" y="50799"/>
                </a:lnTo>
                <a:lnTo>
                  <a:pt x="643691" y="101599"/>
                </a:lnTo>
                <a:lnTo>
                  <a:pt x="686876" y="126999"/>
                </a:lnTo>
                <a:lnTo>
                  <a:pt x="771871" y="152399"/>
                </a:lnTo>
                <a:lnTo>
                  <a:pt x="813656" y="177799"/>
                </a:lnTo>
                <a:lnTo>
                  <a:pt x="854948" y="190499"/>
                </a:lnTo>
                <a:lnTo>
                  <a:pt x="895736" y="215899"/>
                </a:lnTo>
                <a:lnTo>
                  <a:pt x="936007" y="228599"/>
                </a:lnTo>
                <a:lnTo>
                  <a:pt x="1014946" y="279399"/>
                </a:lnTo>
                <a:lnTo>
                  <a:pt x="1091663" y="330199"/>
                </a:lnTo>
                <a:lnTo>
                  <a:pt x="1129158" y="342899"/>
                </a:lnTo>
                <a:lnTo>
                  <a:pt x="1166059" y="368299"/>
                </a:lnTo>
                <a:lnTo>
                  <a:pt x="1202354" y="406399"/>
                </a:lnTo>
                <a:lnTo>
                  <a:pt x="1238030" y="431799"/>
                </a:lnTo>
                <a:lnTo>
                  <a:pt x="1273076" y="457199"/>
                </a:lnTo>
                <a:lnTo>
                  <a:pt x="1307478" y="482599"/>
                </a:lnTo>
                <a:lnTo>
                  <a:pt x="1341223" y="520699"/>
                </a:lnTo>
                <a:lnTo>
                  <a:pt x="1374299" y="546099"/>
                </a:lnTo>
                <a:lnTo>
                  <a:pt x="1406693" y="571499"/>
                </a:lnTo>
                <a:lnTo>
                  <a:pt x="1438393" y="609599"/>
                </a:lnTo>
                <a:lnTo>
                  <a:pt x="1469386" y="634999"/>
                </a:lnTo>
                <a:lnTo>
                  <a:pt x="1499660" y="673099"/>
                </a:lnTo>
                <a:lnTo>
                  <a:pt x="1529201" y="711199"/>
                </a:lnTo>
                <a:lnTo>
                  <a:pt x="1557997" y="736599"/>
                </a:lnTo>
                <a:lnTo>
                  <a:pt x="1586035" y="774699"/>
                </a:lnTo>
                <a:lnTo>
                  <a:pt x="1613303" y="812799"/>
                </a:lnTo>
                <a:lnTo>
                  <a:pt x="1639788" y="850899"/>
                </a:lnTo>
                <a:lnTo>
                  <a:pt x="1665478" y="888999"/>
                </a:lnTo>
                <a:lnTo>
                  <a:pt x="1690360" y="927099"/>
                </a:lnTo>
                <a:lnTo>
                  <a:pt x="1714420" y="965199"/>
                </a:lnTo>
                <a:lnTo>
                  <a:pt x="1737647" y="1003299"/>
                </a:lnTo>
                <a:lnTo>
                  <a:pt x="1760028" y="1041399"/>
                </a:lnTo>
                <a:lnTo>
                  <a:pt x="1781550" y="1079499"/>
                </a:lnTo>
                <a:lnTo>
                  <a:pt x="1802201" y="1117599"/>
                </a:lnTo>
                <a:lnTo>
                  <a:pt x="1821968" y="1155699"/>
                </a:lnTo>
                <a:lnTo>
                  <a:pt x="1840838" y="1206499"/>
                </a:lnTo>
                <a:lnTo>
                  <a:pt x="1858798" y="1244599"/>
                </a:lnTo>
                <a:lnTo>
                  <a:pt x="1875837" y="1282699"/>
                </a:lnTo>
                <a:lnTo>
                  <a:pt x="1891941" y="1333499"/>
                </a:lnTo>
                <a:lnTo>
                  <a:pt x="1907097" y="1371599"/>
                </a:lnTo>
                <a:lnTo>
                  <a:pt x="1921294" y="1409699"/>
                </a:lnTo>
                <a:lnTo>
                  <a:pt x="1934518" y="1460499"/>
                </a:lnTo>
                <a:lnTo>
                  <a:pt x="1946757" y="1498599"/>
                </a:lnTo>
                <a:lnTo>
                  <a:pt x="1957998" y="1549399"/>
                </a:lnTo>
                <a:lnTo>
                  <a:pt x="1968228" y="1587499"/>
                </a:lnTo>
                <a:lnTo>
                  <a:pt x="1977435" y="1638299"/>
                </a:lnTo>
                <a:lnTo>
                  <a:pt x="1985607" y="1689099"/>
                </a:lnTo>
                <a:lnTo>
                  <a:pt x="1992729" y="1727199"/>
                </a:lnTo>
                <a:lnTo>
                  <a:pt x="1998791" y="1777999"/>
                </a:lnTo>
                <a:lnTo>
                  <a:pt x="2003779" y="1828799"/>
                </a:lnTo>
                <a:lnTo>
                  <a:pt x="2007681" y="1866899"/>
                </a:lnTo>
                <a:lnTo>
                  <a:pt x="2010483" y="1917699"/>
                </a:lnTo>
                <a:lnTo>
                  <a:pt x="2012174" y="1968499"/>
                </a:lnTo>
                <a:lnTo>
                  <a:pt x="2012740" y="2019299"/>
                </a:lnTo>
                <a:lnTo>
                  <a:pt x="2012300" y="2057399"/>
                </a:lnTo>
                <a:lnTo>
                  <a:pt x="2010729" y="2108199"/>
                </a:lnTo>
                <a:lnTo>
                  <a:pt x="2008038" y="2158999"/>
                </a:lnTo>
                <a:lnTo>
                  <a:pt x="2004242" y="2209799"/>
                </a:lnTo>
                <a:lnTo>
                  <a:pt x="1999352" y="2247899"/>
                </a:lnTo>
                <a:lnTo>
                  <a:pt x="1994046" y="2293045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645737" y="0"/>
            <a:ext cx="3642360" cy="1345565"/>
          </a:xfrm>
          <a:custGeom>
            <a:avLst/>
            <a:gdLst/>
            <a:ahLst/>
            <a:cxnLst/>
            <a:rect l="l" t="t" r="r" b="b"/>
            <a:pathLst>
              <a:path w="3642359" h="1345565">
                <a:moveTo>
                  <a:pt x="2319806" y="1345562"/>
                </a:moveTo>
                <a:lnTo>
                  <a:pt x="2127644" y="1345562"/>
                </a:lnTo>
                <a:lnTo>
                  <a:pt x="2079815" y="1343404"/>
                </a:lnTo>
                <a:lnTo>
                  <a:pt x="2032225" y="1340243"/>
                </a:lnTo>
                <a:lnTo>
                  <a:pt x="1984880" y="1336197"/>
                </a:lnTo>
                <a:lnTo>
                  <a:pt x="1937790" y="1331275"/>
                </a:lnTo>
                <a:lnTo>
                  <a:pt x="1890963" y="1325485"/>
                </a:lnTo>
                <a:lnTo>
                  <a:pt x="1844406" y="1318836"/>
                </a:lnTo>
                <a:lnTo>
                  <a:pt x="1798127" y="1311336"/>
                </a:lnTo>
                <a:lnTo>
                  <a:pt x="1752136" y="1302993"/>
                </a:lnTo>
                <a:lnTo>
                  <a:pt x="1706439" y="1293815"/>
                </a:lnTo>
                <a:lnTo>
                  <a:pt x="1661045" y="1283811"/>
                </a:lnTo>
                <a:lnTo>
                  <a:pt x="1615963" y="1272989"/>
                </a:lnTo>
                <a:lnTo>
                  <a:pt x="1571199" y="1261358"/>
                </a:lnTo>
                <a:lnTo>
                  <a:pt x="1526763" y="1248925"/>
                </a:lnTo>
                <a:lnTo>
                  <a:pt x="1482663" y="1235700"/>
                </a:lnTo>
                <a:lnTo>
                  <a:pt x="1438906" y="1221690"/>
                </a:lnTo>
                <a:lnTo>
                  <a:pt x="1395501" y="1206904"/>
                </a:lnTo>
                <a:lnTo>
                  <a:pt x="1352455" y="1191350"/>
                </a:lnTo>
                <a:lnTo>
                  <a:pt x="1309778" y="1175036"/>
                </a:lnTo>
                <a:lnTo>
                  <a:pt x="1267476" y="1157972"/>
                </a:lnTo>
                <a:lnTo>
                  <a:pt x="1225559" y="1140164"/>
                </a:lnTo>
                <a:lnTo>
                  <a:pt x="1184034" y="1121622"/>
                </a:lnTo>
                <a:lnTo>
                  <a:pt x="1142909" y="1102354"/>
                </a:lnTo>
                <a:lnTo>
                  <a:pt x="1102193" y="1082368"/>
                </a:lnTo>
                <a:lnTo>
                  <a:pt x="1061893" y="1061672"/>
                </a:lnTo>
                <a:lnTo>
                  <a:pt x="1022018" y="1040276"/>
                </a:lnTo>
                <a:lnTo>
                  <a:pt x="982576" y="1018186"/>
                </a:lnTo>
                <a:lnTo>
                  <a:pt x="943575" y="995412"/>
                </a:lnTo>
                <a:lnTo>
                  <a:pt x="905023" y="971962"/>
                </a:lnTo>
                <a:lnTo>
                  <a:pt x="866928" y="947843"/>
                </a:lnTo>
                <a:lnTo>
                  <a:pt x="829298" y="923066"/>
                </a:lnTo>
                <a:lnTo>
                  <a:pt x="792142" y="897637"/>
                </a:lnTo>
                <a:lnTo>
                  <a:pt x="755467" y="871565"/>
                </a:lnTo>
                <a:lnTo>
                  <a:pt x="719282" y="844859"/>
                </a:lnTo>
                <a:lnTo>
                  <a:pt x="683595" y="817526"/>
                </a:lnTo>
                <a:lnTo>
                  <a:pt x="648414" y="789576"/>
                </a:lnTo>
                <a:lnTo>
                  <a:pt x="613746" y="761016"/>
                </a:lnTo>
                <a:lnTo>
                  <a:pt x="579601" y="731855"/>
                </a:lnTo>
                <a:lnTo>
                  <a:pt x="545985" y="702102"/>
                </a:lnTo>
                <a:lnTo>
                  <a:pt x="512909" y="671763"/>
                </a:lnTo>
                <a:lnTo>
                  <a:pt x="480378" y="640849"/>
                </a:lnTo>
                <a:lnTo>
                  <a:pt x="448402" y="609366"/>
                </a:lnTo>
                <a:lnTo>
                  <a:pt x="416989" y="577325"/>
                </a:lnTo>
                <a:lnTo>
                  <a:pt x="386146" y="544731"/>
                </a:lnTo>
                <a:lnTo>
                  <a:pt x="355883" y="511596"/>
                </a:lnTo>
                <a:lnTo>
                  <a:pt x="326206" y="477925"/>
                </a:lnTo>
                <a:lnTo>
                  <a:pt x="297125" y="443728"/>
                </a:lnTo>
                <a:lnTo>
                  <a:pt x="268647" y="409014"/>
                </a:lnTo>
                <a:lnTo>
                  <a:pt x="240780" y="373790"/>
                </a:lnTo>
                <a:lnTo>
                  <a:pt x="213532" y="338065"/>
                </a:lnTo>
                <a:lnTo>
                  <a:pt x="186912" y="301847"/>
                </a:lnTo>
                <a:lnTo>
                  <a:pt x="160928" y="265144"/>
                </a:lnTo>
                <a:lnTo>
                  <a:pt x="135588" y="227966"/>
                </a:lnTo>
                <a:lnTo>
                  <a:pt x="110899" y="190319"/>
                </a:lnTo>
                <a:lnTo>
                  <a:pt x="86871" y="152213"/>
                </a:lnTo>
                <a:lnTo>
                  <a:pt x="63511" y="113656"/>
                </a:lnTo>
                <a:lnTo>
                  <a:pt x="40827" y="74656"/>
                </a:lnTo>
                <a:lnTo>
                  <a:pt x="18827" y="35221"/>
                </a:lnTo>
                <a:lnTo>
                  <a:pt x="0" y="0"/>
                </a:lnTo>
                <a:lnTo>
                  <a:pt x="174684" y="0"/>
                </a:lnTo>
                <a:lnTo>
                  <a:pt x="189623" y="26081"/>
                </a:lnTo>
                <a:lnTo>
                  <a:pt x="212686" y="64622"/>
                </a:lnTo>
                <a:lnTo>
                  <a:pt x="236459" y="102681"/>
                </a:lnTo>
                <a:lnTo>
                  <a:pt x="260931" y="140250"/>
                </a:lnTo>
                <a:lnTo>
                  <a:pt x="286095" y="177320"/>
                </a:lnTo>
                <a:lnTo>
                  <a:pt x="311940" y="213880"/>
                </a:lnTo>
                <a:lnTo>
                  <a:pt x="338458" y="249922"/>
                </a:lnTo>
                <a:lnTo>
                  <a:pt x="365639" y="285438"/>
                </a:lnTo>
                <a:lnTo>
                  <a:pt x="393475" y="320417"/>
                </a:lnTo>
                <a:lnTo>
                  <a:pt x="421956" y="354851"/>
                </a:lnTo>
                <a:lnTo>
                  <a:pt x="451073" y="388730"/>
                </a:lnTo>
                <a:lnTo>
                  <a:pt x="480817" y="422047"/>
                </a:lnTo>
                <a:lnTo>
                  <a:pt x="511180" y="454790"/>
                </a:lnTo>
                <a:lnTo>
                  <a:pt x="542151" y="486952"/>
                </a:lnTo>
                <a:lnTo>
                  <a:pt x="573722" y="518523"/>
                </a:lnTo>
                <a:lnTo>
                  <a:pt x="605884" y="549495"/>
                </a:lnTo>
                <a:lnTo>
                  <a:pt x="638628" y="579857"/>
                </a:lnTo>
                <a:lnTo>
                  <a:pt x="671944" y="609602"/>
                </a:lnTo>
                <a:lnTo>
                  <a:pt x="705824" y="638719"/>
                </a:lnTo>
                <a:lnTo>
                  <a:pt x="740258" y="667200"/>
                </a:lnTo>
                <a:lnTo>
                  <a:pt x="775237" y="695036"/>
                </a:lnTo>
                <a:lnTo>
                  <a:pt x="810752" y="722217"/>
                </a:lnTo>
                <a:lnTo>
                  <a:pt x="846795" y="748735"/>
                </a:lnTo>
                <a:lnTo>
                  <a:pt x="883355" y="774580"/>
                </a:lnTo>
                <a:lnTo>
                  <a:pt x="920424" y="799743"/>
                </a:lnTo>
                <a:lnTo>
                  <a:pt x="957993" y="824216"/>
                </a:lnTo>
                <a:lnTo>
                  <a:pt x="996053" y="847988"/>
                </a:lnTo>
                <a:lnTo>
                  <a:pt x="1034594" y="871052"/>
                </a:lnTo>
                <a:lnTo>
                  <a:pt x="1073607" y="893398"/>
                </a:lnTo>
                <a:lnTo>
                  <a:pt x="1113084" y="915016"/>
                </a:lnTo>
                <a:lnTo>
                  <a:pt x="1153016" y="935898"/>
                </a:lnTo>
                <a:lnTo>
                  <a:pt x="1193392" y="956034"/>
                </a:lnTo>
                <a:lnTo>
                  <a:pt x="1234204" y="975416"/>
                </a:lnTo>
                <a:lnTo>
                  <a:pt x="1275444" y="994035"/>
                </a:lnTo>
                <a:lnTo>
                  <a:pt x="1317101" y="1011880"/>
                </a:lnTo>
                <a:lnTo>
                  <a:pt x="1359167" y="1028944"/>
                </a:lnTo>
                <a:lnTo>
                  <a:pt x="1401633" y="1045217"/>
                </a:lnTo>
                <a:lnTo>
                  <a:pt x="1444489" y="1060690"/>
                </a:lnTo>
                <a:lnTo>
                  <a:pt x="1487726" y="1075353"/>
                </a:lnTo>
                <a:lnTo>
                  <a:pt x="1531336" y="1089199"/>
                </a:lnTo>
                <a:lnTo>
                  <a:pt x="1575310" y="1102217"/>
                </a:lnTo>
                <a:lnTo>
                  <a:pt x="1619637" y="1114399"/>
                </a:lnTo>
                <a:lnTo>
                  <a:pt x="1664310" y="1125735"/>
                </a:lnTo>
                <a:lnTo>
                  <a:pt x="1709318" y="1136217"/>
                </a:lnTo>
                <a:lnTo>
                  <a:pt x="1754653" y="1145835"/>
                </a:lnTo>
                <a:lnTo>
                  <a:pt x="1800307" y="1154580"/>
                </a:lnTo>
                <a:lnTo>
                  <a:pt x="1846268" y="1162443"/>
                </a:lnTo>
                <a:lnTo>
                  <a:pt x="1892530" y="1169416"/>
                </a:lnTo>
                <a:lnTo>
                  <a:pt x="1939082" y="1175488"/>
                </a:lnTo>
                <a:lnTo>
                  <a:pt x="1985915" y="1180651"/>
                </a:lnTo>
                <a:lnTo>
                  <a:pt x="2033020" y="1184895"/>
                </a:lnTo>
                <a:lnTo>
                  <a:pt x="2080389" y="1188212"/>
                </a:lnTo>
                <a:lnTo>
                  <a:pt x="2128012" y="1190593"/>
                </a:lnTo>
                <a:lnTo>
                  <a:pt x="2175879" y="1192028"/>
                </a:lnTo>
                <a:lnTo>
                  <a:pt x="3091630" y="1192509"/>
                </a:lnTo>
                <a:lnTo>
                  <a:pt x="3049423" y="1207709"/>
                </a:lnTo>
                <a:lnTo>
                  <a:pt x="3006101" y="1222419"/>
                </a:lnTo>
                <a:lnTo>
                  <a:pt x="2962437" y="1236355"/>
                </a:lnTo>
                <a:lnTo>
                  <a:pt x="2918438" y="1249509"/>
                </a:lnTo>
                <a:lnTo>
                  <a:pt x="2874113" y="1261874"/>
                </a:lnTo>
                <a:lnTo>
                  <a:pt x="2829471" y="1273440"/>
                </a:lnTo>
                <a:lnTo>
                  <a:pt x="2784518" y="1284200"/>
                </a:lnTo>
                <a:lnTo>
                  <a:pt x="2739265" y="1294147"/>
                </a:lnTo>
                <a:lnTo>
                  <a:pt x="2693719" y="1303270"/>
                </a:lnTo>
                <a:lnTo>
                  <a:pt x="2647888" y="1311564"/>
                </a:lnTo>
                <a:lnTo>
                  <a:pt x="2601781" y="1319019"/>
                </a:lnTo>
                <a:lnTo>
                  <a:pt x="2555406" y="1325627"/>
                </a:lnTo>
                <a:lnTo>
                  <a:pt x="2509625" y="1331275"/>
                </a:lnTo>
                <a:lnTo>
                  <a:pt x="2509781" y="1331275"/>
                </a:lnTo>
                <a:lnTo>
                  <a:pt x="2462596" y="1336197"/>
                </a:lnTo>
                <a:lnTo>
                  <a:pt x="2462754" y="1336197"/>
                </a:lnTo>
                <a:lnTo>
                  <a:pt x="2415320" y="1340243"/>
                </a:lnTo>
                <a:lnTo>
                  <a:pt x="2415481" y="1340243"/>
                </a:lnTo>
                <a:lnTo>
                  <a:pt x="2367807" y="1343404"/>
                </a:lnTo>
                <a:lnTo>
                  <a:pt x="2368005" y="1343404"/>
                </a:lnTo>
                <a:lnTo>
                  <a:pt x="2319806" y="1345562"/>
                </a:lnTo>
                <a:close/>
              </a:path>
              <a:path w="3642359" h="1345565">
                <a:moveTo>
                  <a:pt x="3091630" y="1192509"/>
                </a:moveTo>
                <a:lnTo>
                  <a:pt x="2223983" y="1192509"/>
                </a:lnTo>
                <a:lnTo>
                  <a:pt x="2272086" y="1192028"/>
                </a:lnTo>
                <a:lnTo>
                  <a:pt x="2319954" y="1190593"/>
                </a:lnTo>
                <a:lnTo>
                  <a:pt x="2367577" y="1188212"/>
                </a:lnTo>
                <a:lnTo>
                  <a:pt x="2414945" y="1184895"/>
                </a:lnTo>
                <a:lnTo>
                  <a:pt x="2462051" y="1180651"/>
                </a:lnTo>
                <a:lnTo>
                  <a:pt x="2508884" y="1175488"/>
                </a:lnTo>
                <a:lnTo>
                  <a:pt x="2555436" y="1169416"/>
                </a:lnTo>
                <a:lnTo>
                  <a:pt x="2601697" y="1162443"/>
                </a:lnTo>
                <a:lnTo>
                  <a:pt x="2647659" y="1154580"/>
                </a:lnTo>
                <a:lnTo>
                  <a:pt x="2693312" y="1145835"/>
                </a:lnTo>
                <a:lnTo>
                  <a:pt x="2738648" y="1136217"/>
                </a:lnTo>
                <a:lnTo>
                  <a:pt x="2783656" y="1125735"/>
                </a:lnTo>
                <a:lnTo>
                  <a:pt x="2828329" y="1114399"/>
                </a:lnTo>
                <a:lnTo>
                  <a:pt x="2872656" y="1102217"/>
                </a:lnTo>
                <a:lnTo>
                  <a:pt x="2916629" y="1089199"/>
                </a:lnTo>
                <a:lnTo>
                  <a:pt x="2960239" y="1075353"/>
                </a:lnTo>
                <a:lnTo>
                  <a:pt x="3003477" y="1060690"/>
                </a:lnTo>
                <a:lnTo>
                  <a:pt x="3046333" y="1045217"/>
                </a:lnTo>
                <a:lnTo>
                  <a:pt x="3088799" y="1028944"/>
                </a:lnTo>
                <a:lnTo>
                  <a:pt x="3130865" y="1011880"/>
                </a:lnTo>
                <a:lnTo>
                  <a:pt x="3172522" y="994035"/>
                </a:lnTo>
                <a:lnTo>
                  <a:pt x="3213761" y="975416"/>
                </a:lnTo>
                <a:lnTo>
                  <a:pt x="3254574" y="956034"/>
                </a:lnTo>
                <a:lnTo>
                  <a:pt x="3294950" y="935898"/>
                </a:lnTo>
                <a:lnTo>
                  <a:pt x="3334881" y="915016"/>
                </a:lnTo>
                <a:lnTo>
                  <a:pt x="3374358" y="893398"/>
                </a:lnTo>
                <a:lnTo>
                  <a:pt x="3413372" y="871052"/>
                </a:lnTo>
                <a:lnTo>
                  <a:pt x="3451913" y="847988"/>
                </a:lnTo>
                <a:lnTo>
                  <a:pt x="3489973" y="824216"/>
                </a:lnTo>
                <a:lnTo>
                  <a:pt x="3527541" y="799743"/>
                </a:lnTo>
                <a:lnTo>
                  <a:pt x="3564611" y="774580"/>
                </a:lnTo>
                <a:lnTo>
                  <a:pt x="3601171" y="748735"/>
                </a:lnTo>
                <a:lnTo>
                  <a:pt x="3637213" y="722217"/>
                </a:lnTo>
                <a:lnTo>
                  <a:pt x="3642262" y="718353"/>
                </a:lnTo>
                <a:lnTo>
                  <a:pt x="3642262" y="906681"/>
                </a:lnTo>
                <a:lnTo>
                  <a:pt x="3577610" y="949775"/>
                </a:lnTo>
                <a:lnTo>
                  <a:pt x="3539504" y="973804"/>
                </a:lnTo>
                <a:lnTo>
                  <a:pt x="3500947" y="997164"/>
                </a:lnTo>
                <a:lnTo>
                  <a:pt x="3461947" y="1019848"/>
                </a:lnTo>
                <a:lnTo>
                  <a:pt x="3422512" y="1041848"/>
                </a:lnTo>
                <a:lnTo>
                  <a:pt x="3382651" y="1063155"/>
                </a:lnTo>
                <a:lnTo>
                  <a:pt x="3342373" y="1083762"/>
                </a:lnTo>
                <a:lnTo>
                  <a:pt x="3301685" y="1103659"/>
                </a:lnTo>
                <a:lnTo>
                  <a:pt x="3260595" y="1122840"/>
                </a:lnTo>
                <a:lnTo>
                  <a:pt x="3219113" y="1141296"/>
                </a:lnTo>
                <a:lnTo>
                  <a:pt x="3177246" y="1159020"/>
                </a:lnTo>
                <a:lnTo>
                  <a:pt x="3135004" y="1176001"/>
                </a:lnTo>
                <a:lnTo>
                  <a:pt x="3092393" y="1192234"/>
                </a:lnTo>
                <a:lnTo>
                  <a:pt x="3091630" y="1192509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53359" y="2392028"/>
            <a:ext cx="8695336" cy="748571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919074" y="2392028"/>
            <a:ext cx="4795171" cy="6834507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512884" y="458158"/>
            <a:ext cx="2283460" cy="726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600" b="1" spc="-330" dirty="0">
                <a:solidFill>
                  <a:srgbClr val="000000"/>
                </a:solidFill>
                <a:latin typeface="Trebuchet MS"/>
                <a:cs typeface="Trebuchet MS"/>
              </a:rPr>
              <a:t>Property:</a:t>
            </a:r>
            <a:endParaRPr sz="4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26678" y="1304414"/>
            <a:ext cx="2107565" cy="619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900" b="1" spc="-275" dirty="0">
                <a:latin typeface="Trebuchet MS"/>
                <a:cs typeface="Trebuchet MS"/>
              </a:rPr>
              <a:t>Aluminum</a:t>
            </a:r>
            <a:endParaRPr sz="39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095651" y="1304414"/>
            <a:ext cx="1021080" cy="619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900" b="1" spc="-200" dirty="0">
                <a:latin typeface="Trebuchet MS"/>
                <a:cs typeface="Trebuchet MS"/>
              </a:rPr>
              <a:t>steel</a:t>
            </a:r>
            <a:endParaRPr sz="39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6869720" y="3215580"/>
            <a:ext cx="1418590" cy="3855720"/>
          </a:xfrm>
          <a:custGeom>
            <a:avLst/>
            <a:gdLst/>
            <a:ahLst/>
            <a:cxnLst/>
            <a:rect l="l" t="t" r="r" b="b"/>
            <a:pathLst>
              <a:path w="1418590" h="3855720">
                <a:moveTo>
                  <a:pt x="1418278" y="0"/>
                </a:moveTo>
                <a:lnTo>
                  <a:pt x="1418278" y="428208"/>
                </a:lnTo>
                <a:lnTo>
                  <a:pt x="1379319" y="444353"/>
                </a:lnTo>
                <a:lnTo>
                  <a:pt x="1337627" y="463039"/>
                </a:lnTo>
                <a:lnTo>
                  <a:pt x="1296571" y="482859"/>
                </a:lnTo>
                <a:lnTo>
                  <a:pt x="1256171" y="503793"/>
                </a:lnTo>
                <a:lnTo>
                  <a:pt x="1216446" y="525821"/>
                </a:lnTo>
                <a:lnTo>
                  <a:pt x="1177416" y="548924"/>
                </a:lnTo>
                <a:lnTo>
                  <a:pt x="1139102" y="573081"/>
                </a:lnTo>
                <a:lnTo>
                  <a:pt x="1101523" y="598273"/>
                </a:lnTo>
                <a:lnTo>
                  <a:pt x="1064699" y="624479"/>
                </a:lnTo>
                <a:lnTo>
                  <a:pt x="1028650" y="651679"/>
                </a:lnTo>
                <a:lnTo>
                  <a:pt x="993396" y="679854"/>
                </a:lnTo>
                <a:lnTo>
                  <a:pt x="958958" y="708984"/>
                </a:lnTo>
                <a:lnTo>
                  <a:pt x="925354" y="739049"/>
                </a:lnTo>
                <a:lnTo>
                  <a:pt x="892605" y="770028"/>
                </a:lnTo>
                <a:lnTo>
                  <a:pt x="860731" y="801902"/>
                </a:lnTo>
                <a:lnTo>
                  <a:pt x="829752" y="834651"/>
                </a:lnTo>
                <a:lnTo>
                  <a:pt x="799687" y="868254"/>
                </a:lnTo>
                <a:lnTo>
                  <a:pt x="770558" y="902693"/>
                </a:lnTo>
                <a:lnTo>
                  <a:pt x="742382" y="937947"/>
                </a:lnTo>
                <a:lnTo>
                  <a:pt x="715182" y="973996"/>
                </a:lnTo>
                <a:lnTo>
                  <a:pt x="688976" y="1010820"/>
                </a:lnTo>
                <a:lnTo>
                  <a:pt x="663784" y="1048399"/>
                </a:lnTo>
                <a:lnTo>
                  <a:pt x="639627" y="1086713"/>
                </a:lnTo>
                <a:lnTo>
                  <a:pt x="616525" y="1125743"/>
                </a:lnTo>
                <a:lnTo>
                  <a:pt x="594496" y="1165468"/>
                </a:lnTo>
                <a:lnTo>
                  <a:pt x="573562" y="1205868"/>
                </a:lnTo>
                <a:lnTo>
                  <a:pt x="553742" y="1246924"/>
                </a:lnTo>
                <a:lnTo>
                  <a:pt x="535056" y="1288615"/>
                </a:lnTo>
                <a:lnTo>
                  <a:pt x="517525" y="1330922"/>
                </a:lnTo>
                <a:lnTo>
                  <a:pt x="501167" y="1373825"/>
                </a:lnTo>
                <a:lnTo>
                  <a:pt x="486003" y="1417303"/>
                </a:lnTo>
                <a:lnTo>
                  <a:pt x="472053" y="1461337"/>
                </a:lnTo>
                <a:lnTo>
                  <a:pt x="459338" y="1505906"/>
                </a:lnTo>
                <a:lnTo>
                  <a:pt x="447876" y="1550992"/>
                </a:lnTo>
                <a:lnTo>
                  <a:pt x="437687" y="1596573"/>
                </a:lnTo>
                <a:lnTo>
                  <a:pt x="428880" y="1642179"/>
                </a:lnTo>
                <a:lnTo>
                  <a:pt x="428793" y="1642631"/>
                </a:lnTo>
                <a:lnTo>
                  <a:pt x="421234" y="1689008"/>
                </a:lnTo>
                <a:lnTo>
                  <a:pt x="414957" y="1736167"/>
                </a:lnTo>
                <a:lnTo>
                  <a:pt x="410071" y="1783459"/>
                </a:lnTo>
                <a:lnTo>
                  <a:pt x="406551" y="1831220"/>
                </a:lnTo>
                <a:lnTo>
                  <a:pt x="404424" y="1879358"/>
                </a:lnTo>
                <a:lnTo>
                  <a:pt x="403711" y="1927852"/>
                </a:lnTo>
                <a:lnTo>
                  <a:pt x="404422" y="1976206"/>
                </a:lnTo>
                <a:lnTo>
                  <a:pt x="406542" y="2024280"/>
                </a:lnTo>
                <a:lnTo>
                  <a:pt x="410057" y="2072061"/>
                </a:lnTo>
                <a:lnTo>
                  <a:pt x="414965" y="2119611"/>
                </a:lnTo>
                <a:lnTo>
                  <a:pt x="421212" y="2166560"/>
                </a:lnTo>
                <a:lnTo>
                  <a:pt x="428793" y="2213074"/>
                </a:lnTo>
                <a:lnTo>
                  <a:pt x="437687" y="2259131"/>
                </a:lnTo>
                <a:lnTo>
                  <a:pt x="447876" y="2304712"/>
                </a:lnTo>
                <a:lnTo>
                  <a:pt x="459338" y="2349798"/>
                </a:lnTo>
                <a:lnTo>
                  <a:pt x="472053" y="2394368"/>
                </a:lnTo>
                <a:lnTo>
                  <a:pt x="486003" y="2438402"/>
                </a:lnTo>
                <a:lnTo>
                  <a:pt x="501167" y="2481880"/>
                </a:lnTo>
                <a:lnTo>
                  <a:pt x="517525" y="2524782"/>
                </a:lnTo>
                <a:lnTo>
                  <a:pt x="535056" y="2567089"/>
                </a:lnTo>
                <a:lnTo>
                  <a:pt x="553742" y="2608780"/>
                </a:lnTo>
                <a:lnTo>
                  <a:pt x="573562" y="2649836"/>
                </a:lnTo>
                <a:lnTo>
                  <a:pt x="594496" y="2690237"/>
                </a:lnTo>
                <a:lnTo>
                  <a:pt x="616525" y="2729962"/>
                </a:lnTo>
                <a:lnTo>
                  <a:pt x="639627" y="2768991"/>
                </a:lnTo>
                <a:lnTo>
                  <a:pt x="663784" y="2807306"/>
                </a:lnTo>
                <a:lnTo>
                  <a:pt x="688976" y="2844885"/>
                </a:lnTo>
                <a:lnTo>
                  <a:pt x="715182" y="2881709"/>
                </a:lnTo>
                <a:lnTo>
                  <a:pt x="742382" y="2917758"/>
                </a:lnTo>
                <a:lnTo>
                  <a:pt x="770558" y="2953011"/>
                </a:lnTo>
                <a:lnTo>
                  <a:pt x="799687" y="2987450"/>
                </a:lnTo>
                <a:lnTo>
                  <a:pt x="829752" y="3021054"/>
                </a:lnTo>
                <a:lnTo>
                  <a:pt x="860731" y="3053803"/>
                </a:lnTo>
                <a:lnTo>
                  <a:pt x="892605" y="3085677"/>
                </a:lnTo>
                <a:lnTo>
                  <a:pt x="925354" y="3116656"/>
                </a:lnTo>
                <a:lnTo>
                  <a:pt x="958958" y="3146720"/>
                </a:lnTo>
                <a:lnTo>
                  <a:pt x="993396" y="3175850"/>
                </a:lnTo>
                <a:lnTo>
                  <a:pt x="1028650" y="3204025"/>
                </a:lnTo>
                <a:lnTo>
                  <a:pt x="1064699" y="3231226"/>
                </a:lnTo>
                <a:lnTo>
                  <a:pt x="1101523" y="3257432"/>
                </a:lnTo>
                <a:lnTo>
                  <a:pt x="1139102" y="3282623"/>
                </a:lnTo>
                <a:lnTo>
                  <a:pt x="1177416" y="3306780"/>
                </a:lnTo>
                <a:lnTo>
                  <a:pt x="1216446" y="3329883"/>
                </a:lnTo>
                <a:lnTo>
                  <a:pt x="1256171" y="3351912"/>
                </a:lnTo>
                <a:lnTo>
                  <a:pt x="1296571" y="3372846"/>
                </a:lnTo>
                <a:lnTo>
                  <a:pt x="1337627" y="3392666"/>
                </a:lnTo>
                <a:lnTo>
                  <a:pt x="1379319" y="3411351"/>
                </a:lnTo>
                <a:lnTo>
                  <a:pt x="1418278" y="3427496"/>
                </a:lnTo>
                <a:lnTo>
                  <a:pt x="1418278" y="3855705"/>
                </a:lnTo>
                <a:lnTo>
                  <a:pt x="1371658" y="3840622"/>
                </a:lnTo>
                <a:lnTo>
                  <a:pt x="1328369" y="3825443"/>
                </a:lnTo>
                <a:lnTo>
                  <a:pt x="1285538" y="3809316"/>
                </a:lnTo>
                <a:lnTo>
                  <a:pt x="1243175" y="3792252"/>
                </a:lnTo>
                <a:lnTo>
                  <a:pt x="1201294" y="3774264"/>
                </a:lnTo>
                <a:lnTo>
                  <a:pt x="1159908" y="3755366"/>
                </a:lnTo>
                <a:lnTo>
                  <a:pt x="1119028" y="3735569"/>
                </a:lnTo>
                <a:lnTo>
                  <a:pt x="1078669" y="3714886"/>
                </a:lnTo>
                <a:lnTo>
                  <a:pt x="1038841" y="3693329"/>
                </a:lnTo>
                <a:lnTo>
                  <a:pt x="999559" y="3670913"/>
                </a:lnTo>
                <a:lnTo>
                  <a:pt x="960834" y="3647648"/>
                </a:lnTo>
                <a:lnTo>
                  <a:pt x="922679" y="3623548"/>
                </a:lnTo>
                <a:lnTo>
                  <a:pt x="885107" y="3598625"/>
                </a:lnTo>
                <a:lnTo>
                  <a:pt x="848130" y="3572892"/>
                </a:lnTo>
                <a:lnTo>
                  <a:pt x="811761" y="3546362"/>
                </a:lnTo>
                <a:lnTo>
                  <a:pt x="776013" y="3519047"/>
                </a:lnTo>
                <a:lnTo>
                  <a:pt x="740899" y="3490960"/>
                </a:lnTo>
                <a:lnTo>
                  <a:pt x="706430" y="3462113"/>
                </a:lnTo>
                <a:lnTo>
                  <a:pt x="672620" y="3432519"/>
                </a:lnTo>
                <a:lnTo>
                  <a:pt x="639480" y="3402191"/>
                </a:lnTo>
                <a:lnTo>
                  <a:pt x="607025" y="3371141"/>
                </a:lnTo>
                <a:lnTo>
                  <a:pt x="575266" y="3339382"/>
                </a:lnTo>
                <a:lnTo>
                  <a:pt x="544217" y="3306927"/>
                </a:lnTo>
                <a:lnTo>
                  <a:pt x="513889" y="3273788"/>
                </a:lnTo>
                <a:lnTo>
                  <a:pt x="484295" y="3239978"/>
                </a:lnTo>
                <a:lnTo>
                  <a:pt x="455448" y="3205509"/>
                </a:lnTo>
                <a:lnTo>
                  <a:pt x="427361" y="3170394"/>
                </a:lnTo>
                <a:lnTo>
                  <a:pt x="400046" y="3134646"/>
                </a:lnTo>
                <a:lnTo>
                  <a:pt x="373515" y="3098278"/>
                </a:lnTo>
                <a:lnTo>
                  <a:pt x="347783" y="3061301"/>
                </a:lnTo>
                <a:lnTo>
                  <a:pt x="322860" y="3023729"/>
                </a:lnTo>
                <a:lnTo>
                  <a:pt x="298760" y="2985574"/>
                </a:lnTo>
                <a:lnTo>
                  <a:pt x="275495" y="2946849"/>
                </a:lnTo>
                <a:lnTo>
                  <a:pt x="253078" y="2907567"/>
                </a:lnTo>
                <a:lnTo>
                  <a:pt x="231522" y="2867739"/>
                </a:lnTo>
                <a:lnTo>
                  <a:pt x="210839" y="2827379"/>
                </a:lnTo>
                <a:lnTo>
                  <a:pt x="191042" y="2786500"/>
                </a:lnTo>
                <a:lnTo>
                  <a:pt x="172143" y="2745114"/>
                </a:lnTo>
                <a:lnTo>
                  <a:pt x="154156" y="2703233"/>
                </a:lnTo>
                <a:lnTo>
                  <a:pt x="137092" y="2660870"/>
                </a:lnTo>
                <a:lnTo>
                  <a:pt x="120964" y="2618038"/>
                </a:lnTo>
                <a:lnTo>
                  <a:pt x="105786" y="2574750"/>
                </a:lnTo>
                <a:lnTo>
                  <a:pt x="91569" y="2531018"/>
                </a:lnTo>
                <a:lnTo>
                  <a:pt x="78326" y="2486855"/>
                </a:lnTo>
                <a:lnTo>
                  <a:pt x="66070" y="2442273"/>
                </a:lnTo>
                <a:lnTo>
                  <a:pt x="54814" y="2397285"/>
                </a:lnTo>
                <a:lnTo>
                  <a:pt x="44570" y="2351903"/>
                </a:lnTo>
                <a:lnTo>
                  <a:pt x="35350" y="2306141"/>
                </a:lnTo>
                <a:lnTo>
                  <a:pt x="27168" y="2260011"/>
                </a:lnTo>
                <a:lnTo>
                  <a:pt x="20036" y="2213525"/>
                </a:lnTo>
                <a:lnTo>
                  <a:pt x="13966" y="2166696"/>
                </a:lnTo>
                <a:lnTo>
                  <a:pt x="8980" y="2119611"/>
                </a:lnTo>
                <a:lnTo>
                  <a:pt x="5081" y="2072246"/>
                </a:lnTo>
                <a:lnTo>
                  <a:pt x="2271" y="2024484"/>
                </a:lnTo>
                <a:lnTo>
                  <a:pt x="572" y="1976346"/>
                </a:lnTo>
                <a:lnTo>
                  <a:pt x="0" y="1927852"/>
                </a:lnTo>
                <a:lnTo>
                  <a:pt x="567" y="1879499"/>
                </a:lnTo>
                <a:lnTo>
                  <a:pt x="2259" y="1831425"/>
                </a:lnTo>
                <a:lnTo>
                  <a:pt x="5065" y="1783643"/>
                </a:lnTo>
                <a:lnTo>
                  <a:pt x="8972" y="1736167"/>
                </a:lnTo>
                <a:lnTo>
                  <a:pt x="13952" y="1689144"/>
                </a:lnTo>
                <a:lnTo>
                  <a:pt x="19977" y="1642631"/>
                </a:lnTo>
                <a:lnTo>
                  <a:pt x="27168" y="1595694"/>
                </a:lnTo>
                <a:lnTo>
                  <a:pt x="35350" y="1549563"/>
                </a:lnTo>
                <a:lnTo>
                  <a:pt x="44570" y="1503801"/>
                </a:lnTo>
                <a:lnTo>
                  <a:pt x="54814" y="1458420"/>
                </a:lnTo>
                <a:lnTo>
                  <a:pt x="66070" y="1413432"/>
                </a:lnTo>
                <a:lnTo>
                  <a:pt x="78326" y="1368850"/>
                </a:lnTo>
                <a:lnTo>
                  <a:pt x="91569" y="1324686"/>
                </a:lnTo>
                <a:lnTo>
                  <a:pt x="105786" y="1280954"/>
                </a:lnTo>
                <a:lnTo>
                  <a:pt x="120964" y="1237666"/>
                </a:lnTo>
                <a:lnTo>
                  <a:pt x="137092" y="1194834"/>
                </a:lnTo>
                <a:lnTo>
                  <a:pt x="154156" y="1152472"/>
                </a:lnTo>
                <a:lnTo>
                  <a:pt x="172143" y="1110591"/>
                </a:lnTo>
                <a:lnTo>
                  <a:pt x="191042" y="1069204"/>
                </a:lnTo>
                <a:lnTo>
                  <a:pt x="210839" y="1028325"/>
                </a:lnTo>
                <a:lnTo>
                  <a:pt x="231522" y="987965"/>
                </a:lnTo>
                <a:lnTo>
                  <a:pt x="253078" y="948138"/>
                </a:lnTo>
                <a:lnTo>
                  <a:pt x="275495" y="908855"/>
                </a:lnTo>
                <a:lnTo>
                  <a:pt x="298760" y="870130"/>
                </a:lnTo>
                <a:lnTo>
                  <a:pt x="322860" y="831975"/>
                </a:lnTo>
                <a:lnTo>
                  <a:pt x="347783" y="794403"/>
                </a:lnTo>
                <a:lnTo>
                  <a:pt x="373515" y="757427"/>
                </a:lnTo>
                <a:lnTo>
                  <a:pt x="400046" y="721058"/>
                </a:lnTo>
                <a:lnTo>
                  <a:pt x="427361" y="685310"/>
                </a:lnTo>
                <a:lnTo>
                  <a:pt x="455448" y="650195"/>
                </a:lnTo>
                <a:lnTo>
                  <a:pt x="484295" y="615726"/>
                </a:lnTo>
                <a:lnTo>
                  <a:pt x="513889" y="581916"/>
                </a:lnTo>
                <a:lnTo>
                  <a:pt x="544217" y="548777"/>
                </a:lnTo>
                <a:lnTo>
                  <a:pt x="575266" y="516322"/>
                </a:lnTo>
                <a:lnTo>
                  <a:pt x="607025" y="484563"/>
                </a:lnTo>
                <a:lnTo>
                  <a:pt x="639480" y="453513"/>
                </a:lnTo>
                <a:lnTo>
                  <a:pt x="672620" y="423185"/>
                </a:lnTo>
                <a:lnTo>
                  <a:pt x="706430" y="393591"/>
                </a:lnTo>
                <a:lnTo>
                  <a:pt x="740899" y="364745"/>
                </a:lnTo>
                <a:lnTo>
                  <a:pt x="776013" y="336657"/>
                </a:lnTo>
                <a:lnTo>
                  <a:pt x="811761" y="309342"/>
                </a:lnTo>
                <a:lnTo>
                  <a:pt x="848130" y="282812"/>
                </a:lnTo>
                <a:lnTo>
                  <a:pt x="885107" y="257079"/>
                </a:lnTo>
                <a:lnTo>
                  <a:pt x="922679" y="232157"/>
                </a:lnTo>
                <a:lnTo>
                  <a:pt x="960834" y="208056"/>
                </a:lnTo>
                <a:lnTo>
                  <a:pt x="999559" y="184792"/>
                </a:lnTo>
                <a:lnTo>
                  <a:pt x="1038841" y="162375"/>
                </a:lnTo>
                <a:lnTo>
                  <a:pt x="1078669" y="140819"/>
                </a:lnTo>
                <a:lnTo>
                  <a:pt x="1119028" y="120136"/>
                </a:lnTo>
                <a:lnTo>
                  <a:pt x="1159908" y="100339"/>
                </a:lnTo>
                <a:lnTo>
                  <a:pt x="1201294" y="81440"/>
                </a:lnTo>
                <a:lnTo>
                  <a:pt x="1243175" y="63452"/>
                </a:lnTo>
                <a:lnTo>
                  <a:pt x="1285538" y="46389"/>
                </a:lnTo>
                <a:lnTo>
                  <a:pt x="1328369" y="30261"/>
                </a:lnTo>
                <a:lnTo>
                  <a:pt x="1371658" y="15083"/>
                </a:lnTo>
                <a:lnTo>
                  <a:pt x="1415390" y="866"/>
                </a:lnTo>
                <a:lnTo>
                  <a:pt x="1418278" y="0"/>
                </a:lnTo>
                <a:close/>
              </a:path>
            </a:pathLst>
          </a:custGeom>
          <a:solidFill>
            <a:srgbClr val="292929">
              <a:alpha val="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66911" y="2401159"/>
            <a:ext cx="231140" cy="1377950"/>
          </a:xfrm>
          <a:custGeom>
            <a:avLst/>
            <a:gdLst/>
            <a:ahLst/>
            <a:cxnLst/>
            <a:rect l="l" t="t" r="r" b="b"/>
            <a:pathLst>
              <a:path w="231140" h="1377950">
                <a:moveTo>
                  <a:pt x="230851" y="1261949"/>
                </a:moveTo>
                <a:lnTo>
                  <a:pt x="221766" y="1306835"/>
                </a:lnTo>
                <a:lnTo>
                  <a:pt x="197005" y="1343530"/>
                </a:lnTo>
                <a:lnTo>
                  <a:pt x="160311" y="1368291"/>
                </a:lnTo>
                <a:lnTo>
                  <a:pt x="115427" y="1377376"/>
                </a:lnTo>
                <a:lnTo>
                  <a:pt x="70541" y="1368291"/>
                </a:lnTo>
                <a:lnTo>
                  <a:pt x="33846" y="1343530"/>
                </a:lnTo>
                <a:lnTo>
                  <a:pt x="9085" y="1306835"/>
                </a:lnTo>
                <a:lnTo>
                  <a:pt x="0" y="1261949"/>
                </a:lnTo>
                <a:lnTo>
                  <a:pt x="9085" y="1217063"/>
                </a:lnTo>
                <a:lnTo>
                  <a:pt x="33846" y="1180369"/>
                </a:lnTo>
                <a:lnTo>
                  <a:pt x="42767" y="1174350"/>
                </a:lnTo>
                <a:lnTo>
                  <a:pt x="42767" y="1261949"/>
                </a:lnTo>
                <a:lnTo>
                  <a:pt x="48485" y="1290205"/>
                </a:lnTo>
                <a:lnTo>
                  <a:pt x="64072" y="1313304"/>
                </a:lnTo>
                <a:lnTo>
                  <a:pt x="87171" y="1328890"/>
                </a:lnTo>
                <a:lnTo>
                  <a:pt x="115427" y="1334609"/>
                </a:lnTo>
                <a:lnTo>
                  <a:pt x="143682" y="1328890"/>
                </a:lnTo>
                <a:lnTo>
                  <a:pt x="166780" y="1313304"/>
                </a:lnTo>
                <a:lnTo>
                  <a:pt x="182365" y="1290205"/>
                </a:lnTo>
                <a:lnTo>
                  <a:pt x="188084" y="1261949"/>
                </a:lnTo>
                <a:lnTo>
                  <a:pt x="188084" y="1174350"/>
                </a:lnTo>
                <a:lnTo>
                  <a:pt x="197005" y="1180369"/>
                </a:lnTo>
                <a:lnTo>
                  <a:pt x="221766" y="1217063"/>
                </a:lnTo>
                <a:lnTo>
                  <a:pt x="230851" y="1261949"/>
                </a:lnTo>
                <a:close/>
              </a:path>
              <a:path w="231140" h="1377950">
                <a:moveTo>
                  <a:pt x="188084" y="1174350"/>
                </a:moveTo>
                <a:lnTo>
                  <a:pt x="188084" y="1261949"/>
                </a:lnTo>
                <a:lnTo>
                  <a:pt x="182365" y="1233694"/>
                </a:lnTo>
                <a:lnTo>
                  <a:pt x="166780" y="1210597"/>
                </a:lnTo>
                <a:lnTo>
                  <a:pt x="143682" y="1195011"/>
                </a:lnTo>
                <a:lnTo>
                  <a:pt x="115427" y="1189292"/>
                </a:lnTo>
                <a:lnTo>
                  <a:pt x="87171" y="1195011"/>
                </a:lnTo>
                <a:lnTo>
                  <a:pt x="64072" y="1210597"/>
                </a:lnTo>
                <a:lnTo>
                  <a:pt x="48485" y="1233695"/>
                </a:lnTo>
                <a:lnTo>
                  <a:pt x="42767" y="1261949"/>
                </a:lnTo>
                <a:lnTo>
                  <a:pt x="42767" y="1174350"/>
                </a:lnTo>
                <a:lnTo>
                  <a:pt x="70541" y="1155609"/>
                </a:lnTo>
                <a:lnTo>
                  <a:pt x="115427" y="1146525"/>
                </a:lnTo>
                <a:lnTo>
                  <a:pt x="160311" y="1155609"/>
                </a:lnTo>
                <a:lnTo>
                  <a:pt x="188084" y="1174350"/>
                </a:lnTo>
                <a:close/>
              </a:path>
              <a:path w="231140" h="1377950">
                <a:moveTo>
                  <a:pt x="230851" y="879776"/>
                </a:moveTo>
                <a:lnTo>
                  <a:pt x="221766" y="924662"/>
                </a:lnTo>
                <a:lnTo>
                  <a:pt x="197005" y="961355"/>
                </a:lnTo>
                <a:lnTo>
                  <a:pt x="160311" y="986115"/>
                </a:lnTo>
                <a:lnTo>
                  <a:pt x="115427" y="995200"/>
                </a:lnTo>
                <a:lnTo>
                  <a:pt x="70541" y="986115"/>
                </a:lnTo>
                <a:lnTo>
                  <a:pt x="33846" y="961355"/>
                </a:lnTo>
                <a:lnTo>
                  <a:pt x="9085" y="924662"/>
                </a:lnTo>
                <a:lnTo>
                  <a:pt x="0" y="879776"/>
                </a:lnTo>
                <a:lnTo>
                  <a:pt x="9085" y="834890"/>
                </a:lnTo>
                <a:lnTo>
                  <a:pt x="33846" y="798195"/>
                </a:lnTo>
                <a:lnTo>
                  <a:pt x="42767" y="792175"/>
                </a:lnTo>
                <a:lnTo>
                  <a:pt x="42767" y="879776"/>
                </a:lnTo>
                <a:lnTo>
                  <a:pt x="48485" y="908030"/>
                </a:lnTo>
                <a:lnTo>
                  <a:pt x="64072" y="931128"/>
                </a:lnTo>
                <a:lnTo>
                  <a:pt x="87171" y="946714"/>
                </a:lnTo>
                <a:lnTo>
                  <a:pt x="115427" y="952433"/>
                </a:lnTo>
                <a:lnTo>
                  <a:pt x="143682" y="946714"/>
                </a:lnTo>
                <a:lnTo>
                  <a:pt x="166780" y="931128"/>
                </a:lnTo>
                <a:lnTo>
                  <a:pt x="182365" y="908030"/>
                </a:lnTo>
                <a:lnTo>
                  <a:pt x="188084" y="879776"/>
                </a:lnTo>
                <a:lnTo>
                  <a:pt x="188084" y="792175"/>
                </a:lnTo>
                <a:lnTo>
                  <a:pt x="197005" y="798195"/>
                </a:lnTo>
                <a:lnTo>
                  <a:pt x="221766" y="834890"/>
                </a:lnTo>
                <a:lnTo>
                  <a:pt x="230851" y="879776"/>
                </a:lnTo>
                <a:close/>
              </a:path>
              <a:path w="231140" h="1377950">
                <a:moveTo>
                  <a:pt x="188084" y="792175"/>
                </a:moveTo>
                <a:lnTo>
                  <a:pt x="188084" y="879776"/>
                </a:lnTo>
                <a:lnTo>
                  <a:pt x="182365" y="851520"/>
                </a:lnTo>
                <a:lnTo>
                  <a:pt x="166780" y="828421"/>
                </a:lnTo>
                <a:lnTo>
                  <a:pt x="143682" y="812835"/>
                </a:lnTo>
                <a:lnTo>
                  <a:pt x="115427" y="807116"/>
                </a:lnTo>
                <a:lnTo>
                  <a:pt x="87171" y="812835"/>
                </a:lnTo>
                <a:lnTo>
                  <a:pt x="64072" y="828421"/>
                </a:lnTo>
                <a:lnTo>
                  <a:pt x="48485" y="851520"/>
                </a:lnTo>
                <a:lnTo>
                  <a:pt x="42767" y="879776"/>
                </a:lnTo>
                <a:lnTo>
                  <a:pt x="42767" y="792175"/>
                </a:lnTo>
                <a:lnTo>
                  <a:pt x="70541" y="773434"/>
                </a:lnTo>
                <a:lnTo>
                  <a:pt x="115427" y="764348"/>
                </a:lnTo>
                <a:lnTo>
                  <a:pt x="160311" y="773434"/>
                </a:lnTo>
                <a:lnTo>
                  <a:pt x="188084" y="792175"/>
                </a:lnTo>
                <a:close/>
              </a:path>
              <a:path w="231140" h="1377950">
                <a:moveTo>
                  <a:pt x="230851" y="497600"/>
                </a:moveTo>
                <a:lnTo>
                  <a:pt x="221766" y="542486"/>
                </a:lnTo>
                <a:lnTo>
                  <a:pt x="197005" y="579179"/>
                </a:lnTo>
                <a:lnTo>
                  <a:pt x="160311" y="603939"/>
                </a:lnTo>
                <a:lnTo>
                  <a:pt x="115427" y="613024"/>
                </a:lnTo>
                <a:lnTo>
                  <a:pt x="70541" y="603939"/>
                </a:lnTo>
                <a:lnTo>
                  <a:pt x="33846" y="579179"/>
                </a:lnTo>
                <a:lnTo>
                  <a:pt x="9085" y="542486"/>
                </a:lnTo>
                <a:lnTo>
                  <a:pt x="0" y="497600"/>
                </a:lnTo>
                <a:lnTo>
                  <a:pt x="9085" y="452714"/>
                </a:lnTo>
                <a:lnTo>
                  <a:pt x="33846" y="416021"/>
                </a:lnTo>
                <a:lnTo>
                  <a:pt x="42767" y="410001"/>
                </a:lnTo>
                <a:lnTo>
                  <a:pt x="42767" y="497600"/>
                </a:lnTo>
                <a:lnTo>
                  <a:pt x="48485" y="525854"/>
                </a:lnTo>
                <a:lnTo>
                  <a:pt x="64072" y="548952"/>
                </a:lnTo>
                <a:lnTo>
                  <a:pt x="87171" y="564538"/>
                </a:lnTo>
                <a:lnTo>
                  <a:pt x="115427" y="570257"/>
                </a:lnTo>
                <a:lnTo>
                  <a:pt x="143682" y="564538"/>
                </a:lnTo>
                <a:lnTo>
                  <a:pt x="166780" y="548952"/>
                </a:lnTo>
                <a:lnTo>
                  <a:pt x="182365" y="525854"/>
                </a:lnTo>
                <a:lnTo>
                  <a:pt x="188084" y="497600"/>
                </a:lnTo>
                <a:lnTo>
                  <a:pt x="188084" y="410001"/>
                </a:lnTo>
                <a:lnTo>
                  <a:pt x="197005" y="416021"/>
                </a:lnTo>
                <a:lnTo>
                  <a:pt x="221766" y="452714"/>
                </a:lnTo>
                <a:lnTo>
                  <a:pt x="230851" y="497600"/>
                </a:lnTo>
                <a:close/>
              </a:path>
              <a:path w="231140" h="1377950">
                <a:moveTo>
                  <a:pt x="188084" y="410001"/>
                </a:moveTo>
                <a:lnTo>
                  <a:pt x="188084" y="497600"/>
                </a:lnTo>
                <a:lnTo>
                  <a:pt x="182365" y="469346"/>
                </a:lnTo>
                <a:lnTo>
                  <a:pt x="166780" y="446248"/>
                </a:lnTo>
                <a:lnTo>
                  <a:pt x="143682" y="430662"/>
                </a:lnTo>
                <a:lnTo>
                  <a:pt x="115427" y="424943"/>
                </a:lnTo>
                <a:lnTo>
                  <a:pt x="87171" y="430662"/>
                </a:lnTo>
                <a:lnTo>
                  <a:pt x="64072" y="446248"/>
                </a:lnTo>
                <a:lnTo>
                  <a:pt x="48485" y="469346"/>
                </a:lnTo>
                <a:lnTo>
                  <a:pt x="42767" y="497600"/>
                </a:lnTo>
                <a:lnTo>
                  <a:pt x="42767" y="410001"/>
                </a:lnTo>
                <a:lnTo>
                  <a:pt x="70541" y="391261"/>
                </a:lnTo>
                <a:lnTo>
                  <a:pt x="115427" y="382176"/>
                </a:lnTo>
                <a:lnTo>
                  <a:pt x="160311" y="391261"/>
                </a:lnTo>
                <a:lnTo>
                  <a:pt x="188084" y="410001"/>
                </a:lnTo>
                <a:close/>
              </a:path>
              <a:path w="231140" h="1377950">
                <a:moveTo>
                  <a:pt x="230851" y="115424"/>
                </a:moveTo>
                <a:lnTo>
                  <a:pt x="221766" y="160308"/>
                </a:lnTo>
                <a:lnTo>
                  <a:pt x="197005" y="197002"/>
                </a:lnTo>
                <a:lnTo>
                  <a:pt x="160311" y="221762"/>
                </a:lnTo>
                <a:lnTo>
                  <a:pt x="115427" y="230848"/>
                </a:lnTo>
                <a:lnTo>
                  <a:pt x="70541" y="221762"/>
                </a:lnTo>
                <a:lnTo>
                  <a:pt x="33846" y="197002"/>
                </a:lnTo>
                <a:lnTo>
                  <a:pt x="9085" y="160308"/>
                </a:lnTo>
                <a:lnTo>
                  <a:pt x="0" y="115424"/>
                </a:lnTo>
                <a:lnTo>
                  <a:pt x="9085" y="70539"/>
                </a:lnTo>
                <a:lnTo>
                  <a:pt x="33846" y="33845"/>
                </a:lnTo>
                <a:lnTo>
                  <a:pt x="42767" y="27826"/>
                </a:lnTo>
                <a:lnTo>
                  <a:pt x="42767" y="115424"/>
                </a:lnTo>
                <a:lnTo>
                  <a:pt x="48485" y="143679"/>
                </a:lnTo>
                <a:lnTo>
                  <a:pt x="64072" y="166777"/>
                </a:lnTo>
                <a:lnTo>
                  <a:pt x="87171" y="182362"/>
                </a:lnTo>
                <a:lnTo>
                  <a:pt x="115427" y="188081"/>
                </a:lnTo>
                <a:lnTo>
                  <a:pt x="143682" y="182362"/>
                </a:lnTo>
                <a:lnTo>
                  <a:pt x="166780" y="166777"/>
                </a:lnTo>
                <a:lnTo>
                  <a:pt x="182365" y="143679"/>
                </a:lnTo>
                <a:lnTo>
                  <a:pt x="188084" y="115424"/>
                </a:lnTo>
                <a:lnTo>
                  <a:pt x="188084" y="27825"/>
                </a:lnTo>
                <a:lnTo>
                  <a:pt x="197005" y="33845"/>
                </a:lnTo>
                <a:lnTo>
                  <a:pt x="221766" y="70539"/>
                </a:lnTo>
                <a:lnTo>
                  <a:pt x="230851" y="115424"/>
                </a:lnTo>
                <a:close/>
              </a:path>
              <a:path w="231140" h="1377950">
                <a:moveTo>
                  <a:pt x="188084" y="27825"/>
                </a:moveTo>
                <a:lnTo>
                  <a:pt x="188084" y="115424"/>
                </a:lnTo>
                <a:lnTo>
                  <a:pt x="182365" y="87168"/>
                </a:lnTo>
                <a:lnTo>
                  <a:pt x="166780" y="64070"/>
                </a:lnTo>
                <a:lnTo>
                  <a:pt x="143682" y="48485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0"/>
                </a:lnTo>
                <a:lnTo>
                  <a:pt x="48485" y="87168"/>
                </a:lnTo>
                <a:lnTo>
                  <a:pt x="42767" y="115424"/>
                </a:lnTo>
                <a:lnTo>
                  <a:pt x="42767" y="27826"/>
                </a:lnTo>
                <a:lnTo>
                  <a:pt x="70541" y="9085"/>
                </a:lnTo>
                <a:lnTo>
                  <a:pt x="115427" y="0"/>
                </a:lnTo>
                <a:lnTo>
                  <a:pt x="160311" y="9085"/>
                </a:lnTo>
                <a:lnTo>
                  <a:pt x="188084" y="27825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269377" y="0"/>
            <a:ext cx="2018664" cy="2630170"/>
          </a:xfrm>
          <a:custGeom>
            <a:avLst/>
            <a:gdLst/>
            <a:ahLst/>
            <a:cxnLst/>
            <a:rect l="l" t="t" r="r" b="b"/>
            <a:pathLst>
              <a:path w="2018665" h="2630170">
                <a:moveTo>
                  <a:pt x="94212" y="0"/>
                </a:moveTo>
                <a:lnTo>
                  <a:pt x="523478" y="0"/>
                </a:lnTo>
                <a:lnTo>
                  <a:pt x="517525" y="14366"/>
                </a:lnTo>
                <a:lnTo>
                  <a:pt x="501167" y="57269"/>
                </a:lnTo>
                <a:lnTo>
                  <a:pt x="486003" y="100747"/>
                </a:lnTo>
                <a:lnTo>
                  <a:pt x="472053" y="144781"/>
                </a:lnTo>
                <a:lnTo>
                  <a:pt x="459338" y="189351"/>
                </a:lnTo>
                <a:lnTo>
                  <a:pt x="447876" y="234436"/>
                </a:lnTo>
                <a:lnTo>
                  <a:pt x="437687" y="280018"/>
                </a:lnTo>
                <a:lnTo>
                  <a:pt x="428880" y="325624"/>
                </a:lnTo>
                <a:lnTo>
                  <a:pt x="428793" y="326075"/>
                </a:lnTo>
                <a:lnTo>
                  <a:pt x="421234" y="372452"/>
                </a:lnTo>
                <a:lnTo>
                  <a:pt x="414957" y="419611"/>
                </a:lnTo>
                <a:lnTo>
                  <a:pt x="410071" y="466903"/>
                </a:lnTo>
                <a:lnTo>
                  <a:pt x="406551" y="514665"/>
                </a:lnTo>
                <a:lnTo>
                  <a:pt x="404424" y="562802"/>
                </a:lnTo>
                <a:lnTo>
                  <a:pt x="403711" y="611296"/>
                </a:lnTo>
                <a:lnTo>
                  <a:pt x="404422" y="659650"/>
                </a:lnTo>
                <a:lnTo>
                  <a:pt x="406542" y="707724"/>
                </a:lnTo>
                <a:lnTo>
                  <a:pt x="410057" y="755505"/>
                </a:lnTo>
                <a:lnTo>
                  <a:pt x="414965" y="803055"/>
                </a:lnTo>
                <a:lnTo>
                  <a:pt x="421212" y="850005"/>
                </a:lnTo>
                <a:lnTo>
                  <a:pt x="428793" y="896518"/>
                </a:lnTo>
                <a:lnTo>
                  <a:pt x="437687" y="942575"/>
                </a:lnTo>
                <a:lnTo>
                  <a:pt x="447876" y="988157"/>
                </a:lnTo>
                <a:lnTo>
                  <a:pt x="459338" y="1033242"/>
                </a:lnTo>
                <a:lnTo>
                  <a:pt x="472053" y="1077812"/>
                </a:lnTo>
                <a:lnTo>
                  <a:pt x="486003" y="1121846"/>
                </a:lnTo>
                <a:lnTo>
                  <a:pt x="501167" y="1165324"/>
                </a:lnTo>
                <a:lnTo>
                  <a:pt x="517525" y="1208226"/>
                </a:lnTo>
                <a:lnTo>
                  <a:pt x="535056" y="1250533"/>
                </a:lnTo>
                <a:lnTo>
                  <a:pt x="553742" y="1292225"/>
                </a:lnTo>
                <a:lnTo>
                  <a:pt x="573562" y="1333281"/>
                </a:lnTo>
                <a:lnTo>
                  <a:pt x="594496" y="1373681"/>
                </a:lnTo>
                <a:lnTo>
                  <a:pt x="616525" y="1413406"/>
                </a:lnTo>
                <a:lnTo>
                  <a:pt x="639627" y="1452436"/>
                </a:lnTo>
                <a:lnTo>
                  <a:pt x="663784" y="1490750"/>
                </a:lnTo>
                <a:lnTo>
                  <a:pt x="688976" y="1528329"/>
                </a:lnTo>
                <a:lnTo>
                  <a:pt x="715182" y="1565153"/>
                </a:lnTo>
                <a:lnTo>
                  <a:pt x="742382" y="1601202"/>
                </a:lnTo>
                <a:lnTo>
                  <a:pt x="770558" y="1636456"/>
                </a:lnTo>
                <a:lnTo>
                  <a:pt x="799687" y="1670894"/>
                </a:lnTo>
                <a:lnTo>
                  <a:pt x="829752" y="1704498"/>
                </a:lnTo>
                <a:lnTo>
                  <a:pt x="860731" y="1737247"/>
                </a:lnTo>
                <a:lnTo>
                  <a:pt x="892605" y="1769121"/>
                </a:lnTo>
                <a:lnTo>
                  <a:pt x="925354" y="1800100"/>
                </a:lnTo>
                <a:lnTo>
                  <a:pt x="958958" y="1830165"/>
                </a:lnTo>
                <a:lnTo>
                  <a:pt x="993396" y="1859294"/>
                </a:lnTo>
                <a:lnTo>
                  <a:pt x="1028650" y="1887469"/>
                </a:lnTo>
                <a:lnTo>
                  <a:pt x="1064699" y="1914670"/>
                </a:lnTo>
                <a:lnTo>
                  <a:pt x="1101523" y="1940876"/>
                </a:lnTo>
                <a:lnTo>
                  <a:pt x="1139102" y="1966068"/>
                </a:lnTo>
                <a:lnTo>
                  <a:pt x="1177416" y="1990225"/>
                </a:lnTo>
                <a:lnTo>
                  <a:pt x="1216446" y="2013327"/>
                </a:lnTo>
                <a:lnTo>
                  <a:pt x="1256171" y="2035356"/>
                </a:lnTo>
                <a:lnTo>
                  <a:pt x="1296571" y="2056290"/>
                </a:lnTo>
                <a:lnTo>
                  <a:pt x="1337627" y="2076110"/>
                </a:lnTo>
                <a:lnTo>
                  <a:pt x="1379319" y="2094796"/>
                </a:lnTo>
                <a:lnTo>
                  <a:pt x="1421625" y="2112327"/>
                </a:lnTo>
                <a:lnTo>
                  <a:pt x="1464528" y="2128685"/>
                </a:lnTo>
                <a:lnTo>
                  <a:pt x="1508006" y="2143849"/>
                </a:lnTo>
                <a:lnTo>
                  <a:pt x="1552040" y="2157799"/>
                </a:lnTo>
                <a:lnTo>
                  <a:pt x="1596610" y="2170514"/>
                </a:lnTo>
                <a:lnTo>
                  <a:pt x="1641695" y="2181976"/>
                </a:lnTo>
                <a:lnTo>
                  <a:pt x="1687277" y="2192165"/>
                </a:lnTo>
                <a:lnTo>
                  <a:pt x="1733334" y="2201059"/>
                </a:lnTo>
                <a:lnTo>
                  <a:pt x="1779847" y="2208640"/>
                </a:lnTo>
                <a:lnTo>
                  <a:pt x="1826797" y="2214887"/>
                </a:lnTo>
                <a:lnTo>
                  <a:pt x="1874162" y="2219781"/>
                </a:lnTo>
                <a:lnTo>
                  <a:pt x="1921924" y="2223301"/>
                </a:lnTo>
                <a:lnTo>
                  <a:pt x="1970061" y="2225428"/>
                </a:lnTo>
                <a:lnTo>
                  <a:pt x="2018621" y="2226141"/>
                </a:lnTo>
                <a:lnTo>
                  <a:pt x="2018621" y="2629853"/>
                </a:lnTo>
                <a:lnTo>
                  <a:pt x="1970202" y="2629285"/>
                </a:lnTo>
                <a:lnTo>
                  <a:pt x="1922128" y="2627593"/>
                </a:lnTo>
                <a:lnTo>
                  <a:pt x="1874347" y="2624787"/>
                </a:lnTo>
                <a:lnTo>
                  <a:pt x="1826870" y="2620880"/>
                </a:lnTo>
                <a:lnTo>
                  <a:pt x="1779711" y="2615886"/>
                </a:lnTo>
                <a:lnTo>
                  <a:pt x="1732883" y="2609816"/>
                </a:lnTo>
                <a:lnTo>
                  <a:pt x="1686397" y="2602684"/>
                </a:lnTo>
                <a:lnTo>
                  <a:pt x="1640267" y="2594502"/>
                </a:lnTo>
                <a:lnTo>
                  <a:pt x="1594504" y="2585282"/>
                </a:lnTo>
                <a:lnTo>
                  <a:pt x="1549123" y="2575038"/>
                </a:lnTo>
                <a:lnTo>
                  <a:pt x="1504135" y="2563782"/>
                </a:lnTo>
                <a:lnTo>
                  <a:pt x="1459553" y="2551526"/>
                </a:lnTo>
                <a:lnTo>
                  <a:pt x="1415390" y="2538283"/>
                </a:lnTo>
                <a:lnTo>
                  <a:pt x="1371658" y="2524066"/>
                </a:lnTo>
                <a:lnTo>
                  <a:pt x="1328369" y="2508888"/>
                </a:lnTo>
                <a:lnTo>
                  <a:pt x="1285538" y="2492760"/>
                </a:lnTo>
                <a:lnTo>
                  <a:pt x="1243175" y="2475696"/>
                </a:lnTo>
                <a:lnTo>
                  <a:pt x="1201294" y="2457709"/>
                </a:lnTo>
                <a:lnTo>
                  <a:pt x="1159908" y="2438810"/>
                </a:lnTo>
                <a:lnTo>
                  <a:pt x="1119028" y="2419013"/>
                </a:lnTo>
                <a:lnTo>
                  <a:pt x="1078669" y="2398330"/>
                </a:lnTo>
                <a:lnTo>
                  <a:pt x="1038841" y="2376774"/>
                </a:lnTo>
                <a:lnTo>
                  <a:pt x="999559" y="2354357"/>
                </a:lnTo>
                <a:lnTo>
                  <a:pt x="960834" y="2331092"/>
                </a:lnTo>
                <a:lnTo>
                  <a:pt x="922679" y="2306992"/>
                </a:lnTo>
                <a:lnTo>
                  <a:pt x="885107" y="2282069"/>
                </a:lnTo>
                <a:lnTo>
                  <a:pt x="848130" y="2256337"/>
                </a:lnTo>
                <a:lnTo>
                  <a:pt x="811761" y="2229806"/>
                </a:lnTo>
                <a:lnTo>
                  <a:pt x="776013" y="2202491"/>
                </a:lnTo>
                <a:lnTo>
                  <a:pt x="740899" y="2174404"/>
                </a:lnTo>
                <a:lnTo>
                  <a:pt x="706430" y="2145557"/>
                </a:lnTo>
                <a:lnTo>
                  <a:pt x="672620" y="2115963"/>
                </a:lnTo>
                <a:lnTo>
                  <a:pt x="639480" y="2085635"/>
                </a:lnTo>
                <a:lnTo>
                  <a:pt x="607025" y="2054586"/>
                </a:lnTo>
                <a:lnTo>
                  <a:pt x="575266" y="2022827"/>
                </a:lnTo>
                <a:lnTo>
                  <a:pt x="544217" y="1990372"/>
                </a:lnTo>
                <a:lnTo>
                  <a:pt x="513889" y="1957232"/>
                </a:lnTo>
                <a:lnTo>
                  <a:pt x="484295" y="1923422"/>
                </a:lnTo>
                <a:lnTo>
                  <a:pt x="455448" y="1888953"/>
                </a:lnTo>
                <a:lnTo>
                  <a:pt x="427361" y="1853839"/>
                </a:lnTo>
                <a:lnTo>
                  <a:pt x="400046" y="1818091"/>
                </a:lnTo>
                <a:lnTo>
                  <a:pt x="373515" y="1781722"/>
                </a:lnTo>
                <a:lnTo>
                  <a:pt x="347783" y="1744745"/>
                </a:lnTo>
                <a:lnTo>
                  <a:pt x="322860" y="1707173"/>
                </a:lnTo>
                <a:lnTo>
                  <a:pt x="298760" y="1669018"/>
                </a:lnTo>
                <a:lnTo>
                  <a:pt x="275495" y="1630293"/>
                </a:lnTo>
                <a:lnTo>
                  <a:pt x="253078" y="1591011"/>
                </a:lnTo>
                <a:lnTo>
                  <a:pt x="231522" y="1551183"/>
                </a:lnTo>
                <a:lnTo>
                  <a:pt x="210839" y="1510824"/>
                </a:lnTo>
                <a:lnTo>
                  <a:pt x="191042" y="1469944"/>
                </a:lnTo>
                <a:lnTo>
                  <a:pt x="172143" y="1428558"/>
                </a:lnTo>
                <a:lnTo>
                  <a:pt x="154156" y="1386677"/>
                </a:lnTo>
                <a:lnTo>
                  <a:pt x="137092" y="1344314"/>
                </a:lnTo>
                <a:lnTo>
                  <a:pt x="120964" y="1301483"/>
                </a:lnTo>
                <a:lnTo>
                  <a:pt x="105786" y="1258194"/>
                </a:lnTo>
                <a:lnTo>
                  <a:pt x="91569" y="1214462"/>
                </a:lnTo>
                <a:lnTo>
                  <a:pt x="78326" y="1170299"/>
                </a:lnTo>
                <a:lnTo>
                  <a:pt x="66070" y="1125717"/>
                </a:lnTo>
                <a:lnTo>
                  <a:pt x="54814" y="1080729"/>
                </a:lnTo>
                <a:lnTo>
                  <a:pt x="44570" y="1035348"/>
                </a:lnTo>
                <a:lnTo>
                  <a:pt x="35350" y="989585"/>
                </a:lnTo>
                <a:lnTo>
                  <a:pt x="27168" y="943455"/>
                </a:lnTo>
                <a:lnTo>
                  <a:pt x="20036" y="896969"/>
                </a:lnTo>
                <a:lnTo>
                  <a:pt x="13966" y="850141"/>
                </a:lnTo>
                <a:lnTo>
                  <a:pt x="8980" y="803055"/>
                </a:lnTo>
                <a:lnTo>
                  <a:pt x="5081" y="755690"/>
                </a:lnTo>
                <a:lnTo>
                  <a:pt x="2271" y="707928"/>
                </a:lnTo>
                <a:lnTo>
                  <a:pt x="572" y="659791"/>
                </a:lnTo>
                <a:lnTo>
                  <a:pt x="0" y="611296"/>
                </a:lnTo>
                <a:lnTo>
                  <a:pt x="567" y="562943"/>
                </a:lnTo>
                <a:lnTo>
                  <a:pt x="2259" y="514869"/>
                </a:lnTo>
                <a:lnTo>
                  <a:pt x="5065" y="467088"/>
                </a:lnTo>
                <a:lnTo>
                  <a:pt x="8972" y="419611"/>
                </a:lnTo>
                <a:lnTo>
                  <a:pt x="13952" y="372588"/>
                </a:lnTo>
                <a:lnTo>
                  <a:pt x="19977" y="326075"/>
                </a:lnTo>
                <a:lnTo>
                  <a:pt x="27168" y="279138"/>
                </a:lnTo>
                <a:lnTo>
                  <a:pt x="35350" y="233008"/>
                </a:lnTo>
                <a:lnTo>
                  <a:pt x="44570" y="187245"/>
                </a:lnTo>
                <a:lnTo>
                  <a:pt x="54814" y="141864"/>
                </a:lnTo>
                <a:lnTo>
                  <a:pt x="66070" y="96876"/>
                </a:lnTo>
                <a:lnTo>
                  <a:pt x="78326" y="52294"/>
                </a:lnTo>
                <a:lnTo>
                  <a:pt x="91569" y="8131"/>
                </a:lnTo>
                <a:lnTo>
                  <a:pt x="94212" y="0"/>
                </a:lnTo>
                <a:close/>
              </a:path>
            </a:pathLst>
          </a:custGeom>
          <a:solidFill>
            <a:srgbClr val="292929">
              <a:alpha val="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78053" y="4183031"/>
            <a:ext cx="12344399" cy="4600574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-69" y="0"/>
            <a:ext cx="2143125" cy="2143760"/>
          </a:xfrm>
          <a:custGeom>
            <a:avLst/>
            <a:gdLst/>
            <a:ahLst/>
            <a:cxnLst/>
            <a:rect l="l" t="t" r="r" b="b"/>
            <a:pathLst>
              <a:path w="2143125" h="2143760">
                <a:moveTo>
                  <a:pt x="2142604" y="0"/>
                </a:moveTo>
                <a:lnTo>
                  <a:pt x="2142604" y="63434"/>
                </a:lnTo>
                <a:lnTo>
                  <a:pt x="2141496" y="96604"/>
                </a:lnTo>
                <a:lnTo>
                  <a:pt x="2138826" y="144538"/>
                </a:lnTo>
                <a:lnTo>
                  <a:pt x="2135109" y="192189"/>
                </a:lnTo>
                <a:lnTo>
                  <a:pt x="2130355" y="239545"/>
                </a:lnTo>
                <a:lnTo>
                  <a:pt x="2124576" y="286595"/>
                </a:lnTo>
                <a:lnTo>
                  <a:pt x="2117783" y="333328"/>
                </a:lnTo>
                <a:lnTo>
                  <a:pt x="2109987" y="379732"/>
                </a:lnTo>
                <a:lnTo>
                  <a:pt x="2101201" y="425795"/>
                </a:lnTo>
                <a:lnTo>
                  <a:pt x="2091435" y="471506"/>
                </a:lnTo>
                <a:lnTo>
                  <a:pt x="2080701" y="516855"/>
                </a:lnTo>
                <a:lnTo>
                  <a:pt x="2069011" y="561828"/>
                </a:lnTo>
                <a:lnTo>
                  <a:pt x="2056375" y="606416"/>
                </a:lnTo>
                <a:lnTo>
                  <a:pt x="2042805" y="650606"/>
                </a:lnTo>
                <a:lnTo>
                  <a:pt x="2028313" y="694387"/>
                </a:lnTo>
                <a:lnTo>
                  <a:pt x="2012910" y="737748"/>
                </a:lnTo>
                <a:lnTo>
                  <a:pt x="1996607" y="780678"/>
                </a:lnTo>
                <a:lnTo>
                  <a:pt x="1979416" y="823164"/>
                </a:lnTo>
                <a:lnTo>
                  <a:pt x="1961348" y="865196"/>
                </a:lnTo>
                <a:lnTo>
                  <a:pt x="1942414" y="906761"/>
                </a:lnTo>
                <a:lnTo>
                  <a:pt x="1922627" y="947850"/>
                </a:lnTo>
                <a:lnTo>
                  <a:pt x="1901997" y="988449"/>
                </a:lnTo>
                <a:lnTo>
                  <a:pt x="1880536" y="1028549"/>
                </a:lnTo>
                <a:lnTo>
                  <a:pt x="1858256" y="1068137"/>
                </a:lnTo>
                <a:lnTo>
                  <a:pt x="1835167" y="1107202"/>
                </a:lnTo>
                <a:lnTo>
                  <a:pt x="1811281" y="1145732"/>
                </a:lnTo>
                <a:lnTo>
                  <a:pt x="1786609" y="1183717"/>
                </a:lnTo>
                <a:lnTo>
                  <a:pt x="1761164" y="1221144"/>
                </a:lnTo>
                <a:lnTo>
                  <a:pt x="1734955" y="1258003"/>
                </a:lnTo>
                <a:lnTo>
                  <a:pt x="1707996" y="1294282"/>
                </a:lnTo>
                <a:lnTo>
                  <a:pt x="1680296" y="1329969"/>
                </a:lnTo>
                <a:lnTo>
                  <a:pt x="1651869" y="1365053"/>
                </a:lnTo>
                <a:lnTo>
                  <a:pt x="1622724" y="1399524"/>
                </a:lnTo>
                <a:lnTo>
                  <a:pt x="1592874" y="1433368"/>
                </a:lnTo>
                <a:lnTo>
                  <a:pt x="1562329" y="1466575"/>
                </a:lnTo>
                <a:lnTo>
                  <a:pt x="1531102" y="1499134"/>
                </a:lnTo>
                <a:lnTo>
                  <a:pt x="1499203" y="1531033"/>
                </a:lnTo>
                <a:lnTo>
                  <a:pt x="1466644" y="1562260"/>
                </a:lnTo>
                <a:lnTo>
                  <a:pt x="1433437" y="1592804"/>
                </a:lnTo>
                <a:lnTo>
                  <a:pt x="1399593" y="1622655"/>
                </a:lnTo>
                <a:lnTo>
                  <a:pt x="1365122" y="1651800"/>
                </a:lnTo>
                <a:lnTo>
                  <a:pt x="1330038" y="1680227"/>
                </a:lnTo>
                <a:lnTo>
                  <a:pt x="1294351" y="1707927"/>
                </a:lnTo>
                <a:lnTo>
                  <a:pt x="1258072" y="1734886"/>
                </a:lnTo>
                <a:lnTo>
                  <a:pt x="1221213" y="1761094"/>
                </a:lnTo>
                <a:lnTo>
                  <a:pt x="1183786" y="1786540"/>
                </a:lnTo>
                <a:lnTo>
                  <a:pt x="1145801" y="1811212"/>
                </a:lnTo>
                <a:lnTo>
                  <a:pt x="1107271" y="1835097"/>
                </a:lnTo>
                <a:lnTo>
                  <a:pt x="1068206" y="1858187"/>
                </a:lnTo>
                <a:lnTo>
                  <a:pt x="1028618" y="1880467"/>
                </a:lnTo>
                <a:lnTo>
                  <a:pt x="988518" y="1901928"/>
                </a:lnTo>
                <a:lnTo>
                  <a:pt x="947919" y="1922558"/>
                </a:lnTo>
                <a:lnTo>
                  <a:pt x="906830" y="1942345"/>
                </a:lnTo>
                <a:lnTo>
                  <a:pt x="865265" y="1961279"/>
                </a:lnTo>
                <a:lnTo>
                  <a:pt x="823233" y="1979347"/>
                </a:lnTo>
                <a:lnTo>
                  <a:pt x="780747" y="1996538"/>
                </a:lnTo>
                <a:lnTo>
                  <a:pt x="737817" y="2012841"/>
                </a:lnTo>
                <a:lnTo>
                  <a:pt x="694456" y="2028244"/>
                </a:lnTo>
                <a:lnTo>
                  <a:pt x="650675" y="2042736"/>
                </a:lnTo>
                <a:lnTo>
                  <a:pt x="606485" y="2056306"/>
                </a:lnTo>
                <a:lnTo>
                  <a:pt x="561897" y="2068942"/>
                </a:lnTo>
                <a:lnTo>
                  <a:pt x="516924" y="2080632"/>
                </a:lnTo>
                <a:lnTo>
                  <a:pt x="471575" y="2091366"/>
                </a:lnTo>
                <a:lnTo>
                  <a:pt x="425864" y="2101132"/>
                </a:lnTo>
                <a:lnTo>
                  <a:pt x="379801" y="2109918"/>
                </a:lnTo>
                <a:lnTo>
                  <a:pt x="333397" y="2117714"/>
                </a:lnTo>
                <a:lnTo>
                  <a:pt x="286664" y="2124507"/>
                </a:lnTo>
                <a:lnTo>
                  <a:pt x="239614" y="2130286"/>
                </a:lnTo>
                <a:lnTo>
                  <a:pt x="192258" y="2135040"/>
                </a:lnTo>
                <a:lnTo>
                  <a:pt x="144607" y="2138757"/>
                </a:lnTo>
                <a:lnTo>
                  <a:pt x="96673" y="2141427"/>
                </a:lnTo>
                <a:lnTo>
                  <a:pt x="48466" y="2143037"/>
                </a:lnTo>
                <a:lnTo>
                  <a:pt x="0" y="2143576"/>
                </a:lnTo>
                <a:lnTo>
                  <a:pt x="0" y="2003811"/>
                </a:lnTo>
                <a:lnTo>
                  <a:pt x="47922" y="2003246"/>
                </a:lnTo>
                <a:lnTo>
                  <a:pt x="95572" y="2001562"/>
                </a:lnTo>
                <a:lnTo>
                  <a:pt x="142936" y="1998771"/>
                </a:lnTo>
                <a:lnTo>
                  <a:pt x="190001" y="1994885"/>
                </a:lnTo>
                <a:lnTo>
                  <a:pt x="236756" y="1989918"/>
                </a:lnTo>
                <a:lnTo>
                  <a:pt x="283187" y="1983881"/>
                </a:lnTo>
                <a:lnTo>
                  <a:pt x="329281" y="1976787"/>
                </a:lnTo>
                <a:lnTo>
                  <a:pt x="375027" y="1968650"/>
                </a:lnTo>
                <a:lnTo>
                  <a:pt x="420411" y="1959481"/>
                </a:lnTo>
                <a:lnTo>
                  <a:pt x="465421" y="1949293"/>
                </a:lnTo>
                <a:lnTo>
                  <a:pt x="510045" y="1938099"/>
                </a:lnTo>
                <a:lnTo>
                  <a:pt x="554268" y="1925912"/>
                </a:lnTo>
                <a:lnTo>
                  <a:pt x="598080" y="1912744"/>
                </a:lnTo>
                <a:lnTo>
                  <a:pt x="641467" y="1898608"/>
                </a:lnTo>
                <a:lnTo>
                  <a:pt x="684417" y="1883516"/>
                </a:lnTo>
                <a:lnTo>
                  <a:pt x="726916" y="1867482"/>
                </a:lnTo>
                <a:lnTo>
                  <a:pt x="768953" y="1850517"/>
                </a:lnTo>
                <a:lnTo>
                  <a:pt x="810515" y="1832634"/>
                </a:lnTo>
                <a:lnTo>
                  <a:pt x="851589" y="1813847"/>
                </a:lnTo>
                <a:lnTo>
                  <a:pt x="892162" y="1794167"/>
                </a:lnTo>
                <a:lnTo>
                  <a:pt x="932222" y="1773608"/>
                </a:lnTo>
                <a:lnTo>
                  <a:pt x="971756" y="1752181"/>
                </a:lnTo>
                <a:lnTo>
                  <a:pt x="1010752" y="1729900"/>
                </a:lnTo>
                <a:lnTo>
                  <a:pt x="1049197" y="1706777"/>
                </a:lnTo>
                <a:lnTo>
                  <a:pt x="1087078" y="1682825"/>
                </a:lnTo>
                <a:lnTo>
                  <a:pt x="1124382" y="1658057"/>
                </a:lnTo>
                <a:lnTo>
                  <a:pt x="1161098" y="1632485"/>
                </a:lnTo>
                <a:lnTo>
                  <a:pt x="1197212" y="1606121"/>
                </a:lnTo>
                <a:lnTo>
                  <a:pt x="1232711" y="1578979"/>
                </a:lnTo>
                <a:lnTo>
                  <a:pt x="1267584" y="1551071"/>
                </a:lnTo>
                <a:lnTo>
                  <a:pt x="1301817" y="1522409"/>
                </a:lnTo>
                <a:lnTo>
                  <a:pt x="1335398" y="1493007"/>
                </a:lnTo>
                <a:lnTo>
                  <a:pt x="1368314" y="1462877"/>
                </a:lnTo>
                <a:lnTo>
                  <a:pt x="1400552" y="1432031"/>
                </a:lnTo>
                <a:lnTo>
                  <a:pt x="1432100" y="1400483"/>
                </a:lnTo>
                <a:lnTo>
                  <a:pt x="1462946" y="1368245"/>
                </a:lnTo>
                <a:lnTo>
                  <a:pt x="1493076" y="1335329"/>
                </a:lnTo>
                <a:lnTo>
                  <a:pt x="1522478" y="1301748"/>
                </a:lnTo>
                <a:lnTo>
                  <a:pt x="1551140" y="1267515"/>
                </a:lnTo>
                <a:lnTo>
                  <a:pt x="1579048" y="1232642"/>
                </a:lnTo>
                <a:lnTo>
                  <a:pt x="1606190" y="1197143"/>
                </a:lnTo>
                <a:lnTo>
                  <a:pt x="1632554" y="1161029"/>
                </a:lnTo>
                <a:lnTo>
                  <a:pt x="1658126" y="1124313"/>
                </a:lnTo>
                <a:lnTo>
                  <a:pt x="1682894" y="1087009"/>
                </a:lnTo>
                <a:lnTo>
                  <a:pt x="1706846" y="1049128"/>
                </a:lnTo>
                <a:lnTo>
                  <a:pt x="1729969" y="1010683"/>
                </a:lnTo>
                <a:lnTo>
                  <a:pt x="1752250" y="971687"/>
                </a:lnTo>
                <a:lnTo>
                  <a:pt x="1773677" y="932153"/>
                </a:lnTo>
                <a:lnTo>
                  <a:pt x="1794236" y="892093"/>
                </a:lnTo>
                <a:lnTo>
                  <a:pt x="1813916" y="851520"/>
                </a:lnTo>
                <a:lnTo>
                  <a:pt x="1832704" y="810446"/>
                </a:lnTo>
                <a:lnTo>
                  <a:pt x="1850586" y="768884"/>
                </a:lnTo>
                <a:lnTo>
                  <a:pt x="1867551" y="726847"/>
                </a:lnTo>
                <a:lnTo>
                  <a:pt x="1883586" y="684348"/>
                </a:lnTo>
                <a:lnTo>
                  <a:pt x="1898677" y="641398"/>
                </a:lnTo>
                <a:lnTo>
                  <a:pt x="1912813" y="598011"/>
                </a:lnTo>
                <a:lnTo>
                  <a:pt x="1925981" y="554199"/>
                </a:lnTo>
                <a:lnTo>
                  <a:pt x="1938169" y="509975"/>
                </a:lnTo>
                <a:lnTo>
                  <a:pt x="1949362" y="465352"/>
                </a:lnTo>
                <a:lnTo>
                  <a:pt x="1959550" y="420342"/>
                </a:lnTo>
                <a:lnTo>
                  <a:pt x="1968719" y="374958"/>
                </a:lnTo>
                <a:lnTo>
                  <a:pt x="1976856" y="329212"/>
                </a:lnTo>
                <a:lnTo>
                  <a:pt x="1983950" y="283117"/>
                </a:lnTo>
                <a:lnTo>
                  <a:pt x="1989987" y="236687"/>
                </a:lnTo>
                <a:lnTo>
                  <a:pt x="1994955" y="189932"/>
                </a:lnTo>
                <a:lnTo>
                  <a:pt x="1998840" y="142866"/>
                </a:lnTo>
                <a:lnTo>
                  <a:pt x="2001631" y="95503"/>
                </a:lnTo>
                <a:lnTo>
                  <a:pt x="2003315" y="47853"/>
                </a:lnTo>
                <a:lnTo>
                  <a:pt x="2003880" y="0"/>
                </a:lnTo>
                <a:lnTo>
                  <a:pt x="2142604" y="0"/>
                </a:lnTo>
                <a:close/>
              </a:path>
            </a:pathLst>
          </a:custGeom>
          <a:solidFill>
            <a:srgbClr val="1745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28427" y="3883006"/>
            <a:ext cx="2483068" cy="520064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61379" y="2411148"/>
            <a:ext cx="264160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360" dirty="0">
                <a:latin typeface="Trebuchet MS"/>
                <a:cs typeface="Trebuchet MS"/>
              </a:rPr>
              <a:t>Assembly:</a:t>
            </a:r>
            <a:endParaRPr sz="5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407240" y="2411148"/>
            <a:ext cx="137795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335" dirty="0">
                <a:solidFill>
                  <a:srgbClr val="000000"/>
                </a:solidFill>
                <a:latin typeface="Trebuchet MS"/>
                <a:cs typeface="Trebuchet MS"/>
              </a:rPr>
              <a:t>Step:</a:t>
            </a:r>
            <a:endParaRPr sz="50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462886" y="9487872"/>
            <a:ext cx="1377950" cy="231140"/>
          </a:xfrm>
          <a:custGeom>
            <a:avLst/>
            <a:gdLst/>
            <a:ahLst/>
            <a:cxnLst/>
            <a:rect l="l" t="t" r="r" b="b"/>
            <a:pathLst>
              <a:path w="1377950" h="231140">
                <a:moveTo>
                  <a:pt x="115427" y="230851"/>
                </a:moveTo>
                <a:lnTo>
                  <a:pt x="70541" y="221766"/>
                </a:lnTo>
                <a:lnTo>
                  <a:pt x="33846" y="197005"/>
                </a:lnTo>
                <a:lnTo>
                  <a:pt x="9085" y="160311"/>
                </a:lnTo>
                <a:lnTo>
                  <a:pt x="0" y="115427"/>
                </a:lnTo>
                <a:lnTo>
                  <a:pt x="9085" y="70541"/>
                </a:lnTo>
                <a:lnTo>
                  <a:pt x="33846" y="33846"/>
                </a:lnTo>
                <a:lnTo>
                  <a:pt x="70541" y="9085"/>
                </a:lnTo>
                <a:lnTo>
                  <a:pt x="115427" y="0"/>
                </a:lnTo>
                <a:lnTo>
                  <a:pt x="160313" y="9085"/>
                </a:lnTo>
                <a:lnTo>
                  <a:pt x="197007" y="33846"/>
                </a:lnTo>
                <a:lnTo>
                  <a:pt x="203026" y="42767"/>
                </a:lnTo>
                <a:lnTo>
                  <a:pt x="115427" y="42767"/>
                </a:lnTo>
                <a:lnTo>
                  <a:pt x="87171" y="48485"/>
                </a:lnTo>
                <a:lnTo>
                  <a:pt x="64072" y="64072"/>
                </a:lnTo>
                <a:lnTo>
                  <a:pt x="48486" y="87171"/>
                </a:lnTo>
                <a:lnTo>
                  <a:pt x="42767" y="115427"/>
                </a:lnTo>
                <a:lnTo>
                  <a:pt x="48486" y="143682"/>
                </a:lnTo>
                <a:lnTo>
                  <a:pt x="64072" y="166780"/>
                </a:lnTo>
                <a:lnTo>
                  <a:pt x="87171" y="182365"/>
                </a:lnTo>
                <a:lnTo>
                  <a:pt x="115427" y="188084"/>
                </a:lnTo>
                <a:lnTo>
                  <a:pt x="203026" y="188084"/>
                </a:lnTo>
                <a:lnTo>
                  <a:pt x="197006" y="197005"/>
                </a:lnTo>
                <a:lnTo>
                  <a:pt x="160313" y="221766"/>
                </a:lnTo>
                <a:lnTo>
                  <a:pt x="115427" y="230851"/>
                </a:lnTo>
                <a:close/>
              </a:path>
              <a:path w="1377950" h="231140">
                <a:moveTo>
                  <a:pt x="203026" y="188084"/>
                </a:moveTo>
                <a:lnTo>
                  <a:pt x="115427" y="188084"/>
                </a:lnTo>
                <a:lnTo>
                  <a:pt x="143681" y="182365"/>
                </a:lnTo>
                <a:lnTo>
                  <a:pt x="166779" y="166780"/>
                </a:lnTo>
                <a:lnTo>
                  <a:pt x="182365" y="143682"/>
                </a:lnTo>
                <a:lnTo>
                  <a:pt x="188084" y="115427"/>
                </a:lnTo>
                <a:lnTo>
                  <a:pt x="182365" y="87171"/>
                </a:lnTo>
                <a:lnTo>
                  <a:pt x="166779" y="64072"/>
                </a:lnTo>
                <a:lnTo>
                  <a:pt x="143681" y="48485"/>
                </a:lnTo>
                <a:lnTo>
                  <a:pt x="115427" y="42767"/>
                </a:lnTo>
                <a:lnTo>
                  <a:pt x="203026" y="42767"/>
                </a:lnTo>
                <a:lnTo>
                  <a:pt x="221766" y="70541"/>
                </a:lnTo>
                <a:lnTo>
                  <a:pt x="230851" y="115427"/>
                </a:lnTo>
                <a:lnTo>
                  <a:pt x="221766" y="160311"/>
                </a:lnTo>
                <a:lnTo>
                  <a:pt x="203026" y="188084"/>
                </a:lnTo>
                <a:close/>
              </a:path>
              <a:path w="1377950" h="231140">
                <a:moveTo>
                  <a:pt x="497600" y="230851"/>
                </a:moveTo>
                <a:lnTo>
                  <a:pt x="452714" y="221766"/>
                </a:lnTo>
                <a:lnTo>
                  <a:pt x="416020" y="197005"/>
                </a:lnTo>
                <a:lnTo>
                  <a:pt x="391261" y="160311"/>
                </a:lnTo>
                <a:lnTo>
                  <a:pt x="382176" y="115427"/>
                </a:lnTo>
                <a:lnTo>
                  <a:pt x="391261" y="70541"/>
                </a:lnTo>
                <a:lnTo>
                  <a:pt x="416020" y="33846"/>
                </a:lnTo>
                <a:lnTo>
                  <a:pt x="452714" y="9085"/>
                </a:lnTo>
                <a:lnTo>
                  <a:pt x="497600" y="0"/>
                </a:lnTo>
                <a:lnTo>
                  <a:pt x="542486" y="9085"/>
                </a:lnTo>
                <a:lnTo>
                  <a:pt x="579181" y="33846"/>
                </a:lnTo>
                <a:lnTo>
                  <a:pt x="585201" y="42767"/>
                </a:lnTo>
                <a:lnTo>
                  <a:pt x="497600" y="42767"/>
                </a:lnTo>
                <a:lnTo>
                  <a:pt x="469346" y="48485"/>
                </a:lnTo>
                <a:lnTo>
                  <a:pt x="446248" y="64072"/>
                </a:lnTo>
                <a:lnTo>
                  <a:pt x="430662" y="87171"/>
                </a:lnTo>
                <a:lnTo>
                  <a:pt x="424943" y="115427"/>
                </a:lnTo>
                <a:lnTo>
                  <a:pt x="430662" y="143682"/>
                </a:lnTo>
                <a:lnTo>
                  <a:pt x="446248" y="166780"/>
                </a:lnTo>
                <a:lnTo>
                  <a:pt x="469346" y="182365"/>
                </a:lnTo>
                <a:lnTo>
                  <a:pt x="497600" y="188084"/>
                </a:lnTo>
                <a:lnTo>
                  <a:pt x="585201" y="188084"/>
                </a:lnTo>
                <a:lnTo>
                  <a:pt x="579181" y="197005"/>
                </a:lnTo>
                <a:lnTo>
                  <a:pt x="542486" y="221766"/>
                </a:lnTo>
                <a:lnTo>
                  <a:pt x="497600" y="230851"/>
                </a:lnTo>
                <a:close/>
              </a:path>
              <a:path w="1377950" h="231140">
                <a:moveTo>
                  <a:pt x="585201" y="188084"/>
                </a:moveTo>
                <a:lnTo>
                  <a:pt x="497600" y="188084"/>
                </a:lnTo>
                <a:lnTo>
                  <a:pt x="525856" y="182365"/>
                </a:lnTo>
                <a:lnTo>
                  <a:pt x="548955" y="166780"/>
                </a:lnTo>
                <a:lnTo>
                  <a:pt x="564541" y="143682"/>
                </a:lnTo>
                <a:lnTo>
                  <a:pt x="570260" y="115427"/>
                </a:lnTo>
                <a:lnTo>
                  <a:pt x="564541" y="87171"/>
                </a:lnTo>
                <a:lnTo>
                  <a:pt x="548955" y="64072"/>
                </a:lnTo>
                <a:lnTo>
                  <a:pt x="525856" y="48485"/>
                </a:lnTo>
                <a:lnTo>
                  <a:pt x="497600" y="42767"/>
                </a:lnTo>
                <a:lnTo>
                  <a:pt x="585201" y="42767"/>
                </a:lnTo>
                <a:lnTo>
                  <a:pt x="603942" y="70541"/>
                </a:lnTo>
                <a:lnTo>
                  <a:pt x="613028" y="115427"/>
                </a:lnTo>
                <a:lnTo>
                  <a:pt x="603942" y="160311"/>
                </a:lnTo>
                <a:lnTo>
                  <a:pt x="585201" y="188084"/>
                </a:lnTo>
                <a:close/>
              </a:path>
              <a:path w="1377950" h="231140">
                <a:moveTo>
                  <a:pt x="879776" y="230851"/>
                </a:moveTo>
                <a:lnTo>
                  <a:pt x="834890" y="221766"/>
                </a:lnTo>
                <a:lnTo>
                  <a:pt x="798197" y="197005"/>
                </a:lnTo>
                <a:lnTo>
                  <a:pt x="773437" y="160311"/>
                </a:lnTo>
                <a:lnTo>
                  <a:pt x="764352" y="115427"/>
                </a:lnTo>
                <a:lnTo>
                  <a:pt x="773437" y="70541"/>
                </a:lnTo>
                <a:lnTo>
                  <a:pt x="798197" y="33846"/>
                </a:lnTo>
                <a:lnTo>
                  <a:pt x="834890" y="9085"/>
                </a:lnTo>
                <a:lnTo>
                  <a:pt x="879776" y="0"/>
                </a:lnTo>
                <a:lnTo>
                  <a:pt x="924662" y="9085"/>
                </a:lnTo>
                <a:lnTo>
                  <a:pt x="961355" y="33846"/>
                </a:lnTo>
                <a:lnTo>
                  <a:pt x="967374" y="42767"/>
                </a:lnTo>
                <a:lnTo>
                  <a:pt x="879776" y="42767"/>
                </a:lnTo>
                <a:lnTo>
                  <a:pt x="851522" y="48485"/>
                </a:lnTo>
                <a:lnTo>
                  <a:pt x="828424" y="64072"/>
                </a:lnTo>
                <a:lnTo>
                  <a:pt x="812838" y="87171"/>
                </a:lnTo>
                <a:lnTo>
                  <a:pt x="807119" y="115427"/>
                </a:lnTo>
                <a:lnTo>
                  <a:pt x="812838" y="143682"/>
                </a:lnTo>
                <a:lnTo>
                  <a:pt x="828424" y="166780"/>
                </a:lnTo>
                <a:lnTo>
                  <a:pt x="851522" y="182365"/>
                </a:lnTo>
                <a:lnTo>
                  <a:pt x="879776" y="188084"/>
                </a:lnTo>
                <a:lnTo>
                  <a:pt x="967375" y="188084"/>
                </a:lnTo>
                <a:lnTo>
                  <a:pt x="961355" y="197005"/>
                </a:lnTo>
                <a:lnTo>
                  <a:pt x="924662" y="221766"/>
                </a:lnTo>
                <a:lnTo>
                  <a:pt x="879776" y="230851"/>
                </a:lnTo>
                <a:close/>
              </a:path>
              <a:path w="1377950" h="231140">
                <a:moveTo>
                  <a:pt x="967375" y="188084"/>
                </a:moveTo>
                <a:lnTo>
                  <a:pt x="879776" y="188084"/>
                </a:lnTo>
                <a:lnTo>
                  <a:pt x="908030" y="182365"/>
                </a:lnTo>
                <a:lnTo>
                  <a:pt x="931128" y="166780"/>
                </a:lnTo>
                <a:lnTo>
                  <a:pt x="946714" y="143682"/>
                </a:lnTo>
                <a:lnTo>
                  <a:pt x="952433" y="115427"/>
                </a:lnTo>
                <a:lnTo>
                  <a:pt x="946714" y="87171"/>
                </a:lnTo>
                <a:lnTo>
                  <a:pt x="931128" y="64072"/>
                </a:lnTo>
                <a:lnTo>
                  <a:pt x="908030" y="48485"/>
                </a:lnTo>
                <a:lnTo>
                  <a:pt x="879776" y="42767"/>
                </a:lnTo>
                <a:lnTo>
                  <a:pt x="967374" y="42767"/>
                </a:lnTo>
                <a:lnTo>
                  <a:pt x="986115" y="70541"/>
                </a:lnTo>
                <a:lnTo>
                  <a:pt x="995200" y="115427"/>
                </a:lnTo>
                <a:lnTo>
                  <a:pt x="986115" y="160311"/>
                </a:lnTo>
                <a:lnTo>
                  <a:pt x="967375" y="188084"/>
                </a:lnTo>
                <a:close/>
              </a:path>
              <a:path w="1377950" h="231140">
                <a:moveTo>
                  <a:pt x="1261952" y="230851"/>
                </a:moveTo>
                <a:lnTo>
                  <a:pt x="1217068" y="221766"/>
                </a:lnTo>
                <a:lnTo>
                  <a:pt x="1180374" y="197005"/>
                </a:lnTo>
                <a:lnTo>
                  <a:pt x="1155613" y="160311"/>
                </a:lnTo>
                <a:lnTo>
                  <a:pt x="1146528" y="115427"/>
                </a:lnTo>
                <a:lnTo>
                  <a:pt x="1155613" y="70541"/>
                </a:lnTo>
                <a:lnTo>
                  <a:pt x="1180374" y="33846"/>
                </a:lnTo>
                <a:lnTo>
                  <a:pt x="1217068" y="9085"/>
                </a:lnTo>
                <a:lnTo>
                  <a:pt x="1261952" y="0"/>
                </a:lnTo>
                <a:lnTo>
                  <a:pt x="1306837" y="9085"/>
                </a:lnTo>
                <a:lnTo>
                  <a:pt x="1343530" y="33846"/>
                </a:lnTo>
                <a:lnTo>
                  <a:pt x="1349550" y="42767"/>
                </a:lnTo>
                <a:lnTo>
                  <a:pt x="1261952" y="42767"/>
                </a:lnTo>
                <a:lnTo>
                  <a:pt x="1233697" y="48485"/>
                </a:lnTo>
                <a:lnTo>
                  <a:pt x="1210599" y="64072"/>
                </a:lnTo>
                <a:lnTo>
                  <a:pt x="1195014" y="87171"/>
                </a:lnTo>
                <a:lnTo>
                  <a:pt x="1189295" y="115427"/>
                </a:lnTo>
                <a:lnTo>
                  <a:pt x="1195014" y="143682"/>
                </a:lnTo>
                <a:lnTo>
                  <a:pt x="1210599" y="166780"/>
                </a:lnTo>
                <a:lnTo>
                  <a:pt x="1233697" y="182365"/>
                </a:lnTo>
                <a:lnTo>
                  <a:pt x="1261952" y="188084"/>
                </a:lnTo>
                <a:lnTo>
                  <a:pt x="1349551" y="188084"/>
                </a:lnTo>
                <a:lnTo>
                  <a:pt x="1343530" y="197005"/>
                </a:lnTo>
                <a:lnTo>
                  <a:pt x="1306837" y="221766"/>
                </a:lnTo>
                <a:lnTo>
                  <a:pt x="1261952" y="230851"/>
                </a:lnTo>
                <a:close/>
              </a:path>
              <a:path w="1377950" h="231140">
                <a:moveTo>
                  <a:pt x="1349551" y="188084"/>
                </a:moveTo>
                <a:lnTo>
                  <a:pt x="1261952" y="188084"/>
                </a:lnTo>
                <a:lnTo>
                  <a:pt x="1290208" y="182365"/>
                </a:lnTo>
                <a:lnTo>
                  <a:pt x="1313306" y="166780"/>
                </a:lnTo>
                <a:lnTo>
                  <a:pt x="1328891" y="143682"/>
                </a:lnTo>
                <a:lnTo>
                  <a:pt x="1334609" y="115427"/>
                </a:lnTo>
                <a:lnTo>
                  <a:pt x="1328891" y="87171"/>
                </a:lnTo>
                <a:lnTo>
                  <a:pt x="1313306" y="64072"/>
                </a:lnTo>
                <a:lnTo>
                  <a:pt x="1290208" y="48485"/>
                </a:lnTo>
                <a:lnTo>
                  <a:pt x="1261952" y="42767"/>
                </a:lnTo>
                <a:lnTo>
                  <a:pt x="1349550" y="42767"/>
                </a:lnTo>
                <a:lnTo>
                  <a:pt x="1368291" y="70541"/>
                </a:lnTo>
                <a:lnTo>
                  <a:pt x="1377376" y="115427"/>
                </a:lnTo>
                <a:lnTo>
                  <a:pt x="1368291" y="160311"/>
                </a:lnTo>
                <a:lnTo>
                  <a:pt x="1349551" y="188084"/>
                </a:lnTo>
                <a:close/>
              </a:path>
            </a:pathLst>
          </a:custGeom>
          <a:solidFill>
            <a:srgbClr val="004AA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465</Words>
  <Application>Microsoft Office PowerPoint</Application>
  <PresentationFormat>Custom</PresentationFormat>
  <Paragraphs>95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 Black</vt:lpstr>
      <vt:lpstr>Arial MT</vt:lpstr>
      <vt:lpstr>Tahoma</vt:lpstr>
      <vt:lpstr>Times New Roman</vt:lpstr>
      <vt:lpstr>Trebuchet MS</vt:lpstr>
      <vt:lpstr>Verdana</vt:lpstr>
      <vt:lpstr>Webdings</vt:lpstr>
      <vt:lpstr>Office Theme</vt:lpstr>
      <vt:lpstr>Graduation Project 2 :</vt:lpstr>
      <vt:lpstr>INTRODUCTION</vt:lpstr>
      <vt:lpstr>PowerPoint Presentation</vt:lpstr>
      <vt:lpstr>SCOPE OF THE PROJECT</vt:lpstr>
      <vt:lpstr>PowerPoint Presentation</vt:lpstr>
      <vt:lpstr>STEPS OF WORKING IN ABAQUS</vt:lpstr>
      <vt:lpstr>PowerPoint Presentation</vt:lpstr>
      <vt:lpstr>Property:</vt:lpstr>
      <vt:lpstr>Step:</vt:lpstr>
      <vt:lpstr>Interaction:</vt:lpstr>
      <vt:lpstr>Load :</vt:lpstr>
      <vt:lpstr>Mesh:</vt:lpstr>
      <vt:lpstr>The model with rigid punch:</vt:lpstr>
      <vt:lpstr>3D Model:</vt:lpstr>
      <vt:lpstr>EXTRUSION DIE GEOMETRY G PROCESS PARAMETERS</vt:lpstr>
      <vt:lpstr>PowerPoint Presentation</vt:lpstr>
      <vt:lpstr>MATERIALS USED IN THE STUDY</vt:lpstr>
      <vt:lpstr>PowerPoint Presentation</vt:lpstr>
      <vt:lpstr>ANALYSIS OF EXTRUSION FORCE</vt:lpstr>
      <vt:lpstr>📌 Key Findings:</vt:lpstr>
      <vt:lpstr>Friction Coefficient: Higher friction = Higher required force.</vt:lpstr>
      <vt:lpstr>MATERIAL COMPARISON AA6061 VS. AZ31</vt:lpstr>
      <vt:lpstr>PowerPoint Presentation</vt:lpstr>
      <vt:lpstr>·AZ31 magnesium exhibits higher temperatures (≈180°C at 0.5 m displacement) than AA6061 aluminum (≈160°C) due to its lower thermal conductivity and higher internal friction.</vt:lpstr>
      <vt:lpstr>EFFECT OF COEFFICIENT OF FRICTION ON NODAL TEMPERATURE DISTRIBUTION</vt:lpstr>
      <vt:lpstr>µ=0.001</vt:lpstr>
      <vt:lpstr>PowerPoint Presentation</vt:lpstr>
      <vt:lpstr>EFFECT OF DIE ANGLE ON HOMOGENEITY OF AA6061</vt:lpstr>
      <vt:lpstr>α =50</vt:lpstr>
      <vt:lpstr>PowerPoint Presentation</vt:lpstr>
      <vt:lpstr>EFFECT OF DIE ANGLE ON EXTRUSION CONTACT PRESSURE</vt:lpstr>
      <vt:lpstr>α =50</vt:lpstr>
      <vt:lpstr>EFFECT OF DIE PROFILE RADIUS ON CONTACT PRESSURE</vt:lpstr>
      <vt:lpstr>R =12 mm</vt:lpstr>
      <vt:lpstr>PowerPoint Presentation</vt:lpstr>
      <vt:lpstr>EFFECT OF STRAIN RATE ON TITANIUM ALLOY EXTRUSION</vt:lpstr>
      <vt:lpstr>Without strain rate:</vt:lpstr>
      <vt:lpstr>At strain rate =7:</vt:lpstr>
      <vt:lpstr>At strain rate =9:</vt:lpstr>
      <vt:lpstr>At strain rate =15: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othman</dc:title>
  <dc:creator>Razan</dc:creator>
  <cp:keywords>DAGeFJP0Cm0,BAGPo9CUx74,0</cp:keywords>
  <cp:lastModifiedBy>shayma mashaqi</cp:lastModifiedBy>
  <cp:revision>1</cp:revision>
  <dcterms:created xsi:type="dcterms:W3CDTF">2025-02-13T20:30:33Z</dcterms:created>
  <dcterms:modified xsi:type="dcterms:W3CDTF">2025-02-15T23:32:07Z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2025-02-12T00:00:00Z</vt:filetime>
  </property>
  <property fmtid="{D5CDD505-2E9C-101B-9397-08002B2CF9AE}" pid="3" name="Creator">
    <vt:lpwstr>Canva</vt:lpwstr>
  </property>
  <property fmtid="{D5CDD505-2E9C-101B-9397-08002B2CF9AE}" pid="4" name="LastSaved">
    <vt:filetime>2025-02-13T00:00:00Z</vt:filetime>
  </property>
  <property fmtid="{D5CDD505-2E9C-101B-9397-08002B2CF9AE}" pid="5" name="Producer">
    <vt:lpwstr>Canva</vt:lpwstr>
  </property>
</Properties>
</file>