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4660"/>
  </p:normalViewPr>
  <p:slideViewPr>
    <p:cSldViewPr snapToGrid="0">
      <p:cViewPr varScale="1">
        <p:scale>
          <a:sx n="111" d="100"/>
          <a:sy n="111" d="100"/>
        </p:scale>
        <p:origin x="594"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AD512F-802D-4A9D-B61C-B015FBB65A8F}"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n-US"/>
        </a:p>
      </dgm:t>
    </dgm:pt>
    <dgm:pt modelId="{EE976606-3862-4F76-8ECF-844CD7C48B44}">
      <dgm:prSet phldrT="[Text]"/>
      <dgm:spPr/>
      <dgm:t>
        <a:bodyPr/>
        <a:lstStyle/>
        <a:p>
          <a:r>
            <a:rPr lang="en-US" dirty="0"/>
            <a:t>SELECTION OF STUDY AREA</a:t>
          </a:r>
        </a:p>
      </dgm:t>
    </dgm:pt>
    <dgm:pt modelId="{9168C0E3-43BF-44D7-8B26-C0F2E234540C}" type="parTrans" cxnId="{B08DA8FD-BF6D-45B3-852A-BDBCE384FE79}">
      <dgm:prSet/>
      <dgm:spPr/>
      <dgm:t>
        <a:bodyPr/>
        <a:lstStyle/>
        <a:p>
          <a:endParaRPr lang="en-US"/>
        </a:p>
      </dgm:t>
    </dgm:pt>
    <dgm:pt modelId="{9B916F31-4040-41C4-B025-9CA6C7832EC8}" type="sibTrans" cxnId="{B08DA8FD-BF6D-45B3-852A-BDBCE384FE79}">
      <dgm:prSet/>
      <dgm:spPr/>
      <dgm:t>
        <a:bodyPr/>
        <a:lstStyle/>
        <a:p>
          <a:endParaRPr lang="en-US">
            <a:solidFill>
              <a:schemeClr val="tx1"/>
            </a:solidFill>
          </a:endParaRPr>
        </a:p>
      </dgm:t>
    </dgm:pt>
    <dgm:pt modelId="{434E5D9D-C2C8-4C8D-9750-779CC184EAA6}">
      <dgm:prSet phldrT="[Text]"/>
      <dgm:spPr/>
      <dgm:t>
        <a:bodyPr/>
        <a:lstStyle/>
        <a:p>
          <a:r>
            <a:rPr lang="en-US" dirty="0"/>
            <a:t>PROBLEM DETERMINATION </a:t>
          </a:r>
        </a:p>
      </dgm:t>
    </dgm:pt>
    <dgm:pt modelId="{01E91217-4B90-4B84-922C-951AD5593871}" type="parTrans" cxnId="{F04E103A-79EF-4027-8CB7-74827D63CBA5}">
      <dgm:prSet/>
      <dgm:spPr/>
      <dgm:t>
        <a:bodyPr/>
        <a:lstStyle/>
        <a:p>
          <a:endParaRPr lang="en-US"/>
        </a:p>
      </dgm:t>
    </dgm:pt>
    <dgm:pt modelId="{3857E1F3-B5AC-4C36-B1F9-AC1EBF11ACA1}" type="sibTrans" cxnId="{F04E103A-79EF-4027-8CB7-74827D63CBA5}">
      <dgm:prSet/>
      <dgm:spPr/>
      <dgm:t>
        <a:bodyPr/>
        <a:lstStyle/>
        <a:p>
          <a:endParaRPr lang="en-US"/>
        </a:p>
      </dgm:t>
    </dgm:pt>
    <dgm:pt modelId="{C0D70EC5-E2CF-4EAD-921F-C7447CBF1B71}">
      <dgm:prSet phldrT="[Text]"/>
      <dgm:spPr/>
      <dgm:t>
        <a:bodyPr/>
        <a:lstStyle/>
        <a:p>
          <a:r>
            <a:rPr lang="en-US" dirty="0"/>
            <a:t>DATA COLLECTION</a:t>
          </a:r>
        </a:p>
      </dgm:t>
    </dgm:pt>
    <dgm:pt modelId="{B5D8A432-B154-4B2E-87BD-A901FB253254}" type="parTrans" cxnId="{1ADBFDB5-6961-4CE2-AEBD-7F703B3486C4}">
      <dgm:prSet/>
      <dgm:spPr/>
      <dgm:t>
        <a:bodyPr/>
        <a:lstStyle/>
        <a:p>
          <a:endParaRPr lang="en-US"/>
        </a:p>
      </dgm:t>
    </dgm:pt>
    <dgm:pt modelId="{846ED378-C90F-4949-B352-85BAB9641183}" type="sibTrans" cxnId="{1ADBFDB5-6961-4CE2-AEBD-7F703B3486C4}">
      <dgm:prSet/>
      <dgm:spPr/>
      <dgm:t>
        <a:bodyPr/>
        <a:lstStyle/>
        <a:p>
          <a:endParaRPr lang="en-US"/>
        </a:p>
      </dgm:t>
    </dgm:pt>
    <dgm:pt modelId="{260F13C4-D239-4685-B347-A7D3A9453943}">
      <dgm:prSet phldrT="[Text]"/>
      <dgm:spPr/>
      <dgm:t>
        <a:bodyPr/>
        <a:lstStyle/>
        <a:p>
          <a:r>
            <a:rPr lang="en-US" dirty="0"/>
            <a:t>ANALYSIS OF WATER RESOURCES</a:t>
          </a:r>
        </a:p>
      </dgm:t>
    </dgm:pt>
    <dgm:pt modelId="{1C7DCA6E-A127-49E5-A838-C39B91C81785}" type="parTrans" cxnId="{BDB06C5D-F739-4CE1-BC92-B7E0944D86D6}">
      <dgm:prSet/>
      <dgm:spPr/>
      <dgm:t>
        <a:bodyPr/>
        <a:lstStyle/>
        <a:p>
          <a:endParaRPr lang="en-US"/>
        </a:p>
      </dgm:t>
    </dgm:pt>
    <dgm:pt modelId="{4A230AEB-C7A1-453C-B9CF-A5DB0F9D3DBA}" type="sibTrans" cxnId="{BDB06C5D-F739-4CE1-BC92-B7E0944D86D6}">
      <dgm:prSet/>
      <dgm:spPr/>
      <dgm:t>
        <a:bodyPr/>
        <a:lstStyle/>
        <a:p>
          <a:endParaRPr lang="en-US"/>
        </a:p>
      </dgm:t>
    </dgm:pt>
    <dgm:pt modelId="{0668314F-C3CE-4678-AA12-8ABCBD5E5AA6}">
      <dgm:prSet phldrT="[Text]"/>
      <dgm:spPr/>
      <dgm:t>
        <a:bodyPr/>
        <a:lstStyle/>
        <a:p>
          <a:r>
            <a:rPr lang="en-US" dirty="0"/>
            <a:t>DEVELOPMENT OF WND MODEL</a:t>
          </a:r>
        </a:p>
      </dgm:t>
    </dgm:pt>
    <dgm:pt modelId="{082F78D0-28D2-4676-BC83-82988C9BDDE9}" type="parTrans" cxnId="{0A6F5AA1-56D2-4172-A488-7591330BAC8F}">
      <dgm:prSet/>
      <dgm:spPr/>
      <dgm:t>
        <a:bodyPr/>
        <a:lstStyle/>
        <a:p>
          <a:endParaRPr lang="en-US"/>
        </a:p>
      </dgm:t>
    </dgm:pt>
    <dgm:pt modelId="{1A7FCCCC-C811-4E1A-B138-2DC5F19E791D}" type="sibTrans" cxnId="{0A6F5AA1-56D2-4172-A488-7591330BAC8F}">
      <dgm:prSet/>
      <dgm:spPr/>
      <dgm:t>
        <a:bodyPr/>
        <a:lstStyle/>
        <a:p>
          <a:endParaRPr lang="en-US"/>
        </a:p>
      </dgm:t>
    </dgm:pt>
    <dgm:pt modelId="{FB72DC2B-F0EF-47BA-9952-7034A2993CA2}">
      <dgm:prSet/>
      <dgm:spPr/>
      <dgm:t>
        <a:bodyPr/>
        <a:lstStyle/>
        <a:p>
          <a:r>
            <a:rPr lang="en-US"/>
            <a:t>HYDRULIC ANALYSIS</a:t>
          </a:r>
          <a:endParaRPr lang="en-US" dirty="0"/>
        </a:p>
      </dgm:t>
    </dgm:pt>
    <dgm:pt modelId="{8465BAA5-A8D1-4DCE-BAA9-DE0B65CA50E2}" type="parTrans" cxnId="{80F0452D-1726-4DC5-B804-BB1D667BD492}">
      <dgm:prSet/>
      <dgm:spPr/>
      <dgm:t>
        <a:bodyPr/>
        <a:lstStyle/>
        <a:p>
          <a:endParaRPr lang="en-US"/>
        </a:p>
      </dgm:t>
    </dgm:pt>
    <dgm:pt modelId="{1EEC3609-4AD9-4DDC-9DD7-623957694EB9}" type="sibTrans" cxnId="{80F0452D-1726-4DC5-B804-BB1D667BD492}">
      <dgm:prSet/>
      <dgm:spPr/>
      <dgm:t>
        <a:bodyPr/>
        <a:lstStyle/>
        <a:p>
          <a:endParaRPr lang="en-US"/>
        </a:p>
      </dgm:t>
    </dgm:pt>
    <dgm:pt modelId="{E2FFD26D-EAFC-4C2C-9AE5-01F68410A38F}">
      <dgm:prSet/>
      <dgm:spPr/>
      <dgm:t>
        <a:bodyPr/>
        <a:lstStyle/>
        <a:p>
          <a:r>
            <a:rPr lang="en-US"/>
            <a:t>HYDRULIC ANALYSIS</a:t>
          </a:r>
          <a:endParaRPr lang="en-US" dirty="0"/>
        </a:p>
      </dgm:t>
    </dgm:pt>
    <dgm:pt modelId="{CA142D31-7854-493A-8000-2B321BC29D36}" type="parTrans" cxnId="{485FCFFB-E4F3-4E28-94F0-42A34ED759D2}">
      <dgm:prSet/>
      <dgm:spPr/>
      <dgm:t>
        <a:bodyPr/>
        <a:lstStyle/>
        <a:p>
          <a:endParaRPr lang="en-US"/>
        </a:p>
      </dgm:t>
    </dgm:pt>
    <dgm:pt modelId="{F15C8F22-5B07-4021-B02D-F2E80258C449}" type="sibTrans" cxnId="{485FCFFB-E4F3-4E28-94F0-42A34ED759D2}">
      <dgm:prSet/>
      <dgm:spPr/>
      <dgm:t>
        <a:bodyPr/>
        <a:lstStyle/>
        <a:p>
          <a:endParaRPr lang="en-US"/>
        </a:p>
      </dgm:t>
    </dgm:pt>
    <dgm:pt modelId="{932B35DE-D10D-4AD8-9A44-E4FC4B604464}" type="pres">
      <dgm:prSet presAssocID="{43AD512F-802D-4A9D-B61C-B015FBB65A8F}" presName="diagram" presStyleCnt="0">
        <dgm:presLayoutVars>
          <dgm:dir/>
          <dgm:resizeHandles val="exact"/>
        </dgm:presLayoutVars>
      </dgm:prSet>
      <dgm:spPr/>
    </dgm:pt>
    <dgm:pt modelId="{FCA546FF-51BF-4B54-8398-C7F6F5EEE82B}" type="pres">
      <dgm:prSet presAssocID="{EE976606-3862-4F76-8ECF-844CD7C48B44}" presName="node" presStyleLbl="node1" presStyleIdx="0" presStyleCnt="7" custLinFactNeighborX="-8049" custLinFactNeighborY="-1891">
        <dgm:presLayoutVars>
          <dgm:bulletEnabled val="1"/>
        </dgm:presLayoutVars>
      </dgm:prSet>
      <dgm:spPr/>
    </dgm:pt>
    <dgm:pt modelId="{01B4C52F-38AA-455F-BC4E-1B4E8415CBA1}" type="pres">
      <dgm:prSet presAssocID="{9B916F31-4040-41C4-B025-9CA6C7832EC8}" presName="sibTrans" presStyleLbl="sibTrans2D1" presStyleIdx="0" presStyleCnt="6"/>
      <dgm:spPr/>
    </dgm:pt>
    <dgm:pt modelId="{043400FC-5590-4DDA-87A9-9287244D6F0C}" type="pres">
      <dgm:prSet presAssocID="{9B916F31-4040-41C4-B025-9CA6C7832EC8}" presName="connectorText" presStyleLbl="sibTrans2D1" presStyleIdx="0" presStyleCnt="6"/>
      <dgm:spPr/>
    </dgm:pt>
    <dgm:pt modelId="{AA072603-248A-45E7-928B-C67EB66424AD}" type="pres">
      <dgm:prSet presAssocID="{434E5D9D-C2C8-4C8D-9750-779CC184EAA6}" presName="node" presStyleLbl="node1" presStyleIdx="1" presStyleCnt="7">
        <dgm:presLayoutVars>
          <dgm:bulletEnabled val="1"/>
        </dgm:presLayoutVars>
      </dgm:prSet>
      <dgm:spPr/>
    </dgm:pt>
    <dgm:pt modelId="{81CC2CCF-2883-4851-BA53-BE5D176A33C9}" type="pres">
      <dgm:prSet presAssocID="{3857E1F3-B5AC-4C36-B1F9-AC1EBF11ACA1}" presName="sibTrans" presStyleLbl="sibTrans2D1" presStyleIdx="1" presStyleCnt="6"/>
      <dgm:spPr/>
    </dgm:pt>
    <dgm:pt modelId="{B595912C-F59E-4938-9173-EB9EA392E99C}" type="pres">
      <dgm:prSet presAssocID="{3857E1F3-B5AC-4C36-B1F9-AC1EBF11ACA1}" presName="connectorText" presStyleLbl="sibTrans2D1" presStyleIdx="1" presStyleCnt="6"/>
      <dgm:spPr/>
    </dgm:pt>
    <dgm:pt modelId="{1BDBCD6D-59A5-4C15-883E-C639D9B49215}" type="pres">
      <dgm:prSet presAssocID="{C0D70EC5-E2CF-4EAD-921F-C7447CBF1B71}" presName="node" presStyleLbl="node1" presStyleIdx="2" presStyleCnt="7">
        <dgm:presLayoutVars>
          <dgm:bulletEnabled val="1"/>
        </dgm:presLayoutVars>
      </dgm:prSet>
      <dgm:spPr/>
    </dgm:pt>
    <dgm:pt modelId="{9C05CEF1-4668-471B-A3DA-F4FA375B2217}" type="pres">
      <dgm:prSet presAssocID="{846ED378-C90F-4949-B352-85BAB9641183}" presName="sibTrans" presStyleLbl="sibTrans2D1" presStyleIdx="2" presStyleCnt="6"/>
      <dgm:spPr/>
    </dgm:pt>
    <dgm:pt modelId="{CC662D44-0C2D-43D4-A014-5B21774207C8}" type="pres">
      <dgm:prSet presAssocID="{846ED378-C90F-4949-B352-85BAB9641183}" presName="connectorText" presStyleLbl="sibTrans2D1" presStyleIdx="2" presStyleCnt="6"/>
      <dgm:spPr/>
    </dgm:pt>
    <dgm:pt modelId="{8ACD2337-4949-474C-A766-6E7684DA8873}" type="pres">
      <dgm:prSet presAssocID="{260F13C4-D239-4685-B347-A7D3A9453943}" presName="node" presStyleLbl="node1" presStyleIdx="3" presStyleCnt="7">
        <dgm:presLayoutVars>
          <dgm:bulletEnabled val="1"/>
        </dgm:presLayoutVars>
      </dgm:prSet>
      <dgm:spPr/>
    </dgm:pt>
    <dgm:pt modelId="{56B99FD7-F4AF-48F5-AA97-9C4EB52081C2}" type="pres">
      <dgm:prSet presAssocID="{4A230AEB-C7A1-453C-B9CF-A5DB0F9D3DBA}" presName="sibTrans" presStyleLbl="sibTrans2D1" presStyleIdx="3" presStyleCnt="6"/>
      <dgm:spPr/>
    </dgm:pt>
    <dgm:pt modelId="{A48BC040-D934-492A-86BA-866A5DDA6A0E}" type="pres">
      <dgm:prSet presAssocID="{4A230AEB-C7A1-453C-B9CF-A5DB0F9D3DBA}" presName="connectorText" presStyleLbl="sibTrans2D1" presStyleIdx="3" presStyleCnt="6"/>
      <dgm:spPr/>
    </dgm:pt>
    <dgm:pt modelId="{F4CEF06E-13AA-47DC-B792-41ECE3C897DA}" type="pres">
      <dgm:prSet presAssocID="{0668314F-C3CE-4678-AA12-8ABCBD5E5AA6}" presName="node" presStyleLbl="node1" presStyleIdx="4" presStyleCnt="7">
        <dgm:presLayoutVars>
          <dgm:bulletEnabled val="1"/>
        </dgm:presLayoutVars>
      </dgm:prSet>
      <dgm:spPr/>
    </dgm:pt>
    <dgm:pt modelId="{35473E73-1C94-48F1-81BA-ABC418ED8D99}" type="pres">
      <dgm:prSet presAssocID="{1A7FCCCC-C811-4E1A-B138-2DC5F19E791D}" presName="sibTrans" presStyleLbl="sibTrans2D1" presStyleIdx="4" presStyleCnt="6"/>
      <dgm:spPr/>
    </dgm:pt>
    <dgm:pt modelId="{3DA5B45E-7AE6-415E-9501-80C7D23D3F21}" type="pres">
      <dgm:prSet presAssocID="{1A7FCCCC-C811-4E1A-B138-2DC5F19E791D}" presName="connectorText" presStyleLbl="sibTrans2D1" presStyleIdx="4" presStyleCnt="6"/>
      <dgm:spPr/>
    </dgm:pt>
    <dgm:pt modelId="{C38818BC-6126-4239-BA3D-34206341E53F}" type="pres">
      <dgm:prSet presAssocID="{FB72DC2B-F0EF-47BA-9952-7034A2993CA2}" presName="node" presStyleLbl="node1" presStyleIdx="5" presStyleCnt="7">
        <dgm:presLayoutVars>
          <dgm:bulletEnabled val="1"/>
        </dgm:presLayoutVars>
      </dgm:prSet>
      <dgm:spPr/>
    </dgm:pt>
    <dgm:pt modelId="{0DC4494D-DE9E-4D20-8360-09314C4A5E0D}" type="pres">
      <dgm:prSet presAssocID="{1EEC3609-4AD9-4DDC-9DD7-623957694EB9}" presName="sibTrans" presStyleLbl="sibTrans2D1" presStyleIdx="5" presStyleCnt="6"/>
      <dgm:spPr/>
    </dgm:pt>
    <dgm:pt modelId="{54482B59-961F-429B-9802-B466434CAAAC}" type="pres">
      <dgm:prSet presAssocID="{1EEC3609-4AD9-4DDC-9DD7-623957694EB9}" presName="connectorText" presStyleLbl="sibTrans2D1" presStyleIdx="5" presStyleCnt="6"/>
      <dgm:spPr/>
    </dgm:pt>
    <dgm:pt modelId="{0599D722-1314-47EB-B416-85633119F876}" type="pres">
      <dgm:prSet presAssocID="{E2FFD26D-EAFC-4C2C-9AE5-01F68410A38F}" presName="node" presStyleLbl="node1" presStyleIdx="6" presStyleCnt="7">
        <dgm:presLayoutVars>
          <dgm:bulletEnabled val="1"/>
        </dgm:presLayoutVars>
      </dgm:prSet>
      <dgm:spPr/>
    </dgm:pt>
  </dgm:ptLst>
  <dgm:cxnLst>
    <dgm:cxn modelId="{25596900-4482-42DE-9720-15448BD135D3}" type="presOf" srcId="{3857E1F3-B5AC-4C36-B1F9-AC1EBF11ACA1}" destId="{B595912C-F59E-4938-9173-EB9EA392E99C}" srcOrd="1" destOrd="0" presId="urn:microsoft.com/office/officeart/2005/8/layout/process5"/>
    <dgm:cxn modelId="{54A45723-852B-40AC-BA10-26549062FE9D}" type="presOf" srcId="{1EEC3609-4AD9-4DDC-9DD7-623957694EB9}" destId="{54482B59-961F-429B-9802-B466434CAAAC}" srcOrd="1" destOrd="0" presId="urn:microsoft.com/office/officeart/2005/8/layout/process5"/>
    <dgm:cxn modelId="{22556926-7C31-4BA6-B15B-8A183D6E1C99}" type="presOf" srcId="{846ED378-C90F-4949-B352-85BAB9641183}" destId="{CC662D44-0C2D-43D4-A014-5B21774207C8}" srcOrd="1" destOrd="0" presId="urn:microsoft.com/office/officeart/2005/8/layout/process5"/>
    <dgm:cxn modelId="{80F0452D-1726-4DC5-B804-BB1D667BD492}" srcId="{43AD512F-802D-4A9D-B61C-B015FBB65A8F}" destId="{FB72DC2B-F0EF-47BA-9952-7034A2993CA2}" srcOrd="5" destOrd="0" parTransId="{8465BAA5-A8D1-4DCE-BAA9-DE0B65CA50E2}" sibTransId="{1EEC3609-4AD9-4DDC-9DD7-623957694EB9}"/>
    <dgm:cxn modelId="{F04E103A-79EF-4027-8CB7-74827D63CBA5}" srcId="{43AD512F-802D-4A9D-B61C-B015FBB65A8F}" destId="{434E5D9D-C2C8-4C8D-9750-779CC184EAA6}" srcOrd="1" destOrd="0" parTransId="{01E91217-4B90-4B84-922C-951AD5593871}" sibTransId="{3857E1F3-B5AC-4C36-B1F9-AC1EBF11ACA1}"/>
    <dgm:cxn modelId="{BDB06C5D-F739-4CE1-BC92-B7E0944D86D6}" srcId="{43AD512F-802D-4A9D-B61C-B015FBB65A8F}" destId="{260F13C4-D239-4685-B347-A7D3A9453943}" srcOrd="3" destOrd="0" parTransId="{1C7DCA6E-A127-49E5-A838-C39B91C81785}" sibTransId="{4A230AEB-C7A1-453C-B9CF-A5DB0F9D3DBA}"/>
    <dgm:cxn modelId="{00B64F5D-FEE8-465A-B6AD-52128CBBB5A8}" type="presOf" srcId="{1EEC3609-4AD9-4DDC-9DD7-623957694EB9}" destId="{0DC4494D-DE9E-4D20-8360-09314C4A5E0D}" srcOrd="0" destOrd="0" presId="urn:microsoft.com/office/officeart/2005/8/layout/process5"/>
    <dgm:cxn modelId="{D3A17267-18F5-4E48-B3FE-E1784FE1285B}" type="presOf" srcId="{260F13C4-D239-4685-B347-A7D3A9453943}" destId="{8ACD2337-4949-474C-A766-6E7684DA8873}" srcOrd="0" destOrd="0" presId="urn:microsoft.com/office/officeart/2005/8/layout/process5"/>
    <dgm:cxn modelId="{8640336B-1974-40A5-AC35-F3B951C19693}" type="presOf" srcId="{43AD512F-802D-4A9D-B61C-B015FBB65A8F}" destId="{932B35DE-D10D-4AD8-9A44-E4FC4B604464}" srcOrd="0" destOrd="0" presId="urn:microsoft.com/office/officeart/2005/8/layout/process5"/>
    <dgm:cxn modelId="{E2B3CD78-D463-41EC-B07F-BC500CB63849}" type="presOf" srcId="{434E5D9D-C2C8-4C8D-9750-779CC184EAA6}" destId="{AA072603-248A-45E7-928B-C67EB66424AD}" srcOrd="0" destOrd="0" presId="urn:microsoft.com/office/officeart/2005/8/layout/process5"/>
    <dgm:cxn modelId="{4A34EF87-14BC-4FA5-BCEA-3BEBAF1B8026}" type="presOf" srcId="{E2FFD26D-EAFC-4C2C-9AE5-01F68410A38F}" destId="{0599D722-1314-47EB-B416-85633119F876}" srcOrd="0" destOrd="0" presId="urn:microsoft.com/office/officeart/2005/8/layout/process5"/>
    <dgm:cxn modelId="{279FB68A-5876-4F55-AE39-6E86683EA2E4}" type="presOf" srcId="{3857E1F3-B5AC-4C36-B1F9-AC1EBF11ACA1}" destId="{81CC2CCF-2883-4851-BA53-BE5D176A33C9}" srcOrd="0" destOrd="0" presId="urn:microsoft.com/office/officeart/2005/8/layout/process5"/>
    <dgm:cxn modelId="{E47B3D8D-02C4-4EA7-9FC8-0E71AA23A079}" type="presOf" srcId="{FB72DC2B-F0EF-47BA-9952-7034A2993CA2}" destId="{C38818BC-6126-4239-BA3D-34206341E53F}" srcOrd="0" destOrd="0" presId="urn:microsoft.com/office/officeart/2005/8/layout/process5"/>
    <dgm:cxn modelId="{7EBA6695-AE7F-483B-BF87-164881EF413B}" type="presOf" srcId="{EE976606-3862-4F76-8ECF-844CD7C48B44}" destId="{FCA546FF-51BF-4B54-8398-C7F6F5EEE82B}" srcOrd="0" destOrd="0" presId="urn:microsoft.com/office/officeart/2005/8/layout/process5"/>
    <dgm:cxn modelId="{2B2E45A1-36F6-4C97-8AC8-25F548B08463}" type="presOf" srcId="{C0D70EC5-E2CF-4EAD-921F-C7447CBF1B71}" destId="{1BDBCD6D-59A5-4C15-883E-C639D9B49215}" srcOrd="0" destOrd="0" presId="urn:microsoft.com/office/officeart/2005/8/layout/process5"/>
    <dgm:cxn modelId="{0A6F5AA1-56D2-4172-A488-7591330BAC8F}" srcId="{43AD512F-802D-4A9D-B61C-B015FBB65A8F}" destId="{0668314F-C3CE-4678-AA12-8ABCBD5E5AA6}" srcOrd="4" destOrd="0" parTransId="{082F78D0-28D2-4676-BC83-82988C9BDDE9}" sibTransId="{1A7FCCCC-C811-4E1A-B138-2DC5F19E791D}"/>
    <dgm:cxn modelId="{89696BAC-69F8-41CF-93AB-DC79B231FCD5}" type="presOf" srcId="{846ED378-C90F-4949-B352-85BAB9641183}" destId="{9C05CEF1-4668-471B-A3DA-F4FA375B2217}" srcOrd="0" destOrd="0" presId="urn:microsoft.com/office/officeart/2005/8/layout/process5"/>
    <dgm:cxn modelId="{1ADBFDB5-6961-4CE2-AEBD-7F703B3486C4}" srcId="{43AD512F-802D-4A9D-B61C-B015FBB65A8F}" destId="{C0D70EC5-E2CF-4EAD-921F-C7447CBF1B71}" srcOrd="2" destOrd="0" parTransId="{B5D8A432-B154-4B2E-87BD-A901FB253254}" sibTransId="{846ED378-C90F-4949-B352-85BAB9641183}"/>
    <dgm:cxn modelId="{3988DCBB-882B-4778-BAE0-31004CF429C1}" type="presOf" srcId="{0668314F-C3CE-4678-AA12-8ABCBD5E5AA6}" destId="{F4CEF06E-13AA-47DC-B792-41ECE3C897DA}" srcOrd="0" destOrd="0" presId="urn:microsoft.com/office/officeart/2005/8/layout/process5"/>
    <dgm:cxn modelId="{BC8FF3BC-AFB8-4EB9-BD60-D8932CB4A79E}" type="presOf" srcId="{4A230AEB-C7A1-453C-B9CF-A5DB0F9D3DBA}" destId="{56B99FD7-F4AF-48F5-AA97-9C4EB52081C2}" srcOrd="0" destOrd="0" presId="urn:microsoft.com/office/officeart/2005/8/layout/process5"/>
    <dgm:cxn modelId="{69CEC8BD-7039-4E90-A9C5-E377DFC9F318}" type="presOf" srcId="{1A7FCCCC-C811-4E1A-B138-2DC5F19E791D}" destId="{35473E73-1C94-48F1-81BA-ABC418ED8D99}" srcOrd="0" destOrd="0" presId="urn:microsoft.com/office/officeart/2005/8/layout/process5"/>
    <dgm:cxn modelId="{C4135FC1-A68D-4C91-82D3-CDBAAA51A752}" type="presOf" srcId="{9B916F31-4040-41C4-B025-9CA6C7832EC8}" destId="{01B4C52F-38AA-455F-BC4E-1B4E8415CBA1}" srcOrd="0" destOrd="0" presId="urn:microsoft.com/office/officeart/2005/8/layout/process5"/>
    <dgm:cxn modelId="{DA9592C8-CC42-4B00-952F-4C6E4CF66795}" type="presOf" srcId="{4A230AEB-C7A1-453C-B9CF-A5DB0F9D3DBA}" destId="{A48BC040-D934-492A-86BA-866A5DDA6A0E}" srcOrd="1" destOrd="0" presId="urn:microsoft.com/office/officeart/2005/8/layout/process5"/>
    <dgm:cxn modelId="{E338CACF-EF45-4984-ADAD-05DD67065715}" type="presOf" srcId="{9B916F31-4040-41C4-B025-9CA6C7832EC8}" destId="{043400FC-5590-4DDA-87A9-9287244D6F0C}" srcOrd="1" destOrd="0" presId="urn:microsoft.com/office/officeart/2005/8/layout/process5"/>
    <dgm:cxn modelId="{CB9302F1-6173-484D-8024-8F2976D1C026}" type="presOf" srcId="{1A7FCCCC-C811-4E1A-B138-2DC5F19E791D}" destId="{3DA5B45E-7AE6-415E-9501-80C7D23D3F21}" srcOrd="1" destOrd="0" presId="urn:microsoft.com/office/officeart/2005/8/layout/process5"/>
    <dgm:cxn modelId="{485FCFFB-E4F3-4E28-94F0-42A34ED759D2}" srcId="{43AD512F-802D-4A9D-B61C-B015FBB65A8F}" destId="{E2FFD26D-EAFC-4C2C-9AE5-01F68410A38F}" srcOrd="6" destOrd="0" parTransId="{CA142D31-7854-493A-8000-2B321BC29D36}" sibTransId="{F15C8F22-5B07-4021-B02D-F2E80258C449}"/>
    <dgm:cxn modelId="{B08DA8FD-BF6D-45B3-852A-BDBCE384FE79}" srcId="{43AD512F-802D-4A9D-B61C-B015FBB65A8F}" destId="{EE976606-3862-4F76-8ECF-844CD7C48B44}" srcOrd="0" destOrd="0" parTransId="{9168C0E3-43BF-44D7-8B26-C0F2E234540C}" sibTransId="{9B916F31-4040-41C4-B025-9CA6C7832EC8}"/>
    <dgm:cxn modelId="{99B171E9-7201-4A44-958C-3B81D99487C5}" type="presParOf" srcId="{932B35DE-D10D-4AD8-9A44-E4FC4B604464}" destId="{FCA546FF-51BF-4B54-8398-C7F6F5EEE82B}" srcOrd="0" destOrd="0" presId="urn:microsoft.com/office/officeart/2005/8/layout/process5"/>
    <dgm:cxn modelId="{CC50E058-8447-4F4E-832B-4CD49F8C38BD}" type="presParOf" srcId="{932B35DE-D10D-4AD8-9A44-E4FC4B604464}" destId="{01B4C52F-38AA-455F-BC4E-1B4E8415CBA1}" srcOrd="1" destOrd="0" presId="urn:microsoft.com/office/officeart/2005/8/layout/process5"/>
    <dgm:cxn modelId="{89A9687E-CF94-4F9B-BE4E-24343E44D4CE}" type="presParOf" srcId="{01B4C52F-38AA-455F-BC4E-1B4E8415CBA1}" destId="{043400FC-5590-4DDA-87A9-9287244D6F0C}" srcOrd="0" destOrd="0" presId="urn:microsoft.com/office/officeart/2005/8/layout/process5"/>
    <dgm:cxn modelId="{69D624B7-4BB5-4EB7-9014-3AEDAEB8ED37}" type="presParOf" srcId="{932B35DE-D10D-4AD8-9A44-E4FC4B604464}" destId="{AA072603-248A-45E7-928B-C67EB66424AD}" srcOrd="2" destOrd="0" presId="urn:microsoft.com/office/officeart/2005/8/layout/process5"/>
    <dgm:cxn modelId="{426C2487-7543-466B-A88D-48D84E05D959}" type="presParOf" srcId="{932B35DE-D10D-4AD8-9A44-E4FC4B604464}" destId="{81CC2CCF-2883-4851-BA53-BE5D176A33C9}" srcOrd="3" destOrd="0" presId="urn:microsoft.com/office/officeart/2005/8/layout/process5"/>
    <dgm:cxn modelId="{9756F76A-2712-4EB0-9CFE-2F78B0DE4261}" type="presParOf" srcId="{81CC2CCF-2883-4851-BA53-BE5D176A33C9}" destId="{B595912C-F59E-4938-9173-EB9EA392E99C}" srcOrd="0" destOrd="0" presId="urn:microsoft.com/office/officeart/2005/8/layout/process5"/>
    <dgm:cxn modelId="{027BE018-D379-498A-9996-17FF61C73224}" type="presParOf" srcId="{932B35DE-D10D-4AD8-9A44-E4FC4B604464}" destId="{1BDBCD6D-59A5-4C15-883E-C639D9B49215}" srcOrd="4" destOrd="0" presId="urn:microsoft.com/office/officeart/2005/8/layout/process5"/>
    <dgm:cxn modelId="{210D735F-DF53-4D2B-8764-3F6943857395}" type="presParOf" srcId="{932B35DE-D10D-4AD8-9A44-E4FC4B604464}" destId="{9C05CEF1-4668-471B-A3DA-F4FA375B2217}" srcOrd="5" destOrd="0" presId="urn:microsoft.com/office/officeart/2005/8/layout/process5"/>
    <dgm:cxn modelId="{7A855A62-5CE7-4E7F-8FCD-336BC6519314}" type="presParOf" srcId="{9C05CEF1-4668-471B-A3DA-F4FA375B2217}" destId="{CC662D44-0C2D-43D4-A014-5B21774207C8}" srcOrd="0" destOrd="0" presId="urn:microsoft.com/office/officeart/2005/8/layout/process5"/>
    <dgm:cxn modelId="{E39B2333-E3B8-4009-9EE7-3DA8F7A76201}" type="presParOf" srcId="{932B35DE-D10D-4AD8-9A44-E4FC4B604464}" destId="{8ACD2337-4949-474C-A766-6E7684DA8873}" srcOrd="6" destOrd="0" presId="urn:microsoft.com/office/officeart/2005/8/layout/process5"/>
    <dgm:cxn modelId="{E22EC5DF-A144-4EBA-B10E-FB8773D0B8D3}" type="presParOf" srcId="{932B35DE-D10D-4AD8-9A44-E4FC4B604464}" destId="{56B99FD7-F4AF-48F5-AA97-9C4EB52081C2}" srcOrd="7" destOrd="0" presId="urn:microsoft.com/office/officeart/2005/8/layout/process5"/>
    <dgm:cxn modelId="{7340DA6C-0EEB-441C-99B7-50CE55E8FE10}" type="presParOf" srcId="{56B99FD7-F4AF-48F5-AA97-9C4EB52081C2}" destId="{A48BC040-D934-492A-86BA-866A5DDA6A0E}" srcOrd="0" destOrd="0" presId="urn:microsoft.com/office/officeart/2005/8/layout/process5"/>
    <dgm:cxn modelId="{F679B5F5-C0A4-45A6-A32D-4D548463EF32}" type="presParOf" srcId="{932B35DE-D10D-4AD8-9A44-E4FC4B604464}" destId="{F4CEF06E-13AA-47DC-B792-41ECE3C897DA}" srcOrd="8" destOrd="0" presId="urn:microsoft.com/office/officeart/2005/8/layout/process5"/>
    <dgm:cxn modelId="{7994F6BB-33FA-4729-A85B-A1606C02C5B6}" type="presParOf" srcId="{932B35DE-D10D-4AD8-9A44-E4FC4B604464}" destId="{35473E73-1C94-48F1-81BA-ABC418ED8D99}" srcOrd="9" destOrd="0" presId="urn:microsoft.com/office/officeart/2005/8/layout/process5"/>
    <dgm:cxn modelId="{5EE3B0AA-993C-4951-85CB-C5909D871C74}" type="presParOf" srcId="{35473E73-1C94-48F1-81BA-ABC418ED8D99}" destId="{3DA5B45E-7AE6-415E-9501-80C7D23D3F21}" srcOrd="0" destOrd="0" presId="urn:microsoft.com/office/officeart/2005/8/layout/process5"/>
    <dgm:cxn modelId="{DF174496-AC75-4A6F-9ADB-18B2D5D3724D}" type="presParOf" srcId="{932B35DE-D10D-4AD8-9A44-E4FC4B604464}" destId="{C38818BC-6126-4239-BA3D-34206341E53F}" srcOrd="10" destOrd="0" presId="urn:microsoft.com/office/officeart/2005/8/layout/process5"/>
    <dgm:cxn modelId="{0E8E0255-6210-4B26-AD08-D2DBEBA36249}" type="presParOf" srcId="{932B35DE-D10D-4AD8-9A44-E4FC4B604464}" destId="{0DC4494D-DE9E-4D20-8360-09314C4A5E0D}" srcOrd="11" destOrd="0" presId="urn:microsoft.com/office/officeart/2005/8/layout/process5"/>
    <dgm:cxn modelId="{315062BF-3412-4AF6-8DC3-5F4E62E1DE03}" type="presParOf" srcId="{0DC4494D-DE9E-4D20-8360-09314C4A5E0D}" destId="{54482B59-961F-429B-9802-B466434CAAAC}" srcOrd="0" destOrd="0" presId="urn:microsoft.com/office/officeart/2005/8/layout/process5"/>
    <dgm:cxn modelId="{9E4ED1FD-C976-4795-AB99-C9638FA514A2}" type="presParOf" srcId="{932B35DE-D10D-4AD8-9A44-E4FC4B604464}" destId="{0599D722-1314-47EB-B416-85633119F876}" srcOrd="12"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108B610-9271-4552-9884-9B78DACAFA85}" type="doc">
      <dgm:prSet loTypeId="urn:microsoft.com/office/officeart/2005/8/layout/arrow1" loCatId="process" qsTypeId="urn:microsoft.com/office/officeart/2005/8/quickstyle/simple1" qsCatId="simple" csTypeId="urn:microsoft.com/office/officeart/2005/8/colors/accent1_2" csCatId="accent1" phldr="1"/>
      <dgm:spPr/>
      <dgm:t>
        <a:bodyPr/>
        <a:lstStyle/>
        <a:p>
          <a:endParaRPr lang="en-US"/>
        </a:p>
      </dgm:t>
    </dgm:pt>
    <dgm:pt modelId="{A2D0C5BF-B686-48BF-BBAD-2AF23A7DBDCE}" type="pres">
      <dgm:prSet presAssocID="{5108B610-9271-4552-9884-9B78DACAFA85}" presName="cycle" presStyleCnt="0">
        <dgm:presLayoutVars>
          <dgm:dir/>
          <dgm:resizeHandles val="exact"/>
        </dgm:presLayoutVars>
      </dgm:prSet>
      <dgm:spPr/>
    </dgm:pt>
  </dgm:ptLst>
  <dgm:cxnLst>
    <dgm:cxn modelId="{2F3D75FC-1D10-43C5-96BA-A27CCF02C4C6}" type="presOf" srcId="{5108B610-9271-4552-9884-9B78DACAFA85}" destId="{A2D0C5BF-B686-48BF-BBAD-2AF23A7DBDCE}" srcOrd="0" destOrd="0" presId="urn:microsoft.com/office/officeart/2005/8/layout/arrow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A546FF-51BF-4B54-8398-C7F6F5EEE82B}">
      <dsp:nvSpPr>
        <dsp:cNvPr id="0" name=""/>
        <dsp:cNvSpPr/>
      </dsp:nvSpPr>
      <dsp:spPr>
        <a:xfrm>
          <a:off x="536234" y="0"/>
          <a:ext cx="2419168" cy="145150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SELECTION OF STUDY AREA</a:t>
          </a:r>
        </a:p>
      </dsp:txBody>
      <dsp:txXfrm>
        <a:off x="578747" y="42513"/>
        <a:ext cx="2334142" cy="1366475"/>
      </dsp:txXfrm>
    </dsp:sp>
    <dsp:sp modelId="{01B4C52F-38AA-455F-BC4E-1B4E8415CBA1}">
      <dsp:nvSpPr>
        <dsp:cNvPr id="0" name=""/>
        <dsp:cNvSpPr/>
      </dsp:nvSpPr>
      <dsp:spPr>
        <a:xfrm rot="2372">
          <a:off x="3211128" y="426997"/>
          <a:ext cx="616064" cy="59995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solidFill>
              <a:schemeClr val="tx1"/>
            </a:solidFill>
          </a:endParaRPr>
        </a:p>
      </dsp:txBody>
      <dsp:txXfrm>
        <a:off x="3211128" y="546926"/>
        <a:ext cx="436078" cy="359971"/>
      </dsp:txXfrm>
    </dsp:sp>
    <dsp:sp modelId="{AA072603-248A-45E7-928B-C67EB66424AD}">
      <dsp:nvSpPr>
        <dsp:cNvPr id="0" name=""/>
        <dsp:cNvSpPr/>
      </dsp:nvSpPr>
      <dsp:spPr>
        <a:xfrm>
          <a:off x="4117789" y="2470"/>
          <a:ext cx="2419168" cy="145150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PROBLEM DETERMINATION </a:t>
          </a:r>
        </a:p>
      </dsp:txBody>
      <dsp:txXfrm>
        <a:off x="4160302" y="44983"/>
        <a:ext cx="2334142" cy="1366475"/>
      </dsp:txXfrm>
    </dsp:sp>
    <dsp:sp modelId="{81CC2CCF-2883-4851-BA53-BE5D176A33C9}">
      <dsp:nvSpPr>
        <dsp:cNvPr id="0" name=""/>
        <dsp:cNvSpPr/>
      </dsp:nvSpPr>
      <dsp:spPr>
        <a:xfrm>
          <a:off x="6749845" y="428244"/>
          <a:ext cx="512863" cy="59995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6749845" y="548235"/>
        <a:ext cx="359004" cy="359971"/>
      </dsp:txXfrm>
    </dsp:sp>
    <dsp:sp modelId="{1BDBCD6D-59A5-4C15-883E-C639D9B49215}">
      <dsp:nvSpPr>
        <dsp:cNvPr id="0" name=""/>
        <dsp:cNvSpPr/>
      </dsp:nvSpPr>
      <dsp:spPr>
        <a:xfrm>
          <a:off x="7504625" y="2470"/>
          <a:ext cx="2419168" cy="145150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DATA COLLECTION</a:t>
          </a:r>
        </a:p>
      </dsp:txBody>
      <dsp:txXfrm>
        <a:off x="7547138" y="44983"/>
        <a:ext cx="2334142" cy="1366475"/>
      </dsp:txXfrm>
    </dsp:sp>
    <dsp:sp modelId="{9C05CEF1-4668-471B-A3DA-F4FA375B2217}">
      <dsp:nvSpPr>
        <dsp:cNvPr id="0" name=""/>
        <dsp:cNvSpPr/>
      </dsp:nvSpPr>
      <dsp:spPr>
        <a:xfrm rot="5400000">
          <a:off x="8457778" y="1623314"/>
          <a:ext cx="512863" cy="59995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rot="-5400000">
        <a:off x="8534225" y="1666859"/>
        <a:ext cx="359971" cy="359004"/>
      </dsp:txXfrm>
    </dsp:sp>
    <dsp:sp modelId="{8ACD2337-4949-474C-A766-6E7684DA8873}">
      <dsp:nvSpPr>
        <dsp:cNvPr id="0" name=""/>
        <dsp:cNvSpPr/>
      </dsp:nvSpPr>
      <dsp:spPr>
        <a:xfrm>
          <a:off x="7504625" y="2421639"/>
          <a:ext cx="2419168" cy="145150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ANALYSIS OF WATER RESOURCES</a:t>
          </a:r>
        </a:p>
      </dsp:txBody>
      <dsp:txXfrm>
        <a:off x="7547138" y="2464152"/>
        <a:ext cx="2334142" cy="1366475"/>
      </dsp:txXfrm>
    </dsp:sp>
    <dsp:sp modelId="{56B99FD7-F4AF-48F5-AA97-9C4EB52081C2}">
      <dsp:nvSpPr>
        <dsp:cNvPr id="0" name=""/>
        <dsp:cNvSpPr/>
      </dsp:nvSpPr>
      <dsp:spPr>
        <a:xfrm rot="10800000">
          <a:off x="6778875" y="2847413"/>
          <a:ext cx="512863" cy="59995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rot="10800000">
        <a:off x="6932734" y="2967404"/>
        <a:ext cx="359004" cy="359971"/>
      </dsp:txXfrm>
    </dsp:sp>
    <dsp:sp modelId="{F4CEF06E-13AA-47DC-B792-41ECE3C897DA}">
      <dsp:nvSpPr>
        <dsp:cNvPr id="0" name=""/>
        <dsp:cNvSpPr/>
      </dsp:nvSpPr>
      <dsp:spPr>
        <a:xfrm>
          <a:off x="4117789" y="2421639"/>
          <a:ext cx="2419168" cy="145150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DEVELOPMENT OF WND MODEL</a:t>
          </a:r>
        </a:p>
      </dsp:txBody>
      <dsp:txXfrm>
        <a:off x="4160302" y="2464152"/>
        <a:ext cx="2334142" cy="1366475"/>
      </dsp:txXfrm>
    </dsp:sp>
    <dsp:sp modelId="{35473E73-1C94-48F1-81BA-ABC418ED8D99}">
      <dsp:nvSpPr>
        <dsp:cNvPr id="0" name=""/>
        <dsp:cNvSpPr/>
      </dsp:nvSpPr>
      <dsp:spPr>
        <a:xfrm rot="10800000">
          <a:off x="3392038" y="2847413"/>
          <a:ext cx="512863" cy="59995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rot="10800000">
        <a:off x="3545897" y="2967404"/>
        <a:ext cx="359004" cy="359971"/>
      </dsp:txXfrm>
    </dsp:sp>
    <dsp:sp modelId="{C38818BC-6126-4239-BA3D-34206341E53F}">
      <dsp:nvSpPr>
        <dsp:cNvPr id="0" name=""/>
        <dsp:cNvSpPr/>
      </dsp:nvSpPr>
      <dsp:spPr>
        <a:xfrm>
          <a:off x="730953" y="2421639"/>
          <a:ext cx="2419168" cy="145150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t>HYDRULIC ANALYSIS</a:t>
          </a:r>
          <a:endParaRPr lang="en-US" sz="2400" kern="1200" dirty="0"/>
        </a:p>
      </dsp:txBody>
      <dsp:txXfrm>
        <a:off x="773466" y="2464152"/>
        <a:ext cx="2334142" cy="1366475"/>
      </dsp:txXfrm>
    </dsp:sp>
    <dsp:sp modelId="{0DC4494D-DE9E-4D20-8360-09314C4A5E0D}">
      <dsp:nvSpPr>
        <dsp:cNvPr id="0" name=""/>
        <dsp:cNvSpPr/>
      </dsp:nvSpPr>
      <dsp:spPr>
        <a:xfrm rot="5400000">
          <a:off x="1684105" y="4042482"/>
          <a:ext cx="512863" cy="59995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rot="-5400000">
        <a:off x="1760552" y="4086027"/>
        <a:ext cx="359971" cy="359004"/>
      </dsp:txXfrm>
    </dsp:sp>
    <dsp:sp modelId="{0599D722-1314-47EB-B416-85633119F876}">
      <dsp:nvSpPr>
        <dsp:cNvPr id="0" name=""/>
        <dsp:cNvSpPr/>
      </dsp:nvSpPr>
      <dsp:spPr>
        <a:xfrm>
          <a:off x="730953" y="4840808"/>
          <a:ext cx="2419168" cy="145150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t>HYDRULIC ANALYSIS</a:t>
          </a:r>
          <a:endParaRPr lang="en-US" sz="2400" kern="1200" dirty="0"/>
        </a:p>
      </dsp:txBody>
      <dsp:txXfrm>
        <a:off x="773466" y="4883321"/>
        <a:ext cx="2334142" cy="13664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2029A6-5139-4504-B4B1-3DD2C52E07B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73948FF-B622-44DE-A4B1-22327DE3B05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BBFA237-3069-476E-AF6D-9A044D27EA7E}"/>
              </a:ext>
            </a:extLst>
          </p:cNvPr>
          <p:cNvSpPr>
            <a:spLocks noGrp="1"/>
          </p:cNvSpPr>
          <p:nvPr>
            <p:ph type="dt" sz="half" idx="10"/>
          </p:nvPr>
        </p:nvSpPr>
        <p:spPr/>
        <p:txBody>
          <a:bodyPr/>
          <a:lstStyle/>
          <a:p>
            <a:fld id="{5D1BF873-DB0D-438E-B054-1D5650B3C4C5}" type="datetimeFigureOut">
              <a:rPr lang="en-US" smtClean="0"/>
              <a:pPr/>
              <a:t>7/1/2020</a:t>
            </a:fld>
            <a:endParaRPr lang="en-US"/>
          </a:p>
        </p:txBody>
      </p:sp>
      <p:sp>
        <p:nvSpPr>
          <p:cNvPr id="5" name="Footer Placeholder 4">
            <a:extLst>
              <a:ext uri="{FF2B5EF4-FFF2-40B4-BE49-F238E27FC236}">
                <a16:creationId xmlns:a16="http://schemas.microsoft.com/office/drawing/2014/main" id="{771A44A1-9911-4963-8071-D4982E75C9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3583E6-8720-469B-BFFC-E2F5326A51A2}"/>
              </a:ext>
            </a:extLst>
          </p:cNvPr>
          <p:cNvSpPr>
            <a:spLocks noGrp="1"/>
          </p:cNvSpPr>
          <p:nvPr>
            <p:ph type="sldNum" sz="quarter" idx="12"/>
          </p:nvPr>
        </p:nvSpPr>
        <p:spPr/>
        <p:txBody>
          <a:bodyPr/>
          <a:lstStyle/>
          <a:p>
            <a:fld id="{C0DA1414-4E30-4D10-8F61-6EC8B6C10F81}" type="slidenum">
              <a:rPr lang="en-US" smtClean="0"/>
              <a:pPr/>
              <a:t>‹#›</a:t>
            </a:fld>
            <a:endParaRPr lang="en-US"/>
          </a:p>
        </p:txBody>
      </p:sp>
    </p:spTree>
    <p:extLst>
      <p:ext uri="{BB962C8B-B14F-4D97-AF65-F5344CB8AC3E}">
        <p14:creationId xmlns:p14="http://schemas.microsoft.com/office/powerpoint/2010/main" val="24552595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258BC-54FE-4945-95CB-BCDB4A1B6A1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F10233A-4F1C-4D8C-AED0-CFFEEB93A95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2658A6-8BB1-49D3-A613-F611FD847579}"/>
              </a:ext>
            </a:extLst>
          </p:cNvPr>
          <p:cNvSpPr>
            <a:spLocks noGrp="1"/>
          </p:cNvSpPr>
          <p:nvPr>
            <p:ph type="dt" sz="half" idx="10"/>
          </p:nvPr>
        </p:nvSpPr>
        <p:spPr/>
        <p:txBody>
          <a:bodyPr/>
          <a:lstStyle/>
          <a:p>
            <a:fld id="{5D1BF873-DB0D-438E-B054-1D5650B3C4C5}" type="datetimeFigureOut">
              <a:rPr lang="en-US" smtClean="0"/>
              <a:pPr/>
              <a:t>7/1/2020</a:t>
            </a:fld>
            <a:endParaRPr lang="en-US"/>
          </a:p>
        </p:txBody>
      </p:sp>
      <p:sp>
        <p:nvSpPr>
          <p:cNvPr id="5" name="Footer Placeholder 4">
            <a:extLst>
              <a:ext uri="{FF2B5EF4-FFF2-40B4-BE49-F238E27FC236}">
                <a16:creationId xmlns:a16="http://schemas.microsoft.com/office/drawing/2014/main" id="{4B0DFE0D-3729-4EFC-900B-670607FA91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E571C6-72BF-430F-BB98-AA4AAEA6F09B}"/>
              </a:ext>
            </a:extLst>
          </p:cNvPr>
          <p:cNvSpPr>
            <a:spLocks noGrp="1"/>
          </p:cNvSpPr>
          <p:nvPr>
            <p:ph type="sldNum" sz="quarter" idx="12"/>
          </p:nvPr>
        </p:nvSpPr>
        <p:spPr/>
        <p:txBody>
          <a:bodyPr/>
          <a:lstStyle/>
          <a:p>
            <a:fld id="{C0DA1414-4E30-4D10-8F61-6EC8B6C10F81}" type="slidenum">
              <a:rPr lang="en-US" smtClean="0"/>
              <a:pPr/>
              <a:t>‹#›</a:t>
            </a:fld>
            <a:endParaRPr lang="en-US"/>
          </a:p>
        </p:txBody>
      </p:sp>
    </p:spTree>
    <p:extLst>
      <p:ext uri="{BB962C8B-B14F-4D97-AF65-F5344CB8AC3E}">
        <p14:creationId xmlns:p14="http://schemas.microsoft.com/office/powerpoint/2010/main" val="13560079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876EA4-0F4A-4F84-8081-A2738AF7A36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FDAC925-6DE5-4482-85F8-0F74B7AA986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2874B8-62C6-4ECE-AD37-45227CB34CAA}"/>
              </a:ext>
            </a:extLst>
          </p:cNvPr>
          <p:cNvSpPr>
            <a:spLocks noGrp="1"/>
          </p:cNvSpPr>
          <p:nvPr>
            <p:ph type="dt" sz="half" idx="10"/>
          </p:nvPr>
        </p:nvSpPr>
        <p:spPr/>
        <p:txBody>
          <a:bodyPr/>
          <a:lstStyle/>
          <a:p>
            <a:fld id="{5D1BF873-DB0D-438E-B054-1D5650B3C4C5}" type="datetimeFigureOut">
              <a:rPr lang="en-US" smtClean="0"/>
              <a:pPr/>
              <a:t>7/1/2020</a:t>
            </a:fld>
            <a:endParaRPr lang="en-US"/>
          </a:p>
        </p:txBody>
      </p:sp>
      <p:sp>
        <p:nvSpPr>
          <p:cNvPr id="5" name="Footer Placeholder 4">
            <a:extLst>
              <a:ext uri="{FF2B5EF4-FFF2-40B4-BE49-F238E27FC236}">
                <a16:creationId xmlns:a16="http://schemas.microsoft.com/office/drawing/2014/main" id="{6202DDAB-88AA-456E-B10A-DC7379BD74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8751B5-FF48-4EF6-BBDA-5323EAE0B908}"/>
              </a:ext>
            </a:extLst>
          </p:cNvPr>
          <p:cNvSpPr>
            <a:spLocks noGrp="1"/>
          </p:cNvSpPr>
          <p:nvPr>
            <p:ph type="sldNum" sz="quarter" idx="12"/>
          </p:nvPr>
        </p:nvSpPr>
        <p:spPr/>
        <p:txBody>
          <a:bodyPr/>
          <a:lstStyle/>
          <a:p>
            <a:fld id="{C0DA1414-4E30-4D10-8F61-6EC8B6C10F81}" type="slidenum">
              <a:rPr lang="en-US" smtClean="0"/>
              <a:pPr/>
              <a:t>‹#›</a:t>
            </a:fld>
            <a:endParaRPr lang="en-US"/>
          </a:p>
        </p:txBody>
      </p:sp>
    </p:spTree>
    <p:extLst>
      <p:ext uri="{BB962C8B-B14F-4D97-AF65-F5344CB8AC3E}">
        <p14:creationId xmlns:p14="http://schemas.microsoft.com/office/powerpoint/2010/main" val="3188700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4AAF0-C2E7-443C-9292-6CADAB2D3D0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0E6EE09-8E5C-40B6-89A6-4F6BB60FFE2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E7DD82-7E2F-40F2-8EAB-9DD347D566D6}"/>
              </a:ext>
            </a:extLst>
          </p:cNvPr>
          <p:cNvSpPr>
            <a:spLocks noGrp="1"/>
          </p:cNvSpPr>
          <p:nvPr>
            <p:ph type="dt" sz="half" idx="10"/>
          </p:nvPr>
        </p:nvSpPr>
        <p:spPr/>
        <p:txBody>
          <a:bodyPr/>
          <a:lstStyle/>
          <a:p>
            <a:fld id="{5D1BF873-DB0D-438E-B054-1D5650B3C4C5}" type="datetimeFigureOut">
              <a:rPr lang="en-US" smtClean="0"/>
              <a:pPr/>
              <a:t>7/1/2020</a:t>
            </a:fld>
            <a:endParaRPr lang="en-US"/>
          </a:p>
        </p:txBody>
      </p:sp>
      <p:sp>
        <p:nvSpPr>
          <p:cNvPr id="5" name="Footer Placeholder 4">
            <a:extLst>
              <a:ext uri="{FF2B5EF4-FFF2-40B4-BE49-F238E27FC236}">
                <a16:creationId xmlns:a16="http://schemas.microsoft.com/office/drawing/2014/main" id="{B2A184C0-40AB-4786-97D9-3227C80B65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B39090-B7EE-4671-BAA1-9C99B76EDB96}"/>
              </a:ext>
            </a:extLst>
          </p:cNvPr>
          <p:cNvSpPr>
            <a:spLocks noGrp="1"/>
          </p:cNvSpPr>
          <p:nvPr>
            <p:ph type="sldNum" sz="quarter" idx="12"/>
          </p:nvPr>
        </p:nvSpPr>
        <p:spPr/>
        <p:txBody>
          <a:bodyPr/>
          <a:lstStyle/>
          <a:p>
            <a:fld id="{C0DA1414-4E30-4D10-8F61-6EC8B6C10F81}" type="slidenum">
              <a:rPr lang="en-US" smtClean="0"/>
              <a:pPr/>
              <a:t>‹#›</a:t>
            </a:fld>
            <a:endParaRPr lang="en-US"/>
          </a:p>
        </p:txBody>
      </p:sp>
    </p:spTree>
    <p:extLst>
      <p:ext uri="{BB962C8B-B14F-4D97-AF65-F5344CB8AC3E}">
        <p14:creationId xmlns:p14="http://schemas.microsoft.com/office/powerpoint/2010/main" val="1369923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DE322-325E-4099-9743-973E5DAE1A3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7A4B076-0985-4335-9D21-EFCAC9FCD4A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E1CDEB3-D0B6-4CB8-9206-008298D07614}"/>
              </a:ext>
            </a:extLst>
          </p:cNvPr>
          <p:cNvSpPr>
            <a:spLocks noGrp="1"/>
          </p:cNvSpPr>
          <p:nvPr>
            <p:ph type="dt" sz="half" idx="10"/>
          </p:nvPr>
        </p:nvSpPr>
        <p:spPr/>
        <p:txBody>
          <a:bodyPr/>
          <a:lstStyle/>
          <a:p>
            <a:fld id="{5D1BF873-DB0D-438E-B054-1D5650B3C4C5}" type="datetimeFigureOut">
              <a:rPr lang="en-US" smtClean="0"/>
              <a:pPr/>
              <a:t>7/1/2020</a:t>
            </a:fld>
            <a:endParaRPr lang="en-US"/>
          </a:p>
        </p:txBody>
      </p:sp>
      <p:sp>
        <p:nvSpPr>
          <p:cNvPr id="5" name="Footer Placeholder 4">
            <a:extLst>
              <a:ext uri="{FF2B5EF4-FFF2-40B4-BE49-F238E27FC236}">
                <a16:creationId xmlns:a16="http://schemas.microsoft.com/office/drawing/2014/main" id="{ED2B8186-51F4-496A-ADAF-4B3FCD40C6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76A3F5-77CD-43E5-ADA4-98CC936F6E5F}"/>
              </a:ext>
            </a:extLst>
          </p:cNvPr>
          <p:cNvSpPr>
            <a:spLocks noGrp="1"/>
          </p:cNvSpPr>
          <p:nvPr>
            <p:ph type="sldNum" sz="quarter" idx="12"/>
          </p:nvPr>
        </p:nvSpPr>
        <p:spPr/>
        <p:txBody>
          <a:bodyPr/>
          <a:lstStyle/>
          <a:p>
            <a:fld id="{C0DA1414-4E30-4D10-8F61-6EC8B6C10F81}" type="slidenum">
              <a:rPr lang="en-US" smtClean="0"/>
              <a:pPr/>
              <a:t>‹#›</a:t>
            </a:fld>
            <a:endParaRPr lang="en-US"/>
          </a:p>
        </p:txBody>
      </p:sp>
    </p:spTree>
    <p:extLst>
      <p:ext uri="{BB962C8B-B14F-4D97-AF65-F5344CB8AC3E}">
        <p14:creationId xmlns:p14="http://schemas.microsoft.com/office/powerpoint/2010/main" val="13737402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F48AE-C79F-4942-BC04-7425ABC4645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2A489B1-A07E-466D-891F-3E12F0656DD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DAB4AEB-41B4-4A0B-AD07-08409BA301F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A791CE8-0731-466B-83FD-36C3A69FD2B3}"/>
              </a:ext>
            </a:extLst>
          </p:cNvPr>
          <p:cNvSpPr>
            <a:spLocks noGrp="1"/>
          </p:cNvSpPr>
          <p:nvPr>
            <p:ph type="dt" sz="half" idx="10"/>
          </p:nvPr>
        </p:nvSpPr>
        <p:spPr/>
        <p:txBody>
          <a:bodyPr/>
          <a:lstStyle/>
          <a:p>
            <a:fld id="{5D1BF873-DB0D-438E-B054-1D5650B3C4C5}" type="datetimeFigureOut">
              <a:rPr lang="en-US" smtClean="0"/>
              <a:pPr/>
              <a:t>7/1/2020</a:t>
            </a:fld>
            <a:endParaRPr lang="en-US"/>
          </a:p>
        </p:txBody>
      </p:sp>
      <p:sp>
        <p:nvSpPr>
          <p:cNvPr id="6" name="Footer Placeholder 5">
            <a:extLst>
              <a:ext uri="{FF2B5EF4-FFF2-40B4-BE49-F238E27FC236}">
                <a16:creationId xmlns:a16="http://schemas.microsoft.com/office/drawing/2014/main" id="{5428301C-BC29-4358-9E40-A3AEA6B4C08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67F621-F6D8-4519-95C2-B1A8C39FF525}"/>
              </a:ext>
            </a:extLst>
          </p:cNvPr>
          <p:cNvSpPr>
            <a:spLocks noGrp="1"/>
          </p:cNvSpPr>
          <p:nvPr>
            <p:ph type="sldNum" sz="quarter" idx="12"/>
          </p:nvPr>
        </p:nvSpPr>
        <p:spPr/>
        <p:txBody>
          <a:bodyPr/>
          <a:lstStyle/>
          <a:p>
            <a:fld id="{C0DA1414-4E30-4D10-8F61-6EC8B6C10F81}" type="slidenum">
              <a:rPr lang="en-US" smtClean="0"/>
              <a:pPr/>
              <a:t>‹#›</a:t>
            </a:fld>
            <a:endParaRPr lang="en-US"/>
          </a:p>
        </p:txBody>
      </p:sp>
    </p:spTree>
    <p:extLst>
      <p:ext uri="{BB962C8B-B14F-4D97-AF65-F5344CB8AC3E}">
        <p14:creationId xmlns:p14="http://schemas.microsoft.com/office/powerpoint/2010/main" val="850250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88F7D-48D9-46F3-8133-6FA8329511A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6DBF61B-18C5-4307-990A-DD7437D784D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08F1C1E-35A5-49C1-91F8-88198D90A6B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812C14F-27AF-41E4-A1C3-58EE8CCC85B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0EDA9EF-255A-4E35-BB7B-96B4268FDEA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F7F474E-B2D1-46B7-A67D-7F2B0CEE0D16}"/>
              </a:ext>
            </a:extLst>
          </p:cNvPr>
          <p:cNvSpPr>
            <a:spLocks noGrp="1"/>
          </p:cNvSpPr>
          <p:nvPr>
            <p:ph type="dt" sz="half" idx="10"/>
          </p:nvPr>
        </p:nvSpPr>
        <p:spPr/>
        <p:txBody>
          <a:bodyPr/>
          <a:lstStyle/>
          <a:p>
            <a:fld id="{5D1BF873-DB0D-438E-B054-1D5650B3C4C5}" type="datetimeFigureOut">
              <a:rPr lang="en-US" smtClean="0"/>
              <a:pPr/>
              <a:t>7/1/2020</a:t>
            </a:fld>
            <a:endParaRPr lang="en-US"/>
          </a:p>
        </p:txBody>
      </p:sp>
      <p:sp>
        <p:nvSpPr>
          <p:cNvPr id="8" name="Footer Placeholder 7">
            <a:extLst>
              <a:ext uri="{FF2B5EF4-FFF2-40B4-BE49-F238E27FC236}">
                <a16:creationId xmlns:a16="http://schemas.microsoft.com/office/drawing/2014/main" id="{FC527909-B8CB-4D50-BF8A-FC9F06F0F8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E103F10-DB2F-42B9-A810-18AC4D78D666}"/>
              </a:ext>
            </a:extLst>
          </p:cNvPr>
          <p:cNvSpPr>
            <a:spLocks noGrp="1"/>
          </p:cNvSpPr>
          <p:nvPr>
            <p:ph type="sldNum" sz="quarter" idx="12"/>
          </p:nvPr>
        </p:nvSpPr>
        <p:spPr/>
        <p:txBody>
          <a:bodyPr/>
          <a:lstStyle/>
          <a:p>
            <a:fld id="{C0DA1414-4E30-4D10-8F61-6EC8B6C10F81}" type="slidenum">
              <a:rPr lang="en-US" smtClean="0"/>
              <a:pPr/>
              <a:t>‹#›</a:t>
            </a:fld>
            <a:endParaRPr lang="en-US"/>
          </a:p>
        </p:txBody>
      </p:sp>
    </p:spTree>
    <p:extLst>
      <p:ext uri="{BB962C8B-B14F-4D97-AF65-F5344CB8AC3E}">
        <p14:creationId xmlns:p14="http://schemas.microsoft.com/office/powerpoint/2010/main" val="3658225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0B23D-ED54-48B5-B73D-BFF94E5FD51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C4F9AFE-8A7B-4254-A4D2-D49A91EFD2A4}"/>
              </a:ext>
            </a:extLst>
          </p:cNvPr>
          <p:cNvSpPr>
            <a:spLocks noGrp="1"/>
          </p:cNvSpPr>
          <p:nvPr>
            <p:ph type="dt" sz="half" idx="10"/>
          </p:nvPr>
        </p:nvSpPr>
        <p:spPr/>
        <p:txBody>
          <a:bodyPr/>
          <a:lstStyle/>
          <a:p>
            <a:fld id="{5D1BF873-DB0D-438E-B054-1D5650B3C4C5}" type="datetimeFigureOut">
              <a:rPr lang="en-US" smtClean="0"/>
              <a:pPr/>
              <a:t>7/1/2020</a:t>
            </a:fld>
            <a:endParaRPr lang="en-US"/>
          </a:p>
        </p:txBody>
      </p:sp>
      <p:sp>
        <p:nvSpPr>
          <p:cNvPr id="4" name="Footer Placeholder 3">
            <a:extLst>
              <a:ext uri="{FF2B5EF4-FFF2-40B4-BE49-F238E27FC236}">
                <a16:creationId xmlns:a16="http://schemas.microsoft.com/office/drawing/2014/main" id="{E13F4ED7-7A4A-4DF1-B335-227468FB552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2DE8EBF-4267-4291-9922-4FB0729B4304}"/>
              </a:ext>
            </a:extLst>
          </p:cNvPr>
          <p:cNvSpPr>
            <a:spLocks noGrp="1"/>
          </p:cNvSpPr>
          <p:nvPr>
            <p:ph type="sldNum" sz="quarter" idx="12"/>
          </p:nvPr>
        </p:nvSpPr>
        <p:spPr/>
        <p:txBody>
          <a:bodyPr/>
          <a:lstStyle/>
          <a:p>
            <a:fld id="{C0DA1414-4E30-4D10-8F61-6EC8B6C10F81}" type="slidenum">
              <a:rPr lang="en-US" smtClean="0"/>
              <a:pPr/>
              <a:t>‹#›</a:t>
            </a:fld>
            <a:endParaRPr lang="en-US"/>
          </a:p>
        </p:txBody>
      </p:sp>
    </p:spTree>
    <p:extLst>
      <p:ext uri="{BB962C8B-B14F-4D97-AF65-F5344CB8AC3E}">
        <p14:creationId xmlns:p14="http://schemas.microsoft.com/office/powerpoint/2010/main" val="27479180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E999FE-E68A-49B7-A85B-051678E59440}"/>
              </a:ext>
            </a:extLst>
          </p:cNvPr>
          <p:cNvSpPr>
            <a:spLocks noGrp="1"/>
          </p:cNvSpPr>
          <p:nvPr>
            <p:ph type="dt" sz="half" idx="10"/>
          </p:nvPr>
        </p:nvSpPr>
        <p:spPr/>
        <p:txBody>
          <a:bodyPr/>
          <a:lstStyle/>
          <a:p>
            <a:fld id="{5D1BF873-DB0D-438E-B054-1D5650B3C4C5}" type="datetimeFigureOut">
              <a:rPr lang="en-US" smtClean="0"/>
              <a:pPr/>
              <a:t>7/1/2020</a:t>
            </a:fld>
            <a:endParaRPr lang="en-US"/>
          </a:p>
        </p:txBody>
      </p:sp>
      <p:sp>
        <p:nvSpPr>
          <p:cNvPr id="3" name="Footer Placeholder 2">
            <a:extLst>
              <a:ext uri="{FF2B5EF4-FFF2-40B4-BE49-F238E27FC236}">
                <a16:creationId xmlns:a16="http://schemas.microsoft.com/office/drawing/2014/main" id="{3FF71E9A-0D25-4E28-8A1C-BBF33FD0D5C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492E3DF-5B35-434B-B909-1A11E373D559}"/>
              </a:ext>
            </a:extLst>
          </p:cNvPr>
          <p:cNvSpPr>
            <a:spLocks noGrp="1"/>
          </p:cNvSpPr>
          <p:nvPr>
            <p:ph type="sldNum" sz="quarter" idx="12"/>
          </p:nvPr>
        </p:nvSpPr>
        <p:spPr/>
        <p:txBody>
          <a:bodyPr/>
          <a:lstStyle/>
          <a:p>
            <a:fld id="{C0DA1414-4E30-4D10-8F61-6EC8B6C10F81}" type="slidenum">
              <a:rPr lang="en-US" smtClean="0"/>
              <a:pPr/>
              <a:t>‹#›</a:t>
            </a:fld>
            <a:endParaRPr lang="en-US"/>
          </a:p>
        </p:txBody>
      </p:sp>
    </p:spTree>
    <p:extLst>
      <p:ext uri="{BB962C8B-B14F-4D97-AF65-F5344CB8AC3E}">
        <p14:creationId xmlns:p14="http://schemas.microsoft.com/office/powerpoint/2010/main" val="1244181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D6D36-E7C1-4F59-BE89-73E60C287C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167A7DE-E81B-4620-B50B-36610032794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257434E-EAF2-4CA6-B0D8-51728AEAEE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C1722FB-6B6A-48FF-8AA6-279CE1CD82B4}"/>
              </a:ext>
            </a:extLst>
          </p:cNvPr>
          <p:cNvSpPr>
            <a:spLocks noGrp="1"/>
          </p:cNvSpPr>
          <p:nvPr>
            <p:ph type="dt" sz="half" idx="10"/>
          </p:nvPr>
        </p:nvSpPr>
        <p:spPr/>
        <p:txBody>
          <a:bodyPr/>
          <a:lstStyle/>
          <a:p>
            <a:fld id="{5D1BF873-DB0D-438E-B054-1D5650B3C4C5}" type="datetimeFigureOut">
              <a:rPr lang="en-US" smtClean="0"/>
              <a:pPr/>
              <a:t>7/1/2020</a:t>
            </a:fld>
            <a:endParaRPr lang="en-US"/>
          </a:p>
        </p:txBody>
      </p:sp>
      <p:sp>
        <p:nvSpPr>
          <p:cNvPr id="6" name="Footer Placeholder 5">
            <a:extLst>
              <a:ext uri="{FF2B5EF4-FFF2-40B4-BE49-F238E27FC236}">
                <a16:creationId xmlns:a16="http://schemas.microsoft.com/office/drawing/2014/main" id="{8EDE20B1-63EE-424D-996F-805624FFEB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051FAA-CD97-42D5-96EA-EA2F2CB0A411}"/>
              </a:ext>
            </a:extLst>
          </p:cNvPr>
          <p:cNvSpPr>
            <a:spLocks noGrp="1"/>
          </p:cNvSpPr>
          <p:nvPr>
            <p:ph type="sldNum" sz="quarter" idx="12"/>
          </p:nvPr>
        </p:nvSpPr>
        <p:spPr/>
        <p:txBody>
          <a:bodyPr/>
          <a:lstStyle/>
          <a:p>
            <a:fld id="{C0DA1414-4E30-4D10-8F61-6EC8B6C10F81}" type="slidenum">
              <a:rPr lang="en-US" smtClean="0"/>
              <a:pPr/>
              <a:t>‹#›</a:t>
            </a:fld>
            <a:endParaRPr lang="en-US"/>
          </a:p>
        </p:txBody>
      </p:sp>
    </p:spTree>
    <p:extLst>
      <p:ext uri="{BB962C8B-B14F-4D97-AF65-F5344CB8AC3E}">
        <p14:creationId xmlns:p14="http://schemas.microsoft.com/office/powerpoint/2010/main" val="1472231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78B31-B9E5-4EF0-9307-E3F57D9B3D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53D2421-F0C7-4AF0-9A31-077FEDF14A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194617E-8AFC-4E84-96BA-1739F90C9B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DA6446C-C439-47C9-B8EE-89B99016BDDB}"/>
              </a:ext>
            </a:extLst>
          </p:cNvPr>
          <p:cNvSpPr>
            <a:spLocks noGrp="1"/>
          </p:cNvSpPr>
          <p:nvPr>
            <p:ph type="dt" sz="half" idx="10"/>
          </p:nvPr>
        </p:nvSpPr>
        <p:spPr/>
        <p:txBody>
          <a:bodyPr/>
          <a:lstStyle/>
          <a:p>
            <a:fld id="{5D1BF873-DB0D-438E-B054-1D5650B3C4C5}" type="datetimeFigureOut">
              <a:rPr lang="en-US" smtClean="0"/>
              <a:pPr/>
              <a:t>7/1/2020</a:t>
            </a:fld>
            <a:endParaRPr lang="en-US"/>
          </a:p>
        </p:txBody>
      </p:sp>
      <p:sp>
        <p:nvSpPr>
          <p:cNvPr id="6" name="Footer Placeholder 5">
            <a:extLst>
              <a:ext uri="{FF2B5EF4-FFF2-40B4-BE49-F238E27FC236}">
                <a16:creationId xmlns:a16="http://schemas.microsoft.com/office/drawing/2014/main" id="{13D3DE98-A371-4DBA-BC7C-94CB7A358BD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885E4CC-913A-4D84-A666-54A31E004E03}"/>
              </a:ext>
            </a:extLst>
          </p:cNvPr>
          <p:cNvSpPr>
            <a:spLocks noGrp="1"/>
          </p:cNvSpPr>
          <p:nvPr>
            <p:ph type="sldNum" sz="quarter" idx="12"/>
          </p:nvPr>
        </p:nvSpPr>
        <p:spPr/>
        <p:txBody>
          <a:bodyPr/>
          <a:lstStyle/>
          <a:p>
            <a:fld id="{C0DA1414-4E30-4D10-8F61-6EC8B6C10F81}" type="slidenum">
              <a:rPr lang="en-US" smtClean="0"/>
              <a:pPr/>
              <a:t>‹#›</a:t>
            </a:fld>
            <a:endParaRPr lang="en-US"/>
          </a:p>
        </p:txBody>
      </p:sp>
    </p:spTree>
    <p:extLst>
      <p:ext uri="{BB962C8B-B14F-4D97-AF65-F5344CB8AC3E}">
        <p14:creationId xmlns:p14="http://schemas.microsoft.com/office/powerpoint/2010/main" val="2936754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18FC1FF-06EA-4912-A7B4-F83FE418B4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92BAE9A-C26C-49BC-8EB9-ADD68429EF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08E0BC-E656-4AA9-A746-3D8FB11D45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1BF873-DB0D-438E-B054-1D5650B3C4C5}" type="datetimeFigureOut">
              <a:rPr lang="en-US" smtClean="0"/>
              <a:pPr/>
              <a:t>7/1/2020</a:t>
            </a:fld>
            <a:endParaRPr lang="en-US"/>
          </a:p>
        </p:txBody>
      </p:sp>
      <p:sp>
        <p:nvSpPr>
          <p:cNvPr id="5" name="Footer Placeholder 4">
            <a:extLst>
              <a:ext uri="{FF2B5EF4-FFF2-40B4-BE49-F238E27FC236}">
                <a16:creationId xmlns:a16="http://schemas.microsoft.com/office/drawing/2014/main" id="{8B547CCA-6CFD-4DE2-8BBD-8CFAE2697B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A934502-C5D4-4AF7-8402-3D738BC3F0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DA1414-4E30-4D10-8F61-6EC8B6C10F81}" type="slidenum">
              <a:rPr lang="en-US" smtClean="0"/>
              <a:pPr/>
              <a:t>‹#›</a:t>
            </a:fld>
            <a:endParaRPr lang="en-US"/>
          </a:p>
        </p:txBody>
      </p:sp>
    </p:spTree>
    <p:extLst>
      <p:ext uri="{BB962C8B-B14F-4D97-AF65-F5344CB8AC3E}">
        <p14:creationId xmlns:p14="http://schemas.microsoft.com/office/powerpoint/2010/main" val="16377035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8ACE02-A87D-45AB-81AD-F5C45E45BE40}"/>
              </a:ext>
            </a:extLst>
          </p:cNvPr>
          <p:cNvSpPr>
            <a:spLocks noGrp="1"/>
          </p:cNvSpPr>
          <p:nvPr>
            <p:ph type="ctrTitle"/>
          </p:nvPr>
        </p:nvSpPr>
        <p:spPr>
          <a:xfrm>
            <a:off x="1470991" y="2275550"/>
            <a:ext cx="8637104" cy="4704521"/>
          </a:xfrm>
        </p:spPr>
        <p:txBody>
          <a:bodyPr>
            <a:normAutofit fontScale="90000"/>
          </a:bodyPr>
          <a:lstStyle/>
          <a:p>
            <a:r>
              <a:rPr lang="en-US" dirty="0"/>
              <a:t>Analysis and redesign of </a:t>
            </a:r>
            <a:r>
              <a:rPr lang="en-US" dirty="0" err="1"/>
              <a:t>Selit</a:t>
            </a:r>
            <a:r>
              <a:rPr lang="en-US" dirty="0"/>
              <a:t> Al- Daher water distribution network</a:t>
            </a:r>
            <a:br>
              <a:rPr lang="en-US" dirty="0"/>
            </a:br>
            <a:r>
              <a:rPr lang="en-US" sz="4000" dirty="0"/>
              <a:t>Dr . Mohammad </a:t>
            </a:r>
            <a:r>
              <a:rPr lang="en-US" sz="4000" dirty="0" err="1"/>
              <a:t>Almasri</a:t>
            </a:r>
            <a:br>
              <a:rPr lang="en-US" dirty="0"/>
            </a:br>
            <a:r>
              <a:rPr lang="en-US" sz="4000" dirty="0"/>
              <a:t>prepared by </a:t>
            </a:r>
            <a:r>
              <a:rPr lang="en-US" dirty="0"/>
              <a:t>:- </a:t>
            </a:r>
            <a:r>
              <a:rPr lang="en-US" sz="3600" dirty="0"/>
              <a:t>Ehab Abu </a:t>
            </a:r>
            <a:r>
              <a:rPr lang="en-US" sz="3600" dirty="0" err="1"/>
              <a:t>Diak</a:t>
            </a:r>
            <a:r>
              <a:rPr lang="en-US" sz="3600" dirty="0"/>
              <a:t> </a:t>
            </a:r>
            <a:br>
              <a:rPr lang="en-US" sz="3600" dirty="0"/>
            </a:br>
            <a:r>
              <a:rPr lang="en-US" sz="3600" dirty="0" err="1"/>
              <a:t>Sutlan</a:t>
            </a:r>
            <a:r>
              <a:rPr lang="en-US" sz="3600" dirty="0"/>
              <a:t> Qadri</a:t>
            </a:r>
            <a:r>
              <a:rPr lang="en-US" dirty="0"/>
              <a:t> </a:t>
            </a:r>
            <a:br>
              <a:rPr lang="en-US" dirty="0"/>
            </a:br>
            <a:endParaRPr lang="en-US" dirty="0"/>
          </a:p>
        </p:txBody>
      </p:sp>
      <p:pic>
        <p:nvPicPr>
          <p:cNvPr id="1026" name="Picture 2" descr="ÙØªÙØ¬Ø© Ø¨Ø­Ø« Ø§ÙØµÙØ± Ø¹Ù Ø´Ø¹Ø§Ø± Ø¬Ø§ÙØ¹Ø© Ø§ÙÙØ¬Ø§Ø­ Ø§ÙÙØ·ÙÙØ©">
            <a:extLst>
              <a:ext uri="{FF2B5EF4-FFF2-40B4-BE49-F238E27FC236}">
                <a16:creationId xmlns:a16="http://schemas.microsoft.com/office/drawing/2014/main" id="{2C818A5E-660C-4F95-A1A9-35B7317C14F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37043" y="120295"/>
            <a:ext cx="1905000" cy="19376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7807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1AB21-9150-4E01-B0A0-0A3309E4B410}"/>
              </a:ext>
            </a:extLst>
          </p:cNvPr>
          <p:cNvSpPr>
            <a:spLocks noGrp="1"/>
          </p:cNvSpPr>
          <p:nvPr>
            <p:ph type="title"/>
          </p:nvPr>
        </p:nvSpPr>
        <p:spPr/>
        <p:txBody>
          <a:bodyPr/>
          <a:lstStyle/>
          <a:p>
            <a:r>
              <a:rPr lang="en-US" dirty="0"/>
              <a:t>                             Data Collection</a:t>
            </a:r>
          </a:p>
        </p:txBody>
      </p:sp>
      <p:sp>
        <p:nvSpPr>
          <p:cNvPr id="3" name="Content Placeholder 2">
            <a:extLst>
              <a:ext uri="{FF2B5EF4-FFF2-40B4-BE49-F238E27FC236}">
                <a16:creationId xmlns:a16="http://schemas.microsoft.com/office/drawing/2014/main" id="{DACCC66A-409A-4F7F-8295-2D044F8CC4A3}"/>
              </a:ext>
            </a:extLst>
          </p:cNvPr>
          <p:cNvSpPr>
            <a:spLocks noGrp="1"/>
          </p:cNvSpPr>
          <p:nvPr>
            <p:ph idx="1"/>
          </p:nvPr>
        </p:nvSpPr>
        <p:spPr/>
        <p:txBody>
          <a:bodyPr/>
          <a:lstStyle/>
          <a:p>
            <a:pPr algn="just"/>
            <a:r>
              <a:rPr lang="en-US" dirty="0"/>
              <a:t>We started by collecting data from hard copy reports, GIS shapefiles, meetings with engineers working with the local governorates and asking people living in that area about the water delivered to them</a:t>
            </a:r>
          </a:p>
        </p:txBody>
      </p:sp>
      <p:pic>
        <p:nvPicPr>
          <p:cNvPr id="5122" name="Picture 2" descr="ÙØªÙØ¬Ø© Ø¨Ø­Ø« Ø§ÙØµÙØ± Ø¹Ù âªdata collectionâ¬â">
            <a:extLst>
              <a:ext uri="{FF2B5EF4-FFF2-40B4-BE49-F238E27FC236}">
                <a16:creationId xmlns:a16="http://schemas.microsoft.com/office/drawing/2014/main" id="{9A88D799-EAA5-4EC8-9E49-F20F94D9644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57011" y="3750365"/>
            <a:ext cx="7677978" cy="2902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9159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3D70B4-4023-440E-AF7D-24E0F41E06C9}"/>
              </a:ext>
            </a:extLst>
          </p:cNvPr>
          <p:cNvSpPr>
            <a:spLocks noGrp="1"/>
          </p:cNvSpPr>
          <p:nvPr>
            <p:ph type="title"/>
          </p:nvPr>
        </p:nvSpPr>
        <p:spPr/>
        <p:txBody>
          <a:bodyPr/>
          <a:lstStyle/>
          <a:p>
            <a:pPr algn="just"/>
            <a:r>
              <a:rPr lang="en-US" dirty="0"/>
              <a:t>               Analysis of water </a:t>
            </a:r>
            <a:r>
              <a:rPr lang="en-US" dirty="0" err="1"/>
              <a:t>rosources</a:t>
            </a:r>
            <a:endParaRPr lang="en-US" dirty="0"/>
          </a:p>
        </p:txBody>
      </p:sp>
      <p:sp>
        <p:nvSpPr>
          <p:cNvPr id="3" name="Content Placeholder 2">
            <a:extLst>
              <a:ext uri="{FF2B5EF4-FFF2-40B4-BE49-F238E27FC236}">
                <a16:creationId xmlns:a16="http://schemas.microsoft.com/office/drawing/2014/main" id="{1FCB7D5D-164C-43C2-8B94-8574F7E8817E}"/>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2006957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83B2A-018C-4DB5-B4B9-57695CA18A4D}"/>
              </a:ext>
            </a:extLst>
          </p:cNvPr>
          <p:cNvSpPr>
            <a:spLocks noGrp="1"/>
          </p:cNvSpPr>
          <p:nvPr>
            <p:ph type="ctrTitle"/>
          </p:nvPr>
        </p:nvSpPr>
        <p:spPr>
          <a:xfrm>
            <a:off x="1524000" y="1122363"/>
            <a:ext cx="9144000" cy="852211"/>
          </a:xfrm>
        </p:spPr>
        <p:txBody>
          <a:bodyPr>
            <a:normAutofit fontScale="90000"/>
          </a:bodyPr>
          <a:lstStyle/>
          <a:p>
            <a:r>
              <a:rPr lang="en-US" dirty="0"/>
              <a:t>The Importance of water</a:t>
            </a:r>
          </a:p>
        </p:txBody>
      </p:sp>
      <p:sp>
        <p:nvSpPr>
          <p:cNvPr id="3" name="Subtitle 2">
            <a:extLst>
              <a:ext uri="{FF2B5EF4-FFF2-40B4-BE49-F238E27FC236}">
                <a16:creationId xmlns:a16="http://schemas.microsoft.com/office/drawing/2014/main" id="{E3C79FEC-DED6-46CF-81BD-8B21C752A929}"/>
              </a:ext>
            </a:extLst>
          </p:cNvPr>
          <p:cNvSpPr>
            <a:spLocks noGrp="1"/>
          </p:cNvSpPr>
          <p:nvPr>
            <p:ph type="subTitle" idx="1"/>
          </p:nvPr>
        </p:nvSpPr>
        <p:spPr>
          <a:xfrm>
            <a:off x="1112640" y="2378766"/>
            <a:ext cx="10255562" cy="1610138"/>
          </a:xfrm>
        </p:spPr>
        <p:txBody>
          <a:bodyPr/>
          <a:lstStyle/>
          <a:p>
            <a:r>
              <a:rPr lang="en-US" dirty="0"/>
              <a:t>Water is an essential substance for all human beings , animals and plants . So it is important to have water with good quality in a good and efficient way. And to check if this happening in </a:t>
            </a:r>
            <a:r>
              <a:rPr lang="en-US" dirty="0" err="1"/>
              <a:t>Selit</a:t>
            </a:r>
            <a:r>
              <a:rPr lang="en-US" dirty="0"/>
              <a:t> Al-Daher is our task.</a:t>
            </a:r>
          </a:p>
        </p:txBody>
      </p:sp>
      <p:pic>
        <p:nvPicPr>
          <p:cNvPr id="2050" name="Picture 2" descr="ÙØªÙØ¬Ø© Ø¨Ø­Ø« Ø§ÙØµÙØ± Ø¹Ù ÙÙØ§Ù ÙÙ Ø­ÙÙÙØ©">
            <a:extLst>
              <a:ext uri="{FF2B5EF4-FFF2-40B4-BE49-F238E27FC236}">
                <a16:creationId xmlns:a16="http://schemas.microsoft.com/office/drawing/2014/main" id="{2195C361-72C7-473F-94AB-1EDDB1E3DBD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37262" y="3816626"/>
            <a:ext cx="6041693" cy="2597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74144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1BE075-E69C-47D3-84C3-1AD477455EC3}"/>
              </a:ext>
            </a:extLst>
          </p:cNvPr>
          <p:cNvSpPr>
            <a:spLocks noGrp="1"/>
          </p:cNvSpPr>
          <p:nvPr>
            <p:ph type="ctrTitle"/>
          </p:nvPr>
        </p:nvSpPr>
        <p:spPr>
          <a:xfrm>
            <a:off x="1603515" y="119270"/>
            <a:ext cx="8984972" cy="4094921"/>
          </a:xfrm>
        </p:spPr>
        <p:txBody>
          <a:bodyPr>
            <a:normAutofit/>
          </a:bodyPr>
          <a:lstStyle/>
          <a:p>
            <a:r>
              <a:rPr lang="en-US" sz="4800" dirty="0"/>
              <a:t>Delivering water needs to be in a good ,efficient way through distributing networks, that this network must save energy, money, water and the quality of the delivered water</a:t>
            </a:r>
          </a:p>
        </p:txBody>
      </p:sp>
      <p:sp>
        <p:nvSpPr>
          <p:cNvPr id="3" name="Subtitle 2">
            <a:extLst>
              <a:ext uri="{FF2B5EF4-FFF2-40B4-BE49-F238E27FC236}">
                <a16:creationId xmlns:a16="http://schemas.microsoft.com/office/drawing/2014/main" id="{E4859D14-A63B-4D66-AE26-65E1E98C73CB}"/>
              </a:ext>
            </a:extLst>
          </p:cNvPr>
          <p:cNvSpPr>
            <a:spLocks noGrp="1"/>
          </p:cNvSpPr>
          <p:nvPr>
            <p:ph type="subTitle" idx="1"/>
          </p:nvPr>
        </p:nvSpPr>
        <p:spPr>
          <a:xfrm>
            <a:off x="12364278" y="4569773"/>
            <a:ext cx="8825947" cy="638596"/>
          </a:xfrm>
        </p:spPr>
        <p:txBody>
          <a:bodyPr/>
          <a:lstStyle/>
          <a:p>
            <a:endParaRPr lang="en-US" dirty="0"/>
          </a:p>
        </p:txBody>
      </p:sp>
      <p:pic>
        <p:nvPicPr>
          <p:cNvPr id="3074" name="Picture 2" descr="ÙØªÙØ¬Ø© Ø¨Ø­Ø« Ø§ÙØµÙØ± Ø¹Ù Ø´Ø¨ÙØ© ÙÙØ§Ø³ÙØ± ÙÙØ§Ù">
            <a:extLst>
              <a:ext uri="{FF2B5EF4-FFF2-40B4-BE49-F238E27FC236}">
                <a16:creationId xmlns:a16="http://schemas.microsoft.com/office/drawing/2014/main" id="{E755B7FC-C9BB-48F9-BAF4-3BE10B367FD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63723" y="4214191"/>
            <a:ext cx="8864554" cy="25245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7887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E87C5-5F29-46BD-9711-4151FD588804}"/>
              </a:ext>
            </a:extLst>
          </p:cNvPr>
          <p:cNvSpPr>
            <a:spLocks noGrp="1"/>
          </p:cNvSpPr>
          <p:nvPr>
            <p:ph type="ctrTitle"/>
          </p:nvPr>
        </p:nvSpPr>
        <p:spPr>
          <a:xfrm>
            <a:off x="1782417" y="424070"/>
            <a:ext cx="8627165" cy="2657724"/>
          </a:xfrm>
        </p:spPr>
        <p:txBody>
          <a:bodyPr>
            <a:normAutofit/>
          </a:bodyPr>
          <a:lstStyle/>
          <a:p>
            <a:r>
              <a:rPr lang="en-US" sz="3600" dirty="0"/>
              <a:t>In this project we are studying the WDN of </a:t>
            </a:r>
            <a:r>
              <a:rPr lang="en-US" sz="3600" dirty="0" err="1"/>
              <a:t>Selit</a:t>
            </a:r>
            <a:r>
              <a:rPr lang="en-US" sz="3600" dirty="0"/>
              <a:t> </a:t>
            </a:r>
            <a:r>
              <a:rPr lang="en-US" sz="3600" dirty="0" err="1"/>
              <a:t>Aldaher</a:t>
            </a:r>
            <a:r>
              <a:rPr lang="en-US" sz="3600" dirty="0"/>
              <a:t> to modify or redesign the (WDN) to meet the requirements for the next 30 years if needed.</a:t>
            </a:r>
          </a:p>
        </p:txBody>
      </p:sp>
      <p:sp>
        <p:nvSpPr>
          <p:cNvPr id="3" name="Subtitle 2">
            <a:extLst>
              <a:ext uri="{FF2B5EF4-FFF2-40B4-BE49-F238E27FC236}">
                <a16:creationId xmlns:a16="http://schemas.microsoft.com/office/drawing/2014/main" id="{768A94EC-C0E9-4654-98F8-E8EE5BFE3F41}"/>
              </a:ext>
            </a:extLst>
          </p:cNvPr>
          <p:cNvSpPr>
            <a:spLocks noGrp="1"/>
          </p:cNvSpPr>
          <p:nvPr>
            <p:ph type="subTitle" idx="1"/>
          </p:nvPr>
        </p:nvSpPr>
        <p:spPr>
          <a:xfrm flipH="1">
            <a:off x="10243930" y="5899329"/>
            <a:ext cx="165652" cy="45719"/>
          </a:xfrm>
        </p:spPr>
        <p:txBody>
          <a:bodyPr>
            <a:normAutofit fontScale="25000" lnSpcReduction="20000"/>
          </a:bodyPr>
          <a:lstStyle/>
          <a:p>
            <a:endParaRPr lang="en-US"/>
          </a:p>
        </p:txBody>
      </p:sp>
      <p:pic>
        <p:nvPicPr>
          <p:cNvPr id="6146" name="Picture 2" descr="ÙØªÙØ¬Ø© Ø¨Ø­Ø« Ø§ÙØµÙØ± Ø¹Ù Ø³ÙÙØ© Ø§ÙØ¸ÙØ±">
            <a:extLst>
              <a:ext uri="{FF2B5EF4-FFF2-40B4-BE49-F238E27FC236}">
                <a16:creationId xmlns:a16="http://schemas.microsoft.com/office/drawing/2014/main" id="{DE674274-9DB2-4A08-8E38-5FE86CEADEF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56181" y="3429000"/>
            <a:ext cx="7679635" cy="3004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03962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D5150-CB5B-4175-B387-6F1B931C8A77}"/>
              </a:ext>
            </a:extLst>
          </p:cNvPr>
          <p:cNvSpPr>
            <a:spLocks noGrp="1"/>
          </p:cNvSpPr>
          <p:nvPr>
            <p:ph type="ctrTitle"/>
          </p:nvPr>
        </p:nvSpPr>
        <p:spPr>
          <a:xfrm>
            <a:off x="1557130" y="253197"/>
            <a:ext cx="9077739" cy="3869634"/>
          </a:xfrm>
        </p:spPr>
        <p:txBody>
          <a:bodyPr>
            <a:normAutofit/>
          </a:bodyPr>
          <a:lstStyle/>
          <a:p>
            <a:r>
              <a:rPr lang="en-US" sz="4400" dirty="0"/>
              <a:t>The first objective was studying the water condition on the town by meeting  engineers working with the local governorate and asking people living in that area about the water delivered to them. </a:t>
            </a:r>
          </a:p>
        </p:txBody>
      </p:sp>
      <p:sp>
        <p:nvSpPr>
          <p:cNvPr id="3" name="Subtitle 2">
            <a:extLst>
              <a:ext uri="{FF2B5EF4-FFF2-40B4-BE49-F238E27FC236}">
                <a16:creationId xmlns:a16="http://schemas.microsoft.com/office/drawing/2014/main" id="{10B073E7-A9D2-4950-B723-2357033669B0}"/>
              </a:ext>
            </a:extLst>
          </p:cNvPr>
          <p:cNvSpPr>
            <a:spLocks noGrp="1"/>
          </p:cNvSpPr>
          <p:nvPr>
            <p:ph type="subTitle" idx="1"/>
          </p:nvPr>
        </p:nvSpPr>
        <p:spPr>
          <a:xfrm>
            <a:off x="1537252" y="6796958"/>
            <a:ext cx="8653670" cy="578025"/>
          </a:xfrm>
        </p:spPr>
        <p:txBody>
          <a:bodyPr>
            <a:normAutofit/>
          </a:bodyPr>
          <a:lstStyle/>
          <a:p>
            <a:endParaRPr lang="en-US" dirty="0"/>
          </a:p>
        </p:txBody>
      </p:sp>
      <p:pic>
        <p:nvPicPr>
          <p:cNvPr id="4098" name="Picture 2" descr="ÙØªÙØ¬Ø© Ø¨Ø­Ø« Ø§ÙØµÙØ± Ø¹Ù ÙÙØ§Ø¨ÙØ© ÙØ¹ Ø¹Ø§ÙØ© Ø§ÙÙØ§Ø³">
            <a:extLst>
              <a:ext uri="{FF2B5EF4-FFF2-40B4-BE49-F238E27FC236}">
                <a16:creationId xmlns:a16="http://schemas.microsoft.com/office/drawing/2014/main" id="{F7369DED-9366-483A-8AD0-2D78D31584F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9287" y="4336773"/>
            <a:ext cx="8229599" cy="22462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25205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33D46-17D7-4D38-B596-6F04546B1B92}"/>
              </a:ext>
            </a:extLst>
          </p:cNvPr>
          <p:cNvSpPr>
            <a:spLocks noGrp="1"/>
          </p:cNvSpPr>
          <p:nvPr>
            <p:ph type="ctrTitle"/>
          </p:nvPr>
        </p:nvSpPr>
        <p:spPr>
          <a:xfrm>
            <a:off x="1524000" y="331306"/>
            <a:ext cx="8666922" cy="4187686"/>
          </a:xfrm>
        </p:spPr>
        <p:txBody>
          <a:bodyPr>
            <a:normAutofit/>
          </a:bodyPr>
          <a:lstStyle/>
          <a:p>
            <a:pPr algn="just"/>
            <a:r>
              <a:rPr lang="en-US" sz="4800" dirty="0"/>
              <a:t>The second objective was studying the </a:t>
            </a:r>
            <a:r>
              <a:rPr lang="en-US" sz="4800" dirty="0" err="1"/>
              <a:t>hydrulic</a:t>
            </a:r>
            <a:r>
              <a:rPr lang="en-US" sz="4800" dirty="0"/>
              <a:t> condition for the existing WDN using programs like (</a:t>
            </a:r>
            <a:r>
              <a:rPr lang="en-US" sz="4800" dirty="0" err="1"/>
              <a:t>WaterCAD</a:t>
            </a:r>
            <a:r>
              <a:rPr lang="en-US" sz="4800" dirty="0"/>
              <a:t>) to find results as the amount of water demand, supply, losses and head loss</a:t>
            </a:r>
          </a:p>
        </p:txBody>
      </p:sp>
      <p:sp>
        <p:nvSpPr>
          <p:cNvPr id="3" name="Subtitle 2">
            <a:extLst>
              <a:ext uri="{FF2B5EF4-FFF2-40B4-BE49-F238E27FC236}">
                <a16:creationId xmlns:a16="http://schemas.microsoft.com/office/drawing/2014/main" id="{9626E008-7B0C-46CE-92E6-32E1633C4408}"/>
              </a:ext>
            </a:extLst>
          </p:cNvPr>
          <p:cNvSpPr>
            <a:spLocks noGrp="1"/>
          </p:cNvSpPr>
          <p:nvPr>
            <p:ph type="subTitle" idx="1"/>
          </p:nvPr>
        </p:nvSpPr>
        <p:spPr>
          <a:xfrm>
            <a:off x="1709530" y="5340627"/>
            <a:ext cx="45719" cy="53008"/>
          </a:xfrm>
        </p:spPr>
        <p:txBody>
          <a:bodyPr>
            <a:normAutofit fontScale="25000" lnSpcReduction="20000"/>
          </a:bodyPr>
          <a:lstStyle/>
          <a:p>
            <a:endParaRPr lang="en-US" dirty="0"/>
          </a:p>
        </p:txBody>
      </p:sp>
    </p:spTree>
    <p:extLst>
      <p:ext uri="{BB962C8B-B14F-4D97-AF65-F5344CB8AC3E}">
        <p14:creationId xmlns:p14="http://schemas.microsoft.com/office/powerpoint/2010/main" val="1569088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E7EB21B1-0D01-462C-8C53-3182567FED2A}"/>
              </a:ext>
            </a:extLst>
          </p:cNvPr>
          <p:cNvGraphicFramePr/>
          <p:nvPr>
            <p:extLst>
              <p:ext uri="{D42A27DB-BD31-4B8C-83A1-F6EECF244321}">
                <p14:modId xmlns:p14="http://schemas.microsoft.com/office/powerpoint/2010/main" val="412706332"/>
              </p:ext>
            </p:extLst>
          </p:nvPr>
        </p:nvGraphicFramePr>
        <p:xfrm>
          <a:off x="596349" y="357810"/>
          <a:ext cx="10654748" cy="62947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1" name="Diagram 10">
            <a:extLst>
              <a:ext uri="{FF2B5EF4-FFF2-40B4-BE49-F238E27FC236}">
                <a16:creationId xmlns:a16="http://schemas.microsoft.com/office/drawing/2014/main" id="{C95E665F-2428-45FB-9C89-B74AB0EE2B29}"/>
              </a:ext>
            </a:extLst>
          </p:cNvPr>
          <p:cNvGraphicFramePr/>
          <p:nvPr>
            <p:extLst>
              <p:ext uri="{D42A27DB-BD31-4B8C-83A1-F6EECF244321}">
                <p14:modId xmlns:p14="http://schemas.microsoft.com/office/powerpoint/2010/main" val="969044613"/>
              </p:ext>
            </p:extLst>
          </p:nvPr>
        </p:nvGraphicFramePr>
        <p:xfrm>
          <a:off x="940903" y="5671930"/>
          <a:ext cx="3260036" cy="69168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8357586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1ED9D-1418-461E-BB2E-3B8D24BD58D9}"/>
              </a:ext>
            </a:extLst>
          </p:cNvPr>
          <p:cNvSpPr>
            <a:spLocks noGrp="1"/>
          </p:cNvSpPr>
          <p:nvPr>
            <p:ph type="ctrTitle"/>
          </p:nvPr>
        </p:nvSpPr>
        <p:spPr/>
        <p:txBody>
          <a:bodyPr/>
          <a:lstStyle/>
          <a:p>
            <a:r>
              <a:rPr lang="en-US" dirty="0"/>
              <a:t>The study area </a:t>
            </a:r>
            <a:br>
              <a:rPr lang="en-US" dirty="0"/>
            </a:br>
            <a:endParaRPr lang="en-US" dirty="0"/>
          </a:p>
        </p:txBody>
      </p:sp>
      <p:sp>
        <p:nvSpPr>
          <p:cNvPr id="3" name="Subtitle 2">
            <a:extLst>
              <a:ext uri="{FF2B5EF4-FFF2-40B4-BE49-F238E27FC236}">
                <a16:creationId xmlns:a16="http://schemas.microsoft.com/office/drawing/2014/main" id="{79D8F6F2-3911-49C6-816B-6827C39E6D76}"/>
              </a:ext>
            </a:extLst>
          </p:cNvPr>
          <p:cNvSpPr>
            <a:spLocks noGrp="1"/>
          </p:cNvSpPr>
          <p:nvPr>
            <p:ph type="subTitle" idx="1"/>
          </p:nvPr>
        </p:nvSpPr>
        <p:spPr/>
        <p:txBody>
          <a:bodyPr/>
          <a:lstStyle/>
          <a:p>
            <a:r>
              <a:rPr lang="en-US" dirty="0" err="1"/>
              <a:t>Seilt</a:t>
            </a:r>
            <a:r>
              <a:rPr lang="en-US" dirty="0"/>
              <a:t> </a:t>
            </a:r>
            <a:r>
              <a:rPr lang="en-US" dirty="0" err="1"/>
              <a:t>Aldaher</a:t>
            </a:r>
            <a:r>
              <a:rPr lang="en-US" dirty="0"/>
              <a:t> town lies about 20 km to the south of Jenin city in the north of the west bank, it has a population of 7500 capita. It has large farming areas and about 6 large animal farms , so there  is a high water demand</a:t>
            </a:r>
          </a:p>
        </p:txBody>
      </p:sp>
    </p:spTree>
    <p:extLst>
      <p:ext uri="{BB962C8B-B14F-4D97-AF65-F5344CB8AC3E}">
        <p14:creationId xmlns:p14="http://schemas.microsoft.com/office/powerpoint/2010/main" val="28744048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A6C1C-04B7-4379-B158-AA378D758D8A}"/>
              </a:ext>
            </a:extLst>
          </p:cNvPr>
          <p:cNvSpPr>
            <a:spLocks noGrp="1"/>
          </p:cNvSpPr>
          <p:nvPr>
            <p:ph type="ctrTitle"/>
          </p:nvPr>
        </p:nvSpPr>
        <p:spPr/>
        <p:txBody>
          <a:bodyPr/>
          <a:lstStyle/>
          <a:p>
            <a:r>
              <a:rPr lang="en-US" dirty="0"/>
              <a:t>Problem determination</a:t>
            </a:r>
            <a:br>
              <a:rPr lang="en-US" dirty="0"/>
            </a:br>
            <a:endParaRPr lang="en-US" dirty="0"/>
          </a:p>
        </p:txBody>
      </p:sp>
      <p:sp>
        <p:nvSpPr>
          <p:cNvPr id="3" name="Subtitle 2">
            <a:extLst>
              <a:ext uri="{FF2B5EF4-FFF2-40B4-BE49-F238E27FC236}">
                <a16:creationId xmlns:a16="http://schemas.microsoft.com/office/drawing/2014/main" id="{21B7BDA8-6E3C-4E34-9932-DFFB34E3FC30}"/>
              </a:ext>
            </a:extLst>
          </p:cNvPr>
          <p:cNvSpPr>
            <a:spLocks noGrp="1"/>
          </p:cNvSpPr>
          <p:nvPr>
            <p:ph type="subTitle" idx="1"/>
          </p:nvPr>
        </p:nvSpPr>
        <p:spPr/>
        <p:txBody>
          <a:bodyPr/>
          <a:lstStyle/>
          <a:p>
            <a:r>
              <a:rPr lang="en-US" dirty="0"/>
              <a:t>We found that the (WDN) in this town need to have more loops to deliver water in more than one direction, and it needs to redesign some of its branches to meet the recommended pressure, velocity and energy consumption.</a:t>
            </a:r>
          </a:p>
          <a:p>
            <a:endParaRPr lang="en-US" dirty="0"/>
          </a:p>
        </p:txBody>
      </p:sp>
    </p:spTree>
    <p:extLst>
      <p:ext uri="{BB962C8B-B14F-4D97-AF65-F5344CB8AC3E}">
        <p14:creationId xmlns:p14="http://schemas.microsoft.com/office/powerpoint/2010/main" val="13676400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2021</TotalTime>
  <Words>365</Words>
  <Application>Microsoft Office PowerPoint</Application>
  <PresentationFormat>Widescreen</PresentationFormat>
  <Paragraphs>21</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Analysis and redesign of Selit Al- Daher water distribution network Dr . Mohammad Almasri prepared by :- Ehab Abu Diak  Sutlan Qadri  </vt:lpstr>
      <vt:lpstr>The Importance of water</vt:lpstr>
      <vt:lpstr>Delivering water needs to be in a good ,efficient way through distributing networks, that this network must save energy, money, water and the quality of the delivered water</vt:lpstr>
      <vt:lpstr>In this project we are studying the WDN of Selit Aldaher to modify or redesign the (WDN) to meet the requirements for the next 30 years if needed.</vt:lpstr>
      <vt:lpstr>The first objective was studying the water condition on the town by meeting  engineers working with the local governorate and asking people living in that area about the water delivered to them. </vt:lpstr>
      <vt:lpstr>The second objective was studying the hydrulic condition for the existing WDN using programs like (WaterCAD) to find results as the amount of water demand, supply, losses and head loss</vt:lpstr>
      <vt:lpstr>PowerPoint Presentation</vt:lpstr>
      <vt:lpstr>The study area  </vt:lpstr>
      <vt:lpstr>Problem determination </vt:lpstr>
      <vt:lpstr>                             Data Collection</vt:lpstr>
      <vt:lpstr>               Analysis of water rosources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raed qadri</dc:creator>
  <cp:lastModifiedBy>lab</cp:lastModifiedBy>
  <cp:revision>21</cp:revision>
  <dcterms:created xsi:type="dcterms:W3CDTF">2018-12-19T09:37:28Z</dcterms:created>
  <dcterms:modified xsi:type="dcterms:W3CDTF">2020-07-01T09:36:47Z</dcterms:modified>
</cp:coreProperties>
</file>