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2"/>
    <p:sldId id="319" r:id="rId3"/>
    <p:sldId id="328" r:id="rId4"/>
    <p:sldId id="322" r:id="rId5"/>
    <p:sldId id="329" r:id="rId6"/>
    <p:sldId id="326" r:id="rId7"/>
    <p:sldId id="327" r:id="rId8"/>
    <p:sldId id="331" r:id="rId9"/>
    <p:sldId id="332" r:id="rId10"/>
    <p:sldId id="310" r:id="rId11"/>
  </p:sldIdLst>
  <p:sldSz cx="24384000" cy="13716000"/>
  <p:notesSz cx="6858000" cy="9144000"/>
  <p:defaultTextStyle>
    <a:lvl1pPr algn="ctr" defTabSz="584200">
      <a:defRPr sz="5000">
        <a:latin typeface="+mn-lt"/>
        <a:ea typeface="+mn-ea"/>
        <a:cs typeface="+mn-cs"/>
        <a:sym typeface="Helvetica Light"/>
      </a:defRPr>
    </a:lvl1pPr>
    <a:lvl2pPr indent="228600" algn="ctr" defTabSz="584200">
      <a:defRPr sz="5000">
        <a:latin typeface="+mn-lt"/>
        <a:ea typeface="+mn-ea"/>
        <a:cs typeface="+mn-cs"/>
        <a:sym typeface="Helvetica Light"/>
      </a:defRPr>
    </a:lvl2pPr>
    <a:lvl3pPr indent="457200" algn="ctr" defTabSz="584200">
      <a:defRPr sz="5000">
        <a:latin typeface="+mn-lt"/>
        <a:ea typeface="+mn-ea"/>
        <a:cs typeface="+mn-cs"/>
        <a:sym typeface="Helvetica Light"/>
      </a:defRPr>
    </a:lvl3pPr>
    <a:lvl4pPr indent="685800" algn="ctr" defTabSz="584200">
      <a:defRPr sz="5000">
        <a:latin typeface="+mn-lt"/>
        <a:ea typeface="+mn-ea"/>
        <a:cs typeface="+mn-cs"/>
        <a:sym typeface="Helvetica Light"/>
      </a:defRPr>
    </a:lvl4pPr>
    <a:lvl5pPr indent="914400" algn="ctr" defTabSz="584200">
      <a:defRPr sz="5000">
        <a:latin typeface="+mn-lt"/>
        <a:ea typeface="+mn-ea"/>
        <a:cs typeface="+mn-cs"/>
        <a:sym typeface="Helvetica Light"/>
      </a:defRPr>
    </a:lvl5pPr>
    <a:lvl6pPr indent="1143000" algn="ctr" defTabSz="584200">
      <a:defRPr sz="5000">
        <a:latin typeface="+mn-lt"/>
        <a:ea typeface="+mn-ea"/>
        <a:cs typeface="+mn-cs"/>
        <a:sym typeface="Helvetica Light"/>
      </a:defRPr>
    </a:lvl6pPr>
    <a:lvl7pPr indent="1371600" algn="ctr" defTabSz="584200">
      <a:defRPr sz="5000">
        <a:latin typeface="+mn-lt"/>
        <a:ea typeface="+mn-ea"/>
        <a:cs typeface="+mn-cs"/>
        <a:sym typeface="Helvetica Light"/>
      </a:defRPr>
    </a:lvl7pPr>
    <a:lvl8pPr indent="1600200" algn="ctr" defTabSz="584200">
      <a:defRPr sz="5000">
        <a:latin typeface="+mn-lt"/>
        <a:ea typeface="+mn-ea"/>
        <a:cs typeface="+mn-cs"/>
        <a:sym typeface="Helvetica Light"/>
      </a:defRPr>
    </a:lvl8pPr>
    <a:lvl9pPr indent="1828800" algn="ctr" defTabSz="584200">
      <a:defRPr sz="5000">
        <a:latin typeface="+mn-lt"/>
        <a:ea typeface="+mn-ea"/>
        <a:cs typeface="+mn-cs"/>
        <a:sym typeface="Helvetica Light"/>
      </a:defRPr>
    </a:lvl9pPr>
  </p:defaultTextStyle>
  <p:extLst>
    <p:ext uri="{EFAFB233-063F-42B5-8137-9DF3F51BA10A}">
      <p15:sldGuideLst xmlns=""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3D7"/>
          </a:solidFill>
        </a:fill>
      </a:tcStyle>
    </a:wholeTbl>
    <a:band2H>
      <a:tcTxStyle/>
      <a:tcStyle>
        <a:tcBdr/>
        <a:fill>
          <a:solidFill>
            <a:srgbClr val="C3C2C2"/>
          </a:solidFill>
        </a:fill>
      </a:tcStyle>
    </a:band2H>
    <a:firstCol>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94629" autoAdjust="0"/>
  </p:normalViewPr>
  <p:slideViewPr>
    <p:cSldViewPr snapToGrid="0" snapToObjects="1">
      <p:cViewPr>
        <p:scale>
          <a:sx n="50" d="100"/>
          <a:sy n="50" d="100"/>
        </p:scale>
        <p:origin x="-954" y="-462"/>
      </p:cViewPr>
      <p:guideLst>
        <p:guide orient="horz" pos="4320"/>
        <p:guide pos="76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9" d="100"/>
        <a:sy n="2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hape 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10" name="Shape 1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922692485"/>
      </p:ext>
    </p:extLst>
  </p:cSld>
  <p:clrMap bg1="lt1" tx1="dk1" bg2="lt2" tx2="dk2" accent1="accent1" accent2="accent2" accent3="accent3" accent4="accent4" accent5="accent5" accent6="accent6" hlink="hlink" folHlink="folHlink"/>
  <p:notesStyle>
    <a:lvl1pPr defTabSz="457200">
      <a:lnSpc>
        <a:spcPct val="125000"/>
      </a:lnSpc>
      <a:defRPr sz="3200">
        <a:latin typeface="Avenir Book"/>
        <a:ea typeface="Avenir Book"/>
        <a:cs typeface="Avenir Book"/>
        <a:sym typeface="Avenir Book"/>
      </a:defRPr>
    </a:lvl1pPr>
    <a:lvl2pPr indent="228600" defTabSz="457200">
      <a:lnSpc>
        <a:spcPct val="125000"/>
      </a:lnSpc>
      <a:defRPr sz="3200">
        <a:latin typeface="Avenir Book"/>
        <a:ea typeface="Avenir Book"/>
        <a:cs typeface="Avenir Book"/>
        <a:sym typeface="Avenir Book"/>
      </a:defRPr>
    </a:lvl2pPr>
    <a:lvl3pPr indent="457200" defTabSz="457200">
      <a:lnSpc>
        <a:spcPct val="125000"/>
      </a:lnSpc>
      <a:defRPr sz="3200">
        <a:latin typeface="Avenir Book"/>
        <a:ea typeface="Avenir Book"/>
        <a:cs typeface="Avenir Book"/>
        <a:sym typeface="Avenir Book"/>
      </a:defRPr>
    </a:lvl3pPr>
    <a:lvl4pPr indent="685800" defTabSz="457200">
      <a:lnSpc>
        <a:spcPct val="125000"/>
      </a:lnSpc>
      <a:defRPr sz="3200">
        <a:latin typeface="Avenir Book"/>
        <a:ea typeface="Avenir Book"/>
        <a:cs typeface="Avenir Book"/>
        <a:sym typeface="Avenir Book"/>
      </a:defRPr>
    </a:lvl4pPr>
    <a:lvl5pPr indent="914400" defTabSz="457200">
      <a:lnSpc>
        <a:spcPct val="125000"/>
      </a:lnSpc>
      <a:defRPr sz="3200">
        <a:latin typeface="Avenir Book"/>
        <a:ea typeface="Avenir Book"/>
        <a:cs typeface="Avenir Book"/>
        <a:sym typeface="Avenir Book"/>
      </a:defRPr>
    </a:lvl5pPr>
    <a:lvl6pPr indent="1143000" defTabSz="457200">
      <a:lnSpc>
        <a:spcPct val="125000"/>
      </a:lnSpc>
      <a:defRPr sz="3200">
        <a:latin typeface="Avenir Book"/>
        <a:ea typeface="Avenir Book"/>
        <a:cs typeface="Avenir Book"/>
        <a:sym typeface="Avenir Book"/>
      </a:defRPr>
    </a:lvl6pPr>
    <a:lvl7pPr indent="1371600" defTabSz="457200">
      <a:lnSpc>
        <a:spcPct val="125000"/>
      </a:lnSpc>
      <a:defRPr sz="3200">
        <a:latin typeface="Avenir Book"/>
        <a:ea typeface="Avenir Book"/>
        <a:cs typeface="Avenir Book"/>
        <a:sym typeface="Avenir Book"/>
      </a:defRPr>
    </a:lvl7pPr>
    <a:lvl8pPr indent="1600200" defTabSz="457200">
      <a:lnSpc>
        <a:spcPct val="125000"/>
      </a:lnSpc>
      <a:defRPr sz="3200">
        <a:latin typeface="Avenir Book"/>
        <a:ea typeface="Avenir Book"/>
        <a:cs typeface="Avenir Book"/>
        <a:sym typeface="Avenir Book"/>
      </a:defRPr>
    </a:lvl8pPr>
    <a:lvl9pPr indent="1828800" defTabSz="457200">
      <a:lnSpc>
        <a:spcPct val="125000"/>
      </a:lnSpc>
      <a:defRPr sz="3200">
        <a:latin typeface="Avenir Book"/>
        <a:ea typeface="Avenir Book"/>
        <a:cs typeface="Avenir Book"/>
        <a:sym typeface="Avenir Book"/>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9367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Generic">
    <p:spTree>
      <p:nvGrpSpPr>
        <p:cNvPr id="1" name=""/>
        <p:cNvGrpSpPr/>
        <p:nvPr/>
      </p:nvGrpSpPr>
      <p:grpSpPr>
        <a:xfrm>
          <a:off x="0" y="0"/>
          <a:ext cx="0" cy="0"/>
          <a:chOff x="0" y="0"/>
          <a:chExt cx="0" cy="0"/>
        </a:xfrm>
      </p:grpSpPr>
      <p:sp>
        <p:nvSpPr>
          <p:cNvPr id="5" name="Shape 5"/>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Divisors">
    <p:bg>
      <p:bgPr>
        <a:solidFill>
          <a:srgbClr val="2D363E"/>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Black">
    <p:bg>
      <p:bgPr>
        <a:solidFill>
          <a:srgbClr val="191B1E"/>
        </a:solidFill>
        <a:effectLst/>
      </p:bgPr>
    </p:bg>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6"/>
          <a:srcRect/>
          <a:tile tx="0" ty="0" sx="100000" sy="100000" flip="none" algn="tl"/>
        </a:blipFill>
        <a:effectLst/>
      </p:bgPr>
    </p:bg>
    <p:spTree>
      <p:nvGrpSpPr>
        <p:cNvPr id="1" name=""/>
        <p:cNvGrpSpPr/>
        <p:nvPr/>
      </p:nvGrpSpPr>
      <p:grpSpPr>
        <a:xfrm>
          <a:off x="0" y="0"/>
          <a:ext cx="0" cy="0"/>
          <a:chOff x="0" y="0"/>
          <a:chExt cx="0" cy="0"/>
        </a:xfrm>
      </p:grpSpPr>
      <p:sp>
        <p:nvSpPr>
          <p:cNvPr id="2" name="Shape 2"/>
          <p:cNvSpPr/>
          <p:nvPr/>
        </p:nvSpPr>
        <p:spPr>
          <a:xfrm>
            <a:off x="21760268" y="-190110"/>
            <a:ext cx="668618" cy="1270001"/>
          </a:xfrm>
          <a:prstGeom prst="roundRect">
            <a:avLst>
              <a:gd name="adj" fmla="val 20716"/>
            </a:avLst>
          </a:prstGeom>
          <a:solidFill>
            <a:schemeClr val="accent1"/>
          </a:solidFill>
          <a:ln w="12700">
            <a:miter lim="400000"/>
          </a:ln>
        </p:spPr>
        <p:txBody>
          <a:bodyPr lIns="0" tIns="0" rIns="0" bIns="0" anchor="ctr"/>
          <a:lstStyle/>
          <a:p>
            <a:pPr lvl="0">
              <a:defRPr sz="3200">
                <a:solidFill>
                  <a:srgbClr val="FFFFFF"/>
                </a:solidFill>
              </a:defRPr>
            </a:pPr>
            <a:endParaRPr/>
          </a:p>
        </p:txBody>
      </p:sp>
      <p:sp>
        <p:nvSpPr>
          <p:cNvPr id="3" name="Shape 3"/>
          <p:cNvSpPr>
            <a:spLocks noGrp="1"/>
          </p:cNvSpPr>
          <p:nvPr>
            <p:ph type="sldNum" sz="quarter" idx="2"/>
          </p:nvPr>
        </p:nvSpPr>
        <p:spPr>
          <a:xfrm>
            <a:off x="21869469" y="215921"/>
            <a:ext cx="450216" cy="447676"/>
          </a:xfrm>
          <a:prstGeom prst="rect">
            <a:avLst/>
          </a:prstGeom>
          <a:ln w="12700">
            <a:miter lim="400000"/>
          </a:ln>
        </p:spPr>
        <p:txBody>
          <a:bodyPr wrap="none" lIns="0" tIns="0" rIns="0" bIns="0">
            <a:normAutofit/>
          </a:bodyPr>
          <a:lstStyle>
            <a:lvl1pPr>
              <a:defRPr sz="2000">
                <a:solidFill>
                  <a:srgbClr val="FFFFFF"/>
                </a:solidFill>
                <a:latin typeface="Lato Black"/>
                <a:ea typeface="Lato Black"/>
                <a:cs typeface="Lato Black"/>
                <a:sym typeface="Lato Black"/>
              </a:defRPr>
            </a:lvl1p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spd="med"/>
  <p:txStyles>
    <p:titleStyle>
      <a:lvl1pPr algn="ctr" defTabSz="584200">
        <a:defRPr sz="11200">
          <a:latin typeface="+mn-lt"/>
          <a:ea typeface="+mn-ea"/>
          <a:cs typeface="+mn-cs"/>
          <a:sym typeface="Helvetica Light"/>
        </a:defRPr>
      </a:lvl1pPr>
      <a:lvl2pPr indent="228600" algn="ctr" defTabSz="584200">
        <a:defRPr sz="11200">
          <a:latin typeface="+mn-lt"/>
          <a:ea typeface="+mn-ea"/>
          <a:cs typeface="+mn-cs"/>
          <a:sym typeface="Helvetica Light"/>
        </a:defRPr>
      </a:lvl2pPr>
      <a:lvl3pPr indent="457200" algn="ctr" defTabSz="584200">
        <a:defRPr sz="11200">
          <a:latin typeface="+mn-lt"/>
          <a:ea typeface="+mn-ea"/>
          <a:cs typeface="+mn-cs"/>
          <a:sym typeface="Helvetica Light"/>
        </a:defRPr>
      </a:lvl3pPr>
      <a:lvl4pPr indent="685800" algn="ctr" defTabSz="584200">
        <a:defRPr sz="11200">
          <a:latin typeface="+mn-lt"/>
          <a:ea typeface="+mn-ea"/>
          <a:cs typeface="+mn-cs"/>
          <a:sym typeface="Helvetica Light"/>
        </a:defRPr>
      </a:lvl4pPr>
      <a:lvl5pPr indent="914400" algn="ctr" defTabSz="584200">
        <a:defRPr sz="11200">
          <a:latin typeface="+mn-lt"/>
          <a:ea typeface="+mn-ea"/>
          <a:cs typeface="+mn-cs"/>
          <a:sym typeface="Helvetica Light"/>
        </a:defRPr>
      </a:lvl5pPr>
      <a:lvl6pPr indent="1143000" algn="ctr" defTabSz="584200">
        <a:defRPr sz="11200">
          <a:latin typeface="+mn-lt"/>
          <a:ea typeface="+mn-ea"/>
          <a:cs typeface="+mn-cs"/>
          <a:sym typeface="Helvetica Light"/>
        </a:defRPr>
      </a:lvl6pPr>
      <a:lvl7pPr indent="1371600" algn="ctr" defTabSz="584200">
        <a:defRPr sz="11200">
          <a:latin typeface="+mn-lt"/>
          <a:ea typeface="+mn-ea"/>
          <a:cs typeface="+mn-cs"/>
          <a:sym typeface="Helvetica Light"/>
        </a:defRPr>
      </a:lvl7pPr>
      <a:lvl8pPr indent="1600200" algn="ctr" defTabSz="584200">
        <a:defRPr sz="11200">
          <a:latin typeface="+mn-lt"/>
          <a:ea typeface="+mn-ea"/>
          <a:cs typeface="+mn-cs"/>
          <a:sym typeface="Helvetica Light"/>
        </a:defRPr>
      </a:lvl8pPr>
      <a:lvl9pPr indent="1828800" algn="ctr" defTabSz="584200">
        <a:defRPr sz="11200">
          <a:latin typeface="+mn-lt"/>
          <a:ea typeface="+mn-ea"/>
          <a:cs typeface="+mn-cs"/>
          <a:sym typeface="Helvetica Light"/>
        </a:defRPr>
      </a:lvl9pPr>
    </p:titleStyle>
    <p:bodyStyle>
      <a:lvl1pPr marL="617361" indent="-617361" defTabSz="584200">
        <a:spcBef>
          <a:spcPts val="4200"/>
        </a:spcBef>
        <a:buSzPct val="75000"/>
        <a:buChar char="•"/>
        <a:defRPr sz="2000">
          <a:solidFill>
            <a:srgbClr val="656565"/>
          </a:solidFill>
          <a:latin typeface="Lato"/>
          <a:ea typeface="Lato"/>
          <a:cs typeface="Lato"/>
          <a:sym typeface="Lato"/>
        </a:defRPr>
      </a:lvl1pPr>
      <a:lvl2pPr marL="691444" indent="-246944" defTabSz="584200">
        <a:spcBef>
          <a:spcPts val="4200"/>
        </a:spcBef>
        <a:buSzPct val="75000"/>
        <a:buChar char="•"/>
        <a:defRPr sz="2000">
          <a:solidFill>
            <a:srgbClr val="656565"/>
          </a:solidFill>
          <a:latin typeface="Lato"/>
          <a:ea typeface="Lato"/>
          <a:cs typeface="Lato"/>
          <a:sym typeface="Lato"/>
        </a:defRPr>
      </a:lvl2pPr>
      <a:lvl3pPr marL="1135944" indent="-246944" defTabSz="584200">
        <a:spcBef>
          <a:spcPts val="4200"/>
        </a:spcBef>
        <a:buSzPct val="75000"/>
        <a:buChar char="•"/>
        <a:defRPr sz="2000">
          <a:solidFill>
            <a:srgbClr val="656565"/>
          </a:solidFill>
          <a:latin typeface="Lato"/>
          <a:ea typeface="Lato"/>
          <a:cs typeface="Lato"/>
          <a:sym typeface="Lato"/>
        </a:defRPr>
      </a:lvl3pPr>
      <a:lvl4pPr marL="1580444" indent="-246944" defTabSz="584200">
        <a:spcBef>
          <a:spcPts val="4200"/>
        </a:spcBef>
        <a:buSzPct val="75000"/>
        <a:buChar char="•"/>
        <a:defRPr sz="2000">
          <a:solidFill>
            <a:srgbClr val="656565"/>
          </a:solidFill>
          <a:latin typeface="Lato"/>
          <a:ea typeface="Lato"/>
          <a:cs typeface="Lato"/>
          <a:sym typeface="Lato"/>
        </a:defRPr>
      </a:lvl4pPr>
      <a:lvl5pPr marL="2024944" indent="-246944" defTabSz="584200">
        <a:spcBef>
          <a:spcPts val="4200"/>
        </a:spcBef>
        <a:buSzPct val="75000"/>
        <a:buChar char="•"/>
        <a:defRPr sz="2000">
          <a:solidFill>
            <a:srgbClr val="656565"/>
          </a:solidFill>
          <a:latin typeface="Lato"/>
          <a:ea typeface="Lato"/>
          <a:cs typeface="Lato"/>
          <a:sym typeface="Lato"/>
        </a:defRPr>
      </a:lvl5pPr>
      <a:lvl6pPr marL="2469444" indent="-246944" defTabSz="584200">
        <a:spcBef>
          <a:spcPts val="4200"/>
        </a:spcBef>
        <a:buSzPct val="75000"/>
        <a:buChar char="•"/>
        <a:defRPr sz="2000">
          <a:solidFill>
            <a:srgbClr val="656565"/>
          </a:solidFill>
          <a:latin typeface="Lato"/>
          <a:ea typeface="Lato"/>
          <a:cs typeface="Lato"/>
          <a:sym typeface="Lato"/>
        </a:defRPr>
      </a:lvl6pPr>
      <a:lvl7pPr marL="2913944" indent="-246944" defTabSz="584200">
        <a:spcBef>
          <a:spcPts val="4200"/>
        </a:spcBef>
        <a:buSzPct val="75000"/>
        <a:buChar char="•"/>
        <a:defRPr sz="2000">
          <a:solidFill>
            <a:srgbClr val="656565"/>
          </a:solidFill>
          <a:latin typeface="Lato"/>
          <a:ea typeface="Lato"/>
          <a:cs typeface="Lato"/>
          <a:sym typeface="Lato"/>
        </a:defRPr>
      </a:lvl7pPr>
      <a:lvl8pPr marL="3358444" indent="-246944" defTabSz="584200">
        <a:spcBef>
          <a:spcPts val="4200"/>
        </a:spcBef>
        <a:buSzPct val="75000"/>
        <a:buChar char="•"/>
        <a:defRPr sz="2000">
          <a:solidFill>
            <a:srgbClr val="656565"/>
          </a:solidFill>
          <a:latin typeface="Lato"/>
          <a:ea typeface="Lato"/>
          <a:cs typeface="Lato"/>
          <a:sym typeface="Lato"/>
        </a:defRPr>
      </a:lvl8pPr>
      <a:lvl9pPr marL="3802944" indent="-246944" defTabSz="584200">
        <a:spcBef>
          <a:spcPts val="4200"/>
        </a:spcBef>
        <a:buSzPct val="75000"/>
        <a:buChar char="•"/>
        <a:defRPr sz="2000">
          <a:solidFill>
            <a:srgbClr val="656565"/>
          </a:solidFill>
          <a:latin typeface="Lato"/>
          <a:ea typeface="Lato"/>
          <a:cs typeface="Lato"/>
          <a:sym typeface="Lato"/>
        </a:defRPr>
      </a:lvl9pPr>
    </p:bodyStyle>
    <p:otherStyle>
      <a:lvl1pPr algn="ctr" defTabSz="584200">
        <a:defRPr sz="2000">
          <a:solidFill>
            <a:schemeClr val="tx1"/>
          </a:solidFill>
          <a:latin typeface="+mn-lt"/>
          <a:ea typeface="+mn-ea"/>
          <a:cs typeface="+mn-cs"/>
          <a:sym typeface="Lato Black"/>
        </a:defRPr>
      </a:lvl1pPr>
      <a:lvl2pPr indent="228600" algn="ctr" defTabSz="584200">
        <a:defRPr sz="2000">
          <a:solidFill>
            <a:schemeClr val="tx1"/>
          </a:solidFill>
          <a:latin typeface="+mn-lt"/>
          <a:ea typeface="+mn-ea"/>
          <a:cs typeface="+mn-cs"/>
          <a:sym typeface="Lato Black"/>
        </a:defRPr>
      </a:lvl2pPr>
      <a:lvl3pPr indent="457200" algn="ctr" defTabSz="584200">
        <a:defRPr sz="2000">
          <a:solidFill>
            <a:schemeClr val="tx1"/>
          </a:solidFill>
          <a:latin typeface="+mn-lt"/>
          <a:ea typeface="+mn-ea"/>
          <a:cs typeface="+mn-cs"/>
          <a:sym typeface="Lato Black"/>
        </a:defRPr>
      </a:lvl3pPr>
      <a:lvl4pPr indent="685800" algn="ctr" defTabSz="584200">
        <a:defRPr sz="2000">
          <a:solidFill>
            <a:schemeClr val="tx1"/>
          </a:solidFill>
          <a:latin typeface="+mn-lt"/>
          <a:ea typeface="+mn-ea"/>
          <a:cs typeface="+mn-cs"/>
          <a:sym typeface="Lato Black"/>
        </a:defRPr>
      </a:lvl4pPr>
      <a:lvl5pPr indent="914400" algn="ctr" defTabSz="584200">
        <a:defRPr sz="2000">
          <a:solidFill>
            <a:schemeClr val="tx1"/>
          </a:solidFill>
          <a:latin typeface="+mn-lt"/>
          <a:ea typeface="+mn-ea"/>
          <a:cs typeface="+mn-cs"/>
          <a:sym typeface="Lato Black"/>
        </a:defRPr>
      </a:lvl5pPr>
      <a:lvl6pPr indent="1143000" algn="ctr" defTabSz="584200">
        <a:defRPr sz="2000">
          <a:solidFill>
            <a:schemeClr val="tx1"/>
          </a:solidFill>
          <a:latin typeface="+mn-lt"/>
          <a:ea typeface="+mn-ea"/>
          <a:cs typeface="+mn-cs"/>
          <a:sym typeface="Lato Black"/>
        </a:defRPr>
      </a:lvl6pPr>
      <a:lvl7pPr indent="1371600" algn="ctr" defTabSz="584200">
        <a:defRPr sz="2000">
          <a:solidFill>
            <a:schemeClr val="tx1"/>
          </a:solidFill>
          <a:latin typeface="+mn-lt"/>
          <a:ea typeface="+mn-ea"/>
          <a:cs typeface="+mn-cs"/>
          <a:sym typeface="Lato Black"/>
        </a:defRPr>
      </a:lvl7pPr>
      <a:lvl8pPr indent="1600200" algn="ctr" defTabSz="584200">
        <a:defRPr sz="2000">
          <a:solidFill>
            <a:schemeClr val="tx1"/>
          </a:solidFill>
          <a:latin typeface="+mn-lt"/>
          <a:ea typeface="+mn-ea"/>
          <a:cs typeface="+mn-cs"/>
          <a:sym typeface="Lato Black"/>
        </a:defRPr>
      </a:lvl8pPr>
      <a:lvl9pPr indent="1828800" algn="ctr" defTabSz="584200">
        <a:defRPr sz="2000">
          <a:solidFill>
            <a:schemeClr val="tx1"/>
          </a:solidFill>
          <a:latin typeface="+mn-lt"/>
          <a:ea typeface="+mn-ea"/>
          <a:cs typeface="+mn-cs"/>
          <a:sym typeface="Lato Black"/>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Shape 13"/>
          <p:cNvSpPr/>
          <p:nvPr/>
        </p:nvSpPr>
        <p:spPr>
          <a:xfrm>
            <a:off x="5327680" y="8256249"/>
            <a:ext cx="13920104" cy="1949252"/>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lvl1pPr indent="12700" algn="l" defTabSz="825500">
              <a:defRPr sz="10000">
                <a:solidFill>
                  <a:srgbClr val="53585F"/>
                </a:solidFill>
                <a:latin typeface="Lato Light"/>
                <a:ea typeface="Lato Light"/>
                <a:cs typeface="Lato Light"/>
                <a:sym typeface="Lato Light"/>
              </a:defRPr>
            </a:lvl1pPr>
          </a:lstStyle>
          <a:p>
            <a:pPr lvl="0" algn="ctr">
              <a:defRPr sz="1800">
                <a:solidFill>
                  <a:srgbClr val="000000"/>
                </a:solidFill>
              </a:defRPr>
            </a:pPr>
            <a:r>
              <a:rPr lang="en-US" sz="12000" dirty="0" smtClean="0">
                <a:solidFill>
                  <a:schemeClr val="accent1"/>
                </a:solidFill>
              </a:rPr>
              <a:t>POM System</a:t>
            </a:r>
            <a:endParaRPr sz="6600" dirty="0">
              <a:solidFill>
                <a:schemeClr val="bg2">
                  <a:lumMod val="50000"/>
                </a:schemeClr>
              </a:solidFill>
            </a:endParaRPr>
          </a:p>
        </p:txBody>
      </p:sp>
      <p:sp>
        <p:nvSpPr>
          <p:cNvPr id="16" name="Shape 16"/>
          <p:cNvSpPr/>
          <p:nvPr/>
        </p:nvSpPr>
        <p:spPr>
          <a:xfrm>
            <a:off x="1672061" y="7149579"/>
            <a:ext cx="9595697" cy="6858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4500">
                <a:solidFill>
                  <a:srgbClr val="656565"/>
                </a:solidFill>
                <a:latin typeface="Lato Light"/>
                <a:ea typeface="Lato Light"/>
                <a:cs typeface="Lato Light"/>
                <a:sym typeface="Lato Light"/>
              </a:defRPr>
            </a:lvl1pPr>
          </a:lstStyle>
          <a:p>
            <a:pPr lvl="0">
              <a:lnSpc>
                <a:spcPct val="100000"/>
              </a:lnSpc>
              <a:defRPr sz="1800">
                <a:solidFill>
                  <a:srgbClr val="000000"/>
                </a:solidFill>
              </a:defRPr>
            </a:pPr>
            <a:endParaRPr sz="4500" dirty="0">
              <a:solidFill>
                <a:srgbClr val="656565"/>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58115" y="1141314"/>
            <a:ext cx="7231659" cy="6371620"/>
          </a:xfrm>
          <a:prstGeom prst="rect">
            <a:avLst/>
          </a:prstGeom>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2" nodeType="afterEffect">
                                  <p:stCondLst>
                                    <p:cond delay="100"/>
                                  </p:stCondLst>
                                  <p:iterate>
                                    <p:tmAbs val="0"/>
                                  </p:iterate>
                                  <p:childTnLst>
                                    <p:set>
                                      <p:cBhvr>
                                        <p:cTn id="6" fill="hold"/>
                                        <p:tgtEl>
                                          <p:spTgt spid="13"/>
                                        </p:tgtEl>
                                        <p:attrNameLst>
                                          <p:attrName>style.visibility</p:attrName>
                                        </p:attrNameLst>
                                      </p:cBhvr>
                                      <p:to>
                                        <p:strVal val="visible"/>
                                      </p:to>
                                    </p:set>
                                    <p:anim calcmode="lin" valueType="num">
                                      <p:cBhvr>
                                        <p:cTn id="7" dur="799" fill="hold"/>
                                        <p:tgtEl>
                                          <p:spTgt spid="13"/>
                                        </p:tgtEl>
                                        <p:attrNameLst>
                                          <p:attrName>ppt_x</p:attrName>
                                        </p:attrNameLst>
                                      </p:cBhvr>
                                      <p:tavLst>
                                        <p:tav tm="0">
                                          <p:val>
                                            <p:strVal val="0-#ppt_w/2"/>
                                          </p:val>
                                        </p:tav>
                                        <p:tav tm="100000">
                                          <p:val>
                                            <p:strVal val="#ppt_x"/>
                                          </p:val>
                                        </p:tav>
                                      </p:tavLst>
                                    </p:anim>
                                    <p:anim calcmode="lin" valueType="num">
                                      <p:cBhvr>
                                        <p:cTn id="8" dur="799"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899"/>
                            </p:stCondLst>
                            <p:childTnLst>
                              <p:par>
                                <p:cTn id="10" presetID="2" presetClass="entr" presetSubtype="2" fill="hold" grpId="5" nodeType="afterEffect">
                                  <p:stCondLst>
                                    <p:cond delay="0"/>
                                  </p:stCondLst>
                                  <p:iterate>
                                    <p:tmAbs val="0"/>
                                  </p:iterate>
                                  <p:childTnLst>
                                    <p:set>
                                      <p:cBhvr>
                                        <p:cTn id="11" fill="hold"/>
                                        <p:tgtEl>
                                          <p:spTgt spid="16"/>
                                        </p:tgtEl>
                                        <p:attrNameLst>
                                          <p:attrName>style.visibility</p:attrName>
                                        </p:attrNameLst>
                                      </p:cBhvr>
                                      <p:to>
                                        <p:strVal val="visible"/>
                                      </p:to>
                                    </p:set>
                                    <p:anim calcmode="lin" valueType="num">
                                      <p:cBhvr>
                                        <p:cTn id="12" dur="600" fill="hold"/>
                                        <p:tgtEl>
                                          <p:spTgt spid="16"/>
                                        </p:tgtEl>
                                        <p:attrNameLst>
                                          <p:attrName>ppt_x</p:attrName>
                                        </p:attrNameLst>
                                      </p:cBhvr>
                                      <p:tavLst>
                                        <p:tav tm="0">
                                          <p:val>
                                            <p:strVal val="1+#ppt_w/2"/>
                                          </p:val>
                                        </p:tav>
                                        <p:tav tm="100000">
                                          <p:val>
                                            <p:strVal val="#ppt_x"/>
                                          </p:val>
                                        </p:tav>
                                      </p:tavLst>
                                    </p:anim>
                                    <p:anim calcmode="lin" valueType="num">
                                      <p:cBhvr>
                                        <p:cTn id="13" dur="6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2" animBg="1" advAuto="0"/>
      <p:bldP spid="16" grpId="5" animBg="1" advAuto="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Shape 19"/>
          <p:cNvSpPr>
            <a:spLocks noGrp="1"/>
          </p:cNvSpPr>
          <p:nvPr>
            <p:ph type="sldNum" sz="quarter" idx="2"/>
          </p:nvPr>
        </p:nvSpPr>
        <p:spPr>
          <a:xfrm>
            <a:off x="21943129" y="215921"/>
            <a:ext cx="302896" cy="447676"/>
          </a:xfrm>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2</a:t>
            </a:fld>
            <a:endParaRPr sz="2000">
              <a:solidFill>
                <a:srgbClr val="FFFFFF"/>
              </a:solidFill>
            </a:endParaRPr>
          </a:p>
        </p:txBody>
      </p:sp>
      <p:sp>
        <p:nvSpPr>
          <p:cNvPr id="20" name="Shape 20"/>
          <p:cNvSpPr/>
          <p:nvPr/>
        </p:nvSpPr>
        <p:spPr>
          <a:xfrm>
            <a:off x="1280927" y="2322777"/>
            <a:ext cx="20965098" cy="13542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4000">
                <a:solidFill>
                  <a:srgbClr val="656565"/>
                </a:solidFill>
                <a:latin typeface="Lato Black"/>
                <a:ea typeface="Lato Black"/>
                <a:cs typeface="Lato Black"/>
                <a:sym typeface="Lato Black"/>
              </a:defRPr>
            </a:lvl1pPr>
          </a:lstStyle>
          <a:p>
            <a:pPr lvl="0" algn="l">
              <a:lnSpc>
                <a:spcPct val="100000"/>
              </a:lnSpc>
              <a:defRPr sz="1800">
                <a:solidFill>
                  <a:srgbClr val="000000"/>
                </a:solidFill>
              </a:defRPr>
            </a:pPr>
            <a:r>
              <a:rPr lang="en-US" sz="8800" dirty="0">
                <a:solidFill>
                  <a:schemeClr val="accent1"/>
                </a:solidFill>
                <a:latin typeface="Calibri" panose="020F0502020204030204" pitchFamily="34" charset="0"/>
              </a:rPr>
              <a:t>Overview</a:t>
            </a:r>
            <a:endParaRPr sz="8800" dirty="0">
              <a:solidFill>
                <a:schemeClr val="accent1"/>
              </a:solidFill>
              <a:latin typeface="Calibri" panose="020F0502020204030204" pitchFamily="34" charset="0"/>
            </a:endParaRPr>
          </a:p>
        </p:txBody>
      </p:sp>
      <p:sp>
        <p:nvSpPr>
          <p:cNvPr id="22" name="Shape 22"/>
          <p:cNvSpPr/>
          <p:nvPr/>
        </p:nvSpPr>
        <p:spPr>
          <a:xfrm>
            <a:off x="1001470" y="3924171"/>
            <a:ext cx="7693711"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23" name="Shape 23"/>
          <p:cNvSpPr/>
          <p:nvPr/>
        </p:nvSpPr>
        <p:spPr>
          <a:xfrm>
            <a:off x="3329085" y="4344741"/>
            <a:ext cx="14242432" cy="6942926"/>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Introduction</a:t>
            </a: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Motivation</a:t>
            </a: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Goals</a:t>
            </a: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System </a:t>
            </a:r>
            <a:r>
              <a:rPr lang="en-US" sz="4400" dirty="0" smtClean="0">
                <a:solidFill>
                  <a:schemeClr val="tx1">
                    <a:lumMod val="50000"/>
                  </a:schemeClr>
                </a:solidFill>
                <a:latin typeface="Lato"/>
                <a:ea typeface="Lato"/>
                <a:cs typeface="Lato"/>
                <a:sym typeface="Lato"/>
              </a:rPr>
              <a:t>Features</a:t>
            </a: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Development Process</a:t>
            </a: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Conclusion</a:t>
            </a: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Future Work</a:t>
            </a:r>
          </a:p>
          <a:p>
            <a:pPr marL="571500" indent="-571500" algn="l" defTabSz="647700">
              <a:spcBef>
                <a:spcPts val="1700"/>
              </a:spcBef>
              <a:buFont typeface="Wingdings" panose="05000000000000000000" pitchFamily="2" charset="2"/>
              <a:buChar char="q"/>
              <a:defRPr sz="1800"/>
            </a:pPr>
            <a:endParaRPr lang="en-US" sz="4400" dirty="0">
              <a:solidFill>
                <a:schemeClr val="tx1">
                  <a:lumMod val="50000"/>
                </a:schemeClr>
              </a:solidFill>
              <a:latin typeface="Lato"/>
              <a:ea typeface="Lato"/>
              <a:cs typeface="Lato"/>
              <a:sym typeface="Lato"/>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Tree>
    <p:extLst>
      <p:ext uri="{BB962C8B-B14F-4D97-AF65-F5344CB8AC3E}">
        <p14:creationId xmlns:p14="http://schemas.microsoft.com/office/powerpoint/2010/main" val="211713331"/>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20"/>
                                        </p:tgtEl>
                                        <p:attrNameLst>
                                          <p:attrName>style.visibility</p:attrName>
                                        </p:attrNameLst>
                                      </p:cBhvr>
                                      <p:to>
                                        <p:strVal val="visible"/>
                                      </p:to>
                                    </p:set>
                                    <p:animEffect transition="in" filter="dissolve(in)">
                                      <p:cBhvr>
                                        <p:cTn id="7" dur="600"/>
                                        <p:tgtEl>
                                          <p:spTgt spid="20"/>
                                        </p:tgtEl>
                                      </p:cBhvr>
                                    </p:animEffect>
                                  </p:childTnLst>
                                </p:cTn>
                              </p:par>
                            </p:childTnLst>
                          </p:cTn>
                        </p:par>
                        <p:par>
                          <p:cTn id="8" fill="hold">
                            <p:stCondLst>
                              <p:cond delay="700"/>
                            </p:stCondLst>
                            <p:childTnLst>
                              <p:par>
                                <p:cTn id="9" presetID="22" presetClass="entr" presetSubtype="8" fill="hold" grpId="0" nodeType="afterEffect">
                                  <p:stCondLst>
                                    <p:cond delay="100"/>
                                  </p:stCondLst>
                                  <p:iterate>
                                    <p:tmAbs val="0"/>
                                  </p:iterate>
                                  <p:childTnLst>
                                    <p:set>
                                      <p:cBhvr>
                                        <p:cTn id="10" fill="hold"/>
                                        <p:tgtEl>
                                          <p:spTgt spid="22"/>
                                        </p:tgtEl>
                                        <p:attrNameLst>
                                          <p:attrName>style.visibility</p:attrName>
                                        </p:attrNameLst>
                                      </p:cBhvr>
                                      <p:to>
                                        <p:strVal val="visible"/>
                                      </p:to>
                                    </p:set>
                                    <p:animEffect transition="in" filter="wipe(left)">
                                      <p:cBhvr>
                                        <p:cTn id="11" dur="1000"/>
                                        <p:tgtEl>
                                          <p:spTgt spid="22"/>
                                        </p:tgtEl>
                                      </p:cBhvr>
                                    </p:animEffect>
                                  </p:childTnLst>
                                </p:cTn>
                              </p:par>
                            </p:childTnLst>
                          </p:cTn>
                        </p:par>
                        <p:par>
                          <p:cTn id="12" fill="hold">
                            <p:stCondLst>
                              <p:cond delay="1800"/>
                            </p:stCondLst>
                            <p:childTnLst>
                              <p:par>
                                <p:cTn id="13" presetID="2" presetClass="entr" presetSubtype="4" fill="hold" grpId="0" nodeType="afterEffect">
                                  <p:stCondLst>
                                    <p:cond delay="200"/>
                                  </p:stCondLst>
                                  <p:iterate>
                                    <p:tmAbs val="0"/>
                                  </p:iterate>
                                  <p:childTnLst>
                                    <p:set>
                                      <p:cBhvr>
                                        <p:cTn id="14" fill="hold"/>
                                        <p:tgtEl>
                                          <p:spTgt spid="23"/>
                                        </p:tgtEl>
                                        <p:attrNameLst>
                                          <p:attrName>style.visibility</p:attrName>
                                        </p:attrNameLst>
                                      </p:cBhvr>
                                      <p:to>
                                        <p:strVal val="visible"/>
                                      </p:to>
                                    </p:set>
                                    <p:anim calcmode="lin" valueType="num">
                                      <p:cBhvr>
                                        <p:cTn id="15" dur="700" fill="hold"/>
                                        <p:tgtEl>
                                          <p:spTgt spid="23"/>
                                        </p:tgtEl>
                                        <p:attrNameLst>
                                          <p:attrName>ppt_x</p:attrName>
                                        </p:attrNameLst>
                                      </p:cBhvr>
                                      <p:tavLst>
                                        <p:tav tm="0">
                                          <p:val>
                                            <p:strVal val="#ppt_x"/>
                                          </p:val>
                                        </p:tav>
                                        <p:tav tm="100000">
                                          <p:val>
                                            <p:strVal val="#ppt_x"/>
                                          </p:val>
                                        </p:tav>
                                      </p:tavLst>
                                    </p:anim>
                                    <p:anim calcmode="lin" valueType="num">
                                      <p:cBhvr>
                                        <p:cTn id="16" dur="7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dvAuto="0"/>
      <p:bldP spid="22" grpId="0" animBg="1" advAuto="0"/>
      <p:bldP spid="23"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Shape 19"/>
          <p:cNvSpPr>
            <a:spLocks noGrp="1"/>
          </p:cNvSpPr>
          <p:nvPr>
            <p:ph type="sldNum" sz="quarter" idx="2"/>
          </p:nvPr>
        </p:nvSpPr>
        <p:spPr>
          <a:xfrm>
            <a:off x="21943129" y="215921"/>
            <a:ext cx="302896" cy="447676"/>
          </a:xfrm>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3</a:t>
            </a:fld>
            <a:endParaRPr sz="2000">
              <a:solidFill>
                <a:srgbClr val="FFFFFF"/>
              </a:solidFill>
            </a:endParaRPr>
          </a:p>
        </p:txBody>
      </p:sp>
      <p:sp>
        <p:nvSpPr>
          <p:cNvPr id="20" name="Shape 20"/>
          <p:cNvSpPr/>
          <p:nvPr/>
        </p:nvSpPr>
        <p:spPr>
          <a:xfrm>
            <a:off x="1280927" y="2008452"/>
            <a:ext cx="20965098" cy="13542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4000">
                <a:solidFill>
                  <a:srgbClr val="656565"/>
                </a:solidFill>
                <a:latin typeface="Lato Black"/>
                <a:ea typeface="Lato Black"/>
                <a:cs typeface="Lato Black"/>
                <a:sym typeface="Lato Black"/>
              </a:defRPr>
            </a:lvl1pPr>
          </a:lstStyle>
          <a:p>
            <a:pPr lvl="0" algn="l">
              <a:lnSpc>
                <a:spcPct val="100000"/>
              </a:lnSpc>
              <a:defRPr sz="1800">
                <a:solidFill>
                  <a:srgbClr val="000000"/>
                </a:solidFill>
              </a:defRPr>
            </a:pPr>
            <a:r>
              <a:rPr lang="en-US" sz="8800" dirty="0">
                <a:solidFill>
                  <a:schemeClr val="accent1"/>
                </a:solidFill>
                <a:latin typeface="Calibri" panose="020F0502020204030204" pitchFamily="34" charset="0"/>
              </a:rPr>
              <a:t>Introduction</a:t>
            </a:r>
            <a:endParaRPr sz="8800" dirty="0">
              <a:solidFill>
                <a:schemeClr val="accent1"/>
              </a:solidFill>
              <a:latin typeface="Calibri" panose="020F0502020204030204" pitchFamily="34" charset="0"/>
            </a:endParaRPr>
          </a:p>
        </p:txBody>
      </p:sp>
      <p:sp>
        <p:nvSpPr>
          <p:cNvPr id="22" name="Shape 22"/>
          <p:cNvSpPr/>
          <p:nvPr/>
        </p:nvSpPr>
        <p:spPr>
          <a:xfrm flipV="1">
            <a:off x="1001470" y="3381245"/>
            <a:ext cx="21915680" cy="0"/>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23" name="Shape 23"/>
          <p:cNvSpPr/>
          <p:nvPr/>
        </p:nvSpPr>
        <p:spPr>
          <a:xfrm>
            <a:off x="3329085" y="3735141"/>
            <a:ext cx="14242432" cy="8997335"/>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p>
            <a:pPr marL="571500" indent="-571500" algn="l" defTabSz="647700">
              <a:spcBef>
                <a:spcPts val="1700"/>
              </a:spcBef>
              <a:buFont typeface="Wingdings" panose="05000000000000000000" pitchFamily="2" charset="2"/>
              <a:buChar char="q"/>
              <a:defRPr sz="1800"/>
            </a:pPr>
            <a:r>
              <a:rPr lang="en-US" sz="4400" dirty="0" smtClean="0">
                <a:solidFill>
                  <a:schemeClr val="tx1">
                    <a:lumMod val="50000"/>
                  </a:schemeClr>
                </a:solidFill>
                <a:latin typeface="Lato"/>
                <a:ea typeface="Lato"/>
                <a:cs typeface="Lato"/>
                <a:sym typeface="Lato"/>
              </a:rPr>
              <a:t> POM is </a:t>
            </a:r>
            <a:r>
              <a:rPr lang="en-US" sz="4400" dirty="0">
                <a:solidFill>
                  <a:schemeClr val="tx1">
                    <a:lumMod val="50000"/>
                  </a:schemeClr>
                </a:solidFill>
                <a:latin typeface="Lato"/>
                <a:ea typeface="Lato"/>
                <a:cs typeface="Lato"/>
                <a:sym typeface="Lato"/>
              </a:rPr>
              <a:t>a website </a:t>
            </a:r>
            <a:r>
              <a:rPr lang="en-US" sz="4400" dirty="0" smtClean="0">
                <a:solidFill>
                  <a:schemeClr val="tx1">
                    <a:lumMod val="50000"/>
                  </a:schemeClr>
                </a:solidFill>
                <a:latin typeface="Lato"/>
                <a:ea typeface="Lato"/>
                <a:cs typeface="Lato"/>
                <a:sym typeface="Lato"/>
              </a:rPr>
              <a:t>and mobile application that will connect between the company ,sales representative and the customers to </a:t>
            </a:r>
            <a:r>
              <a:rPr lang="en-US" sz="4400" dirty="0">
                <a:solidFill>
                  <a:schemeClr val="tx1">
                    <a:lumMod val="50000"/>
                  </a:schemeClr>
                </a:solidFill>
                <a:latin typeface="Lato"/>
                <a:ea typeface="Lato"/>
                <a:cs typeface="Lato"/>
                <a:sym typeface="Lato"/>
              </a:rPr>
              <a:t>manages the sales, ordering and </a:t>
            </a:r>
            <a:r>
              <a:rPr lang="en-US" sz="4400" dirty="0" smtClean="0">
                <a:solidFill>
                  <a:schemeClr val="tx1">
                    <a:lumMod val="50000"/>
                  </a:schemeClr>
                </a:solidFill>
                <a:latin typeface="Lato"/>
                <a:ea typeface="Lato"/>
                <a:cs typeface="Lato"/>
                <a:sym typeface="Lato"/>
              </a:rPr>
              <a:t>viewing of </a:t>
            </a:r>
            <a:r>
              <a:rPr lang="en-US" sz="4400" dirty="0">
                <a:solidFill>
                  <a:schemeClr val="tx1">
                    <a:lumMod val="50000"/>
                  </a:schemeClr>
                </a:solidFill>
                <a:latin typeface="Lato"/>
                <a:ea typeface="Lato"/>
                <a:cs typeface="Lato"/>
                <a:sym typeface="Lato"/>
              </a:rPr>
              <a:t>products </a:t>
            </a:r>
            <a:r>
              <a:rPr lang="en-US" sz="4400" dirty="0" smtClean="0">
                <a:solidFill>
                  <a:schemeClr val="tx1">
                    <a:lumMod val="50000"/>
                  </a:schemeClr>
                </a:solidFill>
                <a:latin typeface="Lato"/>
                <a:ea typeface="Lato"/>
                <a:cs typeface="Lato"/>
                <a:sym typeface="Lato"/>
              </a:rPr>
              <a:t>for the distributed company.</a:t>
            </a:r>
          </a:p>
          <a:p>
            <a:pPr algn="l" defTabSz="647700">
              <a:spcBef>
                <a:spcPts val="1700"/>
              </a:spcBef>
              <a:defRPr sz="1800"/>
            </a:pPr>
            <a:endParaRPr lang="en-US" sz="4400" dirty="0" smtClean="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It makes it easier for the </a:t>
            </a:r>
            <a:r>
              <a:rPr lang="en-US" sz="4400" dirty="0" smtClean="0">
                <a:solidFill>
                  <a:schemeClr val="tx1">
                    <a:lumMod val="50000"/>
                  </a:schemeClr>
                </a:solidFill>
                <a:latin typeface="Lato"/>
                <a:ea typeface="Lato"/>
                <a:cs typeface="Lato"/>
                <a:sym typeface="Lato"/>
              </a:rPr>
              <a:t>sales representative to preview and sell the products through </a:t>
            </a:r>
            <a:r>
              <a:rPr lang="en-US" sz="4400" dirty="0">
                <a:solidFill>
                  <a:schemeClr val="tx1">
                    <a:lumMod val="50000"/>
                  </a:schemeClr>
                </a:solidFill>
                <a:latin typeface="Lato"/>
                <a:ea typeface="Lato"/>
                <a:cs typeface="Lato"/>
                <a:sym typeface="Lato"/>
              </a:rPr>
              <a:t>mobile application.</a:t>
            </a:r>
          </a:p>
          <a:p>
            <a:pPr marL="571500" indent="-571500" algn="l" defTabSz="647700">
              <a:spcBef>
                <a:spcPts val="1700"/>
              </a:spcBef>
              <a:buFont typeface="Wingdings" panose="05000000000000000000" pitchFamily="2" charset="2"/>
              <a:buChar char="q"/>
              <a:defRPr sz="1800"/>
            </a:pP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a:solidFill>
                  <a:schemeClr val="tx1">
                    <a:lumMod val="50000"/>
                  </a:schemeClr>
                </a:solidFill>
                <a:latin typeface="Lato"/>
                <a:ea typeface="Lato"/>
                <a:cs typeface="Lato"/>
                <a:sym typeface="Lato"/>
              </a:rPr>
              <a:t> It </a:t>
            </a:r>
            <a:r>
              <a:rPr lang="en-US" sz="4400" dirty="0" smtClean="0">
                <a:solidFill>
                  <a:schemeClr val="tx1">
                    <a:lumMod val="50000"/>
                  </a:schemeClr>
                </a:solidFill>
                <a:latin typeface="Lato"/>
                <a:ea typeface="Lato"/>
                <a:cs typeface="Lato"/>
                <a:sym typeface="Lato"/>
              </a:rPr>
              <a:t>makes it easier for the customers (shop owners) to preview and request the products through mobile application.</a:t>
            </a:r>
            <a:endParaRPr lang="en-US" sz="4400" dirty="0">
              <a:solidFill>
                <a:schemeClr val="tx1">
                  <a:lumMod val="50000"/>
                </a:schemeClr>
              </a:solidFill>
              <a:latin typeface="Lato"/>
              <a:ea typeface="Lato"/>
              <a:cs typeface="Lato"/>
              <a:sym typeface="Lato"/>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53983" y="10513964"/>
            <a:ext cx="3184083" cy="2805410"/>
          </a:xfrm>
          <a:prstGeom prst="rect">
            <a:avLst/>
          </a:prstGeom>
        </p:spPr>
      </p:pic>
    </p:spTree>
    <p:extLst>
      <p:ext uri="{BB962C8B-B14F-4D97-AF65-F5344CB8AC3E}">
        <p14:creationId xmlns:p14="http://schemas.microsoft.com/office/powerpoint/2010/main" val="3284518426"/>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20"/>
                                        </p:tgtEl>
                                        <p:attrNameLst>
                                          <p:attrName>style.visibility</p:attrName>
                                        </p:attrNameLst>
                                      </p:cBhvr>
                                      <p:to>
                                        <p:strVal val="visible"/>
                                      </p:to>
                                    </p:set>
                                    <p:animEffect transition="in" filter="dissolve(in)">
                                      <p:cBhvr>
                                        <p:cTn id="7" dur="600"/>
                                        <p:tgtEl>
                                          <p:spTgt spid="20"/>
                                        </p:tgtEl>
                                      </p:cBhvr>
                                    </p:animEffect>
                                  </p:childTnLst>
                                </p:cTn>
                              </p:par>
                            </p:childTnLst>
                          </p:cTn>
                        </p:par>
                        <p:par>
                          <p:cTn id="8" fill="hold">
                            <p:stCondLst>
                              <p:cond delay="700"/>
                            </p:stCondLst>
                            <p:childTnLst>
                              <p:par>
                                <p:cTn id="9" presetID="22" presetClass="entr" presetSubtype="8" fill="hold" grpId="0" nodeType="afterEffect">
                                  <p:stCondLst>
                                    <p:cond delay="100"/>
                                  </p:stCondLst>
                                  <p:iterate>
                                    <p:tmAbs val="0"/>
                                  </p:iterate>
                                  <p:childTnLst>
                                    <p:set>
                                      <p:cBhvr>
                                        <p:cTn id="10" fill="hold"/>
                                        <p:tgtEl>
                                          <p:spTgt spid="22"/>
                                        </p:tgtEl>
                                        <p:attrNameLst>
                                          <p:attrName>style.visibility</p:attrName>
                                        </p:attrNameLst>
                                      </p:cBhvr>
                                      <p:to>
                                        <p:strVal val="visible"/>
                                      </p:to>
                                    </p:set>
                                    <p:animEffect transition="in" filter="wipe(left)">
                                      <p:cBhvr>
                                        <p:cTn id="11" dur="1000"/>
                                        <p:tgtEl>
                                          <p:spTgt spid="22"/>
                                        </p:tgtEl>
                                      </p:cBhvr>
                                    </p:animEffect>
                                  </p:childTnLst>
                                </p:cTn>
                              </p:par>
                            </p:childTnLst>
                          </p:cTn>
                        </p:par>
                        <p:par>
                          <p:cTn id="12" fill="hold">
                            <p:stCondLst>
                              <p:cond delay="1800"/>
                            </p:stCondLst>
                            <p:childTnLst>
                              <p:par>
                                <p:cTn id="13" presetID="2" presetClass="entr" presetSubtype="4" fill="hold" grpId="0" nodeType="afterEffect">
                                  <p:stCondLst>
                                    <p:cond delay="200"/>
                                  </p:stCondLst>
                                  <p:iterate>
                                    <p:tmAbs val="0"/>
                                  </p:iterate>
                                  <p:childTnLst>
                                    <p:set>
                                      <p:cBhvr>
                                        <p:cTn id="14" fill="hold"/>
                                        <p:tgtEl>
                                          <p:spTgt spid="23"/>
                                        </p:tgtEl>
                                        <p:attrNameLst>
                                          <p:attrName>style.visibility</p:attrName>
                                        </p:attrNameLst>
                                      </p:cBhvr>
                                      <p:to>
                                        <p:strVal val="visible"/>
                                      </p:to>
                                    </p:set>
                                    <p:anim calcmode="lin" valueType="num">
                                      <p:cBhvr>
                                        <p:cTn id="15" dur="700" fill="hold"/>
                                        <p:tgtEl>
                                          <p:spTgt spid="23"/>
                                        </p:tgtEl>
                                        <p:attrNameLst>
                                          <p:attrName>ppt_x</p:attrName>
                                        </p:attrNameLst>
                                      </p:cBhvr>
                                      <p:tavLst>
                                        <p:tav tm="0">
                                          <p:val>
                                            <p:strVal val="#ppt_x"/>
                                          </p:val>
                                        </p:tav>
                                        <p:tav tm="100000">
                                          <p:val>
                                            <p:strVal val="#ppt_x"/>
                                          </p:val>
                                        </p:tav>
                                      </p:tavLst>
                                    </p:anim>
                                    <p:anim calcmode="lin" valueType="num">
                                      <p:cBhvr>
                                        <p:cTn id="16" dur="7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dvAuto="0"/>
      <p:bldP spid="22" grpId="0" animBg="1" advAuto="0"/>
      <p:bldP spid="23"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0" name="Shape 170"/>
          <p:cNvSpPr/>
          <p:nvPr/>
        </p:nvSpPr>
        <p:spPr>
          <a:xfrm>
            <a:off x="2167445" y="5609386"/>
            <a:ext cx="3337769" cy="737576"/>
          </a:xfrm>
          <a:prstGeom prst="roundRect">
            <a:avLst>
              <a:gd name="adj" fmla="val 50000"/>
            </a:avLst>
          </a:prstGeom>
          <a:solidFill>
            <a:schemeClr val="accent1"/>
          </a:solidFill>
          <a:ln w="12700">
            <a:miter lim="400000"/>
          </a:ln>
        </p:spPr>
        <p:txBody>
          <a:bodyPr lIns="0" tIns="0" rIns="0" bIns="0" anchor="ctr"/>
          <a:lstStyle/>
          <a:p>
            <a:pPr lvl="0">
              <a:defRPr sz="3200">
                <a:solidFill>
                  <a:srgbClr val="FFFFFF"/>
                </a:solidFill>
              </a:defRPr>
            </a:pPr>
            <a:r>
              <a:rPr lang="en-US" dirty="0">
                <a:solidFill>
                  <a:schemeClr val="bg1"/>
                </a:solidFill>
              </a:rPr>
              <a:t>1</a:t>
            </a:r>
            <a:endParaRPr dirty="0">
              <a:solidFill>
                <a:schemeClr val="bg1"/>
              </a:solidFill>
            </a:endParaRPr>
          </a:p>
        </p:txBody>
      </p:sp>
      <p:sp>
        <p:nvSpPr>
          <p:cNvPr id="171" name="Shape 171"/>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4</a:t>
            </a:fld>
            <a:endParaRPr sz="2000">
              <a:solidFill>
                <a:srgbClr val="FFFFFF"/>
              </a:solidFill>
            </a:endParaRPr>
          </a:p>
        </p:txBody>
      </p:sp>
      <p:sp>
        <p:nvSpPr>
          <p:cNvPr id="172" name="Shape 172"/>
          <p:cNvSpPr/>
          <p:nvPr/>
        </p:nvSpPr>
        <p:spPr>
          <a:xfrm>
            <a:off x="1714050" y="1864254"/>
            <a:ext cx="20339576" cy="135421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4000">
                <a:solidFill>
                  <a:srgbClr val="656565"/>
                </a:solidFill>
                <a:latin typeface="Lato Black"/>
                <a:ea typeface="Lato Black"/>
                <a:cs typeface="Lato Black"/>
                <a:sym typeface="Lato Black"/>
              </a:defRPr>
            </a:lvl1pPr>
          </a:lstStyle>
          <a:p>
            <a:pPr lvl="0">
              <a:lnSpc>
                <a:spcPct val="100000"/>
              </a:lnSpc>
              <a:defRPr sz="1800">
                <a:solidFill>
                  <a:srgbClr val="000000"/>
                </a:solidFill>
              </a:defRPr>
            </a:pPr>
            <a:r>
              <a:rPr lang="en-US" sz="8800" dirty="0">
                <a:solidFill>
                  <a:schemeClr val="accent1"/>
                </a:solidFill>
                <a:latin typeface="Calibri" panose="020F0502020204030204" pitchFamily="34" charset="0"/>
              </a:rPr>
              <a:t>Motivation</a:t>
            </a:r>
            <a:endParaRPr sz="8800" dirty="0">
              <a:solidFill>
                <a:schemeClr val="accent1"/>
              </a:solidFill>
              <a:latin typeface="Calibri" panose="020F0502020204030204" pitchFamily="34" charset="0"/>
            </a:endParaRPr>
          </a:p>
        </p:txBody>
      </p:sp>
      <p:sp>
        <p:nvSpPr>
          <p:cNvPr id="174" name="Shape 174"/>
          <p:cNvSpPr/>
          <p:nvPr/>
        </p:nvSpPr>
        <p:spPr>
          <a:xfrm flipV="1">
            <a:off x="1714049" y="3121703"/>
            <a:ext cx="20965096"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175" name="Shape 175"/>
          <p:cNvSpPr/>
          <p:nvPr/>
        </p:nvSpPr>
        <p:spPr>
          <a:xfrm>
            <a:off x="1706660" y="3491202"/>
            <a:ext cx="20965098" cy="1188148"/>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algn="l" defTabSz="647700">
              <a:lnSpc>
                <a:spcPct val="120000"/>
              </a:lnSpc>
              <a:spcBef>
                <a:spcPts val="1700"/>
              </a:spcBef>
              <a:defRPr sz="1800">
                <a:solidFill>
                  <a:srgbClr val="656565"/>
                </a:solidFill>
                <a:latin typeface="Lato"/>
                <a:ea typeface="Lato"/>
                <a:cs typeface="Lato"/>
                <a:sym typeface="Lato"/>
              </a:defRPr>
            </a:lvl1pPr>
          </a:lstStyle>
          <a:p>
            <a:pPr lvl="0">
              <a:lnSpc>
                <a:spcPct val="100000"/>
              </a:lnSpc>
              <a:defRPr>
                <a:solidFill>
                  <a:srgbClr val="000000"/>
                </a:solidFill>
              </a:defRPr>
            </a:pPr>
            <a:endParaRPr sz="4800" dirty="0">
              <a:solidFill>
                <a:srgbClr val="656565"/>
              </a:solidFill>
            </a:endParaRPr>
          </a:p>
        </p:txBody>
      </p:sp>
      <p:sp>
        <p:nvSpPr>
          <p:cNvPr id="178" name="Shape 178"/>
          <p:cNvSpPr/>
          <p:nvPr/>
        </p:nvSpPr>
        <p:spPr>
          <a:xfrm>
            <a:off x="1452400" y="6661921"/>
            <a:ext cx="4767857" cy="147732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defTabSz="647700">
              <a:lnSpc>
                <a:spcPct val="120000"/>
              </a:lnSpc>
              <a:spcBef>
                <a:spcPts val="1700"/>
              </a:spcBef>
              <a:defRPr sz="2500" b="1">
                <a:solidFill>
                  <a:srgbClr val="0087B1"/>
                </a:solidFill>
                <a:latin typeface="Lato"/>
                <a:ea typeface="Lato"/>
                <a:cs typeface="Lato"/>
                <a:sym typeface="Lato"/>
              </a:defRPr>
            </a:lvl1pPr>
          </a:lstStyle>
          <a:p>
            <a:pPr lvl="0">
              <a:lnSpc>
                <a:spcPct val="100000"/>
              </a:lnSpc>
              <a:defRPr sz="1800" b="0">
                <a:solidFill>
                  <a:srgbClr val="000000"/>
                </a:solidFill>
              </a:defRPr>
            </a:pPr>
            <a:r>
              <a:rPr lang="en-US" sz="4800" dirty="0" smtClean="0">
                <a:solidFill>
                  <a:srgbClr val="C00000"/>
                </a:solidFill>
                <a:latin typeface="Calibri" panose="020F0502020204030204" pitchFamily="34" charset="0"/>
              </a:rPr>
              <a:t>Lack of unified prices</a:t>
            </a:r>
            <a:endParaRPr sz="4800" dirty="0">
              <a:solidFill>
                <a:srgbClr val="C00000"/>
              </a:solidFill>
              <a:latin typeface="Calibri" panose="020F0502020204030204" pitchFamily="34" charset="0"/>
            </a:endParaRPr>
          </a:p>
        </p:txBody>
      </p:sp>
      <p:sp>
        <p:nvSpPr>
          <p:cNvPr id="181" name="Shape 181"/>
          <p:cNvSpPr/>
          <p:nvPr/>
        </p:nvSpPr>
        <p:spPr>
          <a:xfrm>
            <a:off x="7547474" y="6703066"/>
            <a:ext cx="3432151" cy="22159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2500" b="1">
                <a:solidFill>
                  <a:srgbClr val="0087B1"/>
                </a:solidFill>
                <a:latin typeface="Lato"/>
                <a:ea typeface="Lato"/>
                <a:cs typeface="Lato"/>
                <a:sym typeface="Lato"/>
              </a:defRPr>
            </a:lvl1pPr>
          </a:lstStyle>
          <a:p>
            <a:pPr>
              <a:lnSpc>
                <a:spcPct val="100000"/>
              </a:lnSpc>
              <a:defRPr sz="1800" b="0">
                <a:solidFill>
                  <a:srgbClr val="000000"/>
                </a:solidFill>
              </a:defRPr>
            </a:pPr>
            <a:r>
              <a:rPr lang="en-US" sz="4800" dirty="0" smtClean="0">
                <a:solidFill>
                  <a:srgbClr val="C00000"/>
                </a:solidFill>
                <a:latin typeface="Calibri" panose="020F0502020204030204" pitchFamily="34" charset="0"/>
              </a:rPr>
              <a:t>Difficulty for reaching customers</a:t>
            </a:r>
            <a:endParaRPr sz="4800" dirty="0">
              <a:solidFill>
                <a:srgbClr val="C00000"/>
              </a:solidFill>
              <a:latin typeface="Calibri" panose="020F0502020204030204" pitchFamily="34" charset="0"/>
            </a:endParaRPr>
          </a:p>
        </p:txBody>
      </p:sp>
      <p:sp>
        <p:nvSpPr>
          <p:cNvPr id="184" name="Shape 184"/>
          <p:cNvSpPr/>
          <p:nvPr/>
        </p:nvSpPr>
        <p:spPr>
          <a:xfrm>
            <a:off x="12307090" y="6623889"/>
            <a:ext cx="3717379" cy="3693319"/>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defTabSz="647700">
              <a:lnSpc>
                <a:spcPct val="120000"/>
              </a:lnSpc>
              <a:spcBef>
                <a:spcPts val="1700"/>
              </a:spcBef>
              <a:defRPr sz="2500" b="1">
                <a:solidFill>
                  <a:srgbClr val="0087B1"/>
                </a:solidFill>
                <a:latin typeface="Lato"/>
                <a:ea typeface="Lato"/>
                <a:cs typeface="Lato"/>
                <a:sym typeface="Lato"/>
              </a:defRPr>
            </a:lvl1pPr>
          </a:lstStyle>
          <a:p>
            <a:pPr lvl="0">
              <a:lnSpc>
                <a:spcPct val="100000"/>
              </a:lnSpc>
              <a:defRPr sz="1800" b="0">
                <a:solidFill>
                  <a:srgbClr val="000000"/>
                </a:solidFill>
              </a:defRPr>
            </a:pPr>
            <a:r>
              <a:rPr lang="en-US" sz="4800" b="0" dirty="0" smtClean="0">
                <a:solidFill>
                  <a:srgbClr val="C00000"/>
                </a:solidFill>
                <a:latin typeface="Calibri" panose="020F0502020204030204" pitchFamily="34" charset="0"/>
              </a:rPr>
              <a:t>Customer waiting sales representative to request products </a:t>
            </a:r>
            <a:endParaRPr sz="4800" b="1" dirty="0">
              <a:solidFill>
                <a:srgbClr val="C00000"/>
              </a:solidFill>
              <a:latin typeface="Calibri" panose="020F0502020204030204" pitchFamily="34" charset="0"/>
            </a:endParaRPr>
          </a:p>
        </p:txBody>
      </p:sp>
      <p:sp>
        <p:nvSpPr>
          <p:cNvPr id="187" name="Shape 187"/>
          <p:cNvSpPr/>
          <p:nvPr/>
        </p:nvSpPr>
        <p:spPr>
          <a:xfrm>
            <a:off x="13142757" y="6661921"/>
            <a:ext cx="3432151" cy="738664"/>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2500" b="1">
                <a:solidFill>
                  <a:srgbClr val="0087B1"/>
                </a:solidFill>
                <a:latin typeface="Lato"/>
                <a:ea typeface="Lato"/>
                <a:cs typeface="Lato"/>
                <a:sym typeface="Lato"/>
              </a:defRPr>
            </a:lvl1pPr>
          </a:lstStyle>
          <a:p>
            <a:pPr lvl="0">
              <a:lnSpc>
                <a:spcPct val="100000"/>
              </a:lnSpc>
              <a:defRPr sz="1800" b="0">
                <a:solidFill>
                  <a:srgbClr val="000000"/>
                </a:solidFill>
              </a:defRPr>
            </a:pPr>
            <a:endParaRPr sz="4800" b="1" dirty="0">
              <a:solidFill>
                <a:srgbClr val="C00000"/>
              </a:solidFill>
              <a:latin typeface="Calibri" panose="020F0502020204030204" pitchFamily="34" charset="0"/>
            </a:endParaRPr>
          </a:p>
        </p:txBody>
      </p:sp>
      <p:sp>
        <p:nvSpPr>
          <p:cNvPr id="190" name="Shape 190"/>
          <p:cNvSpPr/>
          <p:nvPr/>
        </p:nvSpPr>
        <p:spPr>
          <a:xfrm>
            <a:off x="7714489" y="5650726"/>
            <a:ext cx="3337769" cy="737576"/>
          </a:xfrm>
          <a:prstGeom prst="roundRect">
            <a:avLst>
              <a:gd name="adj" fmla="val 50000"/>
            </a:avLst>
          </a:prstGeom>
          <a:solidFill>
            <a:schemeClr val="accent2"/>
          </a:solidFill>
          <a:ln w="12700">
            <a:miter lim="400000"/>
          </a:ln>
        </p:spPr>
        <p:txBody>
          <a:bodyPr lIns="0" tIns="0" rIns="0" bIns="0" anchor="ctr"/>
          <a:lstStyle/>
          <a:p>
            <a:pPr lvl="0">
              <a:defRPr sz="3200">
                <a:solidFill>
                  <a:srgbClr val="FFFFFF"/>
                </a:solidFill>
              </a:defRPr>
            </a:pPr>
            <a:r>
              <a:rPr lang="en-US" dirty="0">
                <a:solidFill>
                  <a:schemeClr val="bg1"/>
                </a:solidFill>
              </a:rPr>
              <a:t>2</a:t>
            </a:r>
          </a:p>
        </p:txBody>
      </p:sp>
      <p:sp>
        <p:nvSpPr>
          <p:cNvPr id="191" name="Shape 191"/>
          <p:cNvSpPr/>
          <p:nvPr/>
        </p:nvSpPr>
        <p:spPr>
          <a:xfrm>
            <a:off x="12608597" y="5676577"/>
            <a:ext cx="3337769" cy="737576"/>
          </a:xfrm>
          <a:prstGeom prst="roundRect">
            <a:avLst>
              <a:gd name="adj" fmla="val 50000"/>
            </a:avLst>
          </a:prstGeom>
          <a:solidFill>
            <a:schemeClr val="accent3"/>
          </a:solidFill>
          <a:ln w="12700">
            <a:miter lim="400000"/>
          </a:ln>
        </p:spPr>
        <p:txBody>
          <a:bodyPr lIns="0" tIns="0" rIns="0" bIns="0" anchor="ctr"/>
          <a:lstStyle/>
          <a:p>
            <a:pPr lvl="0">
              <a:defRPr sz="3200">
                <a:solidFill>
                  <a:srgbClr val="FFFFFF"/>
                </a:solidFill>
              </a:defRPr>
            </a:pPr>
            <a:r>
              <a:rPr lang="en-US" dirty="0">
                <a:solidFill>
                  <a:schemeClr val="bg1"/>
                </a:solidFill>
              </a:rPr>
              <a:t>3</a:t>
            </a:r>
          </a:p>
        </p:txBody>
      </p:sp>
      <p:sp>
        <p:nvSpPr>
          <p:cNvPr id="193" name="Shape 193"/>
          <p:cNvSpPr/>
          <p:nvPr/>
        </p:nvSpPr>
        <p:spPr>
          <a:xfrm>
            <a:off x="3739504" y="8241949"/>
            <a:ext cx="3432151" cy="67710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3000" b="1">
                <a:solidFill>
                  <a:srgbClr val="FFFFFF"/>
                </a:solidFill>
                <a:latin typeface="Lato"/>
                <a:ea typeface="Lato"/>
                <a:cs typeface="Lato"/>
                <a:sym typeface="Lato"/>
              </a:defRPr>
            </a:lvl1pPr>
          </a:lstStyle>
          <a:p>
            <a:pPr lvl="0">
              <a:lnSpc>
                <a:spcPct val="100000"/>
              </a:lnSpc>
              <a:defRPr sz="1800" b="0">
                <a:solidFill>
                  <a:srgbClr val="000000"/>
                </a:solidFill>
              </a:defRPr>
            </a:pPr>
            <a:endParaRPr sz="4400" b="1" dirty="0">
              <a:solidFill>
                <a:srgbClr val="000000"/>
              </a:solidFill>
            </a:endParaRPr>
          </a:p>
        </p:txBody>
      </p:sp>
      <p:sp>
        <p:nvSpPr>
          <p:cNvPr id="194" name="Shape 194"/>
          <p:cNvSpPr/>
          <p:nvPr/>
        </p:nvSpPr>
        <p:spPr>
          <a:xfrm>
            <a:off x="8384177" y="8241949"/>
            <a:ext cx="3432151" cy="4572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3000" b="1">
                <a:solidFill>
                  <a:srgbClr val="FFFFFF"/>
                </a:solidFill>
                <a:latin typeface="Lato"/>
                <a:ea typeface="Lato"/>
                <a:cs typeface="Lato"/>
                <a:sym typeface="Lato"/>
              </a:defRPr>
            </a:lvl1pPr>
          </a:lstStyle>
          <a:p>
            <a:pPr lvl="0">
              <a:lnSpc>
                <a:spcPct val="100000"/>
              </a:lnSpc>
              <a:defRPr sz="1800" b="0">
                <a:solidFill>
                  <a:srgbClr val="000000"/>
                </a:solidFill>
              </a:defRPr>
            </a:pPr>
            <a:r>
              <a:rPr lang="en-US" sz="3000" b="1" dirty="0">
                <a:solidFill>
                  <a:srgbClr val="FFFFFF"/>
                </a:solidFill>
              </a:rPr>
              <a:t>2</a:t>
            </a:r>
            <a:endParaRPr sz="3000" b="1" dirty="0">
              <a:solidFill>
                <a:srgbClr val="FFFFFF"/>
              </a:solidFill>
            </a:endParaRPr>
          </a:p>
        </p:txBody>
      </p:sp>
      <p:sp>
        <p:nvSpPr>
          <p:cNvPr id="195" name="Shape 195"/>
          <p:cNvSpPr/>
          <p:nvPr/>
        </p:nvSpPr>
        <p:spPr>
          <a:xfrm>
            <a:off x="12753668" y="8241949"/>
            <a:ext cx="3432150" cy="4572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3000" b="1">
                <a:solidFill>
                  <a:srgbClr val="FFFFFF"/>
                </a:solidFill>
                <a:latin typeface="Lato"/>
                <a:ea typeface="Lato"/>
                <a:cs typeface="Lato"/>
                <a:sym typeface="Lato"/>
              </a:defRPr>
            </a:lvl1pPr>
          </a:lstStyle>
          <a:p>
            <a:pPr lvl="0">
              <a:lnSpc>
                <a:spcPct val="100000"/>
              </a:lnSpc>
              <a:defRPr sz="1800" b="0">
                <a:solidFill>
                  <a:srgbClr val="000000"/>
                </a:solidFill>
              </a:defRPr>
            </a:pPr>
            <a:r>
              <a:rPr lang="en-US" sz="3000" b="1" dirty="0">
                <a:solidFill>
                  <a:srgbClr val="FFFFFF"/>
                </a:solidFill>
              </a:rPr>
              <a:t>3</a:t>
            </a:r>
            <a:endParaRPr sz="3000" b="1" dirty="0">
              <a:solidFill>
                <a:srgbClr val="FFFFFF"/>
              </a:solidFill>
            </a:endParaRPr>
          </a:p>
        </p:txBody>
      </p:sp>
      <p:sp>
        <p:nvSpPr>
          <p:cNvPr id="196" name="Shape 196"/>
          <p:cNvSpPr/>
          <p:nvPr/>
        </p:nvSpPr>
        <p:spPr>
          <a:xfrm>
            <a:off x="13148068" y="8241949"/>
            <a:ext cx="3432151" cy="4572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3000" b="1">
                <a:solidFill>
                  <a:srgbClr val="FFFFFF"/>
                </a:solidFill>
                <a:latin typeface="Lato"/>
                <a:ea typeface="Lato"/>
                <a:cs typeface="Lato"/>
                <a:sym typeface="Lato"/>
              </a:defRPr>
            </a:lvl1pPr>
          </a:lstStyle>
          <a:p>
            <a:pPr lvl="0">
              <a:lnSpc>
                <a:spcPct val="100000"/>
              </a:lnSpc>
              <a:defRPr sz="1800" b="0">
                <a:solidFill>
                  <a:srgbClr val="000000"/>
                </a:solidFill>
              </a:defRPr>
            </a:pPr>
            <a:r>
              <a:rPr lang="en-US" sz="3000" b="1" dirty="0">
                <a:solidFill>
                  <a:srgbClr val="FFFFFF"/>
                </a:solidFill>
              </a:rPr>
              <a:t>4</a:t>
            </a:r>
            <a:endParaRPr sz="3000" b="1" dirty="0">
              <a:solidFill>
                <a:srgbClr val="FFFFFF"/>
              </a:solidFill>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
        <p:nvSpPr>
          <p:cNvPr id="23" name="Shape 181"/>
          <p:cNvSpPr/>
          <p:nvPr/>
        </p:nvSpPr>
        <p:spPr>
          <a:xfrm>
            <a:off x="17453474" y="6741166"/>
            <a:ext cx="3807063" cy="3693319"/>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defTabSz="647700">
              <a:lnSpc>
                <a:spcPct val="120000"/>
              </a:lnSpc>
              <a:spcBef>
                <a:spcPts val="1700"/>
              </a:spcBef>
              <a:defRPr sz="2500" b="1">
                <a:solidFill>
                  <a:srgbClr val="0087B1"/>
                </a:solidFill>
                <a:latin typeface="Lato"/>
                <a:ea typeface="Lato"/>
                <a:cs typeface="Lato"/>
                <a:sym typeface="Lato"/>
              </a:defRPr>
            </a:lvl1pPr>
          </a:lstStyle>
          <a:p>
            <a:pPr>
              <a:lnSpc>
                <a:spcPct val="100000"/>
              </a:lnSpc>
              <a:defRPr sz="1800" b="0">
                <a:solidFill>
                  <a:srgbClr val="000000"/>
                </a:solidFill>
              </a:defRPr>
            </a:pPr>
            <a:r>
              <a:rPr lang="en-US" sz="4800" dirty="0">
                <a:solidFill>
                  <a:srgbClr val="C00000"/>
                </a:solidFill>
                <a:latin typeface="Calibri" panose="020F0502020204030204" pitchFamily="34" charset="0"/>
              </a:rPr>
              <a:t>Lacks </a:t>
            </a:r>
            <a:r>
              <a:rPr lang="en-US" sz="4800" dirty="0" smtClean="0">
                <a:solidFill>
                  <a:srgbClr val="C00000"/>
                </a:solidFill>
                <a:latin typeface="Calibri" panose="020F0502020204030204" pitchFamily="34" charset="0"/>
              </a:rPr>
              <a:t>of monitoring processes </a:t>
            </a:r>
            <a:r>
              <a:rPr lang="en-US" sz="4800" dirty="0">
                <a:solidFill>
                  <a:srgbClr val="C00000"/>
                </a:solidFill>
                <a:latin typeface="Calibri" panose="020F0502020204030204" pitchFamily="34" charset="0"/>
              </a:rPr>
              <a:t>of </a:t>
            </a:r>
            <a:r>
              <a:rPr lang="en-US" sz="4800" dirty="0" smtClean="0">
                <a:solidFill>
                  <a:srgbClr val="C00000"/>
                </a:solidFill>
                <a:latin typeface="Calibri" panose="020F0502020204030204" pitchFamily="34" charset="0"/>
              </a:rPr>
              <a:t>Sales </a:t>
            </a:r>
            <a:r>
              <a:rPr lang="en-US" sz="4800" dirty="0">
                <a:solidFill>
                  <a:srgbClr val="C00000"/>
                </a:solidFill>
                <a:latin typeface="Calibri" panose="020F0502020204030204" pitchFamily="34" charset="0"/>
              </a:rPr>
              <a:t>and D</a:t>
            </a:r>
            <a:r>
              <a:rPr lang="en-US" sz="4800" dirty="0" smtClean="0">
                <a:solidFill>
                  <a:srgbClr val="C00000"/>
                </a:solidFill>
                <a:latin typeface="Calibri" panose="020F0502020204030204" pitchFamily="34" charset="0"/>
              </a:rPr>
              <a:t>emand</a:t>
            </a:r>
            <a:endParaRPr sz="4800" dirty="0">
              <a:solidFill>
                <a:srgbClr val="C00000"/>
              </a:solidFill>
              <a:latin typeface="Calibri" panose="020F0502020204030204" pitchFamily="34" charset="0"/>
            </a:endParaRPr>
          </a:p>
        </p:txBody>
      </p:sp>
      <p:sp>
        <p:nvSpPr>
          <p:cNvPr id="24" name="Shape 190"/>
          <p:cNvSpPr/>
          <p:nvPr/>
        </p:nvSpPr>
        <p:spPr>
          <a:xfrm>
            <a:off x="17620489" y="5688826"/>
            <a:ext cx="3337769" cy="737576"/>
          </a:xfrm>
          <a:prstGeom prst="roundRect">
            <a:avLst>
              <a:gd name="adj" fmla="val 50000"/>
            </a:avLst>
          </a:prstGeom>
          <a:solidFill>
            <a:schemeClr val="accent2"/>
          </a:solidFill>
          <a:ln w="12700">
            <a:miter lim="400000"/>
          </a:ln>
        </p:spPr>
        <p:txBody>
          <a:bodyPr lIns="0" tIns="0" rIns="0" bIns="0" anchor="ctr"/>
          <a:lstStyle/>
          <a:p>
            <a:pPr lvl="0">
              <a:defRPr sz="3200">
                <a:solidFill>
                  <a:srgbClr val="FFFFFF"/>
                </a:solidFill>
              </a:defRPr>
            </a:pPr>
            <a:r>
              <a:rPr lang="en-US" dirty="0">
                <a:solidFill>
                  <a:schemeClr val="bg1"/>
                </a:solidFill>
              </a:rPr>
              <a:t>4</a:t>
            </a:r>
          </a:p>
        </p:txBody>
      </p:sp>
    </p:spTree>
    <p:extLst>
      <p:ext uri="{BB962C8B-B14F-4D97-AF65-F5344CB8AC3E}">
        <p14:creationId xmlns:p14="http://schemas.microsoft.com/office/powerpoint/2010/main" val="998785346"/>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p:tmAbs val="0"/>
                                  </p:iterate>
                                  <p:childTnLst>
                                    <p:set>
                                      <p:cBhvr>
                                        <p:cTn id="6" fill="hold"/>
                                        <p:tgtEl>
                                          <p:spTgt spid="172"/>
                                        </p:tgtEl>
                                        <p:attrNameLst>
                                          <p:attrName>style.visibility</p:attrName>
                                        </p:attrNameLst>
                                      </p:cBhvr>
                                      <p:to>
                                        <p:strVal val="visible"/>
                                      </p:to>
                                    </p:set>
                                    <p:anim calcmode="lin" valueType="num">
                                      <p:cBhvr>
                                        <p:cTn id="7" dur="600" fill="hold"/>
                                        <p:tgtEl>
                                          <p:spTgt spid="172"/>
                                        </p:tgtEl>
                                        <p:attrNameLst>
                                          <p:attrName>ppt_x</p:attrName>
                                        </p:attrNameLst>
                                      </p:cBhvr>
                                      <p:tavLst>
                                        <p:tav tm="0">
                                          <p:val>
                                            <p:strVal val="1+#ppt_w/2"/>
                                          </p:val>
                                        </p:tav>
                                        <p:tav tm="100000">
                                          <p:val>
                                            <p:strVal val="#ppt_x"/>
                                          </p:val>
                                        </p:tav>
                                      </p:tavLst>
                                    </p:anim>
                                    <p:anim calcmode="lin" valueType="num">
                                      <p:cBhvr>
                                        <p:cTn id="8" dur="600" fill="hold"/>
                                        <p:tgtEl>
                                          <p:spTgt spid="172"/>
                                        </p:tgtEl>
                                        <p:attrNameLst>
                                          <p:attrName>ppt_y</p:attrName>
                                        </p:attrNameLst>
                                      </p:cBhvr>
                                      <p:tavLst>
                                        <p:tav tm="0">
                                          <p:val>
                                            <p:strVal val="#ppt_y"/>
                                          </p:val>
                                        </p:tav>
                                        <p:tav tm="100000">
                                          <p:val>
                                            <p:strVal val="#ppt_y"/>
                                          </p:val>
                                        </p:tav>
                                      </p:tavLst>
                                    </p:anim>
                                  </p:childTnLst>
                                </p:cTn>
                              </p:par>
                            </p:childTnLst>
                          </p:cTn>
                        </p:par>
                        <p:par>
                          <p:cTn id="9" fill="hold">
                            <p:stCondLst>
                              <p:cond delay="600"/>
                            </p:stCondLst>
                            <p:childTnLst>
                              <p:par>
                                <p:cTn id="10" presetID="22" presetClass="entr" presetSubtype="8" fill="hold" grpId="0" nodeType="afterEffect">
                                  <p:stCondLst>
                                    <p:cond delay="100"/>
                                  </p:stCondLst>
                                  <p:iterate>
                                    <p:tmAbs val="0"/>
                                  </p:iterate>
                                  <p:childTnLst>
                                    <p:set>
                                      <p:cBhvr>
                                        <p:cTn id="11" fill="hold"/>
                                        <p:tgtEl>
                                          <p:spTgt spid="174"/>
                                        </p:tgtEl>
                                        <p:attrNameLst>
                                          <p:attrName>style.visibility</p:attrName>
                                        </p:attrNameLst>
                                      </p:cBhvr>
                                      <p:to>
                                        <p:strVal val="visible"/>
                                      </p:to>
                                    </p:set>
                                    <p:animEffect transition="in" filter="wipe(left)">
                                      <p:cBhvr>
                                        <p:cTn id="12" dur="1000"/>
                                        <p:tgtEl>
                                          <p:spTgt spid="174"/>
                                        </p:tgtEl>
                                      </p:cBhvr>
                                    </p:animEffect>
                                  </p:childTnLst>
                                </p:cTn>
                              </p:par>
                            </p:childTnLst>
                          </p:cTn>
                        </p:par>
                        <p:par>
                          <p:cTn id="13" fill="hold">
                            <p:stCondLst>
                              <p:cond delay="1700"/>
                            </p:stCondLst>
                            <p:childTnLst>
                              <p:par>
                                <p:cTn id="14" presetID="2" presetClass="entr" presetSubtype="8" fill="hold" grpId="0" nodeType="afterEffect">
                                  <p:stCondLst>
                                    <p:cond delay="200"/>
                                  </p:stCondLst>
                                  <p:iterate>
                                    <p:tmAbs val="0"/>
                                  </p:iterate>
                                  <p:childTnLst>
                                    <p:set>
                                      <p:cBhvr>
                                        <p:cTn id="15" fill="hold"/>
                                        <p:tgtEl>
                                          <p:spTgt spid="175"/>
                                        </p:tgtEl>
                                        <p:attrNameLst>
                                          <p:attrName>style.visibility</p:attrName>
                                        </p:attrNameLst>
                                      </p:cBhvr>
                                      <p:to>
                                        <p:strVal val="visible"/>
                                      </p:to>
                                    </p:set>
                                    <p:anim calcmode="lin" valueType="num">
                                      <p:cBhvr>
                                        <p:cTn id="16" dur="700" fill="hold"/>
                                        <p:tgtEl>
                                          <p:spTgt spid="175"/>
                                        </p:tgtEl>
                                        <p:attrNameLst>
                                          <p:attrName>ppt_x</p:attrName>
                                        </p:attrNameLst>
                                      </p:cBhvr>
                                      <p:tavLst>
                                        <p:tav tm="0">
                                          <p:val>
                                            <p:strVal val="0-#ppt_w/2"/>
                                          </p:val>
                                        </p:tav>
                                        <p:tav tm="100000">
                                          <p:val>
                                            <p:strVal val="#ppt_x"/>
                                          </p:val>
                                        </p:tav>
                                      </p:tavLst>
                                    </p:anim>
                                    <p:anim calcmode="lin" valueType="num">
                                      <p:cBhvr>
                                        <p:cTn id="17" dur="700" fill="hold"/>
                                        <p:tgtEl>
                                          <p:spTgt spid="175"/>
                                        </p:tgtEl>
                                        <p:attrNameLst>
                                          <p:attrName>ppt_y</p:attrName>
                                        </p:attrNameLst>
                                      </p:cBhvr>
                                      <p:tavLst>
                                        <p:tav tm="0">
                                          <p:val>
                                            <p:strVal val="#ppt_y"/>
                                          </p:val>
                                        </p:tav>
                                        <p:tav tm="100000">
                                          <p:val>
                                            <p:strVal val="#ppt_y"/>
                                          </p:val>
                                        </p:tav>
                                      </p:tavLst>
                                    </p:anim>
                                  </p:childTnLst>
                                </p:cTn>
                              </p:par>
                            </p:childTnLst>
                          </p:cTn>
                        </p:par>
                        <p:par>
                          <p:cTn id="18" fill="hold">
                            <p:stCondLst>
                              <p:cond delay="2600"/>
                            </p:stCondLst>
                            <p:childTnLst>
                              <p:par>
                                <p:cTn id="19" presetID="2" presetClass="entr" presetSubtype="2" fill="hold" grpId="0" nodeType="afterEffect">
                                  <p:stCondLst>
                                    <p:cond delay="100"/>
                                  </p:stCondLst>
                                  <p:iterate>
                                    <p:tmAbs val="0"/>
                                  </p:iterate>
                                  <p:childTnLst>
                                    <p:set>
                                      <p:cBhvr>
                                        <p:cTn id="20" fill="hold"/>
                                        <p:tgtEl>
                                          <p:spTgt spid="178"/>
                                        </p:tgtEl>
                                        <p:attrNameLst>
                                          <p:attrName>style.visibility</p:attrName>
                                        </p:attrNameLst>
                                      </p:cBhvr>
                                      <p:to>
                                        <p:strVal val="visible"/>
                                      </p:to>
                                    </p:set>
                                    <p:anim calcmode="lin" valueType="num">
                                      <p:cBhvr>
                                        <p:cTn id="21" dur="600" fill="hold"/>
                                        <p:tgtEl>
                                          <p:spTgt spid="178"/>
                                        </p:tgtEl>
                                        <p:attrNameLst>
                                          <p:attrName>ppt_x</p:attrName>
                                        </p:attrNameLst>
                                      </p:cBhvr>
                                      <p:tavLst>
                                        <p:tav tm="0">
                                          <p:val>
                                            <p:strVal val="1+#ppt_w/2"/>
                                          </p:val>
                                        </p:tav>
                                        <p:tav tm="100000">
                                          <p:val>
                                            <p:strVal val="#ppt_x"/>
                                          </p:val>
                                        </p:tav>
                                      </p:tavLst>
                                    </p:anim>
                                    <p:anim calcmode="lin" valueType="num">
                                      <p:cBhvr>
                                        <p:cTn id="22" dur="600" fill="hold"/>
                                        <p:tgtEl>
                                          <p:spTgt spid="178"/>
                                        </p:tgtEl>
                                        <p:attrNameLst>
                                          <p:attrName>ppt_y</p:attrName>
                                        </p:attrNameLst>
                                      </p:cBhvr>
                                      <p:tavLst>
                                        <p:tav tm="0">
                                          <p:val>
                                            <p:strVal val="#ppt_y"/>
                                          </p:val>
                                        </p:tav>
                                        <p:tav tm="100000">
                                          <p:val>
                                            <p:strVal val="#ppt_y"/>
                                          </p:val>
                                        </p:tav>
                                      </p:tavLst>
                                    </p:anim>
                                  </p:childTnLst>
                                </p:cTn>
                              </p:par>
                            </p:childTnLst>
                          </p:cTn>
                        </p:par>
                        <p:par>
                          <p:cTn id="23" fill="hold">
                            <p:stCondLst>
                              <p:cond delay="3300"/>
                            </p:stCondLst>
                            <p:childTnLst>
                              <p:par>
                                <p:cTn id="24" presetID="2" presetClass="entr" presetSubtype="2" fill="hold" grpId="0" nodeType="afterEffect">
                                  <p:stCondLst>
                                    <p:cond delay="100"/>
                                  </p:stCondLst>
                                  <p:iterate>
                                    <p:tmAbs val="0"/>
                                  </p:iterate>
                                  <p:childTnLst>
                                    <p:set>
                                      <p:cBhvr>
                                        <p:cTn id="25" fill="hold"/>
                                        <p:tgtEl>
                                          <p:spTgt spid="181"/>
                                        </p:tgtEl>
                                        <p:attrNameLst>
                                          <p:attrName>style.visibility</p:attrName>
                                        </p:attrNameLst>
                                      </p:cBhvr>
                                      <p:to>
                                        <p:strVal val="visible"/>
                                      </p:to>
                                    </p:set>
                                    <p:anim calcmode="lin" valueType="num">
                                      <p:cBhvr>
                                        <p:cTn id="26" dur="600" fill="hold"/>
                                        <p:tgtEl>
                                          <p:spTgt spid="181"/>
                                        </p:tgtEl>
                                        <p:attrNameLst>
                                          <p:attrName>ppt_x</p:attrName>
                                        </p:attrNameLst>
                                      </p:cBhvr>
                                      <p:tavLst>
                                        <p:tav tm="0">
                                          <p:val>
                                            <p:strVal val="1+#ppt_w/2"/>
                                          </p:val>
                                        </p:tav>
                                        <p:tav tm="100000">
                                          <p:val>
                                            <p:strVal val="#ppt_x"/>
                                          </p:val>
                                        </p:tav>
                                      </p:tavLst>
                                    </p:anim>
                                    <p:anim calcmode="lin" valueType="num">
                                      <p:cBhvr>
                                        <p:cTn id="27" dur="600" fill="hold"/>
                                        <p:tgtEl>
                                          <p:spTgt spid="181"/>
                                        </p:tgtEl>
                                        <p:attrNameLst>
                                          <p:attrName>ppt_y</p:attrName>
                                        </p:attrNameLst>
                                      </p:cBhvr>
                                      <p:tavLst>
                                        <p:tav tm="0">
                                          <p:val>
                                            <p:strVal val="#ppt_y"/>
                                          </p:val>
                                        </p:tav>
                                        <p:tav tm="100000">
                                          <p:val>
                                            <p:strVal val="#ppt_y"/>
                                          </p:val>
                                        </p:tav>
                                      </p:tavLst>
                                    </p:anim>
                                  </p:childTnLst>
                                </p:cTn>
                              </p:par>
                            </p:childTnLst>
                          </p:cTn>
                        </p:par>
                        <p:par>
                          <p:cTn id="28" fill="hold">
                            <p:stCondLst>
                              <p:cond delay="4000"/>
                            </p:stCondLst>
                            <p:childTnLst>
                              <p:par>
                                <p:cTn id="29" presetID="2" presetClass="entr" presetSubtype="2" fill="hold" grpId="0" nodeType="afterEffect">
                                  <p:stCondLst>
                                    <p:cond delay="100"/>
                                  </p:stCondLst>
                                  <p:iterate>
                                    <p:tmAbs val="0"/>
                                  </p:iterate>
                                  <p:childTnLst>
                                    <p:set>
                                      <p:cBhvr>
                                        <p:cTn id="30" fill="hold"/>
                                        <p:tgtEl>
                                          <p:spTgt spid="184"/>
                                        </p:tgtEl>
                                        <p:attrNameLst>
                                          <p:attrName>style.visibility</p:attrName>
                                        </p:attrNameLst>
                                      </p:cBhvr>
                                      <p:to>
                                        <p:strVal val="visible"/>
                                      </p:to>
                                    </p:set>
                                    <p:anim calcmode="lin" valueType="num">
                                      <p:cBhvr>
                                        <p:cTn id="31" dur="600" fill="hold"/>
                                        <p:tgtEl>
                                          <p:spTgt spid="184"/>
                                        </p:tgtEl>
                                        <p:attrNameLst>
                                          <p:attrName>ppt_x</p:attrName>
                                        </p:attrNameLst>
                                      </p:cBhvr>
                                      <p:tavLst>
                                        <p:tav tm="0">
                                          <p:val>
                                            <p:strVal val="1+#ppt_w/2"/>
                                          </p:val>
                                        </p:tav>
                                        <p:tav tm="100000">
                                          <p:val>
                                            <p:strVal val="#ppt_x"/>
                                          </p:val>
                                        </p:tav>
                                      </p:tavLst>
                                    </p:anim>
                                    <p:anim calcmode="lin" valueType="num">
                                      <p:cBhvr>
                                        <p:cTn id="32" dur="600" fill="hold"/>
                                        <p:tgtEl>
                                          <p:spTgt spid="184"/>
                                        </p:tgtEl>
                                        <p:attrNameLst>
                                          <p:attrName>ppt_y</p:attrName>
                                        </p:attrNameLst>
                                      </p:cBhvr>
                                      <p:tavLst>
                                        <p:tav tm="0">
                                          <p:val>
                                            <p:strVal val="#ppt_y"/>
                                          </p:val>
                                        </p:tav>
                                        <p:tav tm="100000">
                                          <p:val>
                                            <p:strVal val="#ppt_y"/>
                                          </p:val>
                                        </p:tav>
                                      </p:tavLst>
                                    </p:anim>
                                  </p:childTnLst>
                                </p:cTn>
                              </p:par>
                            </p:childTnLst>
                          </p:cTn>
                        </p:par>
                        <p:par>
                          <p:cTn id="33" fill="hold">
                            <p:stCondLst>
                              <p:cond delay="4700"/>
                            </p:stCondLst>
                            <p:childTnLst>
                              <p:par>
                                <p:cTn id="34" presetID="2" presetClass="entr" presetSubtype="2" fill="hold" grpId="0" nodeType="afterEffect">
                                  <p:stCondLst>
                                    <p:cond delay="100"/>
                                  </p:stCondLst>
                                  <p:iterate>
                                    <p:tmAbs val="0"/>
                                  </p:iterate>
                                  <p:childTnLst>
                                    <p:set>
                                      <p:cBhvr>
                                        <p:cTn id="35" fill="hold"/>
                                        <p:tgtEl>
                                          <p:spTgt spid="187"/>
                                        </p:tgtEl>
                                        <p:attrNameLst>
                                          <p:attrName>style.visibility</p:attrName>
                                        </p:attrNameLst>
                                      </p:cBhvr>
                                      <p:to>
                                        <p:strVal val="visible"/>
                                      </p:to>
                                    </p:set>
                                    <p:anim calcmode="lin" valueType="num">
                                      <p:cBhvr>
                                        <p:cTn id="36" dur="600" fill="hold"/>
                                        <p:tgtEl>
                                          <p:spTgt spid="187"/>
                                        </p:tgtEl>
                                        <p:attrNameLst>
                                          <p:attrName>ppt_x</p:attrName>
                                        </p:attrNameLst>
                                      </p:cBhvr>
                                      <p:tavLst>
                                        <p:tav tm="0">
                                          <p:val>
                                            <p:strVal val="1+#ppt_w/2"/>
                                          </p:val>
                                        </p:tav>
                                        <p:tav tm="100000">
                                          <p:val>
                                            <p:strVal val="#ppt_x"/>
                                          </p:val>
                                        </p:tav>
                                      </p:tavLst>
                                    </p:anim>
                                    <p:anim calcmode="lin" valueType="num">
                                      <p:cBhvr>
                                        <p:cTn id="37" dur="600" fill="hold"/>
                                        <p:tgtEl>
                                          <p:spTgt spid="187"/>
                                        </p:tgtEl>
                                        <p:attrNameLst>
                                          <p:attrName>ppt_y</p:attrName>
                                        </p:attrNameLst>
                                      </p:cBhvr>
                                      <p:tavLst>
                                        <p:tav tm="0">
                                          <p:val>
                                            <p:strVal val="#ppt_y"/>
                                          </p:val>
                                        </p:tav>
                                        <p:tav tm="100000">
                                          <p:val>
                                            <p:strVal val="#ppt_y"/>
                                          </p:val>
                                        </p:tav>
                                      </p:tavLst>
                                    </p:anim>
                                  </p:childTnLst>
                                </p:cTn>
                              </p:par>
                            </p:childTnLst>
                          </p:cTn>
                        </p:par>
                        <p:par>
                          <p:cTn id="38" fill="hold">
                            <p:stCondLst>
                              <p:cond delay="5400"/>
                            </p:stCondLst>
                            <p:childTnLst>
                              <p:par>
                                <p:cTn id="39" presetID="9" presetClass="entr" presetSubtype="16" fill="hold" grpId="0" nodeType="afterEffect">
                                  <p:stCondLst>
                                    <p:cond delay="100"/>
                                  </p:stCondLst>
                                  <p:iterate>
                                    <p:tmAbs val="0"/>
                                  </p:iterate>
                                  <p:childTnLst>
                                    <p:set>
                                      <p:cBhvr>
                                        <p:cTn id="40" fill="hold"/>
                                        <p:tgtEl>
                                          <p:spTgt spid="170"/>
                                        </p:tgtEl>
                                        <p:attrNameLst>
                                          <p:attrName>style.visibility</p:attrName>
                                        </p:attrNameLst>
                                      </p:cBhvr>
                                      <p:to>
                                        <p:strVal val="visible"/>
                                      </p:to>
                                    </p:set>
                                    <p:animEffect transition="in" filter="dissolve(in)">
                                      <p:cBhvr>
                                        <p:cTn id="41" dur="450"/>
                                        <p:tgtEl>
                                          <p:spTgt spid="170"/>
                                        </p:tgtEl>
                                      </p:cBhvr>
                                    </p:animEffect>
                                  </p:childTnLst>
                                </p:cTn>
                              </p:par>
                            </p:childTnLst>
                          </p:cTn>
                        </p:par>
                        <p:par>
                          <p:cTn id="42" fill="hold">
                            <p:stCondLst>
                              <p:cond delay="5950"/>
                            </p:stCondLst>
                            <p:childTnLst>
                              <p:par>
                                <p:cTn id="43" presetID="9" presetClass="entr" presetSubtype="16" fill="hold" grpId="0" nodeType="afterEffect">
                                  <p:stCondLst>
                                    <p:cond delay="100"/>
                                  </p:stCondLst>
                                  <p:iterate>
                                    <p:tmAbs val="0"/>
                                  </p:iterate>
                                  <p:childTnLst>
                                    <p:set>
                                      <p:cBhvr>
                                        <p:cTn id="44" fill="hold"/>
                                        <p:tgtEl>
                                          <p:spTgt spid="190"/>
                                        </p:tgtEl>
                                        <p:attrNameLst>
                                          <p:attrName>style.visibility</p:attrName>
                                        </p:attrNameLst>
                                      </p:cBhvr>
                                      <p:to>
                                        <p:strVal val="visible"/>
                                      </p:to>
                                    </p:set>
                                    <p:animEffect transition="in" filter="dissolve(in)">
                                      <p:cBhvr>
                                        <p:cTn id="45" dur="450"/>
                                        <p:tgtEl>
                                          <p:spTgt spid="190"/>
                                        </p:tgtEl>
                                      </p:cBhvr>
                                    </p:animEffect>
                                  </p:childTnLst>
                                </p:cTn>
                              </p:par>
                            </p:childTnLst>
                          </p:cTn>
                        </p:par>
                        <p:par>
                          <p:cTn id="46" fill="hold">
                            <p:stCondLst>
                              <p:cond delay="6500"/>
                            </p:stCondLst>
                            <p:childTnLst>
                              <p:par>
                                <p:cTn id="47" presetID="9" presetClass="entr" presetSubtype="16" fill="hold" grpId="0" nodeType="afterEffect">
                                  <p:stCondLst>
                                    <p:cond delay="100"/>
                                  </p:stCondLst>
                                  <p:iterate>
                                    <p:tmAbs val="0"/>
                                  </p:iterate>
                                  <p:childTnLst>
                                    <p:set>
                                      <p:cBhvr>
                                        <p:cTn id="48" fill="hold"/>
                                        <p:tgtEl>
                                          <p:spTgt spid="191"/>
                                        </p:tgtEl>
                                        <p:attrNameLst>
                                          <p:attrName>style.visibility</p:attrName>
                                        </p:attrNameLst>
                                      </p:cBhvr>
                                      <p:to>
                                        <p:strVal val="visible"/>
                                      </p:to>
                                    </p:set>
                                    <p:animEffect transition="in" filter="dissolve(in)">
                                      <p:cBhvr>
                                        <p:cTn id="49" dur="450"/>
                                        <p:tgtEl>
                                          <p:spTgt spid="191"/>
                                        </p:tgtEl>
                                      </p:cBhvr>
                                    </p:animEffect>
                                  </p:childTnLst>
                                </p:cTn>
                              </p:par>
                            </p:childTnLst>
                          </p:cTn>
                        </p:par>
                        <p:par>
                          <p:cTn id="50" fill="hold">
                            <p:stCondLst>
                              <p:cond delay="7050"/>
                            </p:stCondLst>
                            <p:childTnLst>
                              <p:par>
                                <p:cTn id="51" presetID="2" presetClass="entr" presetSubtype="2" fill="hold" grpId="0" nodeType="afterEffect">
                                  <p:stCondLst>
                                    <p:cond delay="100"/>
                                  </p:stCondLst>
                                  <p:iterate>
                                    <p:tmAbs val="0"/>
                                  </p:iterate>
                                  <p:childTnLst>
                                    <p:set>
                                      <p:cBhvr>
                                        <p:cTn id="52" fill="hold"/>
                                        <p:tgtEl>
                                          <p:spTgt spid="193"/>
                                        </p:tgtEl>
                                        <p:attrNameLst>
                                          <p:attrName>style.visibility</p:attrName>
                                        </p:attrNameLst>
                                      </p:cBhvr>
                                      <p:to>
                                        <p:strVal val="visible"/>
                                      </p:to>
                                    </p:set>
                                    <p:anim calcmode="lin" valueType="num">
                                      <p:cBhvr>
                                        <p:cTn id="53" dur="600" fill="hold"/>
                                        <p:tgtEl>
                                          <p:spTgt spid="193"/>
                                        </p:tgtEl>
                                        <p:attrNameLst>
                                          <p:attrName>ppt_x</p:attrName>
                                        </p:attrNameLst>
                                      </p:cBhvr>
                                      <p:tavLst>
                                        <p:tav tm="0">
                                          <p:val>
                                            <p:strVal val="1+#ppt_w/2"/>
                                          </p:val>
                                        </p:tav>
                                        <p:tav tm="100000">
                                          <p:val>
                                            <p:strVal val="#ppt_x"/>
                                          </p:val>
                                        </p:tav>
                                      </p:tavLst>
                                    </p:anim>
                                    <p:anim calcmode="lin" valueType="num">
                                      <p:cBhvr>
                                        <p:cTn id="54" dur="600" fill="hold"/>
                                        <p:tgtEl>
                                          <p:spTgt spid="193"/>
                                        </p:tgtEl>
                                        <p:attrNameLst>
                                          <p:attrName>ppt_y</p:attrName>
                                        </p:attrNameLst>
                                      </p:cBhvr>
                                      <p:tavLst>
                                        <p:tav tm="0">
                                          <p:val>
                                            <p:strVal val="#ppt_y"/>
                                          </p:val>
                                        </p:tav>
                                        <p:tav tm="100000">
                                          <p:val>
                                            <p:strVal val="#ppt_y"/>
                                          </p:val>
                                        </p:tav>
                                      </p:tavLst>
                                    </p:anim>
                                  </p:childTnLst>
                                </p:cTn>
                              </p:par>
                            </p:childTnLst>
                          </p:cTn>
                        </p:par>
                        <p:par>
                          <p:cTn id="55" fill="hold">
                            <p:stCondLst>
                              <p:cond delay="7750"/>
                            </p:stCondLst>
                            <p:childTnLst>
                              <p:par>
                                <p:cTn id="56" presetID="2" presetClass="entr" presetSubtype="2" fill="hold" grpId="0" nodeType="afterEffect">
                                  <p:stCondLst>
                                    <p:cond delay="100"/>
                                  </p:stCondLst>
                                  <p:iterate>
                                    <p:tmAbs val="0"/>
                                  </p:iterate>
                                  <p:childTnLst>
                                    <p:set>
                                      <p:cBhvr>
                                        <p:cTn id="57" fill="hold"/>
                                        <p:tgtEl>
                                          <p:spTgt spid="194"/>
                                        </p:tgtEl>
                                        <p:attrNameLst>
                                          <p:attrName>style.visibility</p:attrName>
                                        </p:attrNameLst>
                                      </p:cBhvr>
                                      <p:to>
                                        <p:strVal val="visible"/>
                                      </p:to>
                                    </p:set>
                                    <p:anim calcmode="lin" valueType="num">
                                      <p:cBhvr>
                                        <p:cTn id="58" dur="600" fill="hold"/>
                                        <p:tgtEl>
                                          <p:spTgt spid="194"/>
                                        </p:tgtEl>
                                        <p:attrNameLst>
                                          <p:attrName>ppt_x</p:attrName>
                                        </p:attrNameLst>
                                      </p:cBhvr>
                                      <p:tavLst>
                                        <p:tav tm="0">
                                          <p:val>
                                            <p:strVal val="1+#ppt_w/2"/>
                                          </p:val>
                                        </p:tav>
                                        <p:tav tm="100000">
                                          <p:val>
                                            <p:strVal val="#ppt_x"/>
                                          </p:val>
                                        </p:tav>
                                      </p:tavLst>
                                    </p:anim>
                                    <p:anim calcmode="lin" valueType="num">
                                      <p:cBhvr>
                                        <p:cTn id="59" dur="600" fill="hold"/>
                                        <p:tgtEl>
                                          <p:spTgt spid="194"/>
                                        </p:tgtEl>
                                        <p:attrNameLst>
                                          <p:attrName>ppt_y</p:attrName>
                                        </p:attrNameLst>
                                      </p:cBhvr>
                                      <p:tavLst>
                                        <p:tav tm="0">
                                          <p:val>
                                            <p:strVal val="#ppt_y"/>
                                          </p:val>
                                        </p:tav>
                                        <p:tav tm="100000">
                                          <p:val>
                                            <p:strVal val="#ppt_y"/>
                                          </p:val>
                                        </p:tav>
                                      </p:tavLst>
                                    </p:anim>
                                  </p:childTnLst>
                                </p:cTn>
                              </p:par>
                            </p:childTnLst>
                          </p:cTn>
                        </p:par>
                        <p:par>
                          <p:cTn id="60" fill="hold">
                            <p:stCondLst>
                              <p:cond delay="8450"/>
                            </p:stCondLst>
                            <p:childTnLst>
                              <p:par>
                                <p:cTn id="61" presetID="2" presetClass="entr" presetSubtype="2" fill="hold" grpId="0" nodeType="afterEffect">
                                  <p:stCondLst>
                                    <p:cond delay="100"/>
                                  </p:stCondLst>
                                  <p:iterate>
                                    <p:tmAbs val="0"/>
                                  </p:iterate>
                                  <p:childTnLst>
                                    <p:set>
                                      <p:cBhvr>
                                        <p:cTn id="62" fill="hold"/>
                                        <p:tgtEl>
                                          <p:spTgt spid="195"/>
                                        </p:tgtEl>
                                        <p:attrNameLst>
                                          <p:attrName>style.visibility</p:attrName>
                                        </p:attrNameLst>
                                      </p:cBhvr>
                                      <p:to>
                                        <p:strVal val="visible"/>
                                      </p:to>
                                    </p:set>
                                    <p:anim calcmode="lin" valueType="num">
                                      <p:cBhvr>
                                        <p:cTn id="63" dur="600" fill="hold"/>
                                        <p:tgtEl>
                                          <p:spTgt spid="195"/>
                                        </p:tgtEl>
                                        <p:attrNameLst>
                                          <p:attrName>ppt_x</p:attrName>
                                        </p:attrNameLst>
                                      </p:cBhvr>
                                      <p:tavLst>
                                        <p:tav tm="0">
                                          <p:val>
                                            <p:strVal val="1+#ppt_w/2"/>
                                          </p:val>
                                        </p:tav>
                                        <p:tav tm="100000">
                                          <p:val>
                                            <p:strVal val="#ppt_x"/>
                                          </p:val>
                                        </p:tav>
                                      </p:tavLst>
                                    </p:anim>
                                    <p:anim calcmode="lin" valueType="num">
                                      <p:cBhvr>
                                        <p:cTn id="64" dur="600" fill="hold"/>
                                        <p:tgtEl>
                                          <p:spTgt spid="195"/>
                                        </p:tgtEl>
                                        <p:attrNameLst>
                                          <p:attrName>ppt_y</p:attrName>
                                        </p:attrNameLst>
                                      </p:cBhvr>
                                      <p:tavLst>
                                        <p:tav tm="0">
                                          <p:val>
                                            <p:strVal val="#ppt_y"/>
                                          </p:val>
                                        </p:tav>
                                        <p:tav tm="100000">
                                          <p:val>
                                            <p:strVal val="#ppt_y"/>
                                          </p:val>
                                        </p:tav>
                                      </p:tavLst>
                                    </p:anim>
                                  </p:childTnLst>
                                </p:cTn>
                              </p:par>
                            </p:childTnLst>
                          </p:cTn>
                        </p:par>
                        <p:par>
                          <p:cTn id="65" fill="hold">
                            <p:stCondLst>
                              <p:cond delay="9150"/>
                            </p:stCondLst>
                            <p:childTnLst>
                              <p:par>
                                <p:cTn id="66" presetID="2" presetClass="entr" presetSubtype="2" fill="hold" grpId="0" nodeType="afterEffect">
                                  <p:stCondLst>
                                    <p:cond delay="100"/>
                                  </p:stCondLst>
                                  <p:iterate>
                                    <p:tmAbs val="0"/>
                                  </p:iterate>
                                  <p:childTnLst>
                                    <p:set>
                                      <p:cBhvr>
                                        <p:cTn id="67" fill="hold"/>
                                        <p:tgtEl>
                                          <p:spTgt spid="196"/>
                                        </p:tgtEl>
                                        <p:attrNameLst>
                                          <p:attrName>style.visibility</p:attrName>
                                        </p:attrNameLst>
                                      </p:cBhvr>
                                      <p:to>
                                        <p:strVal val="visible"/>
                                      </p:to>
                                    </p:set>
                                    <p:anim calcmode="lin" valueType="num">
                                      <p:cBhvr>
                                        <p:cTn id="68" dur="600" fill="hold"/>
                                        <p:tgtEl>
                                          <p:spTgt spid="196"/>
                                        </p:tgtEl>
                                        <p:attrNameLst>
                                          <p:attrName>ppt_x</p:attrName>
                                        </p:attrNameLst>
                                      </p:cBhvr>
                                      <p:tavLst>
                                        <p:tav tm="0">
                                          <p:val>
                                            <p:strVal val="1+#ppt_w/2"/>
                                          </p:val>
                                        </p:tav>
                                        <p:tav tm="100000">
                                          <p:val>
                                            <p:strVal val="#ppt_x"/>
                                          </p:val>
                                        </p:tav>
                                      </p:tavLst>
                                    </p:anim>
                                    <p:anim calcmode="lin" valueType="num">
                                      <p:cBhvr>
                                        <p:cTn id="69" dur="600" fill="hold"/>
                                        <p:tgtEl>
                                          <p:spTgt spid="196"/>
                                        </p:tgtEl>
                                        <p:attrNameLst>
                                          <p:attrName>ppt_y</p:attrName>
                                        </p:attrNameLst>
                                      </p:cBhvr>
                                      <p:tavLst>
                                        <p:tav tm="0">
                                          <p:val>
                                            <p:strVal val="#ppt_y"/>
                                          </p:val>
                                        </p:tav>
                                        <p:tav tm="100000">
                                          <p:val>
                                            <p:strVal val="#ppt_y"/>
                                          </p:val>
                                        </p:tav>
                                      </p:tavLst>
                                    </p:anim>
                                  </p:childTnLst>
                                </p:cTn>
                              </p:par>
                            </p:childTnLst>
                          </p:cTn>
                        </p:par>
                        <p:par>
                          <p:cTn id="70" fill="hold">
                            <p:stCondLst>
                              <p:cond delay="9850"/>
                            </p:stCondLst>
                            <p:childTnLst>
                              <p:par>
                                <p:cTn id="71" presetID="2" presetClass="entr" presetSubtype="2" fill="hold" grpId="0" nodeType="afterEffect">
                                  <p:stCondLst>
                                    <p:cond delay="100"/>
                                  </p:stCondLst>
                                  <p:iterate>
                                    <p:tmAbs val="0"/>
                                  </p:iterate>
                                  <p:childTnLst>
                                    <p:set>
                                      <p:cBhvr>
                                        <p:cTn id="72" fill="hold"/>
                                        <p:tgtEl>
                                          <p:spTgt spid="23"/>
                                        </p:tgtEl>
                                        <p:attrNameLst>
                                          <p:attrName>style.visibility</p:attrName>
                                        </p:attrNameLst>
                                      </p:cBhvr>
                                      <p:to>
                                        <p:strVal val="visible"/>
                                      </p:to>
                                    </p:set>
                                    <p:anim calcmode="lin" valueType="num">
                                      <p:cBhvr>
                                        <p:cTn id="73" dur="600" fill="hold"/>
                                        <p:tgtEl>
                                          <p:spTgt spid="23"/>
                                        </p:tgtEl>
                                        <p:attrNameLst>
                                          <p:attrName>ppt_x</p:attrName>
                                        </p:attrNameLst>
                                      </p:cBhvr>
                                      <p:tavLst>
                                        <p:tav tm="0">
                                          <p:val>
                                            <p:strVal val="1+#ppt_w/2"/>
                                          </p:val>
                                        </p:tav>
                                        <p:tav tm="100000">
                                          <p:val>
                                            <p:strVal val="#ppt_x"/>
                                          </p:val>
                                        </p:tav>
                                      </p:tavLst>
                                    </p:anim>
                                    <p:anim calcmode="lin" valueType="num">
                                      <p:cBhvr>
                                        <p:cTn id="74" dur="600" fill="hold"/>
                                        <p:tgtEl>
                                          <p:spTgt spid="23"/>
                                        </p:tgtEl>
                                        <p:attrNameLst>
                                          <p:attrName>ppt_y</p:attrName>
                                        </p:attrNameLst>
                                      </p:cBhvr>
                                      <p:tavLst>
                                        <p:tav tm="0">
                                          <p:val>
                                            <p:strVal val="#ppt_y"/>
                                          </p:val>
                                        </p:tav>
                                        <p:tav tm="100000">
                                          <p:val>
                                            <p:strVal val="#ppt_y"/>
                                          </p:val>
                                        </p:tav>
                                      </p:tavLst>
                                    </p:anim>
                                  </p:childTnLst>
                                </p:cTn>
                              </p:par>
                            </p:childTnLst>
                          </p:cTn>
                        </p:par>
                        <p:par>
                          <p:cTn id="75" fill="hold">
                            <p:stCondLst>
                              <p:cond delay="10550"/>
                            </p:stCondLst>
                            <p:childTnLst>
                              <p:par>
                                <p:cTn id="76" presetID="9" presetClass="entr" presetSubtype="16" fill="hold" grpId="0" nodeType="afterEffect">
                                  <p:stCondLst>
                                    <p:cond delay="100"/>
                                  </p:stCondLst>
                                  <p:iterate>
                                    <p:tmAbs val="0"/>
                                  </p:iterate>
                                  <p:childTnLst>
                                    <p:set>
                                      <p:cBhvr>
                                        <p:cTn id="77" fill="hold"/>
                                        <p:tgtEl>
                                          <p:spTgt spid="24"/>
                                        </p:tgtEl>
                                        <p:attrNameLst>
                                          <p:attrName>style.visibility</p:attrName>
                                        </p:attrNameLst>
                                      </p:cBhvr>
                                      <p:to>
                                        <p:strVal val="visible"/>
                                      </p:to>
                                    </p:set>
                                    <p:animEffect transition="in" filter="dissolve(in)">
                                      <p:cBhvr>
                                        <p:cTn id="78" dur="4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animBg="1" advAuto="0"/>
      <p:bldP spid="172" grpId="0" animBg="1" advAuto="0"/>
      <p:bldP spid="174" grpId="0" animBg="1" advAuto="0"/>
      <p:bldP spid="175" grpId="0" animBg="1" advAuto="0"/>
      <p:bldP spid="178" grpId="0" animBg="1" advAuto="0"/>
      <p:bldP spid="181" grpId="0" animBg="1" advAuto="0"/>
      <p:bldP spid="184" grpId="0" animBg="1" advAuto="0"/>
      <p:bldP spid="187" grpId="0" animBg="1" advAuto="0"/>
      <p:bldP spid="190" grpId="0" animBg="1" advAuto="0"/>
      <p:bldP spid="191" grpId="0" animBg="1" advAuto="0"/>
      <p:bldP spid="193" grpId="0" animBg="1" advAuto="0"/>
      <p:bldP spid="194" grpId="0" animBg="1" advAuto="0"/>
      <p:bldP spid="195" grpId="0" animBg="1" advAuto="0"/>
      <p:bldP spid="196" grpId="0" animBg="1" advAuto="0"/>
      <p:bldP spid="23" grpId="0" animBg="1" advAuto="0"/>
      <p:bldP spid="24" grpId="0"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Shape 19"/>
          <p:cNvSpPr>
            <a:spLocks noGrp="1"/>
          </p:cNvSpPr>
          <p:nvPr>
            <p:ph type="sldNum" sz="quarter" idx="2"/>
          </p:nvPr>
        </p:nvSpPr>
        <p:spPr>
          <a:xfrm>
            <a:off x="21943129" y="215921"/>
            <a:ext cx="302896" cy="447676"/>
          </a:xfrm>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5</a:t>
            </a:fld>
            <a:endParaRPr sz="2000">
              <a:solidFill>
                <a:srgbClr val="FFFFFF"/>
              </a:solidFill>
            </a:endParaRPr>
          </a:p>
        </p:txBody>
      </p:sp>
      <p:sp>
        <p:nvSpPr>
          <p:cNvPr id="20" name="Shape 20"/>
          <p:cNvSpPr/>
          <p:nvPr/>
        </p:nvSpPr>
        <p:spPr>
          <a:xfrm>
            <a:off x="1280927" y="2008452"/>
            <a:ext cx="20965098" cy="1354217"/>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4000">
                <a:solidFill>
                  <a:srgbClr val="656565"/>
                </a:solidFill>
                <a:latin typeface="Lato Black"/>
                <a:ea typeface="Lato Black"/>
                <a:cs typeface="Lato Black"/>
                <a:sym typeface="Lato Black"/>
              </a:defRPr>
            </a:lvl1pPr>
          </a:lstStyle>
          <a:p>
            <a:pPr lvl="0" algn="l">
              <a:lnSpc>
                <a:spcPct val="100000"/>
              </a:lnSpc>
              <a:defRPr sz="1800">
                <a:solidFill>
                  <a:srgbClr val="000000"/>
                </a:solidFill>
              </a:defRPr>
            </a:pPr>
            <a:r>
              <a:rPr lang="en-US" sz="8800" dirty="0">
                <a:solidFill>
                  <a:schemeClr val="accent1"/>
                </a:solidFill>
                <a:latin typeface="Calibri" panose="020F0502020204030204" pitchFamily="34" charset="0"/>
              </a:rPr>
              <a:t>Goals</a:t>
            </a:r>
            <a:endParaRPr sz="8800" dirty="0">
              <a:solidFill>
                <a:schemeClr val="accent1"/>
              </a:solidFill>
              <a:latin typeface="Calibri" panose="020F0502020204030204" pitchFamily="34" charset="0"/>
            </a:endParaRPr>
          </a:p>
        </p:txBody>
      </p:sp>
      <p:sp>
        <p:nvSpPr>
          <p:cNvPr id="22" name="Shape 22"/>
          <p:cNvSpPr/>
          <p:nvPr/>
        </p:nvSpPr>
        <p:spPr>
          <a:xfrm flipV="1">
            <a:off x="1001470" y="3381245"/>
            <a:ext cx="21915680" cy="0"/>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23" name="Shape 23"/>
          <p:cNvSpPr/>
          <p:nvPr/>
        </p:nvSpPr>
        <p:spPr>
          <a:xfrm>
            <a:off x="3329085" y="3687516"/>
            <a:ext cx="15039598" cy="8974252"/>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marL="571500" indent="-571500" algn="l" defTabSz="647700">
              <a:spcBef>
                <a:spcPts val="1700"/>
              </a:spcBef>
              <a:buFont typeface="Wingdings" panose="05000000000000000000" pitchFamily="2" charset="2"/>
              <a:buChar char="q"/>
              <a:defRPr sz="1800"/>
            </a:pPr>
            <a:r>
              <a:rPr lang="en-US" sz="4400" dirty="0" smtClean="0">
                <a:solidFill>
                  <a:schemeClr val="tx1">
                    <a:lumMod val="50000"/>
                  </a:schemeClr>
                </a:solidFill>
                <a:latin typeface="Lato"/>
                <a:ea typeface="Lato"/>
                <a:cs typeface="Lato"/>
                <a:sym typeface="Lato"/>
              </a:rPr>
              <a:t>The system will be developed to manage all operations for the company for orders , views and sells products.</a:t>
            </a:r>
            <a:endParaRPr lang="en-US" sz="4400" dirty="0">
              <a:solidFill>
                <a:schemeClr val="tx1">
                  <a:lumMod val="50000"/>
                </a:schemeClr>
              </a:solidFill>
              <a:latin typeface="Lato"/>
              <a:ea typeface="Lato"/>
              <a:cs typeface="Lato"/>
              <a:sym typeface="Lato"/>
            </a:endParaRPr>
          </a:p>
          <a:p>
            <a:pPr algn="l" defTabSz="647700">
              <a:spcBef>
                <a:spcPts val="1700"/>
              </a:spcBef>
              <a:defRPr sz="1800"/>
            </a:pP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smtClean="0">
                <a:solidFill>
                  <a:schemeClr val="tx1">
                    <a:lumMod val="50000"/>
                  </a:schemeClr>
                </a:solidFill>
                <a:latin typeface="Lato"/>
                <a:ea typeface="Lato"/>
                <a:cs typeface="Lato"/>
                <a:sym typeface="Lato"/>
              </a:rPr>
              <a:t>Unify prices of all products to all sales representative.</a:t>
            </a: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smtClean="0">
                <a:solidFill>
                  <a:schemeClr val="tx1">
                    <a:lumMod val="50000"/>
                  </a:schemeClr>
                </a:solidFill>
                <a:latin typeface="Lato"/>
                <a:ea typeface="Lato"/>
                <a:cs typeface="Lato"/>
                <a:sym typeface="Lato"/>
              </a:rPr>
              <a:t>Make it easier for the sales representative to reach the customer using mobile application.</a:t>
            </a: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endParaRPr lang="en-US" sz="4400" dirty="0">
              <a:solidFill>
                <a:schemeClr val="tx1">
                  <a:lumMod val="50000"/>
                </a:schemeClr>
              </a:solidFill>
              <a:latin typeface="Lato"/>
              <a:ea typeface="Lato"/>
              <a:cs typeface="Lato"/>
              <a:sym typeface="Lato"/>
            </a:endParaRPr>
          </a:p>
          <a:p>
            <a:pPr marL="571500" indent="-571500" algn="l" defTabSz="647700">
              <a:spcBef>
                <a:spcPts val="1700"/>
              </a:spcBef>
              <a:buFont typeface="Wingdings" panose="05000000000000000000" pitchFamily="2" charset="2"/>
              <a:buChar char="q"/>
              <a:defRPr sz="1800"/>
            </a:pPr>
            <a:r>
              <a:rPr lang="en-US" sz="4400" dirty="0" smtClean="0">
                <a:solidFill>
                  <a:schemeClr val="tx1">
                    <a:lumMod val="50000"/>
                  </a:schemeClr>
                </a:solidFill>
                <a:latin typeface="Lato"/>
                <a:ea typeface="Lato"/>
                <a:cs typeface="Lato"/>
                <a:sym typeface="Lato"/>
              </a:rPr>
              <a:t>Make the ability for the customers to request their products online through the mobile application.</a:t>
            </a:r>
          </a:p>
          <a:p>
            <a:pPr algn="l" defTabSz="647700">
              <a:spcBef>
                <a:spcPts val="1700"/>
              </a:spcBef>
              <a:defRPr sz="1800"/>
            </a:pPr>
            <a:endParaRPr lang="en-US" sz="4400" dirty="0">
              <a:solidFill>
                <a:schemeClr val="tx1">
                  <a:lumMod val="50000"/>
                </a:schemeClr>
              </a:solidFill>
              <a:latin typeface="Lato"/>
              <a:ea typeface="Lato"/>
              <a:cs typeface="Lato"/>
              <a:sym typeface="Lato"/>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Tree>
    <p:extLst>
      <p:ext uri="{BB962C8B-B14F-4D97-AF65-F5344CB8AC3E}">
        <p14:creationId xmlns:p14="http://schemas.microsoft.com/office/powerpoint/2010/main" val="3641115686"/>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20"/>
                                        </p:tgtEl>
                                        <p:attrNameLst>
                                          <p:attrName>style.visibility</p:attrName>
                                        </p:attrNameLst>
                                      </p:cBhvr>
                                      <p:to>
                                        <p:strVal val="visible"/>
                                      </p:to>
                                    </p:set>
                                    <p:animEffect transition="in" filter="dissolve(in)">
                                      <p:cBhvr>
                                        <p:cTn id="7" dur="600"/>
                                        <p:tgtEl>
                                          <p:spTgt spid="20"/>
                                        </p:tgtEl>
                                      </p:cBhvr>
                                    </p:animEffect>
                                  </p:childTnLst>
                                </p:cTn>
                              </p:par>
                            </p:childTnLst>
                          </p:cTn>
                        </p:par>
                        <p:par>
                          <p:cTn id="8" fill="hold">
                            <p:stCondLst>
                              <p:cond delay="700"/>
                            </p:stCondLst>
                            <p:childTnLst>
                              <p:par>
                                <p:cTn id="9" presetID="22" presetClass="entr" presetSubtype="8" fill="hold" grpId="0" nodeType="afterEffect">
                                  <p:stCondLst>
                                    <p:cond delay="100"/>
                                  </p:stCondLst>
                                  <p:iterate>
                                    <p:tmAbs val="0"/>
                                  </p:iterate>
                                  <p:childTnLst>
                                    <p:set>
                                      <p:cBhvr>
                                        <p:cTn id="10" fill="hold"/>
                                        <p:tgtEl>
                                          <p:spTgt spid="22"/>
                                        </p:tgtEl>
                                        <p:attrNameLst>
                                          <p:attrName>style.visibility</p:attrName>
                                        </p:attrNameLst>
                                      </p:cBhvr>
                                      <p:to>
                                        <p:strVal val="visible"/>
                                      </p:to>
                                    </p:set>
                                    <p:animEffect transition="in" filter="wipe(left)">
                                      <p:cBhvr>
                                        <p:cTn id="11" dur="1000"/>
                                        <p:tgtEl>
                                          <p:spTgt spid="22"/>
                                        </p:tgtEl>
                                      </p:cBhvr>
                                    </p:animEffect>
                                  </p:childTnLst>
                                </p:cTn>
                              </p:par>
                            </p:childTnLst>
                          </p:cTn>
                        </p:par>
                        <p:par>
                          <p:cTn id="12" fill="hold">
                            <p:stCondLst>
                              <p:cond delay="1800"/>
                            </p:stCondLst>
                            <p:childTnLst>
                              <p:par>
                                <p:cTn id="13" presetID="2" presetClass="entr" presetSubtype="4" fill="hold" grpId="0" nodeType="afterEffect">
                                  <p:stCondLst>
                                    <p:cond delay="200"/>
                                  </p:stCondLst>
                                  <p:iterate>
                                    <p:tmAbs val="0"/>
                                  </p:iterate>
                                  <p:childTnLst>
                                    <p:set>
                                      <p:cBhvr>
                                        <p:cTn id="14" fill="hold"/>
                                        <p:tgtEl>
                                          <p:spTgt spid="23"/>
                                        </p:tgtEl>
                                        <p:attrNameLst>
                                          <p:attrName>style.visibility</p:attrName>
                                        </p:attrNameLst>
                                      </p:cBhvr>
                                      <p:to>
                                        <p:strVal val="visible"/>
                                      </p:to>
                                    </p:set>
                                    <p:anim calcmode="lin" valueType="num">
                                      <p:cBhvr>
                                        <p:cTn id="15" dur="700" fill="hold"/>
                                        <p:tgtEl>
                                          <p:spTgt spid="23"/>
                                        </p:tgtEl>
                                        <p:attrNameLst>
                                          <p:attrName>ppt_x</p:attrName>
                                        </p:attrNameLst>
                                      </p:cBhvr>
                                      <p:tavLst>
                                        <p:tav tm="0">
                                          <p:val>
                                            <p:strVal val="#ppt_x"/>
                                          </p:val>
                                        </p:tav>
                                        <p:tav tm="100000">
                                          <p:val>
                                            <p:strVal val="#ppt_x"/>
                                          </p:val>
                                        </p:tav>
                                      </p:tavLst>
                                    </p:anim>
                                    <p:anim calcmode="lin" valueType="num">
                                      <p:cBhvr>
                                        <p:cTn id="16" dur="7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advAuto="0"/>
      <p:bldP spid="22" grpId="0" animBg="1" advAuto="0"/>
      <p:bldP spid="23"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1" name="Shape 981"/>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fld id="{86CB4B4D-7CA3-9044-876B-883B54F8677D}" type="slidenum">
              <a:rPr kumimoji="0" sz="2000" b="0" i="0" u="none" strike="noStrike" kern="0" cap="none" spc="0" normalizeH="0" baseline="0" noProof="0">
                <a:ln>
                  <a:noFill/>
                </a:ln>
                <a:solidFill>
                  <a:srgbClr val="FFFFFF"/>
                </a:solidFill>
                <a:effectLst/>
                <a:uLnTx/>
                <a:uFillTx/>
              </a:rPr>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t>6</a:t>
            </a:fld>
            <a:endParaRPr kumimoji="0" sz="2000" b="0" i="0" u="none" strike="noStrike" kern="0" cap="none" spc="0" normalizeH="0" baseline="0" noProof="0">
              <a:ln>
                <a:noFill/>
              </a:ln>
              <a:solidFill>
                <a:srgbClr val="FFFFFF"/>
              </a:solidFill>
              <a:effectLst/>
              <a:uLnTx/>
              <a:uFillTx/>
            </a:endParaRPr>
          </a:p>
        </p:txBody>
      </p:sp>
      <p:sp>
        <p:nvSpPr>
          <p:cNvPr id="986" name="Shape 986"/>
          <p:cNvSpPr/>
          <p:nvPr/>
        </p:nvSpPr>
        <p:spPr>
          <a:xfrm>
            <a:off x="2139221" y="1982985"/>
            <a:ext cx="144334" cy="836767"/>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500">
                <a:solidFill>
                  <a:srgbClr val="44BE9B"/>
                </a:solidFill>
                <a:latin typeface="FontAwesome"/>
                <a:ea typeface="FontAwesome"/>
                <a:cs typeface="FontAwesome"/>
                <a:sym typeface="FontAwesome"/>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endParaRPr kumimoji="0" sz="4500" b="0" i="0" u="none" strike="noStrike" kern="0" cap="none" spc="0" normalizeH="0" baseline="0" noProof="0" dirty="0">
              <a:ln>
                <a:noFill/>
              </a:ln>
              <a:solidFill>
                <a:schemeClr val="accent1"/>
              </a:solidFill>
              <a:effectLst/>
              <a:uLnTx/>
              <a:uFillTx/>
              <a:latin typeface="FontAwesome"/>
              <a:ea typeface="FontAwesome"/>
              <a:cs typeface="FontAwesome"/>
              <a:sym typeface="FontAwesome"/>
            </a:endParaRPr>
          </a:p>
        </p:txBody>
      </p:sp>
      <p:grpSp>
        <p:nvGrpSpPr>
          <p:cNvPr id="990" name="Group 990"/>
          <p:cNvGrpSpPr/>
          <p:nvPr/>
        </p:nvGrpSpPr>
        <p:grpSpPr>
          <a:xfrm>
            <a:off x="13452750" y="4114800"/>
            <a:ext cx="3651533" cy="10092287"/>
            <a:chOff x="0" y="0"/>
            <a:chExt cx="3651531" cy="8402783"/>
          </a:xfrm>
          <a:solidFill>
            <a:schemeClr val="accent1"/>
          </a:solidFill>
        </p:grpSpPr>
        <p:sp>
          <p:nvSpPr>
            <p:cNvPr id="988" name="Shape 988"/>
            <p:cNvSpPr/>
            <p:nvPr/>
          </p:nvSpPr>
          <p:spPr>
            <a:xfrm>
              <a:off x="0" y="193543"/>
              <a:ext cx="2821037" cy="8209241"/>
            </a:xfrm>
            <a:custGeom>
              <a:avLst/>
              <a:gdLst/>
              <a:ahLst/>
              <a:cxnLst>
                <a:cxn ang="0">
                  <a:pos x="wd2" y="hd2"/>
                </a:cxn>
                <a:cxn ang="5400000">
                  <a:pos x="wd2" y="hd2"/>
                </a:cxn>
                <a:cxn ang="10800000">
                  <a:pos x="wd2" y="hd2"/>
                </a:cxn>
                <a:cxn ang="16200000">
                  <a:pos x="wd2" y="hd2"/>
                </a:cxn>
              </a:cxnLst>
              <a:rect l="0" t="0" r="r" b="b"/>
              <a:pathLst>
                <a:path w="21600" h="21600" extrusionOk="0">
                  <a:moveTo>
                    <a:pt x="7838" y="21600"/>
                  </a:moveTo>
                  <a:lnTo>
                    <a:pt x="0" y="21600"/>
                  </a:lnTo>
                  <a:lnTo>
                    <a:pt x="0" y="6041"/>
                  </a:lnTo>
                  <a:cubicBezTo>
                    <a:pt x="0" y="2710"/>
                    <a:pt x="7885" y="0"/>
                    <a:pt x="17578" y="0"/>
                  </a:cubicBezTo>
                  <a:lnTo>
                    <a:pt x="21600" y="0"/>
                  </a:lnTo>
                  <a:lnTo>
                    <a:pt x="21600" y="2693"/>
                  </a:lnTo>
                  <a:lnTo>
                    <a:pt x="17578" y="2693"/>
                  </a:lnTo>
                  <a:cubicBezTo>
                    <a:pt x="12207" y="2693"/>
                    <a:pt x="7838" y="4195"/>
                    <a:pt x="7838" y="6041"/>
                  </a:cubicBezTo>
                  <a:cubicBezTo>
                    <a:pt x="7838" y="6041"/>
                    <a:pt x="7838" y="21600"/>
                    <a:pt x="7838" y="21600"/>
                  </a:cubicBezTo>
                  <a:close/>
                </a:path>
              </a:pathLst>
            </a:custGeom>
            <a:grpFill/>
            <a:ln w="12700" cap="flat">
              <a:noFill/>
              <a:miter lim="400000"/>
            </a:ln>
            <a:effectLst/>
          </p:spPr>
          <p:txBody>
            <a:bodyPr wrap="square" lIns="38100" tIns="38100" rIns="38100" bIns="38100" numCol="1"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89" name="Shape 989"/>
            <p:cNvSpPr/>
            <p:nvPr/>
          </p:nvSpPr>
          <p:spPr>
            <a:xfrm>
              <a:off x="2821389" y="0"/>
              <a:ext cx="830143" cy="13742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0" y="21600"/>
                  </a:lnTo>
                  <a:lnTo>
                    <a:pt x="0" y="0"/>
                  </a:lnTo>
                  <a:cubicBezTo>
                    <a:pt x="0" y="0"/>
                    <a:pt x="21600" y="10800"/>
                    <a:pt x="21600" y="10800"/>
                  </a:cubicBezTo>
                  <a:close/>
                </a:path>
              </a:pathLst>
            </a:custGeom>
            <a:grpFill/>
            <a:ln w="12700" cap="flat">
              <a:noFill/>
              <a:miter lim="400000"/>
            </a:ln>
            <a:effectLst/>
          </p:spPr>
          <p:txBody>
            <a:bodyPr wrap="square" lIns="38100" tIns="38100" rIns="38100" bIns="38100" numCol="1"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grpSp>
      <p:sp>
        <p:nvSpPr>
          <p:cNvPr id="991" name="Shape 991"/>
          <p:cNvSpPr/>
          <p:nvPr/>
        </p:nvSpPr>
        <p:spPr>
          <a:xfrm>
            <a:off x="8095703" y="7727563"/>
            <a:ext cx="3433788" cy="6511036"/>
          </a:xfrm>
          <a:custGeom>
            <a:avLst/>
            <a:gdLst/>
            <a:ahLst/>
            <a:cxnLst>
              <a:cxn ang="0">
                <a:pos x="wd2" y="hd2"/>
              </a:cxn>
              <a:cxn ang="5400000">
                <a:pos x="wd2" y="hd2"/>
              </a:cxn>
              <a:cxn ang="10800000">
                <a:pos x="wd2" y="hd2"/>
              </a:cxn>
              <a:cxn ang="16200000">
                <a:pos x="wd2" y="hd2"/>
              </a:cxn>
            </a:cxnLst>
            <a:rect l="0" t="0" r="r" b="b"/>
            <a:pathLst>
              <a:path w="21600" h="21600" extrusionOk="0">
                <a:moveTo>
                  <a:pt x="9087" y="704"/>
                </a:moveTo>
                <a:lnTo>
                  <a:pt x="5387" y="704"/>
                </a:lnTo>
                <a:lnTo>
                  <a:pt x="5387" y="0"/>
                </a:lnTo>
                <a:lnTo>
                  <a:pt x="0" y="2351"/>
                </a:lnTo>
                <a:lnTo>
                  <a:pt x="5387" y="4702"/>
                </a:lnTo>
                <a:lnTo>
                  <a:pt x="5387" y="4101"/>
                </a:lnTo>
                <a:lnTo>
                  <a:pt x="9087" y="4101"/>
                </a:lnTo>
                <a:cubicBezTo>
                  <a:pt x="12436" y="4101"/>
                  <a:pt x="15160" y="5537"/>
                  <a:pt x="15160" y="7302"/>
                </a:cubicBezTo>
                <a:lnTo>
                  <a:pt x="15160" y="21600"/>
                </a:lnTo>
                <a:lnTo>
                  <a:pt x="21600" y="21600"/>
                </a:lnTo>
                <a:lnTo>
                  <a:pt x="21600" y="7302"/>
                </a:lnTo>
                <a:cubicBezTo>
                  <a:pt x="21600" y="3665"/>
                  <a:pt x="15987" y="704"/>
                  <a:pt x="9087" y="704"/>
                </a:cubicBezTo>
                <a:close/>
              </a:path>
            </a:pathLst>
          </a:custGeom>
          <a:solidFill>
            <a:schemeClr val="accent6"/>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92" name="Shape 992"/>
          <p:cNvSpPr/>
          <p:nvPr/>
        </p:nvSpPr>
        <p:spPr>
          <a:xfrm>
            <a:off x="8965145" y="5509161"/>
            <a:ext cx="4510781" cy="8711341"/>
          </a:xfrm>
          <a:custGeom>
            <a:avLst/>
            <a:gdLst/>
            <a:ahLst/>
            <a:cxnLst>
              <a:cxn ang="0">
                <a:pos x="wd2" y="hd2"/>
              </a:cxn>
              <a:cxn ang="5400000">
                <a:pos x="wd2" y="hd2"/>
              </a:cxn>
              <a:cxn ang="10800000">
                <a:pos x="wd2" y="hd2"/>
              </a:cxn>
              <a:cxn ang="16200000">
                <a:pos x="wd2" y="hd2"/>
              </a:cxn>
            </a:cxnLst>
            <a:rect l="0" t="0" r="r" b="b"/>
            <a:pathLst>
              <a:path w="21600" h="21600" extrusionOk="0">
                <a:moveTo>
                  <a:pt x="11480" y="488"/>
                </a:moveTo>
                <a:lnTo>
                  <a:pt x="4126" y="488"/>
                </a:lnTo>
                <a:lnTo>
                  <a:pt x="4126" y="0"/>
                </a:lnTo>
                <a:lnTo>
                  <a:pt x="0" y="1768"/>
                </a:lnTo>
                <a:lnTo>
                  <a:pt x="4126" y="3536"/>
                </a:lnTo>
                <a:lnTo>
                  <a:pt x="4126" y="3026"/>
                </a:lnTo>
                <a:lnTo>
                  <a:pt x="11480" y="3026"/>
                </a:lnTo>
                <a:cubicBezTo>
                  <a:pt x="14357" y="3026"/>
                  <a:pt x="16697" y="4238"/>
                  <a:pt x="16697" y="5728"/>
                </a:cubicBezTo>
                <a:lnTo>
                  <a:pt x="16697" y="21600"/>
                </a:lnTo>
                <a:lnTo>
                  <a:pt x="21600" y="21600"/>
                </a:lnTo>
                <a:lnTo>
                  <a:pt x="21600" y="5728"/>
                </a:lnTo>
                <a:cubicBezTo>
                  <a:pt x="21600" y="2838"/>
                  <a:pt x="17060" y="488"/>
                  <a:pt x="11480" y="488"/>
                </a:cubicBezTo>
                <a:close/>
              </a:path>
            </a:pathLst>
          </a:custGeom>
          <a:solidFill>
            <a:schemeClr val="accent3"/>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96" name="Shape 996"/>
          <p:cNvSpPr/>
          <p:nvPr/>
        </p:nvSpPr>
        <p:spPr>
          <a:xfrm>
            <a:off x="11529491" y="6915150"/>
            <a:ext cx="5464556" cy="7305068"/>
          </a:xfrm>
          <a:custGeom>
            <a:avLst/>
            <a:gdLst/>
            <a:ahLst/>
            <a:cxnLst>
              <a:cxn ang="0">
                <a:pos x="wd2" y="hd2"/>
              </a:cxn>
              <a:cxn ang="5400000">
                <a:pos x="wd2" y="hd2"/>
              </a:cxn>
              <a:cxn ang="10800000">
                <a:pos x="wd2" y="hd2"/>
              </a:cxn>
              <a:cxn ang="16200000">
                <a:pos x="wd2" y="hd2"/>
              </a:cxn>
            </a:cxnLst>
            <a:rect l="0" t="0" r="r" b="b"/>
            <a:pathLst>
              <a:path w="21592" h="21600" extrusionOk="0">
                <a:moveTo>
                  <a:pt x="21592" y="2446"/>
                </a:moveTo>
                <a:lnTo>
                  <a:pt x="17727" y="0"/>
                </a:lnTo>
                <a:lnTo>
                  <a:pt x="17727" y="598"/>
                </a:lnTo>
                <a:lnTo>
                  <a:pt x="9547" y="598"/>
                </a:lnTo>
                <a:cubicBezTo>
                  <a:pt x="6693" y="598"/>
                  <a:pt x="4384" y="1273"/>
                  <a:pt x="2683" y="2602"/>
                </a:cubicBezTo>
                <a:cubicBezTo>
                  <a:pt x="45" y="4665"/>
                  <a:pt x="-8" y="7483"/>
                  <a:pt x="0" y="7911"/>
                </a:cubicBezTo>
                <a:lnTo>
                  <a:pt x="0" y="21600"/>
                </a:lnTo>
                <a:lnTo>
                  <a:pt x="4768" y="21600"/>
                </a:lnTo>
                <a:lnTo>
                  <a:pt x="4768" y="7895"/>
                </a:lnTo>
                <a:lnTo>
                  <a:pt x="4767" y="7854"/>
                </a:lnTo>
                <a:cubicBezTo>
                  <a:pt x="4767" y="7837"/>
                  <a:pt x="4778" y="6177"/>
                  <a:pt x="6093" y="5151"/>
                </a:cubicBezTo>
                <a:cubicBezTo>
                  <a:pt x="6873" y="4540"/>
                  <a:pt x="8003" y="4244"/>
                  <a:pt x="9547" y="4244"/>
                </a:cubicBezTo>
                <a:lnTo>
                  <a:pt x="17727" y="4244"/>
                </a:lnTo>
                <a:lnTo>
                  <a:pt x="17727" y="4891"/>
                </a:lnTo>
                <a:cubicBezTo>
                  <a:pt x="17727" y="4891"/>
                  <a:pt x="21592" y="2446"/>
                  <a:pt x="21592" y="2446"/>
                </a:cubicBezTo>
                <a:close/>
              </a:path>
            </a:pathLst>
          </a:custGeom>
          <a:solidFill>
            <a:schemeClr val="accent2"/>
          </a:solidFill>
          <a:ln w="12700">
            <a:miter lim="400000"/>
          </a:ln>
        </p:spPr>
        <p:txBody>
          <a:bodyPr lIns="38100" tIns="38100" rIns="38100" bIns="38100" anchor="ct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998" name="Shape 998"/>
          <p:cNvSpPr/>
          <p:nvPr/>
        </p:nvSpPr>
        <p:spPr>
          <a:xfrm>
            <a:off x="8036274" y="5516620"/>
            <a:ext cx="593110"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44BE9B"/>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r>
              <a:rPr kumimoji="0" lang="en-US" sz="6500" b="0" i="0" u="none" strike="noStrike" kern="0" cap="none" spc="0" normalizeH="0" baseline="0" noProof="0" dirty="0">
                <a:ln>
                  <a:noFill/>
                </a:ln>
                <a:solidFill>
                  <a:schemeClr val="accent3"/>
                </a:solidFill>
                <a:effectLst/>
                <a:uLnTx/>
                <a:uFillTx/>
                <a:latin typeface="Lato Light"/>
                <a:ea typeface="Lato Light"/>
                <a:cs typeface="Lato Light"/>
                <a:sym typeface="Lato Light"/>
              </a:rPr>
              <a:t>1</a:t>
            </a:r>
            <a:endParaRPr kumimoji="0" sz="6500" b="0" i="0" u="none" strike="noStrike" kern="0" cap="none" spc="0" normalizeH="0" baseline="0" noProof="0" dirty="0">
              <a:ln>
                <a:noFill/>
              </a:ln>
              <a:solidFill>
                <a:schemeClr val="accent3"/>
              </a:solidFill>
              <a:effectLst/>
              <a:uLnTx/>
              <a:uFillTx/>
              <a:latin typeface="Lato Light"/>
              <a:ea typeface="Lato Light"/>
              <a:cs typeface="Lato Light"/>
              <a:sym typeface="Lato Light"/>
            </a:endParaRPr>
          </a:p>
        </p:txBody>
      </p:sp>
      <p:sp>
        <p:nvSpPr>
          <p:cNvPr id="999" name="Shape 999"/>
          <p:cNvSpPr/>
          <p:nvPr/>
        </p:nvSpPr>
        <p:spPr>
          <a:xfrm>
            <a:off x="2359644" y="5765304"/>
            <a:ext cx="6534150" cy="143680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r" defTabSz="647700">
              <a:lnSpc>
                <a:spcPct val="120000"/>
              </a:lnSpc>
              <a:spcBef>
                <a:spcPts val="1700"/>
              </a:spcBef>
              <a:defRPr sz="2500" b="1">
                <a:solidFill>
                  <a:srgbClr val="44BE9B"/>
                </a:solidFill>
                <a:latin typeface="Lato"/>
                <a:ea typeface="Lato"/>
                <a:cs typeface="Lato"/>
                <a:sym typeface="Lato"/>
              </a:defRPr>
            </a:lvl1pPr>
          </a:lstStyle>
          <a:p>
            <a:pPr algn="l">
              <a:defRPr sz="1800"/>
            </a:pPr>
            <a:r>
              <a:rPr lang="en-US" sz="3600" b="0" dirty="0">
                <a:solidFill>
                  <a:srgbClr val="C00000"/>
                </a:solidFill>
              </a:rPr>
              <a:t>Manage products inventory</a:t>
            </a:r>
          </a:p>
          <a:p>
            <a:pPr marL="0" marR="0" lvl="0" indent="0" algn="r" defTabSz="647700" eaLnBrk="1" fontAlgn="auto" latinLnBrk="0" hangingPunct="1">
              <a:lnSpc>
                <a:spcPct val="100000"/>
              </a:lnSpc>
              <a:spcBef>
                <a:spcPts val="1700"/>
              </a:spcBef>
              <a:spcAft>
                <a:spcPts val="0"/>
              </a:spcAft>
              <a:buClrTx/>
              <a:buSzTx/>
              <a:buFontTx/>
              <a:buNone/>
              <a:tabLst/>
              <a:defRPr sz="1800" b="0">
                <a:solidFill>
                  <a:srgbClr val="000000"/>
                </a:solidFill>
              </a:defRPr>
            </a:pPr>
            <a:endParaRPr kumimoji="0" sz="3600" b="0" i="0" u="none" strike="noStrike" kern="0" cap="none" spc="0" normalizeH="0" baseline="0" noProof="0" dirty="0">
              <a:ln>
                <a:noFill/>
              </a:ln>
              <a:solidFill>
                <a:schemeClr val="tx2">
                  <a:lumMod val="50000"/>
                </a:schemeClr>
              </a:solidFill>
              <a:effectLst/>
              <a:uLnTx/>
              <a:uFillTx/>
              <a:sym typeface="Lato"/>
            </a:endParaRPr>
          </a:p>
        </p:txBody>
      </p:sp>
      <p:sp>
        <p:nvSpPr>
          <p:cNvPr id="1001" name="Shape 1001"/>
          <p:cNvSpPr/>
          <p:nvPr/>
        </p:nvSpPr>
        <p:spPr>
          <a:xfrm>
            <a:off x="17228133" y="4280834"/>
            <a:ext cx="593110"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002641"/>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r>
              <a:rPr kumimoji="0" lang="en-US" sz="6500" b="0" i="0" u="none" strike="noStrike" kern="0" cap="none" spc="0" normalizeH="0" baseline="0" noProof="0" dirty="0">
                <a:ln>
                  <a:noFill/>
                </a:ln>
                <a:solidFill>
                  <a:schemeClr val="accent1"/>
                </a:solidFill>
                <a:effectLst/>
                <a:uLnTx/>
                <a:uFillTx/>
                <a:latin typeface="Lato Light"/>
                <a:ea typeface="Lato Light"/>
                <a:cs typeface="Lato Light"/>
                <a:sym typeface="Lato Light"/>
              </a:rPr>
              <a:t>2</a:t>
            </a:r>
            <a:endParaRPr kumimoji="0" sz="6500" b="0" i="0" u="none" strike="noStrike" kern="0" cap="none" spc="0" normalizeH="0" baseline="0" noProof="0" dirty="0">
              <a:ln>
                <a:noFill/>
              </a:ln>
              <a:solidFill>
                <a:schemeClr val="accent1"/>
              </a:solidFill>
              <a:effectLst/>
              <a:uLnTx/>
              <a:uFillTx/>
              <a:latin typeface="Lato Light"/>
              <a:ea typeface="Lato Light"/>
              <a:cs typeface="Lato Light"/>
              <a:sym typeface="Lato Light"/>
            </a:endParaRPr>
          </a:p>
        </p:txBody>
      </p:sp>
      <p:sp>
        <p:nvSpPr>
          <p:cNvPr id="1002" name="Shape 1002"/>
          <p:cNvSpPr/>
          <p:nvPr/>
        </p:nvSpPr>
        <p:spPr>
          <a:xfrm>
            <a:off x="18087942" y="4191560"/>
            <a:ext cx="5629307" cy="1329595"/>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lvl="0">
              <a:defRPr sz="1800"/>
            </a:pPr>
            <a:r>
              <a:rPr lang="en-US" sz="3600" b="0" dirty="0" smtClean="0">
                <a:solidFill>
                  <a:srgbClr val="C00000"/>
                </a:solidFill>
              </a:rPr>
              <a:t>Follow up the </a:t>
            </a:r>
            <a:r>
              <a:rPr lang="en-US" sz="3600" b="0" dirty="0">
                <a:solidFill>
                  <a:srgbClr val="C00000"/>
                </a:solidFill>
              </a:rPr>
              <a:t>operations of the </a:t>
            </a:r>
            <a:r>
              <a:rPr lang="en-US" sz="3600" b="0" dirty="0" smtClean="0">
                <a:solidFill>
                  <a:srgbClr val="C00000"/>
                </a:solidFill>
              </a:rPr>
              <a:t>sales representative</a:t>
            </a:r>
            <a:endParaRPr lang="en-US" sz="3600" b="0" dirty="0">
              <a:solidFill>
                <a:srgbClr val="C00000"/>
              </a:solidFill>
            </a:endParaRPr>
          </a:p>
        </p:txBody>
      </p:sp>
      <p:sp>
        <p:nvSpPr>
          <p:cNvPr id="1004" name="Shape 1004"/>
          <p:cNvSpPr/>
          <p:nvPr/>
        </p:nvSpPr>
        <p:spPr>
          <a:xfrm>
            <a:off x="16994047" y="7106482"/>
            <a:ext cx="593110"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0087B1"/>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r>
              <a:rPr kumimoji="0" lang="en-US" sz="6500" b="0" i="0" u="none" strike="noStrike" kern="0" cap="none" spc="0" normalizeH="0" baseline="0" noProof="0" dirty="0">
                <a:ln>
                  <a:noFill/>
                </a:ln>
                <a:solidFill>
                  <a:schemeClr val="accent2"/>
                </a:solidFill>
                <a:effectLst/>
                <a:uLnTx/>
                <a:uFillTx/>
                <a:latin typeface="Lato Light"/>
                <a:ea typeface="Lato Light"/>
                <a:cs typeface="Lato Light"/>
                <a:sym typeface="Lato Light"/>
              </a:rPr>
              <a:t>4</a:t>
            </a:r>
            <a:endParaRPr kumimoji="0" sz="6500" b="0" i="0" u="none" strike="noStrike" kern="0" cap="none" spc="0" normalizeH="0" baseline="0" noProof="0" dirty="0">
              <a:ln>
                <a:noFill/>
              </a:ln>
              <a:solidFill>
                <a:schemeClr val="accent2"/>
              </a:solidFill>
              <a:effectLst/>
              <a:uLnTx/>
              <a:uFillTx/>
              <a:latin typeface="Lato Light"/>
              <a:ea typeface="Lato Light"/>
              <a:cs typeface="Lato Light"/>
              <a:sym typeface="Lato Light"/>
            </a:endParaRPr>
          </a:p>
        </p:txBody>
      </p:sp>
      <p:sp>
        <p:nvSpPr>
          <p:cNvPr id="1005" name="Shape 1005"/>
          <p:cNvSpPr/>
          <p:nvPr/>
        </p:nvSpPr>
        <p:spPr>
          <a:xfrm>
            <a:off x="18034429" y="6666053"/>
            <a:ext cx="4699077" cy="1994392"/>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87B1"/>
                </a:solidFill>
                <a:latin typeface="Lato"/>
                <a:ea typeface="Lato"/>
                <a:cs typeface="Lato"/>
                <a:sym typeface="Lato"/>
              </a:defRPr>
            </a:lvl1pPr>
          </a:lstStyle>
          <a:p>
            <a:pPr>
              <a:defRPr sz="1800"/>
            </a:pPr>
            <a:r>
              <a:rPr lang="en-US" sz="3600" b="0" dirty="0" smtClean="0">
                <a:solidFill>
                  <a:srgbClr val="C00000"/>
                </a:solidFill>
              </a:rPr>
              <a:t>Make it easier for customers to request products online</a:t>
            </a:r>
            <a:endParaRPr lang="en-US" sz="3600" b="0" dirty="0">
              <a:solidFill>
                <a:srgbClr val="C00000"/>
              </a:solidFill>
            </a:endParaRPr>
          </a:p>
        </p:txBody>
      </p:sp>
      <p:sp>
        <p:nvSpPr>
          <p:cNvPr id="1007" name="Shape 1007"/>
          <p:cNvSpPr/>
          <p:nvPr/>
        </p:nvSpPr>
        <p:spPr>
          <a:xfrm>
            <a:off x="7149571" y="7815763"/>
            <a:ext cx="593110"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D44024"/>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r>
              <a:rPr kumimoji="0" lang="en-US" sz="6500" b="0" i="0" u="none" strike="noStrike" kern="0" cap="none" spc="0" normalizeH="0" baseline="0" noProof="0" dirty="0">
                <a:ln>
                  <a:noFill/>
                </a:ln>
                <a:solidFill>
                  <a:schemeClr val="accent6"/>
                </a:solidFill>
                <a:effectLst/>
                <a:uLnTx/>
                <a:uFillTx/>
                <a:latin typeface="Lato Light"/>
                <a:ea typeface="Lato Light"/>
                <a:cs typeface="Lato Light"/>
                <a:sym typeface="Lato Light"/>
              </a:rPr>
              <a:t>3</a:t>
            </a:r>
            <a:endParaRPr kumimoji="0" sz="6500" b="0" i="0" u="none" strike="noStrike" kern="0" cap="none" spc="0" normalizeH="0" baseline="0" noProof="0" dirty="0">
              <a:ln>
                <a:noFill/>
              </a:ln>
              <a:solidFill>
                <a:schemeClr val="accent6"/>
              </a:solidFill>
              <a:effectLst/>
              <a:uLnTx/>
              <a:uFillTx/>
              <a:latin typeface="Lato Light"/>
              <a:ea typeface="Lato Light"/>
              <a:cs typeface="Lato Light"/>
              <a:sym typeface="Lato Light"/>
            </a:endParaRPr>
          </a:p>
        </p:txBody>
      </p:sp>
      <p:sp>
        <p:nvSpPr>
          <p:cNvPr id="1008" name="Shape 1008"/>
          <p:cNvSpPr/>
          <p:nvPr/>
        </p:nvSpPr>
        <p:spPr>
          <a:xfrm>
            <a:off x="2211388" y="7901253"/>
            <a:ext cx="4898143" cy="210160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r" defTabSz="647700">
              <a:lnSpc>
                <a:spcPct val="120000"/>
              </a:lnSpc>
              <a:spcBef>
                <a:spcPts val="1700"/>
              </a:spcBef>
              <a:defRPr sz="2500" b="1">
                <a:solidFill>
                  <a:srgbClr val="D44024"/>
                </a:solidFill>
                <a:latin typeface="Lato"/>
                <a:ea typeface="Lato"/>
                <a:cs typeface="Lato"/>
                <a:sym typeface="Lato"/>
              </a:defRPr>
            </a:lvl1pPr>
          </a:lstStyle>
          <a:p>
            <a:pPr algn="l">
              <a:defRPr sz="1800"/>
            </a:pPr>
            <a:r>
              <a:rPr lang="en-US" sz="3600" b="0" dirty="0" smtClean="0">
                <a:solidFill>
                  <a:srgbClr val="C00000"/>
                </a:solidFill>
              </a:rPr>
              <a:t>Facilitate reaching to the company customers</a:t>
            </a:r>
            <a:endParaRPr lang="en-US" sz="3600" b="0" dirty="0">
              <a:solidFill>
                <a:srgbClr val="C00000"/>
              </a:solidFill>
            </a:endParaRPr>
          </a:p>
          <a:p>
            <a:pPr marL="0" marR="0" lvl="0" indent="0" algn="r" defTabSz="647700" eaLnBrk="1" fontAlgn="auto" latinLnBrk="0" hangingPunct="1">
              <a:lnSpc>
                <a:spcPct val="100000"/>
              </a:lnSpc>
              <a:spcBef>
                <a:spcPts val="1700"/>
              </a:spcBef>
              <a:spcAft>
                <a:spcPts val="0"/>
              </a:spcAft>
              <a:buClrTx/>
              <a:buSzTx/>
              <a:buFontTx/>
              <a:buNone/>
              <a:tabLst/>
              <a:defRPr sz="1800" b="0">
                <a:solidFill>
                  <a:srgbClr val="000000"/>
                </a:solidFill>
              </a:defRPr>
            </a:pPr>
            <a:endParaRPr kumimoji="0" sz="3600" b="0" i="0" u="none" strike="noStrike" kern="0" cap="none" spc="0" normalizeH="0" baseline="0" noProof="0" dirty="0">
              <a:ln>
                <a:noFill/>
              </a:ln>
              <a:solidFill>
                <a:schemeClr val="tx2">
                  <a:lumMod val="50000"/>
                </a:schemeClr>
              </a:solidFill>
              <a:effectLst/>
              <a:uLnTx/>
              <a:uFillTx/>
              <a:sym typeface="Lato"/>
            </a:endParaRPr>
          </a:p>
        </p:txBody>
      </p:sp>
      <p:sp>
        <p:nvSpPr>
          <p:cNvPr id="1010" name="Shape 1010"/>
          <p:cNvSpPr/>
          <p:nvPr/>
        </p:nvSpPr>
        <p:spPr>
          <a:xfrm>
            <a:off x="5554553" y="9512613"/>
            <a:ext cx="144333"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A0BC35"/>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endParaRPr kumimoji="0" sz="6500" b="0" i="0" u="none" strike="noStrike" kern="0" cap="none" spc="0" normalizeH="0" baseline="0" noProof="0" dirty="0">
              <a:ln>
                <a:noFill/>
              </a:ln>
              <a:solidFill>
                <a:schemeClr val="accent4"/>
              </a:solidFill>
              <a:effectLst/>
              <a:uLnTx/>
              <a:uFillTx/>
              <a:latin typeface="Lato Light"/>
              <a:ea typeface="Lato Light"/>
              <a:cs typeface="Lato Light"/>
              <a:sym typeface="Lato Light"/>
            </a:endParaRPr>
          </a:p>
        </p:txBody>
      </p:sp>
      <p:sp>
        <p:nvSpPr>
          <p:cNvPr id="1011" name="Shape 1011"/>
          <p:cNvSpPr/>
          <p:nvPr/>
        </p:nvSpPr>
        <p:spPr>
          <a:xfrm>
            <a:off x="1450974" y="9518146"/>
            <a:ext cx="4699077" cy="6036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r" defTabSz="647700">
              <a:lnSpc>
                <a:spcPct val="120000"/>
              </a:lnSpc>
              <a:spcBef>
                <a:spcPts val="1700"/>
              </a:spcBef>
              <a:defRPr sz="2500" b="1">
                <a:solidFill>
                  <a:srgbClr val="A0BC35"/>
                </a:solidFill>
                <a:latin typeface="Lato"/>
                <a:ea typeface="Lato"/>
                <a:cs typeface="Lato"/>
                <a:sym typeface="Lato"/>
              </a:defRPr>
            </a:lvl1pPr>
          </a:lstStyle>
          <a:p>
            <a:pPr algn="l">
              <a:defRPr sz="1800"/>
            </a:pPr>
            <a:r>
              <a:rPr lang="en-US" sz="3600" b="0" dirty="0" smtClean="0">
                <a:solidFill>
                  <a:schemeClr val="tx2"/>
                </a:solidFill>
              </a:rPr>
              <a:t>.</a:t>
            </a:r>
            <a:endParaRPr lang="en-US" sz="3600" b="0" dirty="0">
              <a:solidFill>
                <a:schemeClr val="tx2"/>
              </a:solidFill>
            </a:endParaRPr>
          </a:p>
        </p:txBody>
      </p:sp>
      <p:sp>
        <p:nvSpPr>
          <p:cNvPr id="1013" name="Shape 1013"/>
          <p:cNvSpPr/>
          <p:nvPr/>
        </p:nvSpPr>
        <p:spPr>
          <a:xfrm>
            <a:off x="19249895" y="7951614"/>
            <a:ext cx="144333"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FB8734"/>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endParaRPr kumimoji="0" sz="6500" b="0" i="0" u="none" strike="noStrike" kern="0" cap="none" spc="0" normalizeH="0" baseline="0" noProof="0" dirty="0">
              <a:ln>
                <a:noFill/>
              </a:ln>
              <a:solidFill>
                <a:schemeClr val="accent5"/>
              </a:solidFill>
              <a:effectLst/>
              <a:uLnTx/>
              <a:uFillTx/>
              <a:latin typeface="Lato Light"/>
              <a:ea typeface="Lato Light"/>
              <a:cs typeface="Lato Light"/>
              <a:sym typeface="Lato Light"/>
            </a:endParaRPr>
          </a:p>
        </p:txBody>
      </p:sp>
      <p:sp>
        <p:nvSpPr>
          <p:cNvPr id="1014" name="Shape 1014"/>
          <p:cNvSpPr/>
          <p:nvPr/>
        </p:nvSpPr>
        <p:spPr>
          <a:xfrm>
            <a:off x="19703939" y="10096853"/>
            <a:ext cx="4699077" cy="6036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FB8734"/>
                </a:solidFill>
                <a:latin typeface="Lato"/>
                <a:ea typeface="Lato"/>
                <a:cs typeface="Lato"/>
                <a:sym typeface="Lato"/>
              </a:defRPr>
            </a:lvl1pPr>
          </a:lstStyle>
          <a:p>
            <a:pPr>
              <a:defRPr sz="1800"/>
            </a:pPr>
            <a:endParaRPr lang="en-US" sz="3600" b="0" dirty="0">
              <a:solidFill>
                <a:srgbClr val="C00000"/>
              </a:solidFill>
            </a:endParaRPr>
          </a:p>
        </p:txBody>
      </p:sp>
      <p:sp>
        <p:nvSpPr>
          <p:cNvPr id="35" name="Shape 172"/>
          <p:cNvSpPr/>
          <p:nvPr/>
        </p:nvSpPr>
        <p:spPr>
          <a:xfrm>
            <a:off x="1714050" y="1864254"/>
            <a:ext cx="20339576" cy="135421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4000">
                <a:solidFill>
                  <a:srgbClr val="656565"/>
                </a:solidFill>
                <a:latin typeface="Lato Black"/>
                <a:ea typeface="Lato Black"/>
                <a:cs typeface="Lato Black"/>
                <a:sym typeface="Lato Black"/>
              </a:defRPr>
            </a:lvl1pPr>
          </a:lstStyle>
          <a:p>
            <a:pPr lvl="0">
              <a:lnSpc>
                <a:spcPct val="100000"/>
              </a:lnSpc>
              <a:defRPr sz="1800">
                <a:solidFill>
                  <a:srgbClr val="000000"/>
                </a:solidFill>
              </a:defRPr>
            </a:pPr>
            <a:r>
              <a:rPr lang="en-US" sz="8800" dirty="0">
                <a:solidFill>
                  <a:schemeClr val="accent1"/>
                </a:solidFill>
                <a:latin typeface="Calibri" panose="020F0502020204030204" pitchFamily="34" charset="0"/>
              </a:rPr>
              <a:t>System Features</a:t>
            </a:r>
          </a:p>
        </p:txBody>
      </p:sp>
      <p:sp>
        <p:nvSpPr>
          <p:cNvPr id="36" name="Shape 174"/>
          <p:cNvSpPr/>
          <p:nvPr/>
        </p:nvSpPr>
        <p:spPr>
          <a:xfrm flipV="1">
            <a:off x="1714049" y="3121703"/>
            <a:ext cx="20965096"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pic>
        <p:nvPicPr>
          <p:cNvPr id="29" name="Picture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91071" y="11420257"/>
            <a:ext cx="2470578" cy="2176760"/>
          </a:xfrm>
          <a:prstGeom prst="rect">
            <a:avLst/>
          </a:prstGeom>
        </p:spPr>
      </p:pic>
      <p:grpSp>
        <p:nvGrpSpPr>
          <p:cNvPr id="31" name="Group 995"/>
          <p:cNvGrpSpPr/>
          <p:nvPr/>
        </p:nvGrpSpPr>
        <p:grpSpPr>
          <a:xfrm>
            <a:off x="14427587" y="9819992"/>
            <a:ext cx="2952946" cy="4387098"/>
            <a:chOff x="0" y="0"/>
            <a:chExt cx="3266323" cy="4032683"/>
          </a:xfrm>
          <a:solidFill>
            <a:schemeClr val="accent5"/>
          </a:solidFill>
        </p:grpSpPr>
        <p:sp>
          <p:nvSpPr>
            <p:cNvPr id="32" name="Shape 993"/>
            <p:cNvSpPr/>
            <p:nvPr/>
          </p:nvSpPr>
          <p:spPr>
            <a:xfrm>
              <a:off x="0" y="180843"/>
              <a:ext cx="2536171" cy="3851841"/>
            </a:xfrm>
            <a:custGeom>
              <a:avLst/>
              <a:gdLst/>
              <a:ahLst/>
              <a:cxnLst>
                <a:cxn ang="0">
                  <a:pos x="wd2" y="hd2"/>
                </a:cxn>
                <a:cxn ang="5400000">
                  <a:pos x="wd2" y="hd2"/>
                </a:cxn>
                <a:cxn ang="10800000">
                  <a:pos x="wd2" y="hd2"/>
                </a:cxn>
                <a:cxn ang="16200000">
                  <a:pos x="wd2" y="hd2"/>
                </a:cxn>
              </a:cxnLst>
              <a:rect l="0" t="0" r="r" b="b"/>
              <a:pathLst>
                <a:path w="21600" h="21600" extrusionOk="0">
                  <a:moveTo>
                    <a:pt x="8721" y="21600"/>
                  </a:moveTo>
                  <a:lnTo>
                    <a:pt x="0" y="21600"/>
                  </a:lnTo>
                  <a:lnTo>
                    <a:pt x="0" y="11091"/>
                  </a:lnTo>
                  <a:cubicBezTo>
                    <a:pt x="0" y="3628"/>
                    <a:pt x="5511" y="0"/>
                    <a:pt x="16844" y="0"/>
                  </a:cubicBezTo>
                  <a:lnTo>
                    <a:pt x="21600" y="0"/>
                  </a:lnTo>
                  <a:lnTo>
                    <a:pt x="21600" y="5742"/>
                  </a:lnTo>
                  <a:lnTo>
                    <a:pt x="16844" y="5742"/>
                  </a:lnTo>
                  <a:cubicBezTo>
                    <a:pt x="10389" y="5742"/>
                    <a:pt x="8721" y="6841"/>
                    <a:pt x="8721" y="11091"/>
                  </a:cubicBezTo>
                  <a:cubicBezTo>
                    <a:pt x="8721" y="11091"/>
                    <a:pt x="8721" y="21600"/>
                    <a:pt x="8721" y="21600"/>
                  </a:cubicBezTo>
                  <a:close/>
                </a:path>
              </a:pathLst>
            </a:custGeom>
            <a:grpFill/>
            <a:ln w="12700" cap="flat">
              <a:noFill/>
              <a:miter lim="400000"/>
            </a:ln>
            <a:effectLst/>
          </p:spPr>
          <p:txBody>
            <a:bodyPr wrap="square" lIns="38100" tIns="38100" rIns="38100" bIns="38100" numCol="1"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sp>
          <p:nvSpPr>
            <p:cNvPr id="33" name="Shape 994"/>
            <p:cNvSpPr/>
            <p:nvPr/>
          </p:nvSpPr>
          <p:spPr>
            <a:xfrm>
              <a:off x="2345402" y="0"/>
              <a:ext cx="920922" cy="145372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0" y="21600"/>
                  </a:lnTo>
                  <a:lnTo>
                    <a:pt x="0" y="0"/>
                  </a:lnTo>
                  <a:cubicBezTo>
                    <a:pt x="0" y="0"/>
                    <a:pt x="21600" y="10800"/>
                    <a:pt x="21600" y="10800"/>
                  </a:cubicBezTo>
                  <a:close/>
                </a:path>
              </a:pathLst>
            </a:custGeom>
            <a:grpFill/>
            <a:ln w="12700" cap="flat">
              <a:noFill/>
              <a:miter lim="400000"/>
            </a:ln>
            <a:effectLst/>
          </p:spPr>
          <p:txBody>
            <a:bodyPr wrap="square" lIns="38100" tIns="38100" rIns="38100" bIns="38100" numCol="1" anchor="ctr">
              <a:noAutofit/>
            </a:bodyPr>
            <a:lstStyle/>
            <a:p>
              <a:pPr marL="0" marR="0" lvl="0" indent="0" defTabSz="4572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300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Gill Sans"/>
                <a:ea typeface="Gill Sans"/>
                <a:cs typeface="Gill Sans"/>
                <a:sym typeface="Gill Sans"/>
              </a:endParaRPr>
            </a:p>
          </p:txBody>
        </p:sp>
      </p:grpSp>
      <p:sp>
        <p:nvSpPr>
          <p:cNvPr id="34" name="Shape 1001"/>
          <p:cNvSpPr/>
          <p:nvPr/>
        </p:nvSpPr>
        <p:spPr>
          <a:xfrm>
            <a:off x="17487619" y="9900584"/>
            <a:ext cx="607537" cy="1144543"/>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6500">
                <a:solidFill>
                  <a:srgbClr val="002641"/>
                </a:solidFill>
                <a:latin typeface="Lato Light"/>
                <a:ea typeface="Lato Light"/>
                <a:cs typeface="Lato Light"/>
                <a:sym typeface="Lato Light"/>
              </a:defRPr>
            </a:lvl1pPr>
          </a:lstStyle>
          <a:p>
            <a:pPr marL="0" marR="0" lvl="0" indent="0" defTabSz="914400" eaLnBrk="1" fontAlgn="auto" latinLnBrk="0" hangingPunct="1">
              <a:lnSpc>
                <a:spcPct val="100000"/>
              </a:lnSpc>
              <a:spcBef>
                <a:spcPts val="0"/>
              </a:spcBef>
              <a:spcAft>
                <a:spcPts val="0"/>
              </a:spcAft>
              <a:buClrTx/>
              <a:buSzTx/>
              <a:buFontTx/>
              <a:buNone/>
              <a:tabLst/>
              <a:defRPr sz="1800">
                <a:solidFill>
                  <a:srgbClr val="000000"/>
                </a:solidFill>
              </a:defRPr>
            </a:pPr>
            <a:r>
              <a:rPr kumimoji="0" lang="en-US" sz="6500" b="0" i="0" u="none" strike="noStrike" kern="0" cap="none" spc="0" normalizeH="0" baseline="0" noProof="0" dirty="0" smtClean="0">
                <a:ln>
                  <a:noFill/>
                </a:ln>
                <a:solidFill>
                  <a:schemeClr val="accent1"/>
                </a:solidFill>
                <a:effectLst/>
                <a:uLnTx/>
                <a:uFillTx/>
                <a:latin typeface="Lato Light"/>
                <a:ea typeface="Lato Light"/>
                <a:cs typeface="Lato Light"/>
                <a:sym typeface="Lato Light"/>
              </a:rPr>
              <a:t>5</a:t>
            </a:r>
            <a:endParaRPr kumimoji="0" sz="6500" b="0" i="0" u="none" strike="noStrike" kern="0" cap="none" spc="0" normalizeH="0" baseline="0" noProof="0" dirty="0">
              <a:ln>
                <a:noFill/>
              </a:ln>
              <a:solidFill>
                <a:schemeClr val="accent1"/>
              </a:solidFill>
              <a:effectLst/>
              <a:uLnTx/>
              <a:uFillTx/>
              <a:latin typeface="Lato Light"/>
              <a:ea typeface="Lato Light"/>
              <a:cs typeface="Lato Light"/>
              <a:sym typeface="Lato Light"/>
            </a:endParaRPr>
          </a:p>
        </p:txBody>
      </p:sp>
      <p:sp>
        <p:nvSpPr>
          <p:cNvPr id="37" name="Shape 1002"/>
          <p:cNvSpPr/>
          <p:nvPr/>
        </p:nvSpPr>
        <p:spPr>
          <a:xfrm>
            <a:off x="18354641" y="9575035"/>
            <a:ext cx="5629307" cy="2816092"/>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a:defRPr sz="1800"/>
            </a:pPr>
            <a:r>
              <a:rPr lang="en-US" sz="3600" b="0" dirty="0" smtClean="0">
                <a:solidFill>
                  <a:srgbClr val="C00000"/>
                </a:solidFill>
              </a:rPr>
              <a:t>Unify </a:t>
            </a:r>
            <a:r>
              <a:rPr lang="en-US" sz="3600" b="0" dirty="0">
                <a:solidFill>
                  <a:srgbClr val="C00000"/>
                </a:solidFill>
              </a:rPr>
              <a:t>the prices of all products to the representative.</a:t>
            </a:r>
          </a:p>
          <a:p>
            <a:pPr>
              <a:defRPr sz="1800"/>
            </a:pPr>
            <a:endParaRPr lang="en-US" sz="3600" dirty="0">
              <a:solidFill>
                <a:srgbClr val="C00000"/>
              </a:solidFill>
            </a:endParaRPr>
          </a:p>
        </p:txBody>
      </p:sp>
    </p:spTree>
    <p:extLst>
      <p:ext uri="{BB962C8B-B14F-4D97-AF65-F5344CB8AC3E}">
        <p14:creationId xmlns:p14="http://schemas.microsoft.com/office/powerpoint/2010/main" val="1786428645"/>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986"/>
                                        </p:tgtEl>
                                        <p:attrNameLst>
                                          <p:attrName>style.visibility</p:attrName>
                                        </p:attrNameLst>
                                      </p:cBhvr>
                                      <p:to>
                                        <p:strVal val="visible"/>
                                      </p:to>
                                    </p:set>
                                    <p:animEffect transition="in" filter="dissolve(in)">
                                      <p:cBhvr>
                                        <p:cTn id="7" dur="450"/>
                                        <p:tgtEl>
                                          <p:spTgt spid="986"/>
                                        </p:tgtEl>
                                      </p:cBhvr>
                                    </p:animEffect>
                                  </p:childTnLst>
                                </p:cTn>
                              </p:par>
                            </p:childTnLst>
                          </p:cTn>
                        </p:par>
                        <p:par>
                          <p:cTn id="8" fill="hold">
                            <p:stCondLst>
                              <p:cond delay="550"/>
                            </p:stCondLst>
                            <p:childTnLst>
                              <p:par>
                                <p:cTn id="9" presetID="22" presetClass="entr" presetSubtype="4" fill="hold" grpId="0" nodeType="afterEffect">
                                  <p:stCondLst>
                                    <p:cond delay="100"/>
                                  </p:stCondLst>
                                  <p:iterate>
                                    <p:tmAbs val="0"/>
                                  </p:iterate>
                                  <p:childTnLst>
                                    <p:set>
                                      <p:cBhvr>
                                        <p:cTn id="10" fill="hold"/>
                                        <p:tgtEl>
                                          <p:spTgt spid="992"/>
                                        </p:tgtEl>
                                        <p:attrNameLst>
                                          <p:attrName>style.visibility</p:attrName>
                                        </p:attrNameLst>
                                      </p:cBhvr>
                                      <p:to>
                                        <p:strVal val="visible"/>
                                      </p:to>
                                    </p:set>
                                    <p:animEffect transition="in" filter="wipe(down)">
                                      <p:cBhvr>
                                        <p:cTn id="11" dur="1000"/>
                                        <p:tgtEl>
                                          <p:spTgt spid="992"/>
                                        </p:tgtEl>
                                      </p:cBhvr>
                                    </p:animEffect>
                                  </p:childTnLst>
                                </p:cTn>
                              </p:par>
                            </p:childTnLst>
                          </p:cTn>
                        </p:par>
                        <p:par>
                          <p:cTn id="12" fill="hold">
                            <p:stCondLst>
                              <p:cond delay="1650"/>
                            </p:stCondLst>
                            <p:childTnLst>
                              <p:par>
                                <p:cTn id="13" presetID="22" presetClass="entr" presetSubtype="4" fill="hold" grpId="0" nodeType="afterEffect">
                                  <p:stCondLst>
                                    <p:cond delay="100"/>
                                  </p:stCondLst>
                                  <p:iterate>
                                    <p:tmAbs val="0"/>
                                  </p:iterate>
                                  <p:childTnLst>
                                    <p:set>
                                      <p:cBhvr>
                                        <p:cTn id="14" fill="hold"/>
                                        <p:tgtEl>
                                          <p:spTgt spid="991"/>
                                        </p:tgtEl>
                                        <p:attrNameLst>
                                          <p:attrName>style.visibility</p:attrName>
                                        </p:attrNameLst>
                                      </p:cBhvr>
                                      <p:to>
                                        <p:strVal val="visible"/>
                                      </p:to>
                                    </p:set>
                                    <p:animEffect transition="in" filter="wipe(down)">
                                      <p:cBhvr>
                                        <p:cTn id="15" dur="1000"/>
                                        <p:tgtEl>
                                          <p:spTgt spid="991"/>
                                        </p:tgtEl>
                                      </p:cBhvr>
                                    </p:animEffect>
                                  </p:childTnLst>
                                </p:cTn>
                              </p:par>
                            </p:childTnLst>
                          </p:cTn>
                        </p:par>
                        <p:par>
                          <p:cTn id="16" fill="hold">
                            <p:stCondLst>
                              <p:cond delay="2750"/>
                            </p:stCondLst>
                            <p:childTnLst>
                              <p:par>
                                <p:cTn id="17" presetID="22" presetClass="entr" presetSubtype="4" fill="hold" grpId="0" nodeType="afterEffect">
                                  <p:stCondLst>
                                    <p:cond delay="100"/>
                                  </p:stCondLst>
                                  <p:iterate>
                                    <p:tmAbs val="0"/>
                                  </p:iterate>
                                  <p:childTnLst>
                                    <p:set>
                                      <p:cBhvr>
                                        <p:cTn id="18" fill="hold"/>
                                        <p:tgtEl>
                                          <p:spTgt spid="996"/>
                                        </p:tgtEl>
                                        <p:attrNameLst>
                                          <p:attrName>style.visibility</p:attrName>
                                        </p:attrNameLst>
                                      </p:cBhvr>
                                      <p:to>
                                        <p:strVal val="visible"/>
                                      </p:to>
                                    </p:set>
                                    <p:animEffect transition="in" filter="wipe(down)">
                                      <p:cBhvr>
                                        <p:cTn id="19" dur="1000"/>
                                        <p:tgtEl>
                                          <p:spTgt spid="996"/>
                                        </p:tgtEl>
                                      </p:cBhvr>
                                    </p:animEffect>
                                  </p:childTnLst>
                                </p:cTn>
                              </p:par>
                            </p:childTnLst>
                          </p:cTn>
                        </p:par>
                        <p:par>
                          <p:cTn id="20" fill="hold">
                            <p:stCondLst>
                              <p:cond delay="3850"/>
                            </p:stCondLst>
                            <p:childTnLst>
                              <p:par>
                                <p:cTn id="21" presetID="22" presetClass="entr" presetSubtype="4" fill="hold" grpId="0" nodeType="afterEffect">
                                  <p:stCondLst>
                                    <p:cond delay="100"/>
                                  </p:stCondLst>
                                  <p:iterate>
                                    <p:tmAbs val="0"/>
                                  </p:iterate>
                                  <p:childTnLst>
                                    <p:set>
                                      <p:cBhvr>
                                        <p:cTn id="22" fill="hold"/>
                                        <p:tgtEl>
                                          <p:spTgt spid="990"/>
                                        </p:tgtEl>
                                        <p:attrNameLst>
                                          <p:attrName>style.visibility</p:attrName>
                                        </p:attrNameLst>
                                      </p:cBhvr>
                                      <p:to>
                                        <p:strVal val="visible"/>
                                      </p:to>
                                    </p:set>
                                    <p:animEffect transition="in" filter="wipe(down)">
                                      <p:cBhvr>
                                        <p:cTn id="23" dur="1000"/>
                                        <p:tgtEl>
                                          <p:spTgt spid="990"/>
                                        </p:tgtEl>
                                      </p:cBhvr>
                                    </p:animEffect>
                                  </p:childTnLst>
                                </p:cTn>
                              </p:par>
                            </p:childTnLst>
                          </p:cTn>
                        </p:par>
                        <p:par>
                          <p:cTn id="24" fill="hold">
                            <p:stCondLst>
                              <p:cond delay="4950"/>
                            </p:stCondLst>
                            <p:childTnLst>
                              <p:par>
                                <p:cTn id="25" presetID="9" presetClass="entr" presetSubtype="16" fill="hold" grpId="0" nodeType="afterEffect">
                                  <p:stCondLst>
                                    <p:cond delay="100"/>
                                  </p:stCondLst>
                                  <p:iterate>
                                    <p:tmAbs val="0"/>
                                  </p:iterate>
                                  <p:childTnLst>
                                    <p:set>
                                      <p:cBhvr>
                                        <p:cTn id="26" fill="hold"/>
                                        <p:tgtEl>
                                          <p:spTgt spid="998"/>
                                        </p:tgtEl>
                                        <p:attrNameLst>
                                          <p:attrName>style.visibility</p:attrName>
                                        </p:attrNameLst>
                                      </p:cBhvr>
                                      <p:to>
                                        <p:strVal val="visible"/>
                                      </p:to>
                                    </p:set>
                                    <p:animEffect transition="in" filter="dissolve(in)">
                                      <p:cBhvr>
                                        <p:cTn id="27" dur="450"/>
                                        <p:tgtEl>
                                          <p:spTgt spid="998"/>
                                        </p:tgtEl>
                                      </p:cBhvr>
                                    </p:animEffect>
                                  </p:childTnLst>
                                </p:cTn>
                              </p:par>
                            </p:childTnLst>
                          </p:cTn>
                        </p:par>
                        <p:par>
                          <p:cTn id="28" fill="hold">
                            <p:stCondLst>
                              <p:cond delay="5500"/>
                            </p:stCondLst>
                            <p:childTnLst>
                              <p:par>
                                <p:cTn id="29" presetID="2" presetClass="entr" presetSubtype="8" fill="hold" grpId="0" nodeType="afterEffect">
                                  <p:stCondLst>
                                    <p:cond delay="100"/>
                                  </p:stCondLst>
                                  <p:iterate>
                                    <p:tmAbs val="0"/>
                                  </p:iterate>
                                  <p:childTnLst>
                                    <p:set>
                                      <p:cBhvr>
                                        <p:cTn id="30" fill="hold"/>
                                        <p:tgtEl>
                                          <p:spTgt spid="999"/>
                                        </p:tgtEl>
                                        <p:attrNameLst>
                                          <p:attrName>style.visibility</p:attrName>
                                        </p:attrNameLst>
                                      </p:cBhvr>
                                      <p:to>
                                        <p:strVal val="visible"/>
                                      </p:to>
                                    </p:set>
                                    <p:anim calcmode="lin" valueType="num">
                                      <p:cBhvr>
                                        <p:cTn id="31" dur="600" fill="hold"/>
                                        <p:tgtEl>
                                          <p:spTgt spid="999"/>
                                        </p:tgtEl>
                                        <p:attrNameLst>
                                          <p:attrName>ppt_x</p:attrName>
                                        </p:attrNameLst>
                                      </p:cBhvr>
                                      <p:tavLst>
                                        <p:tav tm="0">
                                          <p:val>
                                            <p:strVal val="0-#ppt_w/2"/>
                                          </p:val>
                                        </p:tav>
                                        <p:tav tm="100000">
                                          <p:val>
                                            <p:strVal val="#ppt_x"/>
                                          </p:val>
                                        </p:tav>
                                      </p:tavLst>
                                    </p:anim>
                                    <p:anim calcmode="lin" valueType="num">
                                      <p:cBhvr>
                                        <p:cTn id="32" dur="600" fill="hold"/>
                                        <p:tgtEl>
                                          <p:spTgt spid="999"/>
                                        </p:tgtEl>
                                        <p:attrNameLst>
                                          <p:attrName>ppt_y</p:attrName>
                                        </p:attrNameLst>
                                      </p:cBhvr>
                                      <p:tavLst>
                                        <p:tav tm="0">
                                          <p:val>
                                            <p:strVal val="#ppt_y"/>
                                          </p:val>
                                        </p:tav>
                                        <p:tav tm="100000">
                                          <p:val>
                                            <p:strVal val="#ppt_y"/>
                                          </p:val>
                                        </p:tav>
                                      </p:tavLst>
                                    </p:anim>
                                  </p:childTnLst>
                                </p:cTn>
                              </p:par>
                            </p:childTnLst>
                          </p:cTn>
                        </p:par>
                        <p:par>
                          <p:cTn id="33" fill="hold">
                            <p:stCondLst>
                              <p:cond delay="6200"/>
                            </p:stCondLst>
                            <p:childTnLst>
                              <p:par>
                                <p:cTn id="34" presetID="9" presetClass="entr" presetSubtype="16" fill="hold" grpId="0" nodeType="afterEffect">
                                  <p:stCondLst>
                                    <p:cond delay="100"/>
                                  </p:stCondLst>
                                  <p:iterate>
                                    <p:tmAbs val="0"/>
                                  </p:iterate>
                                  <p:childTnLst>
                                    <p:set>
                                      <p:cBhvr>
                                        <p:cTn id="35" fill="hold"/>
                                        <p:tgtEl>
                                          <p:spTgt spid="1001"/>
                                        </p:tgtEl>
                                        <p:attrNameLst>
                                          <p:attrName>style.visibility</p:attrName>
                                        </p:attrNameLst>
                                      </p:cBhvr>
                                      <p:to>
                                        <p:strVal val="visible"/>
                                      </p:to>
                                    </p:set>
                                    <p:animEffect transition="in" filter="dissolve(in)">
                                      <p:cBhvr>
                                        <p:cTn id="36" dur="450"/>
                                        <p:tgtEl>
                                          <p:spTgt spid="1001"/>
                                        </p:tgtEl>
                                      </p:cBhvr>
                                    </p:animEffect>
                                  </p:childTnLst>
                                </p:cTn>
                              </p:par>
                            </p:childTnLst>
                          </p:cTn>
                        </p:par>
                        <p:par>
                          <p:cTn id="37" fill="hold">
                            <p:stCondLst>
                              <p:cond delay="6750"/>
                            </p:stCondLst>
                            <p:childTnLst>
                              <p:par>
                                <p:cTn id="38" presetID="2" presetClass="entr" presetSubtype="2" fill="hold" grpId="0" nodeType="afterEffect">
                                  <p:stCondLst>
                                    <p:cond delay="100"/>
                                  </p:stCondLst>
                                  <p:iterate>
                                    <p:tmAbs val="0"/>
                                  </p:iterate>
                                  <p:childTnLst>
                                    <p:set>
                                      <p:cBhvr>
                                        <p:cTn id="39" fill="hold"/>
                                        <p:tgtEl>
                                          <p:spTgt spid="1002"/>
                                        </p:tgtEl>
                                        <p:attrNameLst>
                                          <p:attrName>style.visibility</p:attrName>
                                        </p:attrNameLst>
                                      </p:cBhvr>
                                      <p:to>
                                        <p:strVal val="visible"/>
                                      </p:to>
                                    </p:set>
                                    <p:anim calcmode="lin" valueType="num">
                                      <p:cBhvr>
                                        <p:cTn id="40" dur="600" fill="hold"/>
                                        <p:tgtEl>
                                          <p:spTgt spid="1002"/>
                                        </p:tgtEl>
                                        <p:attrNameLst>
                                          <p:attrName>ppt_x</p:attrName>
                                        </p:attrNameLst>
                                      </p:cBhvr>
                                      <p:tavLst>
                                        <p:tav tm="0">
                                          <p:val>
                                            <p:strVal val="1+#ppt_w/2"/>
                                          </p:val>
                                        </p:tav>
                                        <p:tav tm="100000">
                                          <p:val>
                                            <p:strVal val="#ppt_x"/>
                                          </p:val>
                                        </p:tav>
                                      </p:tavLst>
                                    </p:anim>
                                    <p:anim calcmode="lin" valueType="num">
                                      <p:cBhvr>
                                        <p:cTn id="41" dur="600" fill="hold"/>
                                        <p:tgtEl>
                                          <p:spTgt spid="1002"/>
                                        </p:tgtEl>
                                        <p:attrNameLst>
                                          <p:attrName>ppt_y</p:attrName>
                                        </p:attrNameLst>
                                      </p:cBhvr>
                                      <p:tavLst>
                                        <p:tav tm="0">
                                          <p:val>
                                            <p:strVal val="#ppt_y"/>
                                          </p:val>
                                        </p:tav>
                                        <p:tav tm="100000">
                                          <p:val>
                                            <p:strVal val="#ppt_y"/>
                                          </p:val>
                                        </p:tav>
                                      </p:tavLst>
                                    </p:anim>
                                  </p:childTnLst>
                                </p:cTn>
                              </p:par>
                            </p:childTnLst>
                          </p:cTn>
                        </p:par>
                        <p:par>
                          <p:cTn id="42" fill="hold">
                            <p:stCondLst>
                              <p:cond delay="7450"/>
                            </p:stCondLst>
                            <p:childTnLst>
                              <p:par>
                                <p:cTn id="43" presetID="9" presetClass="entr" presetSubtype="16" fill="hold" grpId="0" nodeType="afterEffect">
                                  <p:stCondLst>
                                    <p:cond delay="100"/>
                                  </p:stCondLst>
                                  <p:iterate>
                                    <p:tmAbs val="0"/>
                                  </p:iterate>
                                  <p:childTnLst>
                                    <p:set>
                                      <p:cBhvr>
                                        <p:cTn id="44" fill="hold"/>
                                        <p:tgtEl>
                                          <p:spTgt spid="1004"/>
                                        </p:tgtEl>
                                        <p:attrNameLst>
                                          <p:attrName>style.visibility</p:attrName>
                                        </p:attrNameLst>
                                      </p:cBhvr>
                                      <p:to>
                                        <p:strVal val="visible"/>
                                      </p:to>
                                    </p:set>
                                    <p:animEffect transition="in" filter="dissolve(in)">
                                      <p:cBhvr>
                                        <p:cTn id="45" dur="450"/>
                                        <p:tgtEl>
                                          <p:spTgt spid="1004"/>
                                        </p:tgtEl>
                                      </p:cBhvr>
                                    </p:animEffect>
                                  </p:childTnLst>
                                </p:cTn>
                              </p:par>
                            </p:childTnLst>
                          </p:cTn>
                        </p:par>
                        <p:par>
                          <p:cTn id="46" fill="hold">
                            <p:stCondLst>
                              <p:cond delay="8000"/>
                            </p:stCondLst>
                            <p:childTnLst>
                              <p:par>
                                <p:cTn id="47" presetID="2" presetClass="entr" presetSubtype="2" fill="hold" grpId="0" nodeType="afterEffect">
                                  <p:stCondLst>
                                    <p:cond delay="100"/>
                                  </p:stCondLst>
                                  <p:iterate>
                                    <p:tmAbs val="0"/>
                                  </p:iterate>
                                  <p:childTnLst>
                                    <p:set>
                                      <p:cBhvr>
                                        <p:cTn id="48" fill="hold"/>
                                        <p:tgtEl>
                                          <p:spTgt spid="1005"/>
                                        </p:tgtEl>
                                        <p:attrNameLst>
                                          <p:attrName>style.visibility</p:attrName>
                                        </p:attrNameLst>
                                      </p:cBhvr>
                                      <p:to>
                                        <p:strVal val="visible"/>
                                      </p:to>
                                    </p:set>
                                    <p:anim calcmode="lin" valueType="num">
                                      <p:cBhvr>
                                        <p:cTn id="49" dur="600" fill="hold"/>
                                        <p:tgtEl>
                                          <p:spTgt spid="1005"/>
                                        </p:tgtEl>
                                        <p:attrNameLst>
                                          <p:attrName>ppt_x</p:attrName>
                                        </p:attrNameLst>
                                      </p:cBhvr>
                                      <p:tavLst>
                                        <p:tav tm="0">
                                          <p:val>
                                            <p:strVal val="1+#ppt_w/2"/>
                                          </p:val>
                                        </p:tav>
                                        <p:tav tm="100000">
                                          <p:val>
                                            <p:strVal val="#ppt_x"/>
                                          </p:val>
                                        </p:tav>
                                      </p:tavLst>
                                    </p:anim>
                                    <p:anim calcmode="lin" valueType="num">
                                      <p:cBhvr>
                                        <p:cTn id="50" dur="600" fill="hold"/>
                                        <p:tgtEl>
                                          <p:spTgt spid="1005"/>
                                        </p:tgtEl>
                                        <p:attrNameLst>
                                          <p:attrName>ppt_y</p:attrName>
                                        </p:attrNameLst>
                                      </p:cBhvr>
                                      <p:tavLst>
                                        <p:tav tm="0">
                                          <p:val>
                                            <p:strVal val="#ppt_y"/>
                                          </p:val>
                                        </p:tav>
                                        <p:tav tm="100000">
                                          <p:val>
                                            <p:strVal val="#ppt_y"/>
                                          </p:val>
                                        </p:tav>
                                      </p:tavLst>
                                    </p:anim>
                                  </p:childTnLst>
                                </p:cTn>
                              </p:par>
                            </p:childTnLst>
                          </p:cTn>
                        </p:par>
                        <p:par>
                          <p:cTn id="51" fill="hold">
                            <p:stCondLst>
                              <p:cond delay="8700"/>
                            </p:stCondLst>
                            <p:childTnLst>
                              <p:par>
                                <p:cTn id="52" presetID="9" presetClass="entr" presetSubtype="16" fill="hold" grpId="0" nodeType="afterEffect">
                                  <p:stCondLst>
                                    <p:cond delay="100"/>
                                  </p:stCondLst>
                                  <p:iterate>
                                    <p:tmAbs val="0"/>
                                  </p:iterate>
                                  <p:childTnLst>
                                    <p:set>
                                      <p:cBhvr>
                                        <p:cTn id="53" fill="hold"/>
                                        <p:tgtEl>
                                          <p:spTgt spid="1007"/>
                                        </p:tgtEl>
                                        <p:attrNameLst>
                                          <p:attrName>style.visibility</p:attrName>
                                        </p:attrNameLst>
                                      </p:cBhvr>
                                      <p:to>
                                        <p:strVal val="visible"/>
                                      </p:to>
                                    </p:set>
                                    <p:animEffect transition="in" filter="dissolve(in)">
                                      <p:cBhvr>
                                        <p:cTn id="54" dur="450"/>
                                        <p:tgtEl>
                                          <p:spTgt spid="1007"/>
                                        </p:tgtEl>
                                      </p:cBhvr>
                                    </p:animEffect>
                                  </p:childTnLst>
                                </p:cTn>
                              </p:par>
                            </p:childTnLst>
                          </p:cTn>
                        </p:par>
                        <p:par>
                          <p:cTn id="55" fill="hold">
                            <p:stCondLst>
                              <p:cond delay="9250"/>
                            </p:stCondLst>
                            <p:childTnLst>
                              <p:par>
                                <p:cTn id="56" presetID="2" presetClass="entr" presetSubtype="8" fill="hold" grpId="0" nodeType="afterEffect">
                                  <p:stCondLst>
                                    <p:cond delay="100"/>
                                  </p:stCondLst>
                                  <p:iterate>
                                    <p:tmAbs val="0"/>
                                  </p:iterate>
                                  <p:childTnLst>
                                    <p:set>
                                      <p:cBhvr>
                                        <p:cTn id="57" fill="hold"/>
                                        <p:tgtEl>
                                          <p:spTgt spid="1008"/>
                                        </p:tgtEl>
                                        <p:attrNameLst>
                                          <p:attrName>style.visibility</p:attrName>
                                        </p:attrNameLst>
                                      </p:cBhvr>
                                      <p:to>
                                        <p:strVal val="visible"/>
                                      </p:to>
                                    </p:set>
                                    <p:anim calcmode="lin" valueType="num">
                                      <p:cBhvr>
                                        <p:cTn id="58" dur="600" fill="hold"/>
                                        <p:tgtEl>
                                          <p:spTgt spid="1008"/>
                                        </p:tgtEl>
                                        <p:attrNameLst>
                                          <p:attrName>ppt_x</p:attrName>
                                        </p:attrNameLst>
                                      </p:cBhvr>
                                      <p:tavLst>
                                        <p:tav tm="0">
                                          <p:val>
                                            <p:strVal val="0-#ppt_w/2"/>
                                          </p:val>
                                        </p:tav>
                                        <p:tav tm="100000">
                                          <p:val>
                                            <p:strVal val="#ppt_x"/>
                                          </p:val>
                                        </p:tav>
                                      </p:tavLst>
                                    </p:anim>
                                    <p:anim calcmode="lin" valueType="num">
                                      <p:cBhvr>
                                        <p:cTn id="59" dur="600" fill="hold"/>
                                        <p:tgtEl>
                                          <p:spTgt spid="1008"/>
                                        </p:tgtEl>
                                        <p:attrNameLst>
                                          <p:attrName>ppt_y</p:attrName>
                                        </p:attrNameLst>
                                      </p:cBhvr>
                                      <p:tavLst>
                                        <p:tav tm="0">
                                          <p:val>
                                            <p:strVal val="#ppt_y"/>
                                          </p:val>
                                        </p:tav>
                                        <p:tav tm="100000">
                                          <p:val>
                                            <p:strVal val="#ppt_y"/>
                                          </p:val>
                                        </p:tav>
                                      </p:tavLst>
                                    </p:anim>
                                  </p:childTnLst>
                                </p:cTn>
                              </p:par>
                            </p:childTnLst>
                          </p:cTn>
                        </p:par>
                        <p:par>
                          <p:cTn id="60" fill="hold">
                            <p:stCondLst>
                              <p:cond delay="9950"/>
                            </p:stCondLst>
                            <p:childTnLst>
                              <p:par>
                                <p:cTn id="61" presetID="9" presetClass="entr" presetSubtype="16" fill="hold" grpId="0" nodeType="afterEffect">
                                  <p:stCondLst>
                                    <p:cond delay="100"/>
                                  </p:stCondLst>
                                  <p:iterate>
                                    <p:tmAbs val="0"/>
                                  </p:iterate>
                                  <p:childTnLst>
                                    <p:set>
                                      <p:cBhvr>
                                        <p:cTn id="62" fill="hold"/>
                                        <p:tgtEl>
                                          <p:spTgt spid="1010"/>
                                        </p:tgtEl>
                                        <p:attrNameLst>
                                          <p:attrName>style.visibility</p:attrName>
                                        </p:attrNameLst>
                                      </p:cBhvr>
                                      <p:to>
                                        <p:strVal val="visible"/>
                                      </p:to>
                                    </p:set>
                                    <p:animEffect transition="in" filter="dissolve(in)">
                                      <p:cBhvr>
                                        <p:cTn id="63" dur="450"/>
                                        <p:tgtEl>
                                          <p:spTgt spid="1010"/>
                                        </p:tgtEl>
                                      </p:cBhvr>
                                    </p:animEffect>
                                  </p:childTnLst>
                                </p:cTn>
                              </p:par>
                            </p:childTnLst>
                          </p:cTn>
                        </p:par>
                        <p:par>
                          <p:cTn id="64" fill="hold">
                            <p:stCondLst>
                              <p:cond delay="10500"/>
                            </p:stCondLst>
                            <p:childTnLst>
                              <p:par>
                                <p:cTn id="65" presetID="2" presetClass="entr" presetSubtype="8" fill="hold" grpId="0" nodeType="afterEffect">
                                  <p:stCondLst>
                                    <p:cond delay="100"/>
                                  </p:stCondLst>
                                  <p:iterate>
                                    <p:tmAbs val="0"/>
                                  </p:iterate>
                                  <p:childTnLst>
                                    <p:set>
                                      <p:cBhvr>
                                        <p:cTn id="66" fill="hold"/>
                                        <p:tgtEl>
                                          <p:spTgt spid="1011"/>
                                        </p:tgtEl>
                                        <p:attrNameLst>
                                          <p:attrName>style.visibility</p:attrName>
                                        </p:attrNameLst>
                                      </p:cBhvr>
                                      <p:to>
                                        <p:strVal val="visible"/>
                                      </p:to>
                                    </p:set>
                                    <p:anim calcmode="lin" valueType="num">
                                      <p:cBhvr>
                                        <p:cTn id="67" dur="600" fill="hold"/>
                                        <p:tgtEl>
                                          <p:spTgt spid="1011"/>
                                        </p:tgtEl>
                                        <p:attrNameLst>
                                          <p:attrName>ppt_x</p:attrName>
                                        </p:attrNameLst>
                                      </p:cBhvr>
                                      <p:tavLst>
                                        <p:tav tm="0">
                                          <p:val>
                                            <p:strVal val="0-#ppt_w/2"/>
                                          </p:val>
                                        </p:tav>
                                        <p:tav tm="100000">
                                          <p:val>
                                            <p:strVal val="#ppt_x"/>
                                          </p:val>
                                        </p:tav>
                                      </p:tavLst>
                                    </p:anim>
                                    <p:anim calcmode="lin" valueType="num">
                                      <p:cBhvr>
                                        <p:cTn id="68" dur="600" fill="hold"/>
                                        <p:tgtEl>
                                          <p:spTgt spid="1011"/>
                                        </p:tgtEl>
                                        <p:attrNameLst>
                                          <p:attrName>ppt_y</p:attrName>
                                        </p:attrNameLst>
                                      </p:cBhvr>
                                      <p:tavLst>
                                        <p:tav tm="0">
                                          <p:val>
                                            <p:strVal val="#ppt_y"/>
                                          </p:val>
                                        </p:tav>
                                        <p:tav tm="100000">
                                          <p:val>
                                            <p:strVal val="#ppt_y"/>
                                          </p:val>
                                        </p:tav>
                                      </p:tavLst>
                                    </p:anim>
                                  </p:childTnLst>
                                </p:cTn>
                              </p:par>
                            </p:childTnLst>
                          </p:cTn>
                        </p:par>
                        <p:par>
                          <p:cTn id="69" fill="hold">
                            <p:stCondLst>
                              <p:cond delay="11200"/>
                            </p:stCondLst>
                            <p:childTnLst>
                              <p:par>
                                <p:cTn id="70" presetID="9" presetClass="entr" presetSubtype="16" fill="hold" grpId="0" nodeType="afterEffect">
                                  <p:stCondLst>
                                    <p:cond delay="100"/>
                                  </p:stCondLst>
                                  <p:iterate>
                                    <p:tmAbs val="0"/>
                                  </p:iterate>
                                  <p:childTnLst>
                                    <p:set>
                                      <p:cBhvr>
                                        <p:cTn id="71" fill="hold"/>
                                        <p:tgtEl>
                                          <p:spTgt spid="1013"/>
                                        </p:tgtEl>
                                        <p:attrNameLst>
                                          <p:attrName>style.visibility</p:attrName>
                                        </p:attrNameLst>
                                      </p:cBhvr>
                                      <p:to>
                                        <p:strVal val="visible"/>
                                      </p:to>
                                    </p:set>
                                    <p:animEffect transition="in" filter="dissolve(in)">
                                      <p:cBhvr>
                                        <p:cTn id="72" dur="450"/>
                                        <p:tgtEl>
                                          <p:spTgt spid="1013"/>
                                        </p:tgtEl>
                                      </p:cBhvr>
                                    </p:animEffect>
                                  </p:childTnLst>
                                </p:cTn>
                              </p:par>
                            </p:childTnLst>
                          </p:cTn>
                        </p:par>
                        <p:par>
                          <p:cTn id="73" fill="hold">
                            <p:stCondLst>
                              <p:cond delay="11750"/>
                            </p:stCondLst>
                            <p:childTnLst>
                              <p:par>
                                <p:cTn id="74" presetID="2" presetClass="entr" presetSubtype="2" fill="hold" grpId="0" nodeType="afterEffect">
                                  <p:stCondLst>
                                    <p:cond delay="100"/>
                                  </p:stCondLst>
                                  <p:iterate>
                                    <p:tmAbs val="0"/>
                                  </p:iterate>
                                  <p:childTnLst>
                                    <p:set>
                                      <p:cBhvr>
                                        <p:cTn id="75" fill="hold"/>
                                        <p:tgtEl>
                                          <p:spTgt spid="1014"/>
                                        </p:tgtEl>
                                        <p:attrNameLst>
                                          <p:attrName>style.visibility</p:attrName>
                                        </p:attrNameLst>
                                      </p:cBhvr>
                                      <p:to>
                                        <p:strVal val="visible"/>
                                      </p:to>
                                    </p:set>
                                    <p:anim calcmode="lin" valueType="num">
                                      <p:cBhvr>
                                        <p:cTn id="76" dur="600" fill="hold"/>
                                        <p:tgtEl>
                                          <p:spTgt spid="1014"/>
                                        </p:tgtEl>
                                        <p:attrNameLst>
                                          <p:attrName>ppt_x</p:attrName>
                                        </p:attrNameLst>
                                      </p:cBhvr>
                                      <p:tavLst>
                                        <p:tav tm="0">
                                          <p:val>
                                            <p:strVal val="1+#ppt_w/2"/>
                                          </p:val>
                                        </p:tav>
                                        <p:tav tm="100000">
                                          <p:val>
                                            <p:strVal val="#ppt_x"/>
                                          </p:val>
                                        </p:tav>
                                      </p:tavLst>
                                    </p:anim>
                                    <p:anim calcmode="lin" valueType="num">
                                      <p:cBhvr>
                                        <p:cTn id="77" dur="600" fill="hold"/>
                                        <p:tgtEl>
                                          <p:spTgt spid="1014"/>
                                        </p:tgtEl>
                                        <p:attrNameLst>
                                          <p:attrName>ppt_y</p:attrName>
                                        </p:attrNameLst>
                                      </p:cBhvr>
                                      <p:tavLst>
                                        <p:tav tm="0">
                                          <p:val>
                                            <p:strVal val="#ppt_y"/>
                                          </p:val>
                                        </p:tav>
                                        <p:tav tm="100000">
                                          <p:val>
                                            <p:strVal val="#ppt_y"/>
                                          </p:val>
                                        </p:tav>
                                      </p:tavLst>
                                    </p:anim>
                                  </p:childTnLst>
                                </p:cTn>
                              </p:par>
                            </p:childTnLst>
                          </p:cTn>
                        </p:par>
                        <p:par>
                          <p:cTn id="78" fill="hold">
                            <p:stCondLst>
                              <p:cond delay="12450"/>
                            </p:stCondLst>
                            <p:childTnLst>
                              <p:par>
                                <p:cTn id="79" presetID="2" presetClass="entr" presetSubtype="2" fill="hold" grpId="0" nodeType="afterEffect">
                                  <p:stCondLst>
                                    <p:cond delay="0"/>
                                  </p:stCondLst>
                                  <p:iterate>
                                    <p:tmAbs val="0"/>
                                  </p:iterate>
                                  <p:childTnLst>
                                    <p:set>
                                      <p:cBhvr>
                                        <p:cTn id="80" fill="hold"/>
                                        <p:tgtEl>
                                          <p:spTgt spid="35"/>
                                        </p:tgtEl>
                                        <p:attrNameLst>
                                          <p:attrName>style.visibility</p:attrName>
                                        </p:attrNameLst>
                                      </p:cBhvr>
                                      <p:to>
                                        <p:strVal val="visible"/>
                                      </p:to>
                                    </p:set>
                                    <p:anim calcmode="lin" valueType="num">
                                      <p:cBhvr>
                                        <p:cTn id="81" dur="600" fill="hold"/>
                                        <p:tgtEl>
                                          <p:spTgt spid="35"/>
                                        </p:tgtEl>
                                        <p:attrNameLst>
                                          <p:attrName>ppt_x</p:attrName>
                                        </p:attrNameLst>
                                      </p:cBhvr>
                                      <p:tavLst>
                                        <p:tav tm="0">
                                          <p:val>
                                            <p:strVal val="1+#ppt_w/2"/>
                                          </p:val>
                                        </p:tav>
                                        <p:tav tm="100000">
                                          <p:val>
                                            <p:strVal val="#ppt_x"/>
                                          </p:val>
                                        </p:tav>
                                      </p:tavLst>
                                    </p:anim>
                                    <p:anim calcmode="lin" valueType="num">
                                      <p:cBhvr>
                                        <p:cTn id="82" dur="600" fill="hold"/>
                                        <p:tgtEl>
                                          <p:spTgt spid="35"/>
                                        </p:tgtEl>
                                        <p:attrNameLst>
                                          <p:attrName>ppt_y</p:attrName>
                                        </p:attrNameLst>
                                      </p:cBhvr>
                                      <p:tavLst>
                                        <p:tav tm="0">
                                          <p:val>
                                            <p:strVal val="#ppt_y"/>
                                          </p:val>
                                        </p:tav>
                                        <p:tav tm="100000">
                                          <p:val>
                                            <p:strVal val="#ppt_y"/>
                                          </p:val>
                                        </p:tav>
                                      </p:tavLst>
                                    </p:anim>
                                  </p:childTnLst>
                                </p:cTn>
                              </p:par>
                            </p:childTnLst>
                          </p:cTn>
                        </p:par>
                        <p:par>
                          <p:cTn id="83" fill="hold">
                            <p:stCondLst>
                              <p:cond delay="13050"/>
                            </p:stCondLst>
                            <p:childTnLst>
                              <p:par>
                                <p:cTn id="84" presetID="22" presetClass="entr" presetSubtype="8" fill="hold" grpId="0" nodeType="afterEffect">
                                  <p:stCondLst>
                                    <p:cond delay="100"/>
                                  </p:stCondLst>
                                  <p:iterate>
                                    <p:tmAbs val="0"/>
                                  </p:iterate>
                                  <p:childTnLst>
                                    <p:set>
                                      <p:cBhvr>
                                        <p:cTn id="85" fill="hold"/>
                                        <p:tgtEl>
                                          <p:spTgt spid="36"/>
                                        </p:tgtEl>
                                        <p:attrNameLst>
                                          <p:attrName>style.visibility</p:attrName>
                                        </p:attrNameLst>
                                      </p:cBhvr>
                                      <p:to>
                                        <p:strVal val="visible"/>
                                      </p:to>
                                    </p:set>
                                    <p:animEffect transition="in" filter="wipe(left)">
                                      <p:cBhvr>
                                        <p:cTn id="86" dur="1000"/>
                                        <p:tgtEl>
                                          <p:spTgt spid="36"/>
                                        </p:tgtEl>
                                      </p:cBhvr>
                                    </p:animEffect>
                                  </p:childTnLst>
                                </p:cTn>
                              </p:par>
                            </p:childTnLst>
                          </p:cTn>
                        </p:par>
                        <p:par>
                          <p:cTn id="87" fill="hold">
                            <p:stCondLst>
                              <p:cond delay="14150"/>
                            </p:stCondLst>
                            <p:childTnLst>
                              <p:par>
                                <p:cTn id="88" presetID="22" presetClass="entr" presetSubtype="4" fill="hold" grpId="0" nodeType="afterEffect">
                                  <p:stCondLst>
                                    <p:cond delay="100"/>
                                  </p:stCondLst>
                                  <p:iterate>
                                    <p:tmAbs val="0"/>
                                  </p:iterate>
                                  <p:childTnLst>
                                    <p:set>
                                      <p:cBhvr>
                                        <p:cTn id="89" fill="hold"/>
                                        <p:tgtEl>
                                          <p:spTgt spid="31"/>
                                        </p:tgtEl>
                                        <p:attrNameLst>
                                          <p:attrName>style.visibility</p:attrName>
                                        </p:attrNameLst>
                                      </p:cBhvr>
                                      <p:to>
                                        <p:strVal val="visible"/>
                                      </p:to>
                                    </p:set>
                                    <p:animEffect transition="in" filter="wipe(down)">
                                      <p:cBhvr>
                                        <p:cTn id="90" dur="1000"/>
                                        <p:tgtEl>
                                          <p:spTgt spid="31"/>
                                        </p:tgtEl>
                                      </p:cBhvr>
                                    </p:animEffect>
                                  </p:childTnLst>
                                </p:cTn>
                              </p:par>
                            </p:childTnLst>
                          </p:cTn>
                        </p:par>
                        <p:par>
                          <p:cTn id="91" fill="hold">
                            <p:stCondLst>
                              <p:cond delay="15250"/>
                            </p:stCondLst>
                            <p:childTnLst>
                              <p:par>
                                <p:cTn id="92" presetID="9" presetClass="entr" presetSubtype="16" fill="hold" grpId="0" nodeType="afterEffect">
                                  <p:stCondLst>
                                    <p:cond delay="100"/>
                                  </p:stCondLst>
                                  <p:iterate>
                                    <p:tmAbs val="0"/>
                                  </p:iterate>
                                  <p:childTnLst>
                                    <p:set>
                                      <p:cBhvr>
                                        <p:cTn id="93" fill="hold"/>
                                        <p:tgtEl>
                                          <p:spTgt spid="34"/>
                                        </p:tgtEl>
                                        <p:attrNameLst>
                                          <p:attrName>style.visibility</p:attrName>
                                        </p:attrNameLst>
                                      </p:cBhvr>
                                      <p:to>
                                        <p:strVal val="visible"/>
                                      </p:to>
                                    </p:set>
                                    <p:animEffect transition="in" filter="dissolve(in)">
                                      <p:cBhvr>
                                        <p:cTn id="94" dur="450"/>
                                        <p:tgtEl>
                                          <p:spTgt spid="34"/>
                                        </p:tgtEl>
                                      </p:cBhvr>
                                    </p:animEffect>
                                  </p:childTnLst>
                                </p:cTn>
                              </p:par>
                            </p:childTnLst>
                          </p:cTn>
                        </p:par>
                        <p:par>
                          <p:cTn id="95" fill="hold">
                            <p:stCondLst>
                              <p:cond delay="15800"/>
                            </p:stCondLst>
                            <p:childTnLst>
                              <p:par>
                                <p:cTn id="96" presetID="2" presetClass="entr" presetSubtype="2" fill="hold" grpId="0" nodeType="afterEffect">
                                  <p:stCondLst>
                                    <p:cond delay="100"/>
                                  </p:stCondLst>
                                  <p:iterate>
                                    <p:tmAbs val="0"/>
                                  </p:iterate>
                                  <p:childTnLst>
                                    <p:set>
                                      <p:cBhvr>
                                        <p:cTn id="97" fill="hold"/>
                                        <p:tgtEl>
                                          <p:spTgt spid="37"/>
                                        </p:tgtEl>
                                        <p:attrNameLst>
                                          <p:attrName>style.visibility</p:attrName>
                                        </p:attrNameLst>
                                      </p:cBhvr>
                                      <p:to>
                                        <p:strVal val="visible"/>
                                      </p:to>
                                    </p:set>
                                    <p:anim calcmode="lin" valueType="num">
                                      <p:cBhvr>
                                        <p:cTn id="98" dur="600" fill="hold"/>
                                        <p:tgtEl>
                                          <p:spTgt spid="37"/>
                                        </p:tgtEl>
                                        <p:attrNameLst>
                                          <p:attrName>ppt_x</p:attrName>
                                        </p:attrNameLst>
                                      </p:cBhvr>
                                      <p:tavLst>
                                        <p:tav tm="0">
                                          <p:val>
                                            <p:strVal val="1+#ppt_w/2"/>
                                          </p:val>
                                        </p:tav>
                                        <p:tav tm="100000">
                                          <p:val>
                                            <p:strVal val="#ppt_x"/>
                                          </p:val>
                                        </p:tav>
                                      </p:tavLst>
                                    </p:anim>
                                    <p:anim calcmode="lin" valueType="num">
                                      <p:cBhvr>
                                        <p:cTn id="99" dur="6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6" grpId="0" animBg="1" advAuto="0"/>
      <p:bldP spid="990" grpId="0" animBg="1" advAuto="0"/>
      <p:bldP spid="991" grpId="0" animBg="1" advAuto="0"/>
      <p:bldP spid="992" grpId="0" animBg="1" advAuto="0"/>
      <p:bldP spid="996" grpId="0" animBg="1" advAuto="0"/>
      <p:bldP spid="998" grpId="0" animBg="1" advAuto="0"/>
      <p:bldP spid="999" grpId="0" animBg="1" advAuto="0"/>
      <p:bldP spid="1001" grpId="0" animBg="1" advAuto="0"/>
      <p:bldP spid="1002" grpId="0" animBg="1" advAuto="0"/>
      <p:bldP spid="1004" grpId="0" animBg="1" advAuto="0"/>
      <p:bldP spid="1005" grpId="0" animBg="1" advAuto="0"/>
      <p:bldP spid="1007" grpId="0" animBg="1" advAuto="0"/>
      <p:bldP spid="1008" grpId="0" animBg="1" advAuto="0"/>
      <p:bldP spid="1010" grpId="0" animBg="1" advAuto="0"/>
      <p:bldP spid="1011" grpId="0" animBg="1" advAuto="0"/>
      <p:bldP spid="1013" grpId="0" animBg="1" advAuto="0"/>
      <p:bldP spid="1014" grpId="0" animBg="1" advAuto="0"/>
      <p:bldP spid="35" grpId="0" animBg="1" advAuto="0"/>
      <p:bldP spid="36" grpId="0" animBg="1" advAuto="0"/>
      <p:bldP spid="31" grpId="0" animBg="1" advAuto="0"/>
      <p:bldP spid="34" grpId="0" animBg="1" advAuto="0"/>
      <p:bldP spid="37" grpId="0"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7" name="Shape 807"/>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7</a:t>
            </a:fld>
            <a:endParaRPr sz="2000">
              <a:solidFill>
                <a:srgbClr val="FFFFFF"/>
              </a:solidFill>
            </a:endParaRPr>
          </a:p>
        </p:txBody>
      </p:sp>
      <p:sp>
        <p:nvSpPr>
          <p:cNvPr id="820" name="Shape 820"/>
          <p:cNvSpPr/>
          <p:nvPr/>
        </p:nvSpPr>
        <p:spPr>
          <a:xfrm>
            <a:off x="11889663" y="10466690"/>
            <a:ext cx="1712952" cy="982110"/>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defTabSz="647700">
              <a:lnSpc>
                <a:spcPct val="120000"/>
              </a:lnSpc>
              <a:spcBef>
                <a:spcPts val="1700"/>
              </a:spcBef>
              <a:defRPr sz="6000">
                <a:solidFill>
                  <a:srgbClr val="FFFFFF"/>
                </a:solidFill>
                <a:latin typeface="Lato Light"/>
                <a:ea typeface="Lato Light"/>
                <a:cs typeface="Lato Light"/>
                <a:sym typeface="Lato Light"/>
              </a:defRPr>
            </a:lvl1pPr>
          </a:lstStyle>
          <a:p>
            <a:pPr lvl="0">
              <a:lnSpc>
                <a:spcPct val="100000"/>
              </a:lnSpc>
              <a:defRPr sz="1800">
                <a:solidFill>
                  <a:srgbClr val="000000"/>
                </a:solidFill>
              </a:defRPr>
            </a:pPr>
            <a:endParaRPr sz="6000" dirty="0">
              <a:solidFill>
                <a:srgbClr val="FFFFFF"/>
              </a:solidFill>
            </a:endParaRPr>
          </a:p>
        </p:txBody>
      </p:sp>
      <p:sp>
        <p:nvSpPr>
          <p:cNvPr id="824" name="Shape 824"/>
          <p:cNvSpPr/>
          <p:nvPr/>
        </p:nvSpPr>
        <p:spPr>
          <a:xfrm>
            <a:off x="12108720" y="7546544"/>
            <a:ext cx="144334" cy="1221487"/>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7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endParaRPr sz="7000" dirty="0">
              <a:solidFill>
                <a:srgbClr val="FFFFFF"/>
              </a:solidFill>
            </a:endParaRPr>
          </a:p>
        </p:txBody>
      </p:sp>
      <p:sp>
        <p:nvSpPr>
          <p:cNvPr id="826" name="Shape 826"/>
          <p:cNvSpPr/>
          <p:nvPr/>
        </p:nvSpPr>
        <p:spPr>
          <a:xfrm>
            <a:off x="7053993" y="5201229"/>
            <a:ext cx="631582"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27" name="Shape 827"/>
          <p:cNvSpPr/>
          <p:nvPr/>
        </p:nvSpPr>
        <p:spPr>
          <a:xfrm>
            <a:off x="3060647" y="4935125"/>
            <a:ext cx="10200615" cy="132600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algn="l">
              <a:lnSpc>
                <a:spcPct val="100000"/>
              </a:lnSpc>
              <a:defRPr sz="1800" b="0">
                <a:solidFill>
                  <a:srgbClr val="000000"/>
                </a:solidFill>
              </a:defRPr>
            </a:pPr>
            <a:r>
              <a:rPr lang="en-US" sz="3600" dirty="0" smtClean="0">
                <a:solidFill>
                  <a:schemeClr val="tx2">
                    <a:lumMod val="50000"/>
                  </a:schemeClr>
                </a:solidFill>
              </a:rPr>
              <a:t> PHP</a:t>
            </a:r>
            <a:endParaRPr lang="en-US" sz="3600" dirty="0">
              <a:solidFill>
                <a:schemeClr val="tx2">
                  <a:lumMod val="50000"/>
                </a:schemeClr>
              </a:solidFill>
            </a:endParaRPr>
          </a:p>
          <a:p>
            <a:pPr lvl="0" algn="l">
              <a:lnSpc>
                <a:spcPct val="100000"/>
              </a:lnSpc>
              <a:defRPr sz="1800" b="0">
                <a:solidFill>
                  <a:srgbClr val="000000"/>
                </a:solidFill>
              </a:defRPr>
            </a:pPr>
            <a:endParaRPr sz="3600" b="1" dirty="0">
              <a:solidFill>
                <a:schemeClr val="tx2">
                  <a:lumMod val="50000"/>
                </a:schemeClr>
              </a:solidFill>
            </a:endParaRPr>
          </a:p>
        </p:txBody>
      </p:sp>
      <p:sp>
        <p:nvSpPr>
          <p:cNvPr id="830" name="Shape 830"/>
          <p:cNvSpPr/>
          <p:nvPr/>
        </p:nvSpPr>
        <p:spPr>
          <a:xfrm>
            <a:off x="7041168" y="9856129"/>
            <a:ext cx="657231"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4" name="Shape 834"/>
          <p:cNvSpPr/>
          <p:nvPr/>
        </p:nvSpPr>
        <p:spPr>
          <a:xfrm>
            <a:off x="15899233" y="4035657"/>
            <a:ext cx="695702"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6" name="Shape 836"/>
          <p:cNvSpPr/>
          <p:nvPr/>
        </p:nvSpPr>
        <p:spPr>
          <a:xfrm>
            <a:off x="15732202" y="11282413"/>
            <a:ext cx="657231"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7" name="Shape 837"/>
          <p:cNvSpPr/>
          <p:nvPr/>
        </p:nvSpPr>
        <p:spPr>
          <a:xfrm>
            <a:off x="3172211" y="5890725"/>
            <a:ext cx="4774727" cy="55399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lvl="0">
              <a:lnSpc>
                <a:spcPct val="100000"/>
              </a:lnSpc>
              <a:defRPr sz="1800" b="0">
                <a:solidFill>
                  <a:srgbClr val="000000"/>
                </a:solidFill>
              </a:defRPr>
            </a:pPr>
            <a:r>
              <a:rPr lang="en-US" sz="3600" b="0" dirty="0">
                <a:solidFill>
                  <a:schemeClr val="tx2">
                    <a:lumMod val="50000"/>
                  </a:schemeClr>
                </a:solidFill>
              </a:rPr>
              <a:t>Bootstrap </a:t>
            </a:r>
            <a:endParaRPr sz="3600" b="0" dirty="0">
              <a:solidFill>
                <a:schemeClr val="tx2">
                  <a:lumMod val="50000"/>
                </a:schemeClr>
              </a:solidFill>
            </a:endParaRPr>
          </a:p>
        </p:txBody>
      </p:sp>
      <p:sp>
        <p:nvSpPr>
          <p:cNvPr id="839" name="Shape 839"/>
          <p:cNvSpPr/>
          <p:nvPr/>
        </p:nvSpPr>
        <p:spPr>
          <a:xfrm>
            <a:off x="3172211" y="7874342"/>
            <a:ext cx="4774727" cy="1107996"/>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lvl="0">
              <a:lnSpc>
                <a:spcPct val="100000"/>
              </a:lnSpc>
              <a:defRPr sz="1800" b="0">
                <a:solidFill>
                  <a:srgbClr val="000000"/>
                </a:solidFill>
              </a:defRPr>
            </a:pPr>
            <a:r>
              <a:rPr lang="en-US" sz="3600" b="0" dirty="0" smtClean="0">
                <a:solidFill>
                  <a:schemeClr val="tx2">
                    <a:lumMod val="50000"/>
                  </a:schemeClr>
                </a:solidFill>
              </a:rPr>
              <a:t>Android Studio – for Mobile Development</a:t>
            </a:r>
            <a:endParaRPr sz="3600" b="0" dirty="0">
              <a:solidFill>
                <a:schemeClr val="tx2">
                  <a:lumMod val="50000"/>
                </a:schemeClr>
              </a:solidFill>
            </a:endParaRPr>
          </a:p>
        </p:txBody>
      </p:sp>
      <p:sp>
        <p:nvSpPr>
          <p:cNvPr id="843" name="Shape 843"/>
          <p:cNvSpPr/>
          <p:nvPr/>
        </p:nvSpPr>
        <p:spPr>
          <a:xfrm>
            <a:off x="3172210" y="6899177"/>
            <a:ext cx="5914640" cy="5539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lvl="0">
              <a:lnSpc>
                <a:spcPct val="100000"/>
              </a:lnSpc>
              <a:defRPr sz="1800" b="0">
                <a:solidFill>
                  <a:srgbClr val="000000"/>
                </a:solidFill>
              </a:defRPr>
            </a:pPr>
            <a:r>
              <a:rPr lang="en-US" sz="3600" dirty="0">
                <a:solidFill>
                  <a:schemeClr val="tx2">
                    <a:lumMod val="50000"/>
                  </a:schemeClr>
                </a:solidFill>
              </a:rPr>
              <a:t>MYSQL Relational Database</a:t>
            </a:r>
            <a:endParaRPr sz="3600" b="1" dirty="0">
              <a:solidFill>
                <a:schemeClr val="tx2">
                  <a:lumMod val="50000"/>
                </a:schemeClr>
              </a:solidFill>
            </a:endParaRPr>
          </a:p>
        </p:txBody>
      </p:sp>
      <p:sp>
        <p:nvSpPr>
          <p:cNvPr id="32" name="Shape 476"/>
          <p:cNvSpPr/>
          <p:nvPr/>
        </p:nvSpPr>
        <p:spPr>
          <a:xfrm>
            <a:off x="2356070" y="5039464"/>
            <a:ext cx="381001" cy="381001"/>
          </a:xfrm>
          <a:prstGeom prst="roundRect">
            <a:avLst>
              <a:gd name="adj" fmla="val 50000"/>
            </a:avLst>
          </a:prstGeom>
          <a:solidFill>
            <a:schemeClr val="accent1"/>
          </a:solidFill>
          <a:ln w="12700">
            <a:miter lim="400000"/>
          </a:ln>
        </p:spPr>
        <p:txBody>
          <a:bodyPr lIns="0" tIns="0" rIns="0" bIns="0" anchor="ctr"/>
          <a:lstStyle/>
          <a:p>
            <a:pPr lvl="0" algn="r">
              <a:defRPr sz="3200">
                <a:solidFill>
                  <a:srgbClr val="FFFFFF"/>
                </a:solidFill>
              </a:defRPr>
            </a:pPr>
            <a:endParaRPr/>
          </a:p>
        </p:txBody>
      </p:sp>
      <p:sp>
        <p:nvSpPr>
          <p:cNvPr id="33" name="Shape 476"/>
          <p:cNvSpPr/>
          <p:nvPr/>
        </p:nvSpPr>
        <p:spPr>
          <a:xfrm>
            <a:off x="2350156" y="6020539"/>
            <a:ext cx="381001" cy="381001"/>
          </a:xfrm>
          <a:prstGeom prst="roundRect">
            <a:avLst>
              <a:gd name="adj" fmla="val 50000"/>
            </a:avLst>
          </a:prstGeom>
          <a:solidFill>
            <a:schemeClr val="accent1"/>
          </a:solidFill>
          <a:ln w="12700">
            <a:miter lim="400000"/>
          </a:ln>
        </p:spPr>
        <p:txBody>
          <a:bodyPr lIns="0" tIns="0" rIns="0" bIns="0" anchor="ctr"/>
          <a:lstStyle/>
          <a:p>
            <a:pPr lvl="0" algn="r">
              <a:defRPr sz="3200">
                <a:solidFill>
                  <a:srgbClr val="FFFFFF"/>
                </a:solidFill>
              </a:defRPr>
            </a:pPr>
            <a:endParaRPr/>
          </a:p>
        </p:txBody>
      </p:sp>
      <p:sp>
        <p:nvSpPr>
          <p:cNvPr id="35" name="Shape 476"/>
          <p:cNvSpPr/>
          <p:nvPr/>
        </p:nvSpPr>
        <p:spPr>
          <a:xfrm>
            <a:off x="2346970" y="6995940"/>
            <a:ext cx="381001" cy="381001"/>
          </a:xfrm>
          <a:prstGeom prst="roundRect">
            <a:avLst>
              <a:gd name="adj" fmla="val 50000"/>
            </a:avLst>
          </a:prstGeom>
          <a:solidFill>
            <a:schemeClr val="accent1"/>
          </a:solidFill>
          <a:ln w="12700">
            <a:miter lim="400000"/>
          </a:ln>
        </p:spPr>
        <p:txBody>
          <a:bodyPr lIns="0" tIns="0" rIns="0" bIns="0" anchor="ctr"/>
          <a:lstStyle/>
          <a:p>
            <a:pPr lvl="0" algn="r">
              <a:defRPr sz="3200">
                <a:solidFill>
                  <a:srgbClr val="FFFFFF"/>
                </a:solidFill>
              </a:defRPr>
            </a:pPr>
            <a:endParaRPr/>
          </a:p>
        </p:txBody>
      </p:sp>
      <p:sp>
        <p:nvSpPr>
          <p:cNvPr id="36" name="Shape 476"/>
          <p:cNvSpPr/>
          <p:nvPr/>
        </p:nvSpPr>
        <p:spPr>
          <a:xfrm>
            <a:off x="2346969" y="7999680"/>
            <a:ext cx="381001" cy="381001"/>
          </a:xfrm>
          <a:prstGeom prst="roundRect">
            <a:avLst>
              <a:gd name="adj" fmla="val 50000"/>
            </a:avLst>
          </a:prstGeom>
          <a:solidFill>
            <a:schemeClr val="accent1"/>
          </a:solidFill>
          <a:ln w="12700">
            <a:miter lim="400000"/>
          </a:ln>
        </p:spPr>
        <p:txBody>
          <a:bodyPr lIns="0" tIns="0" rIns="0" bIns="0" anchor="ctr"/>
          <a:lstStyle/>
          <a:p>
            <a:pPr lvl="0" algn="r">
              <a:defRPr sz="3200">
                <a:solidFill>
                  <a:srgbClr val="FFFFFF"/>
                </a:solidFill>
              </a:defRPr>
            </a:pPr>
            <a:endParaRPr/>
          </a:p>
        </p:txBody>
      </p:sp>
      <p:sp>
        <p:nvSpPr>
          <p:cNvPr id="37" name="Shape 172"/>
          <p:cNvSpPr/>
          <p:nvPr/>
        </p:nvSpPr>
        <p:spPr>
          <a:xfrm>
            <a:off x="1714050" y="1864254"/>
            <a:ext cx="20339576" cy="135421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4000">
                <a:solidFill>
                  <a:srgbClr val="656565"/>
                </a:solidFill>
                <a:latin typeface="Lato Black"/>
                <a:ea typeface="Lato Black"/>
                <a:cs typeface="Lato Black"/>
                <a:sym typeface="Lato Black"/>
              </a:defRPr>
            </a:lvl1pPr>
          </a:lstStyle>
          <a:p>
            <a:pPr lvl="0">
              <a:lnSpc>
                <a:spcPct val="100000"/>
              </a:lnSpc>
              <a:defRPr sz="1800">
                <a:solidFill>
                  <a:srgbClr val="000000"/>
                </a:solidFill>
              </a:defRPr>
            </a:pPr>
            <a:r>
              <a:rPr lang="en-US" sz="8800" dirty="0">
                <a:solidFill>
                  <a:schemeClr val="accent1"/>
                </a:solidFill>
                <a:latin typeface="Calibri" panose="020F0502020204030204" pitchFamily="34" charset="0"/>
              </a:rPr>
              <a:t>Development process</a:t>
            </a:r>
          </a:p>
        </p:txBody>
      </p:sp>
      <p:sp>
        <p:nvSpPr>
          <p:cNvPr id="38" name="Shape 174"/>
          <p:cNvSpPr/>
          <p:nvPr/>
        </p:nvSpPr>
        <p:spPr>
          <a:xfrm flipV="1">
            <a:off x="1714049" y="3121703"/>
            <a:ext cx="20965096"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Tree>
    <p:extLst>
      <p:ext uri="{BB962C8B-B14F-4D97-AF65-F5344CB8AC3E}">
        <p14:creationId xmlns:p14="http://schemas.microsoft.com/office/powerpoint/2010/main" val="1568831720"/>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824"/>
                                        </p:tgtEl>
                                        <p:attrNameLst>
                                          <p:attrName>style.visibility</p:attrName>
                                        </p:attrNameLst>
                                      </p:cBhvr>
                                      <p:to>
                                        <p:strVal val="visible"/>
                                      </p:to>
                                    </p:set>
                                    <p:animEffect transition="in" filter="dissolve(in)">
                                      <p:cBhvr>
                                        <p:cTn id="7" dur="450"/>
                                        <p:tgtEl>
                                          <p:spTgt spid="824"/>
                                        </p:tgtEl>
                                      </p:cBhvr>
                                    </p:animEffect>
                                  </p:childTnLst>
                                </p:cTn>
                              </p:par>
                            </p:childTnLst>
                          </p:cTn>
                        </p:par>
                        <p:par>
                          <p:cTn id="8" fill="hold">
                            <p:stCondLst>
                              <p:cond delay="550"/>
                            </p:stCondLst>
                            <p:childTnLst>
                              <p:par>
                                <p:cTn id="9" presetID="9" presetClass="entr" presetSubtype="16" fill="hold" grpId="0" nodeType="afterEffect">
                                  <p:stCondLst>
                                    <p:cond delay="100"/>
                                  </p:stCondLst>
                                  <p:iterate>
                                    <p:tmAbs val="0"/>
                                  </p:iterate>
                                  <p:childTnLst>
                                    <p:set>
                                      <p:cBhvr>
                                        <p:cTn id="10" fill="hold"/>
                                        <p:tgtEl>
                                          <p:spTgt spid="820"/>
                                        </p:tgtEl>
                                        <p:attrNameLst>
                                          <p:attrName>style.visibility</p:attrName>
                                        </p:attrNameLst>
                                      </p:cBhvr>
                                      <p:to>
                                        <p:strVal val="visible"/>
                                      </p:to>
                                    </p:set>
                                    <p:animEffect transition="in" filter="dissolve(in)">
                                      <p:cBhvr>
                                        <p:cTn id="11" dur="750"/>
                                        <p:tgtEl>
                                          <p:spTgt spid="820"/>
                                        </p:tgtEl>
                                      </p:cBhvr>
                                    </p:animEffect>
                                  </p:childTnLst>
                                </p:cTn>
                              </p:par>
                            </p:childTnLst>
                          </p:cTn>
                        </p:par>
                        <p:par>
                          <p:cTn id="12" fill="hold">
                            <p:stCondLst>
                              <p:cond delay="1400"/>
                            </p:stCondLst>
                            <p:childTnLst>
                              <p:par>
                                <p:cTn id="13" presetID="9" presetClass="entr" presetSubtype="16" fill="hold" grpId="0" nodeType="afterEffect">
                                  <p:stCondLst>
                                    <p:cond delay="100"/>
                                  </p:stCondLst>
                                  <p:iterate>
                                    <p:tmAbs val="0"/>
                                  </p:iterate>
                                  <p:childTnLst>
                                    <p:set>
                                      <p:cBhvr>
                                        <p:cTn id="14" fill="hold"/>
                                        <p:tgtEl>
                                          <p:spTgt spid="826"/>
                                        </p:tgtEl>
                                        <p:attrNameLst>
                                          <p:attrName>style.visibility</p:attrName>
                                        </p:attrNameLst>
                                      </p:cBhvr>
                                      <p:to>
                                        <p:strVal val="visible"/>
                                      </p:to>
                                    </p:set>
                                    <p:animEffect transition="in" filter="dissolve(in)">
                                      <p:cBhvr>
                                        <p:cTn id="15" dur="450"/>
                                        <p:tgtEl>
                                          <p:spTgt spid="826"/>
                                        </p:tgtEl>
                                      </p:cBhvr>
                                    </p:animEffect>
                                  </p:childTnLst>
                                </p:cTn>
                              </p:par>
                            </p:childTnLst>
                          </p:cTn>
                        </p:par>
                        <p:par>
                          <p:cTn id="16" fill="hold">
                            <p:stCondLst>
                              <p:cond delay="1950"/>
                            </p:stCondLst>
                            <p:childTnLst>
                              <p:par>
                                <p:cTn id="17" presetID="2" presetClass="entr" presetSubtype="2" fill="hold" grpId="0" nodeType="afterEffect">
                                  <p:stCondLst>
                                    <p:cond delay="100"/>
                                  </p:stCondLst>
                                  <p:iterate>
                                    <p:tmAbs val="0"/>
                                  </p:iterate>
                                  <p:childTnLst>
                                    <p:set>
                                      <p:cBhvr>
                                        <p:cTn id="18" fill="hold"/>
                                        <p:tgtEl>
                                          <p:spTgt spid="827"/>
                                        </p:tgtEl>
                                        <p:attrNameLst>
                                          <p:attrName>style.visibility</p:attrName>
                                        </p:attrNameLst>
                                      </p:cBhvr>
                                      <p:to>
                                        <p:strVal val="visible"/>
                                      </p:to>
                                    </p:set>
                                    <p:anim calcmode="lin" valueType="num">
                                      <p:cBhvr>
                                        <p:cTn id="19" dur="600" fill="hold"/>
                                        <p:tgtEl>
                                          <p:spTgt spid="827"/>
                                        </p:tgtEl>
                                        <p:attrNameLst>
                                          <p:attrName>ppt_x</p:attrName>
                                        </p:attrNameLst>
                                      </p:cBhvr>
                                      <p:tavLst>
                                        <p:tav tm="0">
                                          <p:val>
                                            <p:strVal val="1+#ppt_w/2"/>
                                          </p:val>
                                        </p:tav>
                                        <p:tav tm="100000">
                                          <p:val>
                                            <p:strVal val="#ppt_x"/>
                                          </p:val>
                                        </p:tav>
                                      </p:tavLst>
                                    </p:anim>
                                    <p:anim calcmode="lin" valueType="num">
                                      <p:cBhvr>
                                        <p:cTn id="20" dur="600" fill="hold"/>
                                        <p:tgtEl>
                                          <p:spTgt spid="827"/>
                                        </p:tgtEl>
                                        <p:attrNameLst>
                                          <p:attrName>ppt_y</p:attrName>
                                        </p:attrNameLst>
                                      </p:cBhvr>
                                      <p:tavLst>
                                        <p:tav tm="0">
                                          <p:val>
                                            <p:strVal val="#ppt_y"/>
                                          </p:val>
                                        </p:tav>
                                        <p:tav tm="100000">
                                          <p:val>
                                            <p:strVal val="#ppt_y"/>
                                          </p:val>
                                        </p:tav>
                                      </p:tavLst>
                                    </p:anim>
                                  </p:childTnLst>
                                </p:cTn>
                              </p:par>
                            </p:childTnLst>
                          </p:cTn>
                        </p:par>
                        <p:par>
                          <p:cTn id="21" fill="hold">
                            <p:stCondLst>
                              <p:cond delay="2650"/>
                            </p:stCondLst>
                            <p:childTnLst>
                              <p:par>
                                <p:cTn id="22" presetID="9" presetClass="entr" presetSubtype="16" fill="hold" grpId="0" nodeType="afterEffect">
                                  <p:stCondLst>
                                    <p:cond delay="100"/>
                                  </p:stCondLst>
                                  <p:iterate>
                                    <p:tmAbs val="0"/>
                                  </p:iterate>
                                  <p:childTnLst>
                                    <p:set>
                                      <p:cBhvr>
                                        <p:cTn id="23" fill="hold"/>
                                        <p:tgtEl>
                                          <p:spTgt spid="830"/>
                                        </p:tgtEl>
                                        <p:attrNameLst>
                                          <p:attrName>style.visibility</p:attrName>
                                        </p:attrNameLst>
                                      </p:cBhvr>
                                      <p:to>
                                        <p:strVal val="visible"/>
                                      </p:to>
                                    </p:set>
                                    <p:animEffect transition="in" filter="dissolve(in)">
                                      <p:cBhvr>
                                        <p:cTn id="24" dur="450"/>
                                        <p:tgtEl>
                                          <p:spTgt spid="830"/>
                                        </p:tgtEl>
                                      </p:cBhvr>
                                    </p:animEffect>
                                  </p:childTnLst>
                                </p:cTn>
                              </p:par>
                            </p:childTnLst>
                          </p:cTn>
                        </p:par>
                        <p:par>
                          <p:cTn id="25" fill="hold">
                            <p:stCondLst>
                              <p:cond delay="3200"/>
                            </p:stCondLst>
                            <p:childTnLst>
                              <p:par>
                                <p:cTn id="26" presetID="9" presetClass="entr" presetSubtype="16" fill="hold" grpId="0" nodeType="afterEffect">
                                  <p:stCondLst>
                                    <p:cond delay="100"/>
                                  </p:stCondLst>
                                  <p:iterate>
                                    <p:tmAbs val="0"/>
                                  </p:iterate>
                                  <p:childTnLst>
                                    <p:set>
                                      <p:cBhvr>
                                        <p:cTn id="27" fill="hold"/>
                                        <p:tgtEl>
                                          <p:spTgt spid="834"/>
                                        </p:tgtEl>
                                        <p:attrNameLst>
                                          <p:attrName>style.visibility</p:attrName>
                                        </p:attrNameLst>
                                      </p:cBhvr>
                                      <p:to>
                                        <p:strVal val="visible"/>
                                      </p:to>
                                    </p:set>
                                    <p:animEffect transition="in" filter="dissolve(in)">
                                      <p:cBhvr>
                                        <p:cTn id="28" dur="450"/>
                                        <p:tgtEl>
                                          <p:spTgt spid="834"/>
                                        </p:tgtEl>
                                      </p:cBhvr>
                                    </p:animEffect>
                                  </p:childTnLst>
                                </p:cTn>
                              </p:par>
                            </p:childTnLst>
                          </p:cTn>
                        </p:par>
                        <p:par>
                          <p:cTn id="29" fill="hold">
                            <p:stCondLst>
                              <p:cond delay="3750"/>
                            </p:stCondLst>
                            <p:childTnLst>
                              <p:par>
                                <p:cTn id="30" presetID="9" presetClass="entr" presetSubtype="16" fill="hold" grpId="0" nodeType="afterEffect">
                                  <p:stCondLst>
                                    <p:cond delay="100"/>
                                  </p:stCondLst>
                                  <p:iterate>
                                    <p:tmAbs val="0"/>
                                  </p:iterate>
                                  <p:childTnLst>
                                    <p:set>
                                      <p:cBhvr>
                                        <p:cTn id="31" fill="hold"/>
                                        <p:tgtEl>
                                          <p:spTgt spid="836"/>
                                        </p:tgtEl>
                                        <p:attrNameLst>
                                          <p:attrName>style.visibility</p:attrName>
                                        </p:attrNameLst>
                                      </p:cBhvr>
                                      <p:to>
                                        <p:strVal val="visible"/>
                                      </p:to>
                                    </p:set>
                                    <p:animEffect transition="in" filter="dissolve(in)">
                                      <p:cBhvr>
                                        <p:cTn id="32" dur="450"/>
                                        <p:tgtEl>
                                          <p:spTgt spid="836"/>
                                        </p:tgtEl>
                                      </p:cBhvr>
                                    </p:animEffect>
                                  </p:childTnLst>
                                </p:cTn>
                              </p:par>
                            </p:childTnLst>
                          </p:cTn>
                        </p:par>
                        <p:par>
                          <p:cTn id="33" fill="hold">
                            <p:stCondLst>
                              <p:cond delay="4300"/>
                            </p:stCondLst>
                            <p:childTnLst>
                              <p:par>
                                <p:cTn id="34" presetID="2" presetClass="entr" presetSubtype="2" fill="hold" grpId="0" nodeType="afterEffect">
                                  <p:stCondLst>
                                    <p:cond delay="100"/>
                                  </p:stCondLst>
                                  <p:iterate>
                                    <p:tmAbs val="0"/>
                                  </p:iterate>
                                  <p:childTnLst>
                                    <p:set>
                                      <p:cBhvr>
                                        <p:cTn id="35" fill="hold"/>
                                        <p:tgtEl>
                                          <p:spTgt spid="837"/>
                                        </p:tgtEl>
                                        <p:attrNameLst>
                                          <p:attrName>style.visibility</p:attrName>
                                        </p:attrNameLst>
                                      </p:cBhvr>
                                      <p:to>
                                        <p:strVal val="visible"/>
                                      </p:to>
                                    </p:set>
                                    <p:anim calcmode="lin" valueType="num">
                                      <p:cBhvr>
                                        <p:cTn id="36" dur="600" fill="hold"/>
                                        <p:tgtEl>
                                          <p:spTgt spid="837"/>
                                        </p:tgtEl>
                                        <p:attrNameLst>
                                          <p:attrName>ppt_x</p:attrName>
                                        </p:attrNameLst>
                                      </p:cBhvr>
                                      <p:tavLst>
                                        <p:tav tm="0">
                                          <p:val>
                                            <p:strVal val="1+#ppt_w/2"/>
                                          </p:val>
                                        </p:tav>
                                        <p:tav tm="100000">
                                          <p:val>
                                            <p:strVal val="#ppt_x"/>
                                          </p:val>
                                        </p:tav>
                                      </p:tavLst>
                                    </p:anim>
                                    <p:anim calcmode="lin" valueType="num">
                                      <p:cBhvr>
                                        <p:cTn id="37" dur="600" fill="hold"/>
                                        <p:tgtEl>
                                          <p:spTgt spid="837"/>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2" presetClass="entr" presetSubtype="2" fill="hold" grpId="0" nodeType="afterEffect">
                                  <p:stCondLst>
                                    <p:cond delay="100"/>
                                  </p:stCondLst>
                                  <p:iterate>
                                    <p:tmAbs val="0"/>
                                  </p:iterate>
                                  <p:childTnLst>
                                    <p:set>
                                      <p:cBhvr>
                                        <p:cTn id="40" fill="hold"/>
                                        <p:tgtEl>
                                          <p:spTgt spid="839"/>
                                        </p:tgtEl>
                                        <p:attrNameLst>
                                          <p:attrName>style.visibility</p:attrName>
                                        </p:attrNameLst>
                                      </p:cBhvr>
                                      <p:to>
                                        <p:strVal val="visible"/>
                                      </p:to>
                                    </p:set>
                                    <p:anim calcmode="lin" valueType="num">
                                      <p:cBhvr>
                                        <p:cTn id="41" dur="600" fill="hold"/>
                                        <p:tgtEl>
                                          <p:spTgt spid="839"/>
                                        </p:tgtEl>
                                        <p:attrNameLst>
                                          <p:attrName>ppt_x</p:attrName>
                                        </p:attrNameLst>
                                      </p:cBhvr>
                                      <p:tavLst>
                                        <p:tav tm="0">
                                          <p:val>
                                            <p:strVal val="1+#ppt_w/2"/>
                                          </p:val>
                                        </p:tav>
                                        <p:tav tm="100000">
                                          <p:val>
                                            <p:strVal val="#ppt_x"/>
                                          </p:val>
                                        </p:tav>
                                      </p:tavLst>
                                    </p:anim>
                                    <p:anim calcmode="lin" valueType="num">
                                      <p:cBhvr>
                                        <p:cTn id="42" dur="600" fill="hold"/>
                                        <p:tgtEl>
                                          <p:spTgt spid="839"/>
                                        </p:tgtEl>
                                        <p:attrNameLst>
                                          <p:attrName>ppt_y</p:attrName>
                                        </p:attrNameLst>
                                      </p:cBhvr>
                                      <p:tavLst>
                                        <p:tav tm="0">
                                          <p:val>
                                            <p:strVal val="#ppt_y"/>
                                          </p:val>
                                        </p:tav>
                                        <p:tav tm="100000">
                                          <p:val>
                                            <p:strVal val="#ppt_y"/>
                                          </p:val>
                                        </p:tav>
                                      </p:tavLst>
                                    </p:anim>
                                  </p:childTnLst>
                                </p:cTn>
                              </p:par>
                            </p:childTnLst>
                          </p:cTn>
                        </p:par>
                        <p:par>
                          <p:cTn id="43" fill="hold">
                            <p:stCondLst>
                              <p:cond delay="5700"/>
                            </p:stCondLst>
                            <p:childTnLst>
                              <p:par>
                                <p:cTn id="44" presetID="2" presetClass="entr" presetSubtype="2" fill="hold" grpId="0" nodeType="afterEffect">
                                  <p:stCondLst>
                                    <p:cond delay="100"/>
                                  </p:stCondLst>
                                  <p:iterate>
                                    <p:tmAbs val="0"/>
                                  </p:iterate>
                                  <p:childTnLst>
                                    <p:set>
                                      <p:cBhvr>
                                        <p:cTn id="45" fill="hold"/>
                                        <p:tgtEl>
                                          <p:spTgt spid="843"/>
                                        </p:tgtEl>
                                        <p:attrNameLst>
                                          <p:attrName>style.visibility</p:attrName>
                                        </p:attrNameLst>
                                      </p:cBhvr>
                                      <p:to>
                                        <p:strVal val="visible"/>
                                      </p:to>
                                    </p:set>
                                    <p:anim calcmode="lin" valueType="num">
                                      <p:cBhvr>
                                        <p:cTn id="46" dur="600" fill="hold"/>
                                        <p:tgtEl>
                                          <p:spTgt spid="843"/>
                                        </p:tgtEl>
                                        <p:attrNameLst>
                                          <p:attrName>ppt_x</p:attrName>
                                        </p:attrNameLst>
                                      </p:cBhvr>
                                      <p:tavLst>
                                        <p:tav tm="0">
                                          <p:val>
                                            <p:strVal val="1+#ppt_w/2"/>
                                          </p:val>
                                        </p:tav>
                                        <p:tav tm="100000">
                                          <p:val>
                                            <p:strVal val="#ppt_x"/>
                                          </p:val>
                                        </p:tav>
                                      </p:tavLst>
                                    </p:anim>
                                    <p:anim calcmode="lin" valueType="num">
                                      <p:cBhvr>
                                        <p:cTn id="47" dur="600" fill="hold"/>
                                        <p:tgtEl>
                                          <p:spTgt spid="843"/>
                                        </p:tgtEl>
                                        <p:attrNameLst>
                                          <p:attrName>ppt_y</p:attrName>
                                        </p:attrNameLst>
                                      </p:cBhvr>
                                      <p:tavLst>
                                        <p:tav tm="0">
                                          <p:val>
                                            <p:strVal val="#ppt_y"/>
                                          </p:val>
                                        </p:tav>
                                        <p:tav tm="100000">
                                          <p:val>
                                            <p:strVal val="#ppt_y"/>
                                          </p:val>
                                        </p:tav>
                                      </p:tavLst>
                                    </p:anim>
                                  </p:childTnLst>
                                </p:cTn>
                              </p:par>
                            </p:childTnLst>
                          </p:cTn>
                        </p:par>
                        <p:par>
                          <p:cTn id="48" fill="hold">
                            <p:stCondLst>
                              <p:cond delay="6400"/>
                            </p:stCondLst>
                            <p:childTnLst>
                              <p:par>
                                <p:cTn id="49" presetID="9" presetClass="entr" presetSubtype="16" fill="hold" grpId="0" nodeType="afterEffect">
                                  <p:stCondLst>
                                    <p:cond delay="100"/>
                                  </p:stCondLst>
                                  <p:iterate>
                                    <p:tmAbs val="0"/>
                                  </p:iterate>
                                  <p:childTnLst>
                                    <p:set>
                                      <p:cBhvr>
                                        <p:cTn id="50" fill="hold"/>
                                        <p:tgtEl>
                                          <p:spTgt spid="32"/>
                                        </p:tgtEl>
                                        <p:attrNameLst>
                                          <p:attrName>style.visibility</p:attrName>
                                        </p:attrNameLst>
                                      </p:cBhvr>
                                      <p:to>
                                        <p:strVal val="visible"/>
                                      </p:to>
                                    </p:set>
                                    <p:animEffect transition="in" filter="dissolve(in)">
                                      <p:cBhvr>
                                        <p:cTn id="51" dur="450"/>
                                        <p:tgtEl>
                                          <p:spTgt spid="32"/>
                                        </p:tgtEl>
                                      </p:cBhvr>
                                    </p:animEffect>
                                  </p:childTnLst>
                                </p:cTn>
                              </p:par>
                            </p:childTnLst>
                          </p:cTn>
                        </p:par>
                        <p:par>
                          <p:cTn id="52" fill="hold">
                            <p:stCondLst>
                              <p:cond delay="6950"/>
                            </p:stCondLst>
                            <p:childTnLst>
                              <p:par>
                                <p:cTn id="53" presetID="9" presetClass="entr" presetSubtype="16" fill="hold" grpId="0" nodeType="afterEffect">
                                  <p:stCondLst>
                                    <p:cond delay="100"/>
                                  </p:stCondLst>
                                  <p:iterate>
                                    <p:tmAbs val="0"/>
                                  </p:iterate>
                                  <p:childTnLst>
                                    <p:set>
                                      <p:cBhvr>
                                        <p:cTn id="54" fill="hold"/>
                                        <p:tgtEl>
                                          <p:spTgt spid="33"/>
                                        </p:tgtEl>
                                        <p:attrNameLst>
                                          <p:attrName>style.visibility</p:attrName>
                                        </p:attrNameLst>
                                      </p:cBhvr>
                                      <p:to>
                                        <p:strVal val="visible"/>
                                      </p:to>
                                    </p:set>
                                    <p:animEffect transition="in" filter="dissolve(in)">
                                      <p:cBhvr>
                                        <p:cTn id="55" dur="450"/>
                                        <p:tgtEl>
                                          <p:spTgt spid="33"/>
                                        </p:tgtEl>
                                      </p:cBhvr>
                                    </p:animEffect>
                                  </p:childTnLst>
                                </p:cTn>
                              </p:par>
                            </p:childTnLst>
                          </p:cTn>
                        </p:par>
                        <p:par>
                          <p:cTn id="56" fill="hold">
                            <p:stCondLst>
                              <p:cond delay="7500"/>
                            </p:stCondLst>
                            <p:childTnLst>
                              <p:par>
                                <p:cTn id="57" presetID="9" presetClass="entr" presetSubtype="16" fill="hold" grpId="0" nodeType="afterEffect">
                                  <p:stCondLst>
                                    <p:cond delay="100"/>
                                  </p:stCondLst>
                                  <p:iterate>
                                    <p:tmAbs val="0"/>
                                  </p:iterate>
                                  <p:childTnLst>
                                    <p:set>
                                      <p:cBhvr>
                                        <p:cTn id="58" fill="hold"/>
                                        <p:tgtEl>
                                          <p:spTgt spid="35"/>
                                        </p:tgtEl>
                                        <p:attrNameLst>
                                          <p:attrName>style.visibility</p:attrName>
                                        </p:attrNameLst>
                                      </p:cBhvr>
                                      <p:to>
                                        <p:strVal val="visible"/>
                                      </p:to>
                                    </p:set>
                                    <p:animEffect transition="in" filter="dissolve(in)">
                                      <p:cBhvr>
                                        <p:cTn id="59" dur="450"/>
                                        <p:tgtEl>
                                          <p:spTgt spid="35"/>
                                        </p:tgtEl>
                                      </p:cBhvr>
                                    </p:animEffect>
                                  </p:childTnLst>
                                </p:cTn>
                              </p:par>
                            </p:childTnLst>
                          </p:cTn>
                        </p:par>
                        <p:par>
                          <p:cTn id="60" fill="hold">
                            <p:stCondLst>
                              <p:cond delay="8050"/>
                            </p:stCondLst>
                            <p:childTnLst>
                              <p:par>
                                <p:cTn id="61" presetID="9" presetClass="entr" presetSubtype="16" fill="hold" grpId="0" nodeType="afterEffect">
                                  <p:stCondLst>
                                    <p:cond delay="100"/>
                                  </p:stCondLst>
                                  <p:iterate>
                                    <p:tmAbs val="0"/>
                                  </p:iterate>
                                  <p:childTnLst>
                                    <p:set>
                                      <p:cBhvr>
                                        <p:cTn id="62" fill="hold"/>
                                        <p:tgtEl>
                                          <p:spTgt spid="36"/>
                                        </p:tgtEl>
                                        <p:attrNameLst>
                                          <p:attrName>style.visibility</p:attrName>
                                        </p:attrNameLst>
                                      </p:cBhvr>
                                      <p:to>
                                        <p:strVal val="visible"/>
                                      </p:to>
                                    </p:set>
                                    <p:animEffect transition="in" filter="dissolve(in)">
                                      <p:cBhvr>
                                        <p:cTn id="63" dur="450"/>
                                        <p:tgtEl>
                                          <p:spTgt spid="36"/>
                                        </p:tgtEl>
                                      </p:cBhvr>
                                    </p:animEffect>
                                  </p:childTnLst>
                                </p:cTn>
                              </p:par>
                            </p:childTnLst>
                          </p:cTn>
                        </p:par>
                        <p:par>
                          <p:cTn id="64" fill="hold">
                            <p:stCondLst>
                              <p:cond delay="8600"/>
                            </p:stCondLst>
                            <p:childTnLst>
                              <p:par>
                                <p:cTn id="65" presetID="2" presetClass="entr" presetSubtype="2" fill="hold" grpId="0" nodeType="afterEffect">
                                  <p:stCondLst>
                                    <p:cond delay="0"/>
                                  </p:stCondLst>
                                  <p:iterate>
                                    <p:tmAbs val="0"/>
                                  </p:iterate>
                                  <p:childTnLst>
                                    <p:set>
                                      <p:cBhvr>
                                        <p:cTn id="66" fill="hold"/>
                                        <p:tgtEl>
                                          <p:spTgt spid="37"/>
                                        </p:tgtEl>
                                        <p:attrNameLst>
                                          <p:attrName>style.visibility</p:attrName>
                                        </p:attrNameLst>
                                      </p:cBhvr>
                                      <p:to>
                                        <p:strVal val="visible"/>
                                      </p:to>
                                    </p:set>
                                    <p:anim calcmode="lin" valueType="num">
                                      <p:cBhvr>
                                        <p:cTn id="67" dur="600" fill="hold"/>
                                        <p:tgtEl>
                                          <p:spTgt spid="37"/>
                                        </p:tgtEl>
                                        <p:attrNameLst>
                                          <p:attrName>ppt_x</p:attrName>
                                        </p:attrNameLst>
                                      </p:cBhvr>
                                      <p:tavLst>
                                        <p:tav tm="0">
                                          <p:val>
                                            <p:strVal val="1+#ppt_w/2"/>
                                          </p:val>
                                        </p:tav>
                                        <p:tav tm="100000">
                                          <p:val>
                                            <p:strVal val="#ppt_x"/>
                                          </p:val>
                                        </p:tav>
                                      </p:tavLst>
                                    </p:anim>
                                    <p:anim calcmode="lin" valueType="num">
                                      <p:cBhvr>
                                        <p:cTn id="68" dur="600" fill="hold"/>
                                        <p:tgtEl>
                                          <p:spTgt spid="37"/>
                                        </p:tgtEl>
                                        <p:attrNameLst>
                                          <p:attrName>ppt_y</p:attrName>
                                        </p:attrNameLst>
                                      </p:cBhvr>
                                      <p:tavLst>
                                        <p:tav tm="0">
                                          <p:val>
                                            <p:strVal val="#ppt_y"/>
                                          </p:val>
                                        </p:tav>
                                        <p:tav tm="100000">
                                          <p:val>
                                            <p:strVal val="#ppt_y"/>
                                          </p:val>
                                        </p:tav>
                                      </p:tavLst>
                                    </p:anim>
                                  </p:childTnLst>
                                </p:cTn>
                              </p:par>
                            </p:childTnLst>
                          </p:cTn>
                        </p:par>
                        <p:par>
                          <p:cTn id="69" fill="hold">
                            <p:stCondLst>
                              <p:cond delay="9200"/>
                            </p:stCondLst>
                            <p:childTnLst>
                              <p:par>
                                <p:cTn id="70" presetID="22" presetClass="entr" presetSubtype="8" fill="hold" grpId="0" nodeType="afterEffect">
                                  <p:stCondLst>
                                    <p:cond delay="100"/>
                                  </p:stCondLst>
                                  <p:iterate>
                                    <p:tmAbs val="0"/>
                                  </p:iterate>
                                  <p:childTnLst>
                                    <p:set>
                                      <p:cBhvr>
                                        <p:cTn id="71" fill="hold"/>
                                        <p:tgtEl>
                                          <p:spTgt spid="38"/>
                                        </p:tgtEl>
                                        <p:attrNameLst>
                                          <p:attrName>style.visibility</p:attrName>
                                        </p:attrNameLst>
                                      </p:cBhvr>
                                      <p:to>
                                        <p:strVal val="visible"/>
                                      </p:to>
                                    </p:set>
                                    <p:animEffect transition="in" filter="wipe(left)">
                                      <p:cBhvr>
                                        <p:cTn id="72"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 grpId="0" animBg="1" advAuto="0"/>
      <p:bldP spid="824" grpId="0" animBg="1" advAuto="0"/>
      <p:bldP spid="826" grpId="0" animBg="1" advAuto="0"/>
      <p:bldP spid="827" grpId="0" animBg="1" advAuto="0"/>
      <p:bldP spid="830" grpId="0" animBg="1" advAuto="0"/>
      <p:bldP spid="834" grpId="0" animBg="1" advAuto="0"/>
      <p:bldP spid="836" grpId="0" animBg="1" advAuto="0"/>
      <p:bldP spid="837" grpId="0" animBg="1" advAuto="0"/>
      <p:bldP spid="839" grpId="0" animBg="1" advAuto="0"/>
      <p:bldP spid="843" grpId="0" animBg="1" advAuto="0"/>
      <p:bldP spid="32" grpId="0" animBg="1" advAuto="0"/>
      <p:bldP spid="33" grpId="0" animBg="1" advAuto="0"/>
      <p:bldP spid="35" grpId="0" animBg="1" advAuto="0"/>
      <p:bldP spid="36" grpId="0" animBg="1" advAuto="0"/>
      <p:bldP spid="37" grpId="0" animBg="1" advAuto="0"/>
      <p:bldP spid="38" grpId="0" animBg="1" advAuto="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7" name="Shape 807"/>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8</a:t>
            </a:fld>
            <a:endParaRPr sz="2000">
              <a:solidFill>
                <a:srgbClr val="FFFFFF"/>
              </a:solidFill>
            </a:endParaRPr>
          </a:p>
        </p:txBody>
      </p:sp>
      <p:sp>
        <p:nvSpPr>
          <p:cNvPr id="820" name="Shape 820"/>
          <p:cNvSpPr/>
          <p:nvPr/>
        </p:nvSpPr>
        <p:spPr>
          <a:xfrm>
            <a:off x="11889663" y="10466690"/>
            <a:ext cx="1712952" cy="982110"/>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defTabSz="647700">
              <a:lnSpc>
                <a:spcPct val="120000"/>
              </a:lnSpc>
              <a:spcBef>
                <a:spcPts val="1700"/>
              </a:spcBef>
              <a:defRPr sz="6000">
                <a:solidFill>
                  <a:srgbClr val="FFFFFF"/>
                </a:solidFill>
                <a:latin typeface="Lato Light"/>
                <a:ea typeface="Lato Light"/>
                <a:cs typeface="Lato Light"/>
                <a:sym typeface="Lato Light"/>
              </a:defRPr>
            </a:lvl1pPr>
          </a:lstStyle>
          <a:p>
            <a:pPr lvl="0">
              <a:lnSpc>
                <a:spcPct val="100000"/>
              </a:lnSpc>
              <a:defRPr sz="1800">
                <a:solidFill>
                  <a:srgbClr val="000000"/>
                </a:solidFill>
              </a:defRPr>
            </a:pPr>
            <a:endParaRPr sz="6000" dirty="0">
              <a:solidFill>
                <a:srgbClr val="FFFFFF"/>
              </a:solidFill>
            </a:endParaRPr>
          </a:p>
        </p:txBody>
      </p:sp>
      <p:sp>
        <p:nvSpPr>
          <p:cNvPr id="824" name="Shape 824"/>
          <p:cNvSpPr/>
          <p:nvPr/>
        </p:nvSpPr>
        <p:spPr>
          <a:xfrm>
            <a:off x="12108720" y="7546544"/>
            <a:ext cx="144334" cy="1221487"/>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7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endParaRPr sz="7000" dirty="0">
              <a:solidFill>
                <a:srgbClr val="FFFFFF"/>
              </a:solidFill>
            </a:endParaRPr>
          </a:p>
        </p:txBody>
      </p:sp>
      <p:sp>
        <p:nvSpPr>
          <p:cNvPr id="830" name="Shape 830"/>
          <p:cNvSpPr/>
          <p:nvPr/>
        </p:nvSpPr>
        <p:spPr>
          <a:xfrm>
            <a:off x="7041168" y="9856129"/>
            <a:ext cx="657231"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4" name="Shape 834"/>
          <p:cNvSpPr/>
          <p:nvPr/>
        </p:nvSpPr>
        <p:spPr>
          <a:xfrm>
            <a:off x="15899233" y="4035657"/>
            <a:ext cx="695702"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6" name="Shape 836"/>
          <p:cNvSpPr/>
          <p:nvPr/>
        </p:nvSpPr>
        <p:spPr>
          <a:xfrm>
            <a:off x="15732202" y="11282413"/>
            <a:ext cx="657231"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37" name="Shape 172"/>
          <p:cNvSpPr/>
          <p:nvPr/>
        </p:nvSpPr>
        <p:spPr>
          <a:xfrm>
            <a:off x="1714050" y="1864254"/>
            <a:ext cx="20339576" cy="135421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4000">
                <a:solidFill>
                  <a:srgbClr val="656565"/>
                </a:solidFill>
                <a:latin typeface="Lato Black"/>
                <a:ea typeface="Lato Black"/>
                <a:cs typeface="Lato Black"/>
                <a:sym typeface="Lato Black"/>
              </a:defRPr>
            </a:lvl1pPr>
          </a:lstStyle>
          <a:p>
            <a:pPr lvl="0">
              <a:lnSpc>
                <a:spcPct val="100000"/>
              </a:lnSpc>
              <a:defRPr sz="1800">
                <a:solidFill>
                  <a:srgbClr val="000000"/>
                </a:solidFill>
              </a:defRPr>
            </a:pPr>
            <a:r>
              <a:rPr lang="en-US" sz="8800" dirty="0">
                <a:solidFill>
                  <a:schemeClr val="accent1"/>
                </a:solidFill>
                <a:latin typeface="Calibri" panose="020F0502020204030204" pitchFamily="34" charset="0"/>
              </a:rPr>
              <a:t>Conclusion</a:t>
            </a:r>
          </a:p>
        </p:txBody>
      </p:sp>
      <p:sp>
        <p:nvSpPr>
          <p:cNvPr id="38" name="Shape 174"/>
          <p:cNvSpPr/>
          <p:nvPr/>
        </p:nvSpPr>
        <p:spPr>
          <a:xfrm flipV="1">
            <a:off x="1714049" y="3121703"/>
            <a:ext cx="20965096"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20" name="Shape 474"/>
          <p:cNvSpPr/>
          <p:nvPr/>
        </p:nvSpPr>
        <p:spPr>
          <a:xfrm>
            <a:off x="1714050" y="3946419"/>
            <a:ext cx="20965095" cy="568771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r" defTabSz="647700">
              <a:lnSpc>
                <a:spcPct val="120000"/>
              </a:lnSpc>
              <a:spcBef>
                <a:spcPts val="1700"/>
              </a:spcBef>
              <a:defRPr sz="2500" b="1">
                <a:solidFill>
                  <a:srgbClr val="002641"/>
                </a:solidFill>
                <a:latin typeface="Lato"/>
                <a:ea typeface="Lato"/>
                <a:cs typeface="Lato"/>
                <a:sym typeface="Lato"/>
              </a:defRPr>
            </a:lvl1pPr>
          </a:lstStyle>
          <a:p>
            <a:pPr algn="l"/>
            <a:r>
              <a:rPr lang="en-US" sz="4400" b="0" dirty="0" smtClean="0">
                <a:solidFill>
                  <a:schemeClr val="tx1">
                    <a:lumMod val="50000"/>
                  </a:schemeClr>
                </a:solidFill>
                <a:latin typeface="Calibri" panose="020F0502020204030204" pitchFamily="34" charset="0"/>
              </a:rPr>
              <a:t>POM System </a:t>
            </a:r>
            <a:r>
              <a:rPr lang="en-US" sz="4400" b="0" dirty="0">
                <a:solidFill>
                  <a:schemeClr val="tx1">
                    <a:lumMod val="50000"/>
                  </a:schemeClr>
                </a:solidFill>
                <a:latin typeface="Calibri" panose="020F0502020204030204" pitchFamily="34" charset="0"/>
              </a:rPr>
              <a:t>is </a:t>
            </a:r>
            <a:r>
              <a:rPr lang="en-US" sz="4400" b="0" dirty="0" smtClean="0">
                <a:solidFill>
                  <a:schemeClr val="tx1">
                    <a:lumMod val="50000"/>
                  </a:schemeClr>
                </a:solidFill>
                <a:latin typeface="Calibri" panose="020F0502020204030204" pitchFamily="34" charset="0"/>
              </a:rPr>
              <a:t>a web and mobile </a:t>
            </a:r>
            <a:r>
              <a:rPr lang="en-US" sz="4400" b="0" dirty="0">
                <a:solidFill>
                  <a:schemeClr val="tx1">
                    <a:lumMod val="50000"/>
                  </a:schemeClr>
                </a:solidFill>
                <a:latin typeface="Calibri" panose="020F0502020204030204" pitchFamily="34" charset="0"/>
              </a:rPr>
              <a:t>application seeks to </a:t>
            </a:r>
            <a:r>
              <a:rPr lang="en-GB" sz="4400" b="0" dirty="0">
                <a:solidFill>
                  <a:schemeClr val="tx1">
                    <a:lumMod val="50000"/>
                  </a:schemeClr>
                </a:solidFill>
                <a:latin typeface="Calibri" panose="020F0502020204030204" pitchFamily="34" charset="0"/>
                <a:cs typeface="Calibri" panose="020F0502020204030204" pitchFamily="34" charset="0"/>
              </a:rPr>
              <a:t>managing the distributed of the company's products through adding categories ,products ,unification of prices and adding representatives of the company</a:t>
            </a:r>
            <a:r>
              <a:rPr lang="en-GB" sz="4400" b="0" dirty="0" smtClean="0">
                <a:solidFill>
                  <a:schemeClr val="tx1">
                    <a:lumMod val="50000"/>
                  </a:schemeClr>
                </a:solidFill>
                <a:latin typeface="Calibri" panose="020F0502020204030204" pitchFamily="34" charset="0"/>
                <a:cs typeface="Calibri" panose="020F0502020204030204" pitchFamily="34" charset="0"/>
              </a:rPr>
              <a:t>. Also </a:t>
            </a:r>
            <a:r>
              <a:rPr lang="en-GB" sz="4400" b="0" dirty="0">
                <a:solidFill>
                  <a:schemeClr val="tx1">
                    <a:lumMod val="50000"/>
                  </a:schemeClr>
                </a:solidFill>
                <a:latin typeface="Calibri" panose="020F0502020204030204" pitchFamily="34" charset="0"/>
                <a:cs typeface="Calibri" panose="020F0502020204030204" pitchFamily="34" charset="0"/>
              </a:rPr>
              <a:t>it makes it easier for sales representatives of the distributed company to know the prices and quantities of products available, and  easier to reach to customers (shop owners) through knowing the information and the location of each customer. Also it helps customers to see all the categories , products and shopping online through the request of any product through the system.</a:t>
            </a:r>
            <a:endParaRPr lang="en-US" sz="4400" b="0" dirty="0">
              <a:solidFill>
                <a:schemeClr val="tx1">
                  <a:lumMod val="50000"/>
                </a:schemeClr>
              </a:solidFill>
              <a:latin typeface="Calibri" panose="020F0502020204030204" pitchFamily="34" charset="0"/>
              <a:cs typeface="Calibri" panose="020F050202020403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Tree>
    <p:extLst>
      <p:ext uri="{BB962C8B-B14F-4D97-AF65-F5344CB8AC3E}">
        <p14:creationId xmlns:p14="http://schemas.microsoft.com/office/powerpoint/2010/main" val="1074526148"/>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824"/>
                                        </p:tgtEl>
                                        <p:attrNameLst>
                                          <p:attrName>style.visibility</p:attrName>
                                        </p:attrNameLst>
                                      </p:cBhvr>
                                      <p:to>
                                        <p:strVal val="visible"/>
                                      </p:to>
                                    </p:set>
                                    <p:animEffect transition="in" filter="dissolve(in)">
                                      <p:cBhvr>
                                        <p:cTn id="7" dur="450"/>
                                        <p:tgtEl>
                                          <p:spTgt spid="824"/>
                                        </p:tgtEl>
                                      </p:cBhvr>
                                    </p:animEffect>
                                  </p:childTnLst>
                                </p:cTn>
                              </p:par>
                            </p:childTnLst>
                          </p:cTn>
                        </p:par>
                        <p:par>
                          <p:cTn id="8" fill="hold">
                            <p:stCondLst>
                              <p:cond delay="550"/>
                            </p:stCondLst>
                            <p:childTnLst>
                              <p:par>
                                <p:cTn id="9" presetID="9" presetClass="entr" presetSubtype="16" fill="hold" grpId="0" nodeType="afterEffect">
                                  <p:stCondLst>
                                    <p:cond delay="100"/>
                                  </p:stCondLst>
                                  <p:iterate>
                                    <p:tmAbs val="0"/>
                                  </p:iterate>
                                  <p:childTnLst>
                                    <p:set>
                                      <p:cBhvr>
                                        <p:cTn id="10" fill="hold"/>
                                        <p:tgtEl>
                                          <p:spTgt spid="820"/>
                                        </p:tgtEl>
                                        <p:attrNameLst>
                                          <p:attrName>style.visibility</p:attrName>
                                        </p:attrNameLst>
                                      </p:cBhvr>
                                      <p:to>
                                        <p:strVal val="visible"/>
                                      </p:to>
                                    </p:set>
                                    <p:animEffect transition="in" filter="dissolve(in)">
                                      <p:cBhvr>
                                        <p:cTn id="11" dur="750"/>
                                        <p:tgtEl>
                                          <p:spTgt spid="820"/>
                                        </p:tgtEl>
                                      </p:cBhvr>
                                    </p:animEffect>
                                  </p:childTnLst>
                                </p:cTn>
                              </p:par>
                            </p:childTnLst>
                          </p:cTn>
                        </p:par>
                        <p:par>
                          <p:cTn id="12" fill="hold">
                            <p:stCondLst>
                              <p:cond delay="1400"/>
                            </p:stCondLst>
                            <p:childTnLst>
                              <p:par>
                                <p:cTn id="13" presetID="9" presetClass="entr" presetSubtype="16" fill="hold" grpId="0" nodeType="afterEffect">
                                  <p:stCondLst>
                                    <p:cond delay="100"/>
                                  </p:stCondLst>
                                  <p:iterate>
                                    <p:tmAbs val="0"/>
                                  </p:iterate>
                                  <p:childTnLst>
                                    <p:set>
                                      <p:cBhvr>
                                        <p:cTn id="14" fill="hold"/>
                                        <p:tgtEl>
                                          <p:spTgt spid="830"/>
                                        </p:tgtEl>
                                        <p:attrNameLst>
                                          <p:attrName>style.visibility</p:attrName>
                                        </p:attrNameLst>
                                      </p:cBhvr>
                                      <p:to>
                                        <p:strVal val="visible"/>
                                      </p:to>
                                    </p:set>
                                    <p:animEffect transition="in" filter="dissolve(in)">
                                      <p:cBhvr>
                                        <p:cTn id="15" dur="450"/>
                                        <p:tgtEl>
                                          <p:spTgt spid="830"/>
                                        </p:tgtEl>
                                      </p:cBhvr>
                                    </p:animEffect>
                                  </p:childTnLst>
                                </p:cTn>
                              </p:par>
                            </p:childTnLst>
                          </p:cTn>
                        </p:par>
                        <p:par>
                          <p:cTn id="16" fill="hold">
                            <p:stCondLst>
                              <p:cond delay="1950"/>
                            </p:stCondLst>
                            <p:childTnLst>
                              <p:par>
                                <p:cTn id="17" presetID="9" presetClass="entr" presetSubtype="16" fill="hold" grpId="0" nodeType="afterEffect">
                                  <p:stCondLst>
                                    <p:cond delay="100"/>
                                  </p:stCondLst>
                                  <p:iterate>
                                    <p:tmAbs val="0"/>
                                  </p:iterate>
                                  <p:childTnLst>
                                    <p:set>
                                      <p:cBhvr>
                                        <p:cTn id="18" fill="hold"/>
                                        <p:tgtEl>
                                          <p:spTgt spid="834"/>
                                        </p:tgtEl>
                                        <p:attrNameLst>
                                          <p:attrName>style.visibility</p:attrName>
                                        </p:attrNameLst>
                                      </p:cBhvr>
                                      <p:to>
                                        <p:strVal val="visible"/>
                                      </p:to>
                                    </p:set>
                                    <p:animEffect transition="in" filter="dissolve(in)">
                                      <p:cBhvr>
                                        <p:cTn id="19" dur="450"/>
                                        <p:tgtEl>
                                          <p:spTgt spid="834"/>
                                        </p:tgtEl>
                                      </p:cBhvr>
                                    </p:animEffect>
                                  </p:childTnLst>
                                </p:cTn>
                              </p:par>
                            </p:childTnLst>
                          </p:cTn>
                        </p:par>
                        <p:par>
                          <p:cTn id="20" fill="hold">
                            <p:stCondLst>
                              <p:cond delay="2500"/>
                            </p:stCondLst>
                            <p:childTnLst>
                              <p:par>
                                <p:cTn id="21" presetID="9" presetClass="entr" presetSubtype="16" fill="hold" grpId="0" nodeType="afterEffect">
                                  <p:stCondLst>
                                    <p:cond delay="100"/>
                                  </p:stCondLst>
                                  <p:iterate>
                                    <p:tmAbs val="0"/>
                                  </p:iterate>
                                  <p:childTnLst>
                                    <p:set>
                                      <p:cBhvr>
                                        <p:cTn id="22" fill="hold"/>
                                        <p:tgtEl>
                                          <p:spTgt spid="836"/>
                                        </p:tgtEl>
                                        <p:attrNameLst>
                                          <p:attrName>style.visibility</p:attrName>
                                        </p:attrNameLst>
                                      </p:cBhvr>
                                      <p:to>
                                        <p:strVal val="visible"/>
                                      </p:to>
                                    </p:set>
                                    <p:animEffect transition="in" filter="dissolve(in)">
                                      <p:cBhvr>
                                        <p:cTn id="23" dur="450"/>
                                        <p:tgtEl>
                                          <p:spTgt spid="836"/>
                                        </p:tgtEl>
                                      </p:cBhvr>
                                    </p:animEffect>
                                  </p:childTnLst>
                                </p:cTn>
                              </p:par>
                            </p:childTnLst>
                          </p:cTn>
                        </p:par>
                        <p:par>
                          <p:cTn id="24" fill="hold">
                            <p:stCondLst>
                              <p:cond delay="3050"/>
                            </p:stCondLst>
                            <p:childTnLst>
                              <p:par>
                                <p:cTn id="25" presetID="2" presetClass="entr" presetSubtype="2" fill="hold" grpId="0" nodeType="afterEffect">
                                  <p:stCondLst>
                                    <p:cond delay="0"/>
                                  </p:stCondLst>
                                  <p:iterate>
                                    <p:tmAbs val="0"/>
                                  </p:iterate>
                                  <p:childTnLst>
                                    <p:set>
                                      <p:cBhvr>
                                        <p:cTn id="26" fill="hold"/>
                                        <p:tgtEl>
                                          <p:spTgt spid="37"/>
                                        </p:tgtEl>
                                        <p:attrNameLst>
                                          <p:attrName>style.visibility</p:attrName>
                                        </p:attrNameLst>
                                      </p:cBhvr>
                                      <p:to>
                                        <p:strVal val="visible"/>
                                      </p:to>
                                    </p:set>
                                    <p:anim calcmode="lin" valueType="num">
                                      <p:cBhvr>
                                        <p:cTn id="27" dur="600" fill="hold"/>
                                        <p:tgtEl>
                                          <p:spTgt spid="37"/>
                                        </p:tgtEl>
                                        <p:attrNameLst>
                                          <p:attrName>ppt_x</p:attrName>
                                        </p:attrNameLst>
                                      </p:cBhvr>
                                      <p:tavLst>
                                        <p:tav tm="0">
                                          <p:val>
                                            <p:strVal val="1+#ppt_w/2"/>
                                          </p:val>
                                        </p:tav>
                                        <p:tav tm="100000">
                                          <p:val>
                                            <p:strVal val="#ppt_x"/>
                                          </p:val>
                                        </p:tav>
                                      </p:tavLst>
                                    </p:anim>
                                    <p:anim calcmode="lin" valueType="num">
                                      <p:cBhvr>
                                        <p:cTn id="28" dur="600" fill="hold"/>
                                        <p:tgtEl>
                                          <p:spTgt spid="37"/>
                                        </p:tgtEl>
                                        <p:attrNameLst>
                                          <p:attrName>ppt_y</p:attrName>
                                        </p:attrNameLst>
                                      </p:cBhvr>
                                      <p:tavLst>
                                        <p:tav tm="0">
                                          <p:val>
                                            <p:strVal val="#ppt_y"/>
                                          </p:val>
                                        </p:tav>
                                        <p:tav tm="100000">
                                          <p:val>
                                            <p:strVal val="#ppt_y"/>
                                          </p:val>
                                        </p:tav>
                                      </p:tavLst>
                                    </p:anim>
                                  </p:childTnLst>
                                </p:cTn>
                              </p:par>
                            </p:childTnLst>
                          </p:cTn>
                        </p:par>
                        <p:par>
                          <p:cTn id="29" fill="hold">
                            <p:stCondLst>
                              <p:cond delay="3650"/>
                            </p:stCondLst>
                            <p:childTnLst>
                              <p:par>
                                <p:cTn id="30" presetID="22" presetClass="entr" presetSubtype="8" fill="hold" grpId="0" nodeType="afterEffect">
                                  <p:stCondLst>
                                    <p:cond delay="100"/>
                                  </p:stCondLst>
                                  <p:iterate>
                                    <p:tmAbs val="0"/>
                                  </p:iterate>
                                  <p:childTnLst>
                                    <p:set>
                                      <p:cBhvr>
                                        <p:cTn id="31" fill="hold"/>
                                        <p:tgtEl>
                                          <p:spTgt spid="38"/>
                                        </p:tgtEl>
                                        <p:attrNameLst>
                                          <p:attrName>style.visibility</p:attrName>
                                        </p:attrNameLst>
                                      </p:cBhvr>
                                      <p:to>
                                        <p:strVal val="visible"/>
                                      </p:to>
                                    </p:set>
                                    <p:animEffect transition="in" filter="wipe(left)">
                                      <p:cBhvr>
                                        <p:cTn id="32" dur="1000"/>
                                        <p:tgtEl>
                                          <p:spTgt spid="38"/>
                                        </p:tgtEl>
                                      </p:cBhvr>
                                    </p:animEffect>
                                  </p:childTnLst>
                                </p:cTn>
                              </p:par>
                            </p:childTnLst>
                          </p:cTn>
                        </p:par>
                        <p:par>
                          <p:cTn id="33" fill="hold">
                            <p:stCondLst>
                              <p:cond delay="4750"/>
                            </p:stCondLst>
                            <p:childTnLst>
                              <p:par>
                                <p:cTn id="34" presetID="9" presetClass="entr" presetSubtype="16" fill="hold" grpId="0" nodeType="afterEffect">
                                  <p:stCondLst>
                                    <p:cond delay="100"/>
                                  </p:stCondLst>
                                  <p:iterate>
                                    <p:tmAbs val="0"/>
                                  </p:iterate>
                                  <p:childTnLst>
                                    <p:set>
                                      <p:cBhvr>
                                        <p:cTn id="35" fill="hold"/>
                                        <p:tgtEl>
                                          <p:spTgt spid="20"/>
                                        </p:tgtEl>
                                        <p:attrNameLst>
                                          <p:attrName>style.visibility</p:attrName>
                                        </p:attrNameLst>
                                      </p:cBhvr>
                                      <p:to>
                                        <p:strVal val="visible"/>
                                      </p:to>
                                    </p:set>
                                    <p:animEffect transition="in" filter="dissolve(in)">
                                      <p:cBhvr>
                                        <p:cTn id="36" dur="6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 grpId="0" animBg="1" advAuto="0"/>
      <p:bldP spid="824" grpId="0" animBg="1" advAuto="0"/>
      <p:bldP spid="830" grpId="0" animBg="1" advAuto="0"/>
      <p:bldP spid="834" grpId="0" animBg="1" advAuto="0"/>
      <p:bldP spid="836" grpId="0" animBg="1" advAuto="0"/>
      <p:bldP spid="37" grpId="0" animBg="1" advAuto="0"/>
      <p:bldP spid="38" grpId="0" animBg="1" advAuto="0"/>
      <p:bldP spid="20"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07" name="Shape 807"/>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2000">
                <a:solidFill>
                  <a:srgbClr val="FFFFFF"/>
                </a:solidFill>
              </a:rPr>
              <a:pPr lvl="0">
                <a:defRPr sz="1800">
                  <a:solidFill>
                    <a:srgbClr val="000000"/>
                  </a:solidFill>
                </a:defRPr>
              </a:pPr>
              <a:t>9</a:t>
            </a:fld>
            <a:endParaRPr sz="2000">
              <a:solidFill>
                <a:srgbClr val="FFFFFF"/>
              </a:solidFill>
            </a:endParaRPr>
          </a:p>
        </p:txBody>
      </p:sp>
      <p:sp>
        <p:nvSpPr>
          <p:cNvPr id="820" name="Shape 820"/>
          <p:cNvSpPr/>
          <p:nvPr/>
        </p:nvSpPr>
        <p:spPr>
          <a:xfrm>
            <a:off x="11889663" y="10466690"/>
            <a:ext cx="1712952" cy="982110"/>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lvl1pPr defTabSz="647700">
              <a:lnSpc>
                <a:spcPct val="120000"/>
              </a:lnSpc>
              <a:spcBef>
                <a:spcPts val="1700"/>
              </a:spcBef>
              <a:defRPr sz="6000">
                <a:solidFill>
                  <a:srgbClr val="FFFFFF"/>
                </a:solidFill>
                <a:latin typeface="Lato Light"/>
                <a:ea typeface="Lato Light"/>
                <a:cs typeface="Lato Light"/>
                <a:sym typeface="Lato Light"/>
              </a:defRPr>
            </a:lvl1pPr>
          </a:lstStyle>
          <a:p>
            <a:pPr lvl="0">
              <a:lnSpc>
                <a:spcPct val="100000"/>
              </a:lnSpc>
              <a:defRPr sz="1800">
                <a:solidFill>
                  <a:srgbClr val="000000"/>
                </a:solidFill>
              </a:defRPr>
            </a:pPr>
            <a:endParaRPr sz="6000" dirty="0">
              <a:solidFill>
                <a:srgbClr val="FFFFFF"/>
              </a:solidFill>
            </a:endParaRPr>
          </a:p>
        </p:txBody>
      </p:sp>
      <p:sp>
        <p:nvSpPr>
          <p:cNvPr id="824" name="Shape 824"/>
          <p:cNvSpPr/>
          <p:nvPr/>
        </p:nvSpPr>
        <p:spPr>
          <a:xfrm>
            <a:off x="12108720" y="7546544"/>
            <a:ext cx="144334" cy="1221487"/>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7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endParaRPr sz="7000" dirty="0">
              <a:solidFill>
                <a:srgbClr val="FFFFFF"/>
              </a:solidFill>
            </a:endParaRPr>
          </a:p>
        </p:txBody>
      </p:sp>
      <p:sp>
        <p:nvSpPr>
          <p:cNvPr id="834" name="Shape 834"/>
          <p:cNvSpPr/>
          <p:nvPr/>
        </p:nvSpPr>
        <p:spPr>
          <a:xfrm>
            <a:off x="15899233" y="4035657"/>
            <a:ext cx="695702"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836" name="Shape 836"/>
          <p:cNvSpPr/>
          <p:nvPr/>
        </p:nvSpPr>
        <p:spPr>
          <a:xfrm>
            <a:off x="15732202" y="11282413"/>
            <a:ext cx="657231" cy="759822"/>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4000">
                <a:solidFill>
                  <a:srgbClr val="FFFFFF"/>
                </a:solidFill>
                <a:latin typeface="FontAwesome"/>
                <a:ea typeface="FontAwesome"/>
                <a:cs typeface="FontAwesome"/>
                <a:sym typeface="FontAwesome"/>
              </a:defRPr>
            </a:lvl1pPr>
          </a:lstStyle>
          <a:p>
            <a:pPr lvl="0">
              <a:lnSpc>
                <a:spcPct val="100000"/>
              </a:lnSpc>
              <a:defRPr sz="1800">
                <a:solidFill>
                  <a:srgbClr val="000000"/>
                </a:solidFill>
              </a:defRPr>
            </a:pPr>
            <a:r>
              <a:rPr sz="4000">
                <a:solidFill>
                  <a:srgbClr val="FFFFFF"/>
                </a:solidFill>
              </a:rPr>
              <a:t></a:t>
            </a:r>
          </a:p>
        </p:txBody>
      </p:sp>
      <p:sp>
        <p:nvSpPr>
          <p:cNvPr id="37" name="Shape 172"/>
          <p:cNvSpPr/>
          <p:nvPr/>
        </p:nvSpPr>
        <p:spPr>
          <a:xfrm>
            <a:off x="1714050" y="1864254"/>
            <a:ext cx="20339576" cy="135421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4000">
                <a:solidFill>
                  <a:srgbClr val="656565"/>
                </a:solidFill>
                <a:latin typeface="Lato Black"/>
                <a:ea typeface="Lato Black"/>
                <a:cs typeface="Lato Black"/>
                <a:sym typeface="Lato Black"/>
              </a:defRPr>
            </a:lvl1pPr>
          </a:lstStyle>
          <a:p>
            <a:pPr lvl="0">
              <a:lnSpc>
                <a:spcPct val="100000"/>
              </a:lnSpc>
              <a:defRPr sz="1800">
                <a:solidFill>
                  <a:srgbClr val="000000"/>
                </a:solidFill>
              </a:defRPr>
            </a:pPr>
            <a:r>
              <a:rPr lang="en-US" sz="8800" dirty="0">
                <a:solidFill>
                  <a:schemeClr val="accent1"/>
                </a:solidFill>
                <a:latin typeface="Calibri" panose="020F0502020204030204" pitchFamily="34" charset="0"/>
              </a:rPr>
              <a:t>Future Work</a:t>
            </a:r>
          </a:p>
        </p:txBody>
      </p:sp>
      <p:sp>
        <p:nvSpPr>
          <p:cNvPr id="38" name="Shape 174"/>
          <p:cNvSpPr/>
          <p:nvPr/>
        </p:nvSpPr>
        <p:spPr>
          <a:xfrm flipV="1">
            <a:off x="1714049" y="3121703"/>
            <a:ext cx="20965096" cy="1"/>
          </a:xfrm>
          <a:prstGeom prst="line">
            <a:avLst/>
          </a:prstGeom>
          <a:ln w="25400">
            <a:solidFill>
              <a:srgbClr val="9A9A9A"/>
            </a:solidFill>
            <a:prstDash val="sysDot"/>
            <a:miter lim="400000"/>
            <a:headEnd type="triangle" len="sm"/>
            <a:tailEnd type="triangle" len="sm"/>
          </a:ln>
        </p:spPr>
        <p:txBody>
          <a:bodyPr lIns="0" tIns="0" rIns="0" bIns="0" anchor="ctr"/>
          <a:lstStyle/>
          <a:p>
            <a:pPr lvl="0">
              <a:defRPr sz="3200"/>
            </a:pPr>
            <a:endParaRPr/>
          </a:p>
        </p:txBody>
      </p:sp>
      <p:sp>
        <p:nvSpPr>
          <p:cNvPr id="20" name="Shape 839"/>
          <p:cNvSpPr/>
          <p:nvPr/>
        </p:nvSpPr>
        <p:spPr>
          <a:xfrm>
            <a:off x="1714050" y="3897415"/>
            <a:ext cx="20965095" cy="419961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gn="l" defTabSz="647700">
              <a:lnSpc>
                <a:spcPct val="120000"/>
              </a:lnSpc>
              <a:spcBef>
                <a:spcPts val="1700"/>
              </a:spcBef>
              <a:defRPr sz="2500" b="1">
                <a:solidFill>
                  <a:srgbClr val="002641"/>
                </a:solidFill>
                <a:latin typeface="Lato"/>
                <a:ea typeface="Lato"/>
                <a:cs typeface="Lato"/>
                <a:sym typeface="Lato"/>
              </a:defRPr>
            </a:lvl1pPr>
          </a:lstStyle>
          <a:p>
            <a:pPr marL="342900" indent="-342900">
              <a:buFont typeface="Wingdings" panose="05000000000000000000" pitchFamily="2" charset="2"/>
              <a:buChar char="q"/>
            </a:pPr>
            <a:r>
              <a:rPr lang="en-US" sz="4800" b="0" dirty="0">
                <a:solidFill>
                  <a:schemeClr val="tx1">
                    <a:lumMod val="50000"/>
                  </a:schemeClr>
                </a:solidFill>
                <a:latin typeface="Calibri" panose="020F0502020204030204" pitchFamily="34" charset="0"/>
              </a:rPr>
              <a:t> Adding chat online between the company , sales representatives and </a:t>
            </a:r>
            <a:r>
              <a:rPr lang="en-US" sz="4800" b="0" dirty="0" smtClean="0">
                <a:solidFill>
                  <a:schemeClr val="tx1">
                    <a:lumMod val="50000"/>
                  </a:schemeClr>
                </a:solidFill>
                <a:latin typeface="Calibri" panose="020F0502020204030204" pitchFamily="34" charset="0"/>
              </a:rPr>
              <a:t>customers. </a:t>
            </a:r>
          </a:p>
          <a:p>
            <a:pPr marL="342900" indent="-342900">
              <a:buFont typeface="Wingdings" panose="05000000000000000000" pitchFamily="2" charset="2"/>
              <a:buChar char="q"/>
            </a:pPr>
            <a:r>
              <a:rPr lang="en-US" sz="4800" b="0" dirty="0">
                <a:solidFill>
                  <a:schemeClr val="tx1">
                    <a:lumMod val="50000"/>
                  </a:schemeClr>
                </a:solidFill>
                <a:latin typeface="Calibri" panose="020F0502020204030204" pitchFamily="34" charset="0"/>
              </a:rPr>
              <a:t> </a:t>
            </a:r>
            <a:r>
              <a:rPr lang="en-US" sz="4800" b="0" dirty="0" smtClean="0">
                <a:solidFill>
                  <a:schemeClr val="tx1">
                    <a:lumMod val="50000"/>
                  </a:schemeClr>
                </a:solidFill>
                <a:latin typeface="Calibri" panose="020F0502020204030204" pitchFamily="34" charset="0"/>
              </a:rPr>
              <a:t>Add </a:t>
            </a:r>
            <a:r>
              <a:rPr lang="en-US" sz="4800" b="0" dirty="0">
                <a:solidFill>
                  <a:schemeClr val="tx1">
                    <a:lumMod val="50000"/>
                  </a:schemeClr>
                </a:solidFill>
                <a:latin typeface="Calibri" panose="020F0502020204030204" pitchFamily="34" charset="0"/>
              </a:rPr>
              <a:t>possibility to pay </a:t>
            </a:r>
            <a:r>
              <a:rPr lang="en-US" sz="4800" b="0" dirty="0" smtClean="0">
                <a:solidFill>
                  <a:schemeClr val="tx1">
                    <a:lumMod val="50000"/>
                  </a:schemeClr>
                </a:solidFill>
                <a:latin typeface="Calibri" panose="020F0502020204030204" pitchFamily="34" charset="0"/>
              </a:rPr>
              <a:t>online.</a:t>
            </a:r>
          </a:p>
          <a:p>
            <a:pPr marL="342900" indent="-342900">
              <a:buFont typeface="Wingdings" panose="05000000000000000000" pitchFamily="2" charset="2"/>
              <a:buChar char="q"/>
            </a:pPr>
            <a:r>
              <a:rPr lang="en-US" sz="4800" b="0" dirty="0">
                <a:solidFill>
                  <a:schemeClr val="tx1">
                    <a:lumMod val="50000"/>
                  </a:schemeClr>
                </a:solidFill>
                <a:latin typeface="Calibri" panose="020F0502020204030204" pitchFamily="34" charset="0"/>
              </a:rPr>
              <a:t> </a:t>
            </a:r>
            <a:r>
              <a:rPr lang="en-US" sz="4800" b="0" dirty="0" smtClean="0">
                <a:solidFill>
                  <a:schemeClr val="tx1">
                    <a:lumMod val="50000"/>
                  </a:schemeClr>
                </a:solidFill>
                <a:latin typeface="Calibri" panose="020F0502020204030204" pitchFamily="34" charset="0"/>
              </a:rPr>
              <a:t>Ability </a:t>
            </a:r>
            <a:r>
              <a:rPr lang="en-US" sz="4800" b="0" dirty="0">
                <a:solidFill>
                  <a:schemeClr val="tx1">
                    <a:lumMod val="50000"/>
                  </a:schemeClr>
                </a:solidFill>
                <a:latin typeface="Calibri" panose="020F0502020204030204" pitchFamily="34" charset="0"/>
              </a:rPr>
              <a:t>to evaluate each customer and giving each customer special features</a:t>
            </a:r>
            <a:r>
              <a:rPr lang="en-US" sz="4800" b="0" dirty="0" smtClean="0">
                <a:solidFill>
                  <a:schemeClr val="tx1">
                    <a:lumMod val="50000"/>
                  </a:schemeClr>
                </a:solidFill>
                <a:latin typeface="Calibri" panose="020F0502020204030204" pitchFamily="34" charset="0"/>
              </a:rPr>
              <a:t>.</a:t>
            </a:r>
          </a:p>
          <a:p>
            <a:pPr marL="342900" indent="-342900">
              <a:buFont typeface="Wingdings" panose="05000000000000000000" pitchFamily="2" charset="2"/>
              <a:buChar char="q"/>
            </a:pPr>
            <a:r>
              <a:rPr lang="en-US" sz="4800" b="0" dirty="0" smtClean="0">
                <a:solidFill>
                  <a:schemeClr val="tx1">
                    <a:lumMod val="50000"/>
                  </a:schemeClr>
                </a:solidFill>
                <a:latin typeface="Calibri" panose="020F0502020204030204" pitchFamily="34" charset="0"/>
              </a:rPr>
              <a:t> Notifications for many processes.</a:t>
            </a:r>
            <a:endParaRPr sz="4800" b="0" dirty="0">
              <a:solidFill>
                <a:schemeClr val="tx1">
                  <a:lumMod val="50000"/>
                </a:schemeClr>
              </a:solidFill>
              <a:latin typeface="Calibri" panose="020F0502020204030204" pitchFamily="34"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60537" y="10795680"/>
            <a:ext cx="2470578" cy="2176760"/>
          </a:xfrm>
          <a:prstGeom prst="rect">
            <a:avLst/>
          </a:prstGeom>
        </p:spPr>
      </p:pic>
    </p:spTree>
    <p:extLst>
      <p:ext uri="{BB962C8B-B14F-4D97-AF65-F5344CB8AC3E}">
        <p14:creationId xmlns:p14="http://schemas.microsoft.com/office/powerpoint/2010/main" val="1709867108"/>
      </p:ext>
    </p:extLst>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0" nodeType="afterEffect">
                                  <p:stCondLst>
                                    <p:cond delay="100"/>
                                  </p:stCondLst>
                                  <p:iterate>
                                    <p:tmAbs val="0"/>
                                  </p:iterate>
                                  <p:childTnLst>
                                    <p:set>
                                      <p:cBhvr>
                                        <p:cTn id="6" fill="hold"/>
                                        <p:tgtEl>
                                          <p:spTgt spid="824"/>
                                        </p:tgtEl>
                                        <p:attrNameLst>
                                          <p:attrName>style.visibility</p:attrName>
                                        </p:attrNameLst>
                                      </p:cBhvr>
                                      <p:to>
                                        <p:strVal val="visible"/>
                                      </p:to>
                                    </p:set>
                                    <p:animEffect transition="in" filter="dissolve(in)">
                                      <p:cBhvr>
                                        <p:cTn id="7" dur="450"/>
                                        <p:tgtEl>
                                          <p:spTgt spid="824"/>
                                        </p:tgtEl>
                                      </p:cBhvr>
                                    </p:animEffect>
                                  </p:childTnLst>
                                </p:cTn>
                              </p:par>
                            </p:childTnLst>
                          </p:cTn>
                        </p:par>
                        <p:par>
                          <p:cTn id="8" fill="hold">
                            <p:stCondLst>
                              <p:cond delay="550"/>
                            </p:stCondLst>
                            <p:childTnLst>
                              <p:par>
                                <p:cTn id="9" presetID="9" presetClass="entr" presetSubtype="16" fill="hold" grpId="0" nodeType="afterEffect">
                                  <p:stCondLst>
                                    <p:cond delay="100"/>
                                  </p:stCondLst>
                                  <p:iterate>
                                    <p:tmAbs val="0"/>
                                  </p:iterate>
                                  <p:childTnLst>
                                    <p:set>
                                      <p:cBhvr>
                                        <p:cTn id="10" fill="hold"/>
                                        <p:tgtEl>
                                          <p:spTgt spid="820"/>
                                        </p:tgtEl>
                                        <p:attrNameLst>
                                          <p:attrName>style.visibility</p:attrName>
                                        </p:attrNameLst>
                                      </p:cBhvr>
                                      <p:to>
                                        <p:strVal val="visible"/>
                                      </p:to>
                                    </p:set>
                                    <p:animEffect transition="in" filter="dissolve(in)">
                                      <p:cBhvr>
                                        <p:cTn id="11" dur="750"/>
                                        <p:tgtEl>
                                          <p:spTgt spid="820"/>
                                        </p:tgtEl>
                                      </p:cBhvr>
                                    </p:animEffect>
                                  </p:childTnLst>
                                </p:cTn>
                              </p:par>
                            </p:childTnLst>
                          </p:cTn>
                        </p:par>
                        <p:par>
                          <p:cTn id="12" fill="hold">
                            <p:stCondLst>
                              <p:cond delay="1400"/>
                            </p:stCondLst>
                            <p:childTnLst>
                              <p:par>
                                <p:cTn id="13" presetID="9" presetClass="entr" presetSubtype="16" fill="hold" grpId="0" nodeType="afterEffect">
                                  <p:stCondLst>
                                    <p:cond delay="100"/>
                                  </p:stCondLst>
                                  <p:iterate>
                                    <p:tmAbs val="0"/>
                                  </p:iterate>
                                  <p:childTnLst>
                                    <p:set>
                                      <p:cBhvr>
                                        <p:cTn id="14" fill="hold"/>
                                        <p:tgtEl>
                                          <p:spTgt spid="834"/>
                                        </p:tgtEl>
                                        <p:attrNameLst>
                                          <p:attrName>style.visibility</p:attrName>
                                        </p:attrNameLst>
                                      </p:cBhvr>
                                      <p:to>
                                        <p:strVal val="visible"/>
                                      </p:to>
                                    </p:set>
                                    <p:animEffect transition="in" filter="dissolve(in)">
                                      <p:cBhvr>
                                        <p:cTn id="15" dur="450"/>
                                        <p:tgtEl>
                                          <p:spTgt spid="834"/>
                                        </p:tgtEl>
                                      </p:cBhvr>
                                    </p:animEffect>
                                  </p:childTnLst>
                                </p:cTn>
                              </p:par>
                            </p:childTnLst>
                          </p:cTn>
                        </p:par>
                        <p:par>
                          <p:cTn id="16" fill="hold">
                            <p:stCondLst>
                              <p:cond delay="1950"/>
                            </p:stCondLst>
                            <p:childTnLst>
                              <p:par>
                                <p:cTn id="17" presetID="9" presetClass="entr" presetSubtype="16" fill="hold" grpId="0" nodeType="afterEffect">
                                  <p:stCondLst>
                                    <p:cond delay="100"/>
                                  </p:stCondLst>
                                  <p:iterate>
                                    <p:tmAbs val="0"/>
                                  </p:iterate>
                                  <p:childTnLst>
                                    <p:set>
                                      <p:cBhvr>
                                        <p:cTn id="18" fill="hold"/>
                                        <p:tgtEl>
                                          <p:spTgt spid="836"/>
                                        </p:tgtEl>
                                        <p:attrNameLst>
                                          <p:attrName>style.visibility</p:attrName>
                                        </p:attrNameLst>
                                      </p:cBhvr>
                                      <p:to>
                                        <p:strVal val="visible"/>
                                      </p:to>
                                    </p:set>
                                    <p:animEffect transition="in" filter="dissolve(in)">
                                      <p:cBhvr>
                                        <p:cTn id="19" dur="450"/>
                                        <p:tgtEl>
                                          <p:spTgt spid="836"/>
                                        </p:tgtEl>
                                      </p:cBhvr>
                                    </p:animEffect>
                                  </p:childTnLst>
                                </p:cTn>
                              </p:par>
                            </p:childTnLst>
                          </p:cTn>
                        </p:par>
                        <p:par>
                          <p:cTn id="20" fill="hold">
                            <p:stCondLst>
                              <p:cond delay="2500"/>
                            </p:stCondLst>
                            <p:childTnLst>
                              <p:par>
                                <p:cTn id="21" presetID="2" presetClass="entr" presetSubtype="2" fill="hold" grpId="0" nodeType="afterEffect">
                                  <p:stCondLst>
                                    <p:cond delay="0"/>
                                  </p:stCondLst>
                                  <p:iterate>
                                    <p:tmAbs val="0"/>
                                  </p:iterate>
                                  <p:childTnLst>
                                    <p:set>
                                      <p:cBhvr>
                                        <p:cTn id="22" fill="hold"/>
                                        <p:tgtEl>
                                          <p:spTgt spid="37"/>
                                        </p:tgtEl>
                                        <p:attrNameLst>
                                          <p:attrName>style.visibility</p:attrName>
                                        </p:attrNameLst>
                                      </p:cBhvr>
                                      <p:to>
                                        <p:strVal val="visible"/>
                                      </p:to>
                                    </p:set>
                                    <p:anim calcmode="lin" valueType="num">
                                      <p:cBhvr>
                                        <p:cTn id="23" dur="600" fill="hold"/>
                                        <p:tgtEl>
                                          <p:spTgt spid="37"/>
                                        </p:tgtEl>
                                        <p:attrNameLst>
                                          <p:attrName>ppt_x</p:attrName>
                                        </p:attrNameLst>
                                      </p:cBhvr>
                                      <p:tavLst>
                                        <p:tav tm="0">
                                          <p:val>
                                            <p:strVal val="1+#ppt_w/2"/>
                                          </p:val>
                                        </p:tav>
                                        <p:tav tm="100000">
                                          <p:val>
                                            <p:strVal val="#ppt_x"/>
                                          </p:val>
                                        </p:tav>
                                      </p:tavLst>
                                    </p:anim>
                                    <p:anim calcmode="lin" valueType="num">
                                      <p:cBhvr>
                                        <p:cTn id="24" dur="600" fill="hold"/>
                                        <p:tgtEl>
                                          <p:spTgt spid="37"/>
                                        </p:tgtEl>
                                        <p:attrNameLst>
                                          <p:attrName>ppt_y</p:attrName>
                                        </p:attrNameLst>
                                      </p:cBhvr>
                                      <p:tavLst>
                                        <p:tav tm="0">
                                          <p:val>
                                            <p:strVal val="#ppt_y"/>
                                          </p:val>
                                        </p:tav>
                                        <p:tav tm="100000">
                                          <p:val>
                                            <p:strVal val="#ppt_y"/>
                                          </p:val>
                                        </p:tav>
                                      </p:tavLst>
                                    </p:anim>
                                  </p:childTnLst>
                                </p:cTn>
                              </p:par>
                            </p:childTnLst>
                          </p:cTn>
                        </p:par>
                        <p:par>
                          <p:cTn id="25" fill="hold">
                            <p:stCondLst>
                              <p:cond delay="3100"/>
                            </p:stCondLst>
                            <p:childTnLst>
                              <p:par>
                                <p:cTn id="26" presetID="22" presetClass="entr" presetSubtype="8" fill="hold" grpId="0" nodeType="afterEffect">
                                  <p:stCondLst>
                                    <p:cond delay="100"/>
                                  </p:stCondLst>
                                  <p:iterate>
                                    <p:tmAbs val="0"/>
                                  </p:iterate>
                                  <p:childTnLst>
                                    <p:set>
                                      <p:cBhvr>
                                        <p:cTn id="27" fill="hold"/>
                                        <p:tgtEl>
                                          <p:spTgt spid="38"/>
                                        </p:tgtEl>
                                        <p:attrNameLst>
                                          <p:attrName>style.visibility</p:attrName>
                                        </p:attrNameLst>
                                      </p:cBhvr>
                                      <p:to>
                                        <p:strVal val="visible"/>
                                      </p:to>
                                    </p:set>
                                    <p:animEffect transition="in" filter="wipe(left)">
                                      <p:cBhvr>
                                        <p:cTn id="28" dur="1000"/>
                                        <p:tgtEl>
                                          <p:spTgt spid="38"/>
                                        </p:tgtEl>
                                      </p:cBhvr>
                                    </p:animEffect>
                                  </p:childTnLst>
                                </p:cTn>
                              </p:par>
                            </p:childTnLst>
                          </p:cTn>
                        </p:par>
                        <p:par>
                          <p:cTn id="29" fill="hold">
                            <p:stCondLst>
                              <p:cond delay="4200"/>
                            </p:stCondLst>
                            <p:childTnLst>
                              <p:par>
                                <p:cTn id="30" presetID="2" presetClass="entr" presetSubtype="2" fill="hold" grpId="0" nodeType="afterEffect">
                                  <p:stCondLst>
                                    <p:cond delay="100"/>
                                  </p:stCondLst>
                                  <p:iterate>
                                    <p:tmAbs val="0"/>
                                  </p:iterate>
                                  <p:childTnLst>
                                    <p:set>
                                      <p:cBhvr>
                                        <p:cTn id="31" fill="hold"/>
                                        <p:tgtEl>
                                          <p:spTgt spid="20"/>
                                        </p:tgtEl>
                                        <p:attrNameLst>
                                          <p:attrName>style.visibility</p:attrName>
                                        </p:attrNameLst>
                                      </p:cBhvr>
                                      <p:to>
                                        <p:strVal val="visible"/>
                                      </p:to>
                                    </p:set>
                                    <p:anim calcmode="lin" valueType="num">
                                      <p:cBhvr>
                                        <p:cTn id="32" dur="600" fill="hold"/>
                                        <p:tgtEl>
                                          <p:spTgt spid="20"/>
                                        </p:tgtEl>
                                        <p:attrNameLst>
                                          <p:attrName>ppt_x</p:attrName>
                                        </p:attrNameLst>
                                      </p:cBhvr>
                                      <p:tavLst>
                                        <p:tav tm="0">
                                          <p:val>
                                            <p:strVal val="1+#ppt_w/2"/>
                                          </p:val>
                                        </p:tav>
                                        <p:tav tm="100000">
                                          <p:val>
                                            <p:strVal val="#ppt_x"/>
                                          </p:val>
                                        </p:tav>
                                      </p:tavLst>
                                    </p:anim>
                                    <p:anim calcmode="lin" valueType="num">
                                      <p:cBhvr>
                                        <p:cTn id="33" dur="6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 grpId="0" animBg="1" advAuto="0"/>
      <p:bldP spid="824" grpId="0" animBg="1" advAuto="0"/>
      <p:bldP spid="834" grpId="0" animBg="1" advAuto="0"/>
      <p:bldP spid="836" grpId="0" animBg="1" advAuto="0"/>
      <p:bldP spid="37" grpId="0" animBg="1" advAuto="0"/>
      <p:bldP spid="38"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05" name="Shape 1605"/>
          <p:cNvSpPr/>
          <p:nvPr/>
        </p:nvSpPr>
        <p:spPr>
          <a:xfrm>
            <a:off x="12087555" y="3830260"/>
            <a:ext cx="144333" cy="3222035"/>
          </a:xfrm>
          <a:prstGeom prst="rect">
            <a:avLst/>
          </a:prstGeom>
          <a:ln w="12700">
            <a:miter lim="400000"/>
          </a:ln>
          <a:extLst>
            <a:ext uri="{C572A759-6A51-4108-AA02-DFA0A04FC94B}">
              <ma14:wrappingTextBoxFlag xmlns="" xmlns:ma14="http://schemas.microsoft.com/office/mac/drawingml/2011/main" val="1"/>
            </a:ext>
          </a:extLst>
        </p:spPr>
        <p:txBody>
          <a:bodyPr wrap="none" lIns="71437" tIns="71437" rIns="71437" bIns="71437" anchor="ctr">
            <a:spAutoFit/>
          </a:bodyPr>
          <a:lstStyle>
            <a:lvl1pPr>
              <a:lnSpc>
                <a:spcPct val="150000"/>
              </a:lnSpc>
              <a:defRPr sz="20000">
                <a:solidFill>
                  <a:srgbClr val="FB8734"/>
                </a:solidFill>
                <a:latin typeface="FontAwesome"/>
                <a:ea typeface="FontAwesome"/>
                <a:cs typeface="FontAwesome"/>
                <a:sym typeface="FontAwesome"/>
              </a:defRPr>
            </a:lvl1pPr>
          </a:lstStyle>
          <a:p>
            <a:pPr lvl="0">
              <a:lnSpc>
                <a:spcPct val="100000"/>
              </a:lnSpc>
              <a:defRPr sz="1800">
                <a:solidFill>
                  <a:srgbClr val="000000"/>
                </a:solidFill>
              </a:defRPr>
            </a:pPr>
            <a:endParaRPr sz="20000" dirty="0">
              <a:solidFill>
                <a:schemeClr val="accent5"/>
              </a:solidFill>
            </a:endParaRPr>
          </a:p>
        </p:txBody>
      </p:sp>
      <p:sp>
        <p:nvSpPr>
          <p:cNvPr id="1607" name="Shape 1607"/>
          <p:cNvSpPr/>
          <p:nvPr/>
        </p:nvSpPr>
        <p:spPr>
          <a:xfrm>
            <a:off x="7645696" y="5944299"/>
            <a:ext cx="9230828" cy="1107996"/>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defTabSz="647700">
              <a:lnSpc>
                <a:spcPct val="120000"/>
              </a:lnSpc>
              <a:spcBef>
                <a:spcPts val="1700"/>
              </a:spcBef>
              <a:defRPr sz="4500">
                <a:solidFill>
                  <a:srgbClr val="FFFFFF"/>
                </a:solidFill>
                <a:latin typeface="Lato Light"/>
                <a:ea typeface="Lato Light"/>
                <a:cs typeface="Lato Light"/>
                <a:sym typeface="Lato Light"/>
              </a:defRPr>
            </a:lvl1pPr>
          </a:lstStyle>
          <a:p>
            <a:pPr lvl="0">
              <a:lnSpc>
                <a:spcPct val="100000"/>
              </a:lnSpc>
              <a:defRPr sz="1800">
                <a:solidFill>
                  <a:srgbClr val="000000"/>
                </a:solidFill>
              </a:defRPr>
            </a:pPr>
            <a:r>
              <a:rPr lang="en-US" sz="7200" smtClean="0">
                <a:solidFill>
                  <a:srgbClr val="C00000"/>
                </a:solidFill>
              </a:rPr>
              <a:t>Thank You</a:t>
            </a:r>
            <a:endParaRPr sz="7200" dirty="0">
              <a:solidFill>
                <a:srgbClr val="C00000"/>
              </a:solidFill>
            </a:endParaRPr>
          </a:p>
        </p:txBody>
      </p:sp>
    </p:spTree>
  </p:cSld>
  <p:clrMapOvr>
    <a:masterClrMapping/>
  </p:clrMapOvr>
  <p:transition spd="slow">
    <p:dissolve/>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presetSubtype="16" fill="hold" grpId="1" nodeType="afterEffect">
                                  <p:stCondLst>
                                    <p:cond delay="100"/>
                                  </p:stCondLst>
                                  <p:iterate>
                                    <p:tmAbs val="0"/>
                                  </p:iterate>
                                  <p:childTnLst>
                                    <p:set>
                                      <p:cBhvr>
                                        <p:cTn id="6" fill="hold"/>
                                        <p:tgtEl>
                                          <p:spTgt spid="1605"/>
                                        </p:tgtEl>
                                        <p:attrNameLst>
                                          <p:attrName>style.visibility</p:attrName>
                                        </p:attrNameLst>
                                      </p:cBhvr>
                                      <p:to>
                                        <p:strVal val="visible"/>
                                      </p:to>
                                    </p:set>
                                    <p:animEffect transition="in" filter="dissolve(in)">
                                      <p:cBhvr>
                                        <p:cTn id="7" dur="450"/>
                                        <p:tgtEl>
                                          <p:spTgt spid="1605"/>
                                        </p:tgtEl>
                                      </p:cBhvr>
                                    </p:animEffect>
                                  </p:childTnLst>
                                </p:cTn>
                              </p:par>
                            </p:childTnLst>
                          </p:cTn>
                        </p:par>
                        <p:par>
                          <p:cTn id="8" fill="hold">
                            <p:stCondLst>
                              <p:cond delay="550"/>
                            </p:stCondLst>
                            <p:childTnLst>
                              <p:par>
                                <p:cTn id="9" presetID="9" presetClass="entr" presetSubtype="16" fill="hold" grpId="3" nodeType="afterEffect">
                                  <p:stCondLst>
                                    <p:cond delay="100"/>
                                  </p:stCondLst>
                                  <p:iterate>
                                    <p:tmAbs val="0"/>
                                  </p:iterate>
                                  <p:childTnLst>
                                    <p:set>
                                      <p:cBhvr>
                                        <p:cTn id="10" fill="hold"/>
                                        <p:tgtEl>
                                          <p:spTgt spid="1607"/>
                                        </p:tgtEl>
                                        <p:attrNameLst>
                                          <p:attrName>style.visibility</p:attrName>
                                        </p:attrNameLst>
                                      </p:cBhvr>
                                      <p:to>
                                        <p:strVal val="visible"/>
                                      </p:to>
                                    </p:set>
                                    <p:animEffect transition="in" filter="dissolve(in)">
                                      <p:cBhvr>
                                        <p:cTn id="11" dur="600"/>
                                        <p:tgtEl>
                                          <p:spTgt spid="1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5" grpId="1" animBg="1" advAuto="0"/>
      <p:bldP spid="1607" grpId="3" animBg="1" advAuto="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Busines">
      <a:dk1>
        <a:srgbClr val="A1A1A1"/>
      </a:dk1>
      <a:lt1>
        <a:sysClr val="window" lastClr="FFFFFF"/>
      </a:lt1>
      <a:dk2>
        <a:srgbClr val="1C9899"/>
      </a:dk2>
      <a:lt2>
        <a:srgbClr val="FFFFFF"/>
      </a:lt2>
      <a:accent1>
        <a:srgbClr val="3378A6"/>
      </a:accent1>
      <a:accent2>
        <a:srgbClr val="309CA8"/>
      </a:accent2>
      <a:accent3>
        <a:srgbClr val="517299"/>
      </a:accent3>
      <a:accent4>
        <a:srgbClr val="6BA7C6"/>
      </a:accent4>
      <a:accent5>
        <a:srgbClr val="C6C6C6"/>
      </a:accent5>
      <a:accent6>
        <a:srgbClr val="A1A1A1"/>
      </a:accent6>
      <a:hlink>
        <a:srgbClr val="F33B48"/>
      </a:hlink>
      <a:folHlink>
        <a:srgbClr val="FFC000"/>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Pr>
      <a:bodyPr rot="0" spcFirstLastPara="1" vertOverflow="overflow" horzOverflow="overflow" vert="horz" wrap="square" lIns="71437" tIns="71437" rIns="71437" bIns="71437"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71437" tIns="71437" rIns="71437" bIns="71437"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50000"/>
              </a:srgbClr>
            </a:outerShdw>
          </a:effectLst>
        </a:effectStyle>
        <a:effectStyle>
          <a:effectLst>
            <a:outerShdw blurRad="63500" dist="12700" rotWithShape="0">
              <a:srgbClr val="000000">
                <a:alpha val="50000"/>
              </a:srgbClr>
            </a:outerShdw>
          </a:effectLst>
        </a:effectStyle>
        <a:effectStyle>
          <a:effectLst>
            <a:outerShdw blurRad="508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50800" dist="25400" dir="5400000" rotWithShape="0">
            <a:srgbClr val="000000">
              <a:alpha val="50000"/>
            </a:srgbClr>
          </a:outerShdw>
        </a:effectLst>
      </a:spPr>
      <a:bodyPr rot="0" spcFirstLastPara="1" vertOverflow="overflow" horzOverflow="overflow" vert="horz" wrap="square" lIns="71437" tIns="71437" rIns="71437" bIns="71437"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71437" tIns="71437" rIns="71437" bIns="71437"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1082</TotalTime>
  <Words>357</Words>
  <Application>Microsoft Office PowerPoint</Application>
  <PresentationFormat>مخصص</PresentationFormat>
  <Paragraphs>77</Paragraphs>
  <Slides>10</Slides>
  <Notes>1</Notes>
  <HiddenSlides>0</HiddenSlides>
  <MMClips>0</MMClips>
  <ScaleCrop>false</ScaleCrop>
  <HeadingPairs>
    <vt:vector size="4" baseType="variant">
      <vt:variant>
        <vt:lpstr>نسق</vt:lpstr>
      </vt:variant>
      <vt:variant>
        <vt:i4>1</vt:i4>
      </vt:variant>
      <vt:variant>
        <vt:lpstr>عناوين الشرائح</vt:lpstr>
      </vt:variant>
      <vt:variant>
        <vt:i4>10</vt:i4>
      </vt:variant>
    </vt:vector>
  </HeadingPairs>
  <TitlesOfParts>
    <vt:vector size="11" baseType="lpstr">
      <vt:lpstr>White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Hi-Tech</cp:lastModifiedBy>
  <cp:revision>152</cp:revision>
  <dcterms:modified xsi:type="dcterms:W3CDTF">2017-05-09T23:46:07Z</dcterms:modified>
</cp:coreProperties>
</file>