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9" r:id="rId3"/>
    <p:sldId id="258" r:id="rId4"/>
    <p:sldId id="266" r:id="rId5"/>
    <p:sldId id="268" r:id="rId6"/>
    <p:sldId id="264" r:id="rId7"/>
    <p:sldId id="267" r:id="rId8"/>
    <p:sldId id="259" r:id="rId9"/>
    <p:sldId id="274" r:id="rId10"/>
    <p:sldId id="273" r:id="rId11"/>
    <p:sldId id="272" r:id="rId12"/>
    <p:sldId id="270" r:id="rId13"/>
    <p:sldId id="271" r:id="rId14"/>
    <p:sldId id="265" r:id="rId15"/>
    <p:sldId id="276" r:id="rId16"/>
    <p:sldId id="279" r:id="rId17"/>
    <p:sldId id="278" r:id="rId18"/>
    <p:sldId id="277" r:id="rId19"/>
    <p:sldId id="275" r:id="rId20"/>
    <p:sldId id="281" r:id="rId21"/>
    <p:sldId id="285" r:id="rId22"/>
    <p:sldId id="263" r:id="rId23"/>
    <p:sldId id="262" r:id="rId24"/>
    <p:sldId id="261" r:id="rId25"/>
    <p:sldId id="260" r:id="rId26"/>
    <p:sldId id="284" r:id="rId27"/>
    <p:sldId id="283" r:id="rId28"/>
    <p:sldId id="282" r:id="rId29"/>
    <p:sldId id="280" r:id="rId30"/>
    <p:sldId id="286" r:id="rId31"/>
    <p:sldId id="289" r:id="rId32"/>
    <p:sldId id="288" r:id="rId33"/>
    <p:sldId id="287" r:id="rId34"/>
    <p:sldId id="290" r:id="rId35"/>
    <p:sldId id="291" r:id="rId36"/>
    <p:sldId id="292" r:id="rId37"/>
    <p:sldId id="293" r:id="rId38"/>
    <p:sldId id="294" r:id="rId39"/>
  </p:sldIdLst>
  <p:sldSz cx="18288000" cy="10287000"/>
  <p:notesSz cx="6858000" cy="9144000"/>
  <p:embeddedFontLst>
    <p:embeddedFont>
      <p:font typeface="MingLiU-ExtB" panose="02020500000000000000" pitchFamily="18" charset="-120"/>
      <p:regular r:id="rId40"/>
    </p:embeddedFont>
    <p:embeddedFont>
      <p:font typeface="Calibri" panose="020F0502020204030204" pitchFamily="34" charset="0"/>
      <p:regular r:id="rId41"/>
      <p:bold r:id="rId42"/>
      <p:italic r:id="rId43"/>
      <p:boldItalic r:id="rId44"/>
    </p:embeddedFont>
    <p:embeddedFont>
      <p:font typeface="Siwa" panose="020B0604020202020204" charset="-78"/>
      <p:regular r:id="rId4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36" autoAdjust="0"/>
    <p:restoredTop sz="94622" autoAdjust="0"/>
  </p:normalViewPr>
  <p:slideViewPr>
    <p:cSldViewPr>
      <p:cViewPr>
        <p:scale>
          <a:sx n="50" d="100"/>
          <a:sy n="50" d="100"/>
        </p:scale>
        <p:origin x="1037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0" d="100"/>
        <a:sy n="2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1"/>
          <p:cNvSpPr txBox="1"/>
          <p:nvPr/>
        </p:nvSpPr>
        <p:spPr>
          <a:xfrm>
            <a:off x="7018833" y="6195219"/>
            <a:ext cx="4250334" cy="671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5228"/>
              </a:lnSpc>
            </a:pPr>
            <a:endParaRPr lang="ar-EG" sz="4357" dirty="0">
              <a:solidFill>
                <a:srgbClr val="17140C"/>
              </a:solidFill>
              <a:latin typeface="Siwa"/>
              <a:ea typeface="Siwa"/>
              <a:cs typeface="Siwa"/>
              <a:sym typeface="Siwa"/>
              <a:rtl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6276864" y="6671817"/>
            <a:ext cx="5915827" cy="2904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ts val="1955"/>
              </a:lnSpc>
            </a:pPr>
            <a:r>
              <a:rPr lang="en-US" sz="3200" b="1" dirty="0">
                <a:latin typeface="MingLiU-ExtB" panose="02020500000000000000" pitchFamily="18" charset="-120"/>
                <a:ea typeface="MingLiU-ExtB" panose="02020500000000000000" pitchFamily="18" charset="-120"/>
                <a:cs typeface="Siwa"/>
                <a:sym typeface="Siwa"/>
                <a:rtl/>
              </a:rPr>
              <a:t>Sadeel </a:t>
            </a:r>
            <a:r>
              <a:rPr lang="en-US" sz="3200" b="1" dirty="0" err="1">
                <a:latin typeface="MingLiU-ExtB" panose="02020500000000000000" pitchFamily="18" charset="-120"/>
                <a:ea typeface="MingLiU-ExtB" panose="02020500000000000000" pitchFamily="18" charset="-120"/>
                <a:cs typeface="Siwa"/>
                <a:sym typeface="Siwa"/>
                <a:rtl/>
              </a:rPr>
              <a:t>najdeah</a:t>
            </a:r>
            <a:r>
              <a:rPr lang="en-US" sz="3200" b="1" dirty="0">
                <a:latin typeface="MingLiU-ExtB" panose="02020500000000000000" pitchFamily="18" charset="-120"/>
                <a:ea typeface="MingLiU-ExtB" panose="02020500000000000000" pitchFamily="18" charset="-120"/>
                <a:cs typeface="Siwa"/>
                <a:sym typeface="Siwa"/>
                <a:rtl/>
              </a:rPr>
              <a:t> &amp;&amp;Haya </a:t>
            </a:r>
            <a:r>
              <a:rPr lang="en-US" sz="3200" b="1" dirty="0" err="1">
                <a:latin typeface="MingLiU-ExtB" panose="02020500000000000000" pitchFamily="18" charset="-120"/>
                <a:ea typeface="MingLiU-ExtB" panose="02020500000000000000" pitchFamily="18" charset="-120"/>
                <a:cs typeface="Siwa"/>
                <a:sym typeface="Siwa"/>
                <a:rtl/>
              </a:rPr>
              <a:t>Hindya</a:t>
            </a:r>
            <a:endParaRPr lang="en-US" sz="3200" b="1" dirty="0">
              <a:latin typeface="MingLiU-ExtB" panose="02020500000000000000" pitchFamily="18" charset="-120"/>
              <a:ea typeface="MingLiU-ExtB" panose="02020500000000000000" pitchFamily="18" charset="-120"/>
              <a:cs typeface="Siwa"/>
              <a:sym typeface="Siwa"/>
            </a:endParaRPr>
          </a:p>
        </p:txBody>
      </p:sp>
      <p:sp>
        <p:nvSpPr>
          <p:cNvPr id="43" name="AutoShape 43"/>
          <p:cNvSpPr/>
          <p:nvPr/>
        </p:nvSpPr>
        <p:spPr>
          <a:xfrm flipV="1">
            <a:off x="2176341" y="3027362"/>
            <a:ext cx="5915833" cy="0"/>
          </a:xfrm>
          <a:prstGeom prst="line">
            <a:avLst/>
          </a:prstGeom>
          <a:ln w="9525" cap="flat">
            <a:solidFill>
              <a:srgbClr val="17140C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4" name="AutoShape 44"/>
          <p:cNvSpPr/>
          <p:nvPr/>
        </p:nvSpPr>
        <p:spPr>
          <a:xfrm flipV="1">
            <a:off x="2171579" y="0"/>
            <a:ext cx="0" cy="10287000"/>
          </a:xfrm>
          <a:prstGeom prst="line">
            <a:avLst/>
          </a:prstGeom>
          <a:ln w="9525" cap="flat">
            <a:solidFill>
              <a:srgbClr val="17140C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5" name="AutoShape 45"/>
          <p:cNvSpPr/>
          <p:nvPr/>
        </p:nvSpPr>
        <p:spPr>
          <a:xfrm flipV="1">
            <a:off x="16760496" y="0"/>
            <a:ext cx="0" cy="10287000"/>
          </a:xfrm>
          <a:prstGeom prst="line">
            <a:avLst/>
          </a:prstGeom>
          <a:ln w="9525" cap="flat">
            <a:solidFill>
              <a:srgbClr val="17140C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6" name="AutoShape 46"/>
          <p:cNvSpPr/>
          <p:nvPr/>
        </p:nvSpPr>
        <p:spPr>
          <a:xfrm>
            <a:off x="10201188" y="5966262"/>
            <a:ext cx="6559308" cy="0"/>
          </a:xfrm>
          <a:prstGeom prst="line">
            <a:avLst/>
          </a:prstGeom>
          <a:ln w="9525" cap="flat">
            <a:solidFill>
              <a:srgbClr val="17140C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324E8DD0-E853-4F6E-A3D2-BBCC99E49F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790" y="-145132"/>
            <a:ext cx="10013978" cy="6675985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9F814703-C161-4C81-9CD8-B12FFE5D3CE7}"/>
              </a:ext>
            </a:extLst>
          </p:cNvPr>
          <p:cNvSpPr txBox="1"/>
          <p:nvPr/>
        </p:nvSpPr>
        <p:spPr>
          <a:xfrm>
            <a:off x="6754625" y="7128252"/>
            <a:ext cx="5181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Supervised by: Bashar M. A. </a:t>
            </a:r>
            <a:r>
              <a:rPr lang="en-US" sz="2400" b="1" dirty="0" err="1"/>
              <a:t>Tahayna</a:t>
            </a:r>
            <a:r>
              <a:rPr lang="en-US" sz="2400" b="1" dirty="0"/>
              <a:t> 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2D9FE7C-6188-43CC-8562-7A5A1D2A7D49}"/>
              </a:ext>
            </a:extLst>
          </p:cNvPr>
          <p:cNvSpPr txBox="1"/>
          <p:nvPr/>
        </p:nvSpPr>
        <p:spPr>
          <a:xfrm>
            <a:off x="4624678" y="4760204"/>
            <a:ext cx="922020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 Graduation Project</a:t>
            </a:r>
          </a:p>
          <a:p>
            <a:pPr algn="ctr"/>
            <a:r>
              <a:rPr lang="en-US" sz="2800" b="1" dirty="0"/>
              <a:t> Computer Engineering</a:t>
            </a:r>
          </a:p>
          <a:p>
            <a:pPr algn="ctr"/>
            <a:r>
              <a:rPr lang="en-US" sz="2800" b="1" dirty="0"/>
              <a:t> An-Najah National University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F0776367-780A-4771-85AE-CB602AFBE18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0820400" y="56007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704B6C-9A48-46BD-A57E-C97F0D8CA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689045" cy="10424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2818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1A4723-56F7-4615-A1C6-8A0776D439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599" y="-2932"/>
            <a:ext cx="15381063" cy="10289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5920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549C965-E9A2-452C-8C26-D247CB4D8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-38100"/>
            <a:ext cx="15377530" cy="10354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4019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870D05-4CD2-49CF-99F8-AAE49D781F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799" y="0"/>
            <a:ext cx="15538945" cy="10286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6918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965C6D-EEE6-4ED3-A040-2FDA81F113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5720" y="0"/>
            <a:ext cx="1547656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0909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F19405B-DBA5-430F-93D8-25F5CFA2B8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8" y="1154304"/>
            <a:ext cx="18095764" cy="797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8026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B9236BF-CBBF-45C0-9DE8-E1A594C638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73" b="11503"/>
          <a:stretch/>
        </p:blipFill>
        <p:spPr>
          <a:xfrm>
            <a:off x="419100" y="-14429"/>
            <a:ext cx="17449800" cy="1030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1303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A097C8-E540-46BC-A5DA-894CB80237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599" y="-23813"/>
            <a:ext cx="15596187" cy="10310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329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9C647A-E20D-461E-AC2F-93ABFAAA16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6304"/>
            <a:ext cx="18288000" cy="8401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00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9123CD4-BAA7-445D-B0EF-F4F068A051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495" r="-1"/>
          <a:stretch/>
        </p:blipFill>
        <p:spPr>
          <a:xfrm>
            <a:off x="1066800" y="7620"/>
            <a:ext cx="15468600" cy="10255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410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86A1EAA-A4FA-4D59-A5DF-DF569DE1B4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4713" y="0"/>
            <a:ext cx="15438235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6738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2B4CB2-AFD2-4A09-94B7-9307D33508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22860"/>
            <a:ext cx="15468600" cy="1026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3576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5D580FB-5A0D-4560-83D4-5E8AE4F42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0"/>
            <a:ext cx="15623601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0026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E540F2-924D-41BA-ADDD-A481FDF3D2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-28575"/>
            <a:ext cx="15251771" cy="1031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6846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00690A-BA27-48DA-8AAD-1128EC88D8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700" y="-7620"/>
            <a:ext cx="15468600" cy="10302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2938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7E4711-D547-44B9-9FCC-4A327630F2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799" y="0"/>
            <a:ext cx="15523455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1629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6CFBACD-B56F-46F6-A6D1-FBA71F600E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15345061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8441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1770C5-8031-486C-A2DA-938728EDE5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15456435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7348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8C6C670-A03F-4F4D-A252-39602024E3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082686"/>
            <a:ext cx="16502781" cy="8121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7322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8BE72C-81DD-4C78-A45A-EB2E8C3629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-29016"/>
            <a:ext cx="15392400" cy="1030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4572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EAD96657-DD67-407F-931E-669DC8E1EB5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91600" y="4991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958AAA-05BF-4024-A165-296E6EAA1B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3400"/>
            <a:ext cx="18239961" cy="922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49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5ACDE94D-15A1-4B92-A03B-A87F0B13FC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4451" y="53412"/>
            <a:ext cx="15179097" cy="10180176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EAD96657-DD67-407F-931E-669DC8E1EB5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91600" y="4991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DE40D8-5A80-45BF-A81D-96A9DCBD3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0" y="0"/>
            <a:ext cx="15316200" cy="1029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8347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EAD96657-DD67-407F-931E-669DC8E1EB5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91600" y="4991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B10AC6-EAF5-4354-80A5-8D8F2EEAE0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0286" y="-14655"/>
            <a:ext cx="15574714" cy="10318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7055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EAD96657-DD67-407F-931E-669DC8E1EB5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91600" y="4991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E0972C-7866-4340-B334-F6C8AD7A28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-57358"/>
            <a:ext cx="15310338" cy="10344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6090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EAD96657-DD67-407F-931E-669DC8E1EB5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91600" y="4991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418B8C-26E3-41C4-A4F0-E3DA64FBFD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3846" y="0"/>
            <a:ext cx="15378895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8805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EAD96657-DD67-407F-931E-669DC8E1EB5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91600" y="4991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798E96-29EF-4302-A38A-3E5FD5F347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7620"/>
            <a:ext cx="15549519" cy="10279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1425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EAD96657-DD67-407F-931E-669DC8E1EB5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91600" y="4991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5CFF16E-10EF-43F5-B493-E1BA8E3335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16758"/>
            <a:ext cx="15468600" cy="10358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2017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EAD96657-DD67-407F-931E-669DC8E1EB5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91600" y="4991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27929D-A62C-490D-A077-C1AD6F554B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0"/>
            <a:ext cx="15304644" cy="10340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3596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EAD96657-DD67-407F-931E-669DC8E1EB5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91600" y="4991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4C840C-A0E2-45BE-8924-200753C44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0"/>
            <a:ext cx="15619460" cy="1040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1996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EAD96657-DD67-407F-931E-669DC8E1EB5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91600" y="4991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E7A1C8-A5FF-4204-9FDB-9D5469E184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-35447"/>
            <a:ext cx="15544800" cy="10322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867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24F41D1-C685-436C-8E15-445472CB24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-56291"/>
            <a:ext cx="15544800" cy="10399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083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F31932-0796-41E2-81A0-C8C5929E20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52489"/>
            <a:ext cx="15468600" cy="10234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535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8364DB-5CE9-49C5-8694-F9F816480E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799" y="0"/>
            <a:ext cx="15399791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6741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0F24238-808A-4259-8E64-14F3ECDA18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1115" y="-32238"/>
            <a:ext cx="1550577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415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5AFE06-76DB-4144-BC5B-FE51B4326C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0"/>
            <a:ext cx="14935200" cy="1033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7262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843446C-E82B-4379-BD61-EAFE5F4DD2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6449" y="0"/>
            <a:ext cx="15415102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4915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</TotalTime>
  <Words>24</Words>
  <Application>Microsoft Office PowerPoint</Application>
  <PresentationFormat>Custom</PresentationFormat>
  <Paragraphs>5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3" baseType="lpstr">
      <vt:lpstr>Siwa</vt:lpstr>
      <vt:lpstr>Arial</vt:lpstr>
      <vt:lpstr>MingLiU-ExtB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بيج و أسود بسيط لملف أعمال مصور</dc:title>
  <dc:creator>sadeel esam</dc:creator>
  <cp:lastModifiedBy>sadeel esam</cp:lastModifiedBy>
  <cp:revision>26</cp:revision>
  <dcterms:created xsi:type="dcterms:W3CDTF">2006-08-16T00:00:00Z</dcterms:created>
  <dcterms:modified xsi:type="dcterms:W3CDTF">2026-06-14T21:44:47Z</dcterms:modified>
  <dc:identifier>DAHMjwuDyps</dc:identifier>
</cp:coreProperties>
</file>