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charts/chart4.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5.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Lst>
  <p:notesMasterIdLst>
    <p:notesMasterId r:id="rId32"/>
  </p:notesMasterIdLst>
  <p:sldIdLst>
    <p:sldId id="258" r:id="rId4"/>
    <p:sldId id="263" r:id="rId5"/>
    <p:sldId id="2688" r:id="rId6"/>
    <p:sldId id="264" r:id="rId7"/>
    <p:sldId id="268" r:id="rId8"/>
    <p:sldId id="269" r:id="rId9"/>
    <p:sldId id="270" r:id="rId10"/>
    <p:sldId id="271" r:id="rId11"/>
    <p:sldId id="272" r:id="rId12"/>
    <p:sldId id="2687" r:id="rId13"/>
    <p:sldId id="2689" r:id="rId14"/>
    <p:sldId id="2690" r:id="rId15"/>
    <p:sldId id="2691" r:id="rId16"/>
    <p:sldId id="2692" r:id="rId17"/>
    <p:sldId id="2693" r:id="rId18"/>
    <p:sldId id="2694" r:id="rId19"/>
    <p:sldId id="2695" r:id="rId20"/>
    <p:sldId id="2696" r:id="rId21"/>
    <p:sldId id="2697" r:id="rId22"/>
    <p:sldId id="2698" r:id="rId23"/>
    <p:sldId id="2699" r:id="rId24"/>
    <p:sldId id="2700" r:id="rId25"/>
    <p:sldId id="262" r:id="rId26"/>
    <p:sldId id="2702" r:id="rId27"/>
    <p:sldId id="278" r:id="rId28"/>
    <p:sldId id="2703" r:id="rId29"/>
    <p:sldId id="265" r:id="rId30"/>
    <p:sldId id="261"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EEF0"/>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234" y="8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yed\Desktop\bullet%20select.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yed\Desktop\kevlar%20angle.xlsx"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embeddings/oleObject3.bin"/><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1" Type="http://schemas.openxmlformats.org/officeDocument/2006/relationships/oleObject" Target="file:///C:\Users\Ayed\Desktop\4.5mm%20kevlar%2045--45.xlsx" TargetMode="External"/></Relationships>
</file>

<file path=ppt/charts/_rels/chart5.xml.rels><?xml version="1.0" encoding="UTF-8" standalone="yes"?>
<Relationships xmlns="http://schemas.openxmlformats.org/package/2006/relationships"><Relationship Id="rId3" Type="http://schemas.openxmlformats.org/officeDocument/2006/relationships/oleObject" Target="file:///C:\Users\USER\Desktop\helemt\full%20model.xlsx" TargetMode="External"/><Relationship Id="rId2" Type="http://schemas.microsoft.com/office/2011/relationships/chartColorStyle" Target="colors2.xml"/><Relationship Id="rId1" Type="http://schemas.microsoft.com/office/2011/relationships/chartStyle" Target="style2.xml"/></Relationships>
</file>

<file path=ppt/charts/_rels/chart6.xml.rels><?xml version="1.0" encoding="UTF-8" standalone="yes"?>
<Relationships xmlns="http://schemas.openxmlformats.org/package/2006/relationships"><Relationship Id="rId3" Type="http://schemas.openxmlformats.org/officeDocument/2006/relationships/oleObject" Target="file:///C:\Users\USER\Desktop\helemt\theoritical%20investigation.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0"/>
          <c:tx>
            <c:strRef>
              <c:f>sphere!$C$2</c:f>
              <c:strCache>
                <c:ptCount val="1"/>
                <c:pt idx="0">
                  <c:v>Velocity sphere</c:v>
                </c:pt>
              </c:strCache>
            </c:strRef>
          </c:tx>
          <c:marker>
            <c:symbol val="none"/>
          </c:marker>
          <c:xVal>
            <c:numRef>
              <c:f>sphere!$A$3:$A$203</c:f>
              <c:numCache>
                <c:formatCode>General</c:formatCode>
                <c:ptCount val="201"/>
                <c:pt idx="0">
                  <c:v>0</c:v>
                </c:pt>
                <c:pt idx="1">
                  <c:v>1.8020449206233025E-3</c:v>
                </c:pt>
                <c:pt idx="2">
                  <c:v>3.0217142775654793E-3</c:v>
                </c:pt>
                <c:pt idx="3">
                  <c:v>4.5455247163772583E-3</c:v>
                </c:pt>
                <c:pt idx="4">
                  <c:v>6.0653774999082088E-3</c:v>
                </c:pt>
                <c:pt idx="5">
                  <c:v>7.5834379531443119E-3</c:v>
                </c:pt>
                <c:pt idx="6">
                  <c:v>9.1013172641396523E-3</c:v>
                </c:pt>
                <c:pt idx="7">
                  <c:v>1.0618501342833042E-2</c:v>
                </c:pt>
                <c:pt idx="8">
                  <c:v>1.2135201133787632E-2</c:v>
                </c:pt>
                <c:pt idx="9">
                  <c:v>1.3651793822646141E-2</c:v>
                </c:pt>
                <c:pt idx="10">
                  <c:v>1.5167371369898319E-2</c:v>
                </c:pt>
                <c:pt idx="11">
                  <c:v>1.6680028289556503E-2</c:v>
                </c:pt>
                <c:pt idx="12">
                  <c:v>1.8196078017354012E-2</c:v>
                </c:pt>
                <c:pt idx="13">
                  <c:v>1.9712299108505249E-2</c:v>
                </c:pt>
                <c:pt idx="14">
                  <c:v>2.1228667348623276E-2</c:v>
                </c:pt>
                <c:pt idx="15">
                  <c:v>2.2745706140995026E-2</c:v>
                </c:pt>
                <c:pt idx="16">
                  <c:v>2.4262920022010803E-2</c:v>
                </c:pt>
                <c:pt idx="17">
                  <c:v>2.5779182091355324E-2</c:v>
                </c:pt>
                <c:pt idx="18">
                  <c:v>2.7296984568238258E-2</c:v>
                </c:pt>
                <c:pt idx="19">
                  <c:v>2.8510376811027527E-2</c:v>
                </c:pt>
                <c:pt idx="20">
                  <c:v>3.0028216540813446E-2</c:v>
                </c:pt>
                <c:pt idx="21">
                  <c:v>3.1547050923109055E-2</c:v>
                </c:pt>
                <c:pt idx="22">
                  <c:v>3.3068239688873291E-2</c:v>
                </c:pt>
                <c:pt idx="23">
                  <c:v>3.4590695053339005E-2</c:v>
                </c:pt>
                <c:pt idx="24">
                  <c:v>3.6113981157541275E-2</c:v>
                </c:pt>
                <c:pt idx="25">
                  <c:v>3.7638068199157715E-2</c:v>
                </c:pt>
                <c:pt idx="26">
                  <c:v>3.9160318672657013E-2</c:v>
                </c:pt>
                <c:pt idx="27">
                  <c:v>4.0676608681678772E-2</c:v>
                </c:pt>
                <c:pt idx="28">
                  <c:v>4.2189355939626694E-2</c:v>
                </c:pt>
                <c:pt idx="29">
                  <c:v>4.3690178543329239E-2</c:v>
                </c:pt>
                <c:pt idx="30">
                  <c:v>4.518435150384903E-2</c:v>
                </c:pt>
                <c:pt idx="31">
                  <c:v>4.6676307916641235E-2</c:v>
                </c:pt>
                <c:pt idx="32">
                  <c:v>4.8135656863451004E-2</c:v>
                </c:pt>
                <c:pt idx="33">
                  <c:v>4.9583055078983307E-2</c:v>
                </c:pt>
                <c:pt idx="34">
                  <c:v>5.1004838198423386E-2</c:v>
                </c:pt>
                <c:pt idx="35">
                  <c:v>5.2678506821393967E-2</c:v>
                </c:pt>
                <c:pt idx="36">
                  <c:v>5.4067224264144897E-2</c:v>
                </c:pt>
                <c:pt idx="37">
                  <c:v>5.5730856955051422E-2</c:v>
                </c:pt>
                <c:pt idx="38">
                  <c:v>5.7132638990879059E-2</c:v>
                </c:pt>
                <c:pt idx="39">
                  <c:v>5.8547861874103546E-2</c:v>
                </c:pt>
                <c:pt idx="40">
                  <c:v>6.0249723494052887E-2</c:v>
                </c:pt>
                <c:pt idx="41">
                  <c:v>6.1662964522838593E-2</c:v>
                </c:pt>
                <c:pt idx="42">
                  <c:v>6.3071154057979584E-2</c:v>
                </c:pt>
                <c:pt idx="43">
                  <c:v>6.4752787351608276E-2</c:v>
                </c:pt>
                <c:pt idx="44">
                  <c:v>6.6137328743934631E-2</c:v>
                </c:pt>
                <c:pt idx="45">
                  <c:v>6.7514173686504364E-2</c:v>
                </c:pt>
                <c:pt idx="46">
                  <c:v>6.9165594875812531E-2</c:v>
                </c:pt>
                <c:pt idx="47">
                  <c:v>7.0551067590713501E-2</c:v>
                </c:pt>
                <c:pt idx="48">
                  <c:v>7.2226226329803467E-2</c:v>
                </c:pt>
                <c:pt idx="49">
                  <c:v>7.3631852865219116E-2</c:v>
                </c:pt>
                <c:pt idx="50">
                  <c:v>7.5045391917228699E-2</c:v>
                </c:pt>
                <c:pt idx="51">
                  <c:v>7.6724030077457428E-2</c:v>
                </c:pt>
                <c:pt idx="52">
                  <c:v>7.8111946582794189E-2</c:v>
                </c:pt>
                <c:pt idx="53">
                  <c:v>7.9775668680667877E-2</c:v>
                </c:pt>
                <c:pt idx="54">
                  <c:v>8.1169441342353821E-2</c:v>
                </c:pt>
                <c:pt idx="55">
                  <c:v>8.2565903663635254E-2</c:v>
                </c:pt>
                <c:pt idx="56">
                  <c:v>8.4248907864093781E-2</c:v>
                </c:pt>
                <c:pt idx="57">
                  <c:v>8.5661664605140686E-2</c:v>
                </c:pt>
                <c:pt idx="58">
                  <c:v>8.7073959410190582E-2</c:v>
                </c:pt>
                <c:pt idx="59">
                  <c:v>8.8774427771568298E-2</c:v>
                </c:pt>
                <c:pt idx="60">
                  <c:v>9.0187832713127136E-2</c:v>
                </c:pt>
                <c:pt idx="61">
                  <c:v>9.159398078918457E-2</c:v>
                </c:pt>
                <c:pt idx="62">
                  <c:v>9.3003042042255402E-2</c:v>
                </c:pt>
                <c:pt idx="63">
                  <c:v>9.4697579741477966E-2</c:v>
                </c:pt>
                <c:pt idx="64">
                  <c:v>9.6106037497520447E-2</c:v>
                </c:pt>
                <c:pt idx="65">
                  <c:v>9.7516812384128571E-2</c:v>
                </c:pt>
                <c:pt idx="66">
                  <c:v>9.9216267466545105E-2</c:v>
                </c:pt>
                <c:pt idx="67">
                  <c:v>0.10064253956079483</c:v>
                </c:pt>
                <c:pt idx="68">
                  <c:v>0.1020706444978714</c:v>
                </c:pt>
                <c:pt idx="69">
                  <c:v>0.10378485172986984</c:v>
                </c:pt>
                <c:pt idx="70">
                  <c:v>0.10521185398101807</c:v>
                </c:pt>
                <c:pt idx="71">
                  <c:v>0.10663536190986633</c:v>
                </c:pt>
                <c:pt idx="72">
                  <c:v>0.10805607587099075</c:v>
                </c:pt>
                <c:pt idx="73">
                  <c:v>0.10975025594234467</c:v>
                </c:pt>
                <c:pt idx="74">
                  <c:v>0.11115659028291702</c:v>
                </c:pt>
                <c:pt idx="75">
                  <c:v>0.11256290227174759</c:v>
                </c:pt>
                <c:pt idx="76">
                  <c:v>0.1142582967877388</c:v>
                </c:pt>
                <c:pt idx="77">
                  <c:v>0.11566845327615738</c:v>
                </c:pt>
                <c:pt idx="78">
                  <c:v>0.11707968264818192</c:v>
                </c:pt>
                <c:pt idx="79">
                  <c:v>0.11878190934658051</c:v>
                </c:pt>
                <c:pt idx="80">
                  <c:v>0.12020943313837051</c:v>
                </c:pt>
                <c:pt idx="81">
                  <c:v>0.12164349853992462</c:v>
                </c:pt>
                <c:pt idx="82">
                  <c:v>0.12307633459568024</c:v>
                </c:pt>
                <c:pt idx="83">
                  <c:v>0.12450774759054184</c:v>
                </c:pt>
                <c:pt idx="84">
                  <c:v>0.12621861696243286</c:v>
                </c:pt>
                <c:pt idx="85">
                  <c:v>0.1276383250951767</c:v>
                </c:pt>
                <c:pt idx="86">
                  <c:v>0.12905476987361908</c:v>
                </c:pt>
                <c:pt idx="87">
                  <c:v>0.13075806200504303</c:v>
                </c:pt>
                <c:pt idx="88">
                  <c:v>0.13218291103839874</c:v>
                </c:pt>
                <c:pt idx="89">
                  <c:v>0.13361413776874542</c:v>
                </c:pt>
                <c:pt idx="90">
                  <c:v>0.13505271077156067</c:v>
                </c:pt>
                <c:pt idx="91">
                  <c:v>0.1365058422088623</c:v>
                </c:pt>
                <c:pt idx="92">
                  <c:v>0.138271763920784</c:v>
                </c:pt>
                <c:pt idx="93">
                  <c:v>0.13974010944366455</c:v>
                </c:pt>
                <c:pt idx="94">
                  <c:v>0.14120879769325256</c:v>
                </c:pt>
                <c:pt idx="95">
                  <c:v>0.14268651604652405</c:v>
                </c:pt>
                <c:pt idx="96">
                  <c:v>0.14416663348674774</c:v>
                </c:pt>
                <c:pt idx="97">
                  <c:v>0.14562773704528809</c:v>
                </c:pt>
                <c:pt idx="98">
                  <c:v>0.14708353579044342</c:v>
                </c:pt>
                <c:pt idx="99">
                  <c:v>0.14853794872760773</c:v>
                </c:pt>
                <c:pt idx="100">
                  <c:v>0.15028032660484314</c:v>
                </c:pt>
                <c:pt idx="101">
                  <c:v>0.15173138678073883</c:v>
                </c:pt>
                <c:pt idx="102">
                  <c:v>0.15318430960178375</c:v>
                </c:pt>
                <c:pt idx="103">
                  <c:v>0.15463700890541077</c:v>
                </c:pt>
                <c:pt idx="104">
                  <c:v>0.15610340237617493</c:v>
                </c:pt>
                <c:pt idx="105">
                  <c:v>0.15758630633354187</c:v>
                </c:pt>
                <c:pt idx="106">
                  <c:v>0.15906883776187897</c:v>
                </c:pt>
                <c:pt idx="107">
                  <c:v>0.1605534702539444</c:v>
                </c:pt>
                <c:pt idx="108">
                  <c:v>0.16204170882701874</c:v>
                </c:pt>
                <c:pt idx="109">
                  <c:v>0.16353391110897064</c:v>
                </c:pt>
                <c:pt idx="110">
                  <c:v>0.16501118242740631</c:v>
                </c:pt>
                <c:pt idx="111">
                  <c:v>0.16676980257034302</c:v>
                </c:pt>
                <c:pt idx="112">
                  <c:v>0.1682303249835968</c:v>
                </c:pt>
                <c:pt idx="113">
                  <c:v>0.16969321668148041</c:v>
                </c:pt>
                <c:pt idx="114">
                  <c:v>0.17116211354732513</c:v>
                </c:pt>
                <c:pt idx="115">
                  <c:v>0.17262652516365051</c:v>
                </c:pt>
                <c:pt idx="116">
                  <c:v>0.17410197854042053</c:v>
                </c:pt>
                <c:pt idx="117">
                  <c:v>0.17558582127094269</c:v>
                </c:pt>
                <c:pt idx="118">
                  <c:v>0.17706966400146484</c:v>
                </c:pt>
                <c:pt idx="119">
                  <c:v>0.17855776846408844</c:v>
                </c:pt>
                <c:pt idx="120">
                  <c:v>0.1800544410943985</c:v>
                </c:pt>
                <c:pt idx="121">
                  <c:v>0.18155746161937714</c:v>
                </c:pt>
                <c:pt idx="122">
                  <c:v>0.18305781483650208</c:v>
                </c:pt>
                <c:pt idx="123">
                  <c:v>0.18454420566558838</c:v>
                </c:pt>
                <c:pt idx="124">
                  <c:v>0.18602952361106873</c:v>
                </c:pt>
                <c:pt idx="125">
                  <c:v>0.18751293420791626</c:v>
                </c:pt>
                <c:pt idx="126">
                  <c:v>0.18928305804729462</c:v>
                </c:pt>
                <c:pt idx="127">
                  <c:v>0.19074653089046478</c:v>
                </c:pt>
                <c:pt idx="128">
                  <c:v>0.19219788908958435</c:v>
                </c:pt>
                <c:pt idx="129">
                  <c:v>0.19363921880722046</c:v>
                </c:pt>
                <c:pt idx="130">
                  <c:v>0.19506868720054626</c:v>
                </c:pt>
                <c:pt idx="131">
                  <c:v>0.19677013158798218</c:v>
                </c:pt>
                <c:pt idx="132">
                  <c:v>0.19817426800727844</c:v>
                </c:pt>
                <c:pt idx="133">
                  <c:v>0.19957023859024048</c:v>
                </c:pt>
                <c:pt idx="134">
                  <c:v>0.20123139023780823</c:v>
                </c:pt>
                <c:pt idx="135">
                  <c:v>0.202609583735466</c:v>
                </c:pt>
                <c:pt idx="136">
                  <c:v>0.20425529778003693</c:v>
                </c:pt>
                <c:pt idx="137">
                  <c:v>0.20562064647674561</c:v>
                </c:pt>
                <c:pt idx="138">
                  <c:v>0.20724950730800629</c:v>
                </c:pt>
                <c:pt idx="139">
                  <c:v>0.20860081911087036</c:v>
                </c:pt>
                <c:pt idx="140">
                  <c:v>0.21021290123462677</c:v>
                </c:pt>
                <c:pt idx="141">
                  <c:v>0.2115502655506134</c:v>
                </c:pt>
                <c:pt idx="142">
                  <c:v>0.21314546465873718</c:v>
                </c:pt>
                <c:pt idx="143">
                  <c:v>0.21473383903503418</c:v>
                </c:pt>
                <c:pt idx="144">
                  <c:v>0.21604971587657928</c:v>
                </c:pt>
                <c:pt idx="145">
                  <c:v>0.21762149035930634</c:v>
                </c:pt>
                <c:pt idx="146">
                  <c:v>0.21918508410453796</c:v>
                </c:pt>
                <c:pt idx="147">
                  <c:v>0.22074203193187714</c:v>
                </c:pt>
                <c:pt idx="148">
                  <c:v>0.2220357209444046</c:v>
                </c:pt>
                <c:pt idx="149">
                  <c:v>0.22358591854572296</c:v>
                </c:pt>
                <c:pt idx="150">
                  <c:v>0.22513362765312195</c:v>
                </c:pt>
                <c:pt idx="151">
                  <c:v>0.22667917609214783</c:v>
                </c:pt>
                <c:pt idx="152">
                  <c:v>0.22822390496730804</c:v>
                </c:pt>
                <c:pt idx="153">
                  <c:v>0.22951126098632813</c:v>
                </c:pt>
                <c:pt idx="154">
                  <c:v>0.23105634748935699</c:v>
                </c:pt>
                <c:pt idx="155">
                  <c:v>0.23260009288787842</c:v>
                </c:pt>
                <c:pt idx="156">
                  <c:v>0.23414361476898193</c:v>
                </c:pt>
                <c:pt idx="157">
                  <c:v>0.23568436503410339</c:v>
                </c:pt>
                <c:pt idx="158">
                  <c:v>0.2372245192527771</c:v>
                </c:pt>
                <c:pt idx="159">
                  <c:v>0.23850688338279724</c:v>
                </c:pt>
                <c:pt idx="160">
                  <c:v>0.2400459349155426</c:v>
                </c:pt>
                <c:pt idx="161">
                  <c:v>0.24158376455307007</c:v>
                </c:pt>
                <c:pt idx="162">
                  <c:v>0.24312154948711395</c:v>
                </c:pt>
                <c:pt idx="163">
                  <c:v>0.24465890228748322</c:v>
                </c:pt>
                <c:pt idx="164">
                  <c:v>0.24619552493095398</c:v>
                </c:pt>
                <c:pt idx="165">
                  <c:v>0.24773333966732025</c:v>
                </c:pt>
                <c:pt idx="166">
                  <c:v>0.24901628494262695</c:v>
                </c:pt>
                <c:pt idx="167">
                  <c:v>0.25055795907974243</c:v>
                </c:pt>
                <c:pt idx="168">
                  <c:v>0.25210008025169373</c:v>
                </c:pt>
                <c:pt idx="169">
                  <c:v>0.25364336371421814</c:v>
                </c:pt>
                <c:pt idx="170">
                  <c:v>0.25518563389778137</c:v>
                </c:pt>
                <c:pt idx="171">
                  <c:v>0.25672933459281921</c:v>
                </c:pt>
                <c:pt idx="172">
                  <c:v>0.25801625847816467</c:v>
                </c:pt>
                <c:pt idx="173">
                  <c:v>0.25956404209136963</c:v>
                </c:pt>
                <c:pt idx="174">
                  <c:v>0.26111361384391785</c:v>
                </c:pt>
                <c:pt idx="175">
                  <c:v>0.26266750693321228</c:v>
                </c:pt>
                <c:pt idx="176">
                  <c:v>0.26422497630119324</c:v>
                </c:pt>
                <c:pt idx="177">
                  <c:v>0.26552590727806091</c:v>
                </c:pt>
                <c:pt idx="178">
                  <c:v>0.2670905590057373</c:v>
                </c:pt>
                <c:pt idx="179">
                  <c:v>0.26866143941879272</c:v>
                </c:pt>
                <c:pt idx="180">
                  <c:v>0.27023950219154358</c:v>
                </c:pt>
                <c:pt idx="181">
                  <c:v>0.27156031131744385</c:v>
                </c:pt>
                <c:pt idx="182">
                  <c:v>0.27315384149551392</c:v>
                </c:pt>
                <c:pt idx="183">
                  <c:v>0.27475652098655701</c:v>
                </c:pt>
                <c:pt idx="184">
                  <c:v>0.27609953284263611</c:v>
                </c:pt>
                <c:pt idx="185">
                  <c:v>0.27771833539009094</c:v>
                </c:pt>
                <c:pt idx="186">
                  <c:v>0.27907395362854004</c:v>
                </c:pt>
                <c:pt idx="187">
                  <c:v>0.28070619702339172</c:v>
                </c:pt>
                <c:pt idx="188">
                  <c:v>0.28207236528396606</c:v>
                </c:pt>
                <c:pt idx="189">
                  <c:v>0.28371793031692505</c:v>
                </c:pt>
                <c:pt idx="190">
                  <c:v>0.28509515523910522</c:v>
                </c:pt>
                <c:pt idx="191">
                  <c:v>0.28675225377082825</c:v>
                </c:pt>
                <c:pt idx="192">
                  <c:v>0.28813830018043518</c:v>
                </c:pt>
                <c:pt idx="193">
                  <c:v>0.28952816128730774</c:v>
                </c:pt>
                <c:pt idx="194">
                  <c:v>0.29120358824729919</c:v>
                </c:pt>
                <c:pt idx="195">
                  <c:v>0.29260611534118652</c:v>
                </c:pt>
                <c:pt idx="196">
                  <c:v>0.29401722550392151</c:v>
                </c:pt>
                <c:pt idx="197">
                  <c:v>0.29572102427482605</c:v>
                </c:pt>
                <c:pt idx="198">
                  <c:v>0.29715117812156677</c:v>
                </c:pt>
                <c:pt idx="199">
                  <c:v>0.29857975244522095</c:v>
                </c:pt>
                <c:pt idx="200">
                  <c:v>0.30000001192092896</c:v>
                </c:pt>
              </c:numCache>
            </c:numRef>
          </c:xVal>
          <c:yVal>
            <c:numRef>
              <c:f>sphere!$C$3:$C$203</c:f>
              <c:numCache>
                <c:formatCode>General</c:formatCode>
                <c:ptCount val="201"/>
                <c:pt idx="0">
                  <c:v>800</c:v>
                </c:pt>
                <c:pt idx="1">
                  <c:v>776.1260986328125</c:v>
                </c:pt>
                <c:pt idx="2">
                  <c:v>772.427978515625</c:v>
                </c:pt>
                <c:pt idx="3">
                  <c:v>768.1474609375</c:v>
                </c:pt>
                <c:pt idx="4">
                  <c:v>766.4158935546875</c:v>
                </c:pt>
                <c:pt idx="5">
                  <c:v>766.03033447265625</c:v>
                </c:pt>
                <c:pt idx="6">
                  <c:v>766.02069091796875</c:v>
                </c:pt>
                <c:pt idx="7">
                  <c:v>765.91357421875</c:v>
                </c:pt>
                <c:pt idx="8">
                  <c:v>765.91357421875</c:v>
                </c:pt>
                <c:pt idx="9">
                  <c:v>765.2891845703125</c:v>
                </c:pt>
                <c:pt idx="10">
                  <c:v>764.38165283203125</c:v>
                </c:pt>
                <c:pt idx="11">
                  <c:v>762.4996337890625</c:v>
                </c:pt>
                <c:pt idx="12">
                  <c:v>760.93780517578125</c:v>
                </c:pt>
                <c:pt idx="13">
                  <c:v>760.11962890625</c:v>
                </c:pt>
                <c:pt idx="14">
                  <c:v>759.85418701171875</c:v>
                </c:pt>
                <c:pt idx="15">
                  <c:v>759.84722900390625</c:v>
                </c:pt>
                <c:pt idx="16">
                  <c:v>759.84698486328125</c:v>
                </c:pt>
                <c:pt idx="17">
                  <c:v>759.846923828125</c:v>
                </c:pt>
                <c:pt idx="18">
                  <c:v>759.84698486328125</c:v>
                </c:pt>
                <c:pt idx="19">
                  <c:v>759.84710693359375</c:v>
                </c:pt>
                <c:pt idx="20">
                  <c:v>759.8470458984375</c:v>
                </c:pt>
                <c:pt idx="21">
                  <c:v>759.8470458984375</c:v>
                </c:pt>
                <c:pt idx="22">
                  <c:v>759.81561279296875</c:v>
                </c:pt>
                <c:pt idx="23">
                  <c:v>759.81561279296875</c:v>
                </c:pt>
                <c:pt idx="24">
                  <c:v>759.8155517578125</c:v>
                </c:pt>
                <c:pt idx="25">
                  <c:v>759.8155517578125</c:v>
                </c:pt>
                <c:pt idx="26">
                  <c:v>759.81561279296875</c:v>
                </c:pt>
                <c:pt idx="27">
                  <c:v>759.79241943359375</c:v>
                </c:pt>
                <c:pt idx="28">
                  <c:v>759.7923583984375</c:v>
                </c:pt>
                <c:pt idx="29">
                  <c:v>759.792236328125</c:v>
                </c:pt>
                <c:pt idx="30">
                  <c:v>759.7921142578125</c:v>
                </c:pt>
                <c:pt idx="31">
                  <c:v>759.7919921875</c:v>
                </c:pt>
                <c:pt idx="32">
                  <c:v>759.7919921875</c:v>
                </c:pt>
                <c:pt idx="33">
                  <c:v>759.7919921875</c:v>
                </c:pt>
                <c:pt idx="34">
                  <c:v>759.7919921875</c:v>
                </c:pt>
                <c:pt idx="35">
                  <c:v>759.7919921875</c:v>
                </c:pt>
                <c:pt idx="36">
                  <c:v>759.7919921875</c:v>
                </c:pt>
                <c:pt idx="37">
                  <c:v>759.7919921875</c:v>
                </c:pt>
                <c:pt idx="38">
                  <c:v>759.7919921875</c:v>
                </c:pt>
                <c:pt idx="39">
                  <c:v>759.7919921875</c:v>
                </c:pt>
                <c:pt idx="40">
                  <c:v>759.7921142578125</c:v>
                </c:pt>
                <c:pt idx="41">
                  <c:v>759.7921142578125</c:v>
                </c:pt>
                <c:pt idx="42">
                  <c:v>759.79217529296875</c:v>
                </c:pt>
                <c:pt idx="43">
                  <c:v>759.7921142578125</c:v>
                </c:pt>
                <c:pt idx="44">
                  <c:v>759.7921142578125</c:v>
                </c:pt>
                <c:pt idx="45">
                  <c:v>759.7921142578125</c:v>
                </c:pt>
                <c:pt idx="46">
                  <c:v>759.79205322265625</c:v>
                </c:pt>
                <c:pt idx="47">
                  <c:v>759.79205322265625</c:v>
                </c:pt>
                <c:pt idx="48">
                  <c:v>759.79205322265625</c:v>
                </c:pt>
                <c:pt idx="49">
                  <c:v>759.7921142578125</c:v>
                </c:pt>
                <c:pt idx="50">
                  <c:v>759.79205322265625</c:v>
                </c:pt>
                <c:pt idx="51">
                  <c:v>759.79205322265625</c:v>
                </c:pt>
                <c:pt idx="52">
                  <c:v>759.7919921875</c:v>
                </c:pt>
                <c:pt idx="53">
                  <c:v>759.79193115234375</c:v>
                </c:pt>
                <c:pt idx="54">
                  <c:v>759.79205322265625</c:v>
                </c:pt>
                <c:pt idx="55">
                  <c:v>759.7919921875</c:v>
                </c:pt>
                <c:pt idx="56">
                  <c:v>759.7919921875</c:v>
                </c:pt>
                <c:pt idx="57">
                  <c:v>759.7919921875</c:v>
                </c:pt>
                <c:pt idx="58">
                  <c:v>759.7919921875</c:v>
                </c:pt>
                <c:pt idx="59">
                  <c:v>759.79205322265625</c:v>
                </c:pt>
                <c:pt idx="60">
                  <c:v>759.7921142578125</c:v>
                </c:pt>
                <c:pt idx="61">
                  <c:v>759.792236328125</c:v>
                </c:pt>
                <c:pt idx="62">
                  <c:v>759.79229736328125</c:v>
                </c:pt>
                <c:pt idx="63">
                  <c:v>759.79229736328125</c:v>
                </c:pt>
                <c:pt idx="64">
                  <c:v>759.792236328125</c:v>
                </c:pt>
                <c:pt idx="65">
                  <c:v>759.792236328125</c:v>
                </c:pt>
                <c:pt idx="66">
                  <c:v>759.79217529296875</c:v>
                </c:pt>
                <c:pt idx="67">
                  <c:v>759.79217529296875</c:v>
                </c:pt>
                <c:pt idx="68">
                  <c:v>759.79217529296875</c:v>
                </c:pt>
                <c:pt idx="69">
                  <c:v>759.79217529296875</c:v>
                </c:pt>
                <c:pt idx="70">
                  <c:v>759.79217529296875</c:v>
                </c:pt>
                <c:pt idx="71">
                  <c:v>759.792236328125</c:v>
                </c:pt>
                <c:pt idx="72">
                  <c:v>759.792236328125</c:v>
                </c:pt>
                <c:pt idx="73">
                  <c:v>759.79229736328125</c:v>
                </c:pt>
                <c:pt idx="74">
                  <c:v>759.79229736328125</c:v>
                </c:pt>
                <c:pt idx="75">
                  <c:v>759.79217529296875</c:v>
                </c:pt>
                <c:pt idx="76">
                  <c:v>759.79217529296875</c:v>
                </c:pt>
                <c:pt idx="77">
                  <c:v>759.792236328125</c:v>
                </c:pt>
                <c:pt idx="78">
                  <c:v>759.792236328125</c:v>
                </c:pt>
                <c:pt idx="79">
                  <c:v>759.792236328125</c:v>
                </c:pt>
                <c:pt idx="80">
                  <c:v>759.792236328125</c:v>
                </c:pt>
                <c:pt idx="81">
                  <c:v>759.792236328125</c:v>
                </c:pt>
                <c:pt idx="82">
                  <c:v>759.792236328125</c:v>
                </c:pt>
                <c:pt idx="83">
                  <c:v>759.79217529296875</c:v>
                </c:pt>
                <c:pt idx="84">
                  <c:v>759.7921142578125</c:v>
                </c:pt>
                <c:pt idx="85">
                  <c:v>759.79217529296875</c:v>
                </c:pt>
                <c:pt idx="86">
                  <c:v>759.792236328125</c:v>
                </c:pt>
                <c:pt idx="87">
                  <c:v>759.7923583984375</c:v>
                </c:pt>
                <c:pt idx="88">
                  <c:v>759.7923583984375</c:v>
                </c:pt>
                <c:pt idx="89">
                  <c:v>759.7923583984375</c:v>
                </c:pt>
                <c:pt idx="90">
                  <c:v>759.79229736328125</c:v>
                </c:pt>
                <c:pt idx="91">
                  <c:v>759.7923583984375</c:v>
                </c:pt>
                <c:pt idx="92">
                  <c:v>759.79229736328125</c:v>
                </c:pt>
                <c:pt idx="93">
                  <c:v>759.7923583984375</c:v>
                </c:pt>
                <c:pt idx="94">
                  <c:v>759.7923583984375</c:v>
                </c:pt>
                <c:pt idx="95">
                  <c:v>759.79241943359375</c:v>
                </c:pt>
                <c:pt idx="96">
                  <c:v>759.79241943359375</c:v>
                </c:pt>
                <c:pt idx="97">
                  <c:v>759.79248046875</c:v>
                </c:pt>
                <c:pt idx="98">
                  <c:v>759.7923583984375</c:v>
                </c:pt>
                <c:pt idx="99">
                  <c:v>759.7923583984375</c:v>
                </c:pt>
                <c:pt idx="100">
                  <c:v>759.79229736328125</c:v>
                </c:pt>
                <c:pt idx="101">
                  <c:v>759.79229736328125</c:v>
                </c:pt>
                <c:pt idx="102">
                  <c:v>759.79229736328125</c:v>
                </c:pt>
                <c:pt idx="103">
                  <c:v>759.79241943359375</c:v>
                </c:pt>
                <c:pt idx="104">
                  <c:v>759.79229736328125</c:v>
                </c:pt>
                <c:pt idx="105">
                  <c:v>759.79241943359375</c:v>
                </c:pt>
                <c:pt idx="106">
                  <c:v>759.7923583984375</c:v>
                </c:pt>
                <c:pt idx="107">
                  <c:v>759.7923583984375</c:v>
                </c:pt>
                <c:pt idx="108">
                  <c:v>759.7923583984375</c:v>
                </c:pt>
                <c:pt idx="109">
                  <c:v>759.792236328125</c:v>
                </c:pt>
                <c:pt idx="110">
                  <c:v>759.79229736328125</c:v>
                </c:pt>
                <c:pt idx="111">
                  <c:v>759.79229736328125</c:v>
                </c:pt>
                <c:pt idx="112">
                  <c:v>759.79229736328125</c:v>
                </c:pt>
                <c:pt idx="113">
                  <c:v>759.792236328125</c:v>
                </c:pt>
                <c:pt idx="114">
                  <c:v>759.792236328125</c:v>
                </c:pt>
                <c:pt idx="115">
                  <c:v>759.79229736328125</c:v>
                </c:pt>
                <c:pt idx="116">
                  <c:v>759.7923583984375</c:v>
                </c:pt>
                <c:pt idx="117">
                  <c:v>759.79241943359375</c:v>
                </c:pt>
                <c:pt idx="118">
                  <c:v>759.7923583984375</c:v>
                </c:pt>
                <c:pt idx="119">
                  <c:v>759.7923583984375</c:v>
                </c:pt>
                <c:pt idx="120">
                  <c:v>759.79241943359375</c:v>
                </c:pt>
                <c:pt idx="121">
                  <c:v>759.7923583984375</c:v>
                </c:pt>
                <c:pt idx="122">
                  <c:v>759.79241943359375</c:v>
                </c:pt>
                <c:pt idx="123">
                  <c:v>759.7923583984375</c:v>
                </c:pt>
                <c:pt idx="124">
                  <c:v>759.79229736328125</c:v>
                </c:pt>
                <c:pt idx="125">
                  <c:v>759.79241943359375</c:v>
                </c:pt>
                <c:pt idx="126">
                  <c:v>759.7923583984375</c:v>
                </c:pt>
                <c:pt idx="127">
                  <c:v>759.7923583984375</c:v>
                </c:pt>
                <c:pt idx="128">
                  <c:v>759.79241943359375</c:v>
                </c:pt>
                <c:pt idx="129">
                  <c:v>759.79248046875</c:v>
                </c:pt>
                <c:pt idx="130">
                  <c:v>759.79241943359375</c:v>
                </c:pt>
                <c:pt idx="131">
                  <c:v>759.79241943359375</c:v>
                </c:pt>
                <c:pt idx="132">
                  <c:v>759.7923583984375</c:v>
                </c:pt>
                <c:pt idx="133">
                  <c:v>759.79241943359375</c:v>
                </c:pt>
                <c:pt idx="134">
                  <c:v>759.79248046875</c:v>
                </c:pt>
                <c:pt idx="135">
                  <c:v>759.79254150390625</c:v>
                </c:pt>
                <c:pt idx="136">
                  <c:v>759.7926025390625</c:v>
                </c:pt>
                <c:pt idx="137">
                  <c:v>759.7926025390625</c:v>
                </c:pt>
                <c:pt idx="138">
                  <c:v>759.7926025390625</c:v>
                </c:pt>
                <c:pt idx="139">
                  <c:v>759.7926025390625</c:v>
                </c:pt>
                <c:pt idx="140">
                  <c:v>759.79254150390625</c:v>
                </c:pt>
                <c:pt idx="141">
                  <c:v>759.79241943359375</c:v>
                </c:pt>
                <c:pt idx="142">
                  <c:v>759.79254150390625</c:v>
                </c:pt>
                <c:pt idx="143">
                  <c:v>759.7926025390625</c:v>
                </c:pt>
                <c:pt idx="144">
                  <c:v>759.7926025390625</c:v>
                </c:pt>
                <c:pt idx="145">
                  <c:v>759.7926025390625</c:v>
                </c:pt>
                <c:pt idx="146">
                  <c:v>759.7926025390625</c:v>
                </c:pt>
                <c:pt idx="147">
                  <c:v>759.7926025390625</c:v>
                </c:pt>
                <c:pt idx="148">
                  <c:v>759.7926025390625</c:v>
                </c:pt>
                <c:pt idx="149">
                  <c:v>759.79254150390625</c:v>
                </c:pt>
                <c:pt idx="150">
                  <c:v>759.79248046875</c:v>
                </c:pt>
                <c:pt idx="151">
                  <c:v>759.79254150390625</c:v>
                </c:pt>
                <c:pt idx="152">
                  <c:v>759.79254150390625</c:v>
                </c:pt>
                <c:pt idx="153">
                  <c:v>759.79254150390625</c:v>
                </c:pt>
                <c:pt idx="154">
                  <c:v>759.79248046875</c:v>
                </c:pt>
                <c:pt idx="155">
                  <c:v>759.79248046875</c:v>
                </c:pt>
                <c:pt idx="156">
                  <c:v>759.79248046875</c:v>
                </c:pt>
                <c:pt idx="157">
                  <c:v>759.79248046875</c:v>
                </c:pt>
                <c:pt idx="158">
                  <c:v>759.79248046875</c:v>
                </c:pt>
                <c:pt idx="159">
                  <c:v>759.79229736328125</c:v>
                </c:pt>
                <c:pt idx="160">
                  <c:v>759.79229736328125</c:v>
                </c:pt>
                <c:pt idx="161">
                  <c:v>759.79229736328125</c:v>
                </c:pt>
                <c:pt idx="162">
                  <c:v>759.792236328125</c:v>
                </c:pt>
                <c:pt idx="163">
                  <c:v>759.792236328125</c:v>
                </c:pt>
                <c:pt idx="164">
                  <c:v>759.79229736328125</c:v>
                </c:pt>
                <c:pt idx="165">
                  <c:v>759.79229736328125</c:v>
                </c:pt>
                <c:pt idx="166">
                  <c:v>759.792236328125</c:v>
                </c:pt>
                <c:pt idx="167">
                  <c:v>759.79217529296875</c:v>
                </c:pt>
                <c:pt idx="168">
                  <c:v>759.79217529296875</c:v>
                </c:pt>
                <c:pt idx="169">
                  <c:v>759.79217529296875</c:v>
                </c:pt>
                <c:pt idx="170">
                  <c:v>759.79217529296875</c:v>
                </c:pt>
                <c:pt idx="171">
                  <c:v>759.79217529296875</c:v>
                </c:pt>
                <c:pt idx="172">
                  <c:v>759.792236328125</c:v>
                </c:pt>
                <c:pt idx="173">
                  <c:v>759.792236328125</c:v>
                </c:pt>
                <c:pt idx="174">
                  <c:v>759.79217529296875</c:v>
                </c:pt>
                <c:pt idx="175">
                  <c:v>759.79217529296875</c:v>
                </c:pt>
                <c:pt idx="176">
                  <c:v>759.79217529296875</c:v>
                </c:pt>
                <c:pt idx="177">
                  <c:v>759.79217529296875</c:v>
                </c:pt>
                <c:pt idx="178">
                  <c:v>759.79217529296875</c:v>
                </c:pt>
                <c:pt idx="179">
                  <c:v>759.7919921875</c:v>
                </c:pt>
                <c:pt idx="180">
                  <c:v>759.7919921875</c:v>
                </c:pt>
                <c:pt idx="181">
                  <c:v>759.7919921875</c:v>
                </c:pt>
                <c:pt idx="182">
                  <c:v>759.7919921875</c:v>
                </c:pt>
                <c:pt idx="183">
                  <c:v>759.7921142578125</c:v>
                </c:pt>
                <c:pt idx="184">
                  <c:v>759.7921142578125</c:v>
                </c:pt>
                <c:pt idx="185">
                  <c:v>759.79217529296875</c:v>
                </c:pt>
                <c:pt idx="186">
                  <c:v>759.79229736328125</c:v>
                </c:pt>
                <c:pt idx="187">
                  <c:v>759.79229736328125</c:v>
                </c:pt>
                <c:pt idx="188">
                  <c:v>759.79229736328125</c:v>
                </c:pt>
                <c:pt idx="189">
                  <c:v>759.79229736328125</c:v>
                </c:pt>
                <c:pt idx="190">
                  <c:v>759.79241943359375</c:v>
                </c:pt>
                <c:pt idx="191">
                  <c:v>759.79241943359375</c:v>
                </c:pt>
                <c:pt idx="192">
                  <c:v>759.79241943359375</c:v>
                </c:pt>
                <c:pt idx="193">
                  <c:v>759.79229736328125</c:v>
                </c:pt>
                <c:pt idx="194">
                  <c:v>759.7923583984375</c:v>
                </c:pt>
                <c:pt idx="195">
                  <c:v>759.7923583984375</c:v>
                </c:pt>
                <c:pt idx="196">
                  <c:v>759.7923583984375</c:v>
                </c:pt>
                <c:pt idx="197">
                  <c:v>759.79229736328125</c:v>
                </c:pt>
                <c:pt idx="198">
                  <c:v>759.79229736328125</c:v>
                </c:pt>
                <c:pt idx="199">
                  <c:v>759.792236328125</c:v>
                </c:pt>
                <c:pt idx="200">
                  <c:v>759.79217529296795</c:v>
                </c:pt>
              </c:numCache>
            </c:numRef>
          </c:yVal>
          <c:smooth val="1"/>
          <c:extLst>
            <c:ext xmlns:c16="http://schemas.microsoft.com/office/drawing/2014/chart" uri="{C3380CC4-5D6E-409C-BE32-E72D297353CC}">
              <c16:uniqueId val="{00000000-4F52-460D-A8CD-4C34122B83A5}"/>
            </c:ext>
          </c:extLst>
        </c:ser>
        <c:ser>
          <c:idx val="0"/>
          <c:order val="1"/>
          <c:tx>
            <c:strRef>
              <c:f>sharp!$C$2</c:f>
              <c:strCache>
                <c:ptCount val="1"/>
                <c:pt idx="0">
                  <c:v>Velocity sharp</c:v>
                </c:pt>
              </c:strCache>
            </c:strRef>
          </c:tx>
          <c:spPr>
            <a:ln w="19050" cap="rnd">
              <a:solidFill>
                <a:schemeClr val="accent1"/>
              </a:solidFill>
              <a:round/>
            </a:ln>
            <a:effectLst/>
          </c:spPr>
          <c:marker>
            <c:symbol val="none"/>
          </c:marker>
          <c:xVal>
            <c:numRef>
              <c:f>sharp!$A$3:$A$203</c:f>
              <c:numCache>
                <c:formatCode>General</c:formatCode>
                <c:ptCount val="201"/>
                <c:pt idx="0">
                  <c:v>0</c:v>
                </c:pt>
                <c:pt idx="1">
                  <c:v>1.2184813385829329E-3</c:v>
                </c:pt>
                <c:pt idx="2">
                  <c:v>2.1289463620632887E-3</c:v>
                </c:pt>
                <c:pt idx="3">
                  <c:v>3.0421051196753979E-3</c:v>
                </c:pt>
                <c:pt idx="4">
                  <c:v>4.2583090253174305E-3</c:v>
                </c:pt>
                <c:pt idx="5">
                  <c:v>5.1694037392735481E-3</c:v>
                </c:pt>
                <c:pt idx="6">
                  <c:v>6.0804248787462711E-3</c:v>
                </c:pt>
                <c:pt idx="7">
                  <c:v>7.29360431432724E-3</c:v>
                </c:pt>
                <c:pt idx="8">
                  <c:v>8.2043670117855072E-3</c:v>
                </c:pt>
                <c:pt idx="9">
                  <c:v>9.115368127822876E-3</c:v>
                </c:pt>
                <c:pt idx="10">
                  <c:v>1.0025844909250736E-2</c:v>
                </c:pt>
                <c:pt idx="11">
                  <c:v>1.1239426210522652E-2</c:v>
                </c:pt>
                <c:pt idx="12">
                  <c:v>1.2148907408118248E-2</c:v>
                </c:pt>
                <c:pt idx="13">
                  <c:v>1.305819395929575E-2</c:v>
                </c:pt>
                <c:pt idx="14">
                  <c:v>1.4270341023802757E-2</c:v>
                </c:pt>
                <c:pt idx="15">
                  <c:v>1.5180487185716629E-2</c:v>
                </c:pt>
                <c:pt idx="16">
                  <c:v>1.6090529039502144E-2</c:v>
                </c:pt>
                <c:pt idx="17">
                  <c:v>1.7000053077936172E-2</c:v>
                </c:pt>
                <c:pt idx="18">
                  <c:v>1.8213022500276566E-2</c:v>
                </c:pt>
                <c:pt idx="19">
                  <c:v>1.9123105332255363E-2</c:v>
                </c:pt>
                <c:pt idx="20">
                  <c:v>2.0033618435263634E-2</c:v>
                </c:pt>
                <c:pt idx="21">
                  <c:v>2.1247837692499161E-2</c:v>
                </c:pt>
                <c:pt idx="22">
                  <c:v>2.21591517329216E-2</c:v>
                </c:pt>
                <c:pt idx="23">
                  <c:v>2.30704415589571E-2</c:v>
                </c:pt>
                <c:pt idx="24">
                  <c:v>2.4284759536385536E-2</c:v>
                </c:pt>
                <c:pt idx="25">
                  <c:v>2.5196583941578865E-2</c:v>
                </c:pt>
                <c:pt idx="26">
                  <c:v>2.6103021577000618E-2</c:v>
                </c:pt>
                <c:pt idx="27">
                  <c:v>2.7003414928913116E-2</c:v>
                </c:pt>
                <c:pt idx="28">
                  <c:v>2.8219809755682945E-2</c:v>
                </c:pt>
                <c:pt idx="29">
                  <c:v>2.9132004827260971E-2</c:v>
                </c:pt>
                <c:pt idx="30">
                  <c:v>3.00450399518013E-2</c:v>
                </c:pt>
                <c:pt idx="31">
                  <c:v>3.1263437122106552E-2</c:v>
                </c:pt>
                <c:pt idx="32">
                  <c:v>3.2177004963159561E-2</c:v>
                </c:pt>
                <c:pt idx="33">
                  <c:v>3.3090963959693909E-2</c:v>
                </c:pt>
                <c:pt idx="34">
                  <c:v>3.4003298729658127E-2</c:v>
                </c:pt>
                <c:pt idx="35">
                  <c:v>3.5220533609390259E-2</c:v>
                </c:pt>
                <c:pt idx="36">
                  <c:v>3.6134861409664154E-2</c:v>
                </c:pt>
                <c:pt idx="37">
                  <c:v>3.7049591541290283E-2</c:v>
                </c:pt>
                <c:pt idx="38">
                  <c:v>3.8269679993391037E-2</c:v>
                </c:pt>
                <c:pt idx="39">
                  <c:v>3.9184652268886566E-2</c:v>
                </c:pt>
                <c:pt idx="40">
                  <c:v>4.009966179728508E-2</c:v>
                </c:pt>
                <c:pt idx="41">
                  <c:v>4.1014723479747772E-2</c:v>
                </c:pt>
                <c:pt idx="42">
                  <c:v>4.2234037071466446E-2</c:v>
                </c:pt>
                <c:pt idx="43">
                  <c:v>4.3133378028869629E-2</c:v>
                </c:pt>
                <c:pt idx="44">
                  <c:v>4.4025219976902008E-2</c:v>
                </c:pt>
                <c:pt idx="45">
                  <c:v>4.5212231576442719E-2</c:v>
                </c:pt>
                <c:pt idx="46">
                  <c:v>4.6104427427053452E-2</c:v>
                </c:pt>
                <c:pt idx="47">
                  <c:v>4.7297626733779907E-2</c:v>
                </c:pt>
                <c:pt idx="48">
                  <c:v>4.8189584165811539E-2</c:v>
                </c:pt>
                <c:pt idx="49">
                  <c:v>4.9076259136199951E-2</c:v>
                </c:pt>
                <c:pt idx="50">
                  <c:v>5.0251372158527374E-2</c:v>
                </c:pt>
                <c:pt idx="51">
                  <c:v>5.1119245588779449E-2</c:v>
                </c:pt>
                <c:pt idx="52">
                  <c:v>5.2263040095567703E-2</c:v>
                </c:pt>
                <c:pt idx="53">
                  <c:v>5.3115550428628922E-2</c:v>
                </c:pt>
                <c:pt idx="54">
                  <c:v>5.4252054542303085E-2</c:v>
                </c:pt>
                <c:pt idx="55">
                  <c:v>5.5101323872804642E-2</c:v>
                </c:pt>
                <c:pt idx="56">
                  <c:v>5.6233342736959457E-2</c:v>
                </c:pt>
                <c:pt idx="57">
                  <c:v>5.7082146406173706E-2</c:v>
                </c:pt>
                <c:pt idx="58">
                  <c:v>5.8214325457811356E-2</c:v>
                </c:pt>
                <c:pt idx="59">
                  <c:v>5.9069383889436722E-2</c:v>
                </c:pt>
                <c:pt idx="60">
                  <c:v>6.0210593044757843E-2</c:v>
                </c:pt>
                <c:pt idx="61">
                  <c:v>6.1052709817886353E-2</c:v>
                </c:pt>
                <c:pt idx="62">
                  <c:v>6.2170401215553284E-2</c:v>
                </c:pt>
                <c:pt idx="63">
                  <c:v>6.3008114695549011E-2</c:v>
                </c:pt>
                <c:pt idx="64">
                  <c:v>6.4128845930099487E-2</c:v>
                </c:pt>
                <c:pt idx="65">
                  <c:v>6.526416540145874E-2</c:v>
                </c:pt>
                <c:pt idx="66">
                  <c:v>6.6126495599746704E-2</c:v>
                </c:pt>
                <c:pt idx="67">
                  <c:v>6.7278377711772919E-2</c:v>
                </c:pt>
                <c:pt idx="68">
                  <c:v>6.8141922354698181E-2</c:v>
                </c:pt>
                <c:pt idx="69">
                  <c:v>6.9002784788608551E-2</c:v>
                </c:pt>
                <c:pt idx="70">
                  <c:v>7.0142157375812531E-2</c:v>
                </c:pt>
                <c:pt idx="71">
                  <c:v>7.1274280548095703E-2</c:v>
                </c:pt>
                <c:pt idx="72">
                  <c:v>7.2120629251003265E-2</c:v>
                </c:pt>
                <c:pt idx="73">
                  <c:v>7.3247954249382019E-2</c:v>
                </c:pt>
                <c:pt idx="74">
                  <c:v>7.4093565344810486E-2</c:v>
                </c:pt>
                <c:pt idx="75">
                  <c:v>7.5219921767711639E-2</c:v>
                </c:pt>
                <c:pt idx="76">
                  <c:v>7.6062202453613281E-2</c:v>
                </c:pt>
                <c:pt idx="77">
                  <c:v>7.7187284827232361E-2</c:v>
                </c:pt>
                <c:pt idx="78">
                  <c:v>7.8029520809650421E-2</c:v>
                </c:pt>
                <c:pt idx="79">
                  <c:v>7.9148858785629272E-2</c:v>
                </c:pt>
                <c:pt idx="80">
                  <c:v>8.0263823270797729E-2</c:v>
                </c:pt>
                <c:pt idx="81">
                  <c:v>8.1097468733787537E-2</c:v>
                </c:pt>
                <c:pt idx="82">
                  <c:v>8.2206353545188904E-2</c:v>
                </c:pt>
                <c:pt idx="83">
                  <c:v>8.303726464509964E-2</c:v>
                </c:pt>
                <c:pt idx="84">
                  <c:v>8.4156915545463562E-2</c:v>
                </c:pt>
                <c:pt idx="85">
                  <c:v>8.5000723600387573E-2</c:v>
                </c:pt>
                <c:pt idx="86">
                  <c:v>8.6128085851669312E-2</c:v>
                </c:pt>
                <c:pt idx="87">
                  <c:v>8.7258249521255493E-2</c:v>
                </c:pt>
                <c:pt idx="88">
                  <c:v>8.8108234107494354E-2</c:v>
                </c:pt>
                <c:pt idx="89">
                  <c:v>8.9246243238449097E-2</c:v>
                </c:pt>
                <c:pt idx="90">
                  <c:v>9.0103164315223694E-2</c:v>
                </c:pt>
                <c:pt idx="91">
                  <c:v>9.1247648000717163E-2</c:v>
                </c:pt>
                <c:pt idx="92">
                  <c:v>9.210631251335144E-2</c:v>
                </c:pt>
                <c:pt idx="93">
                  <c:v>9.3251682817935944E-2</c:v>
                </c:pt>
                <c:pt idx="94">
                  <c:v>9.4111956655979156E-2</c:v>
                </c:pt>
                <c:pt idx="95">
                  <c:v>9.5260642468929291E-2</c:v>
                </c:pt>
                <c:pt idx="96">
                  <c:v>9.6123248338699341E-2</c:v>
                </c:pt>
                <c:pt idx="97">
                  <c:v>9.7275562584400177E-2</c:v>
                </c:pt>
                <c:pt idx="98">
                  <c:v>9.8139889538288116E-2</c:v>
                </c:pt>
                <c:pt idx="99">
                  <c:v>9.9004872143268585E-2</c:v>
                </c:pt>
                <c:pt idx="100">
                  <c:v>0.10016008466482162</c:v>
                </c:pt>
                <c:pt idx="101">
                  <c:v>0.10102817416191101</c:v>
                </c:pt>
                <c:pt idx="102">
                  <c:v>0.10218730568885803</c:v>
                </c:pt>
                <c:pt idx="103">
                  <c:v>0.1030571311712265</c:v>
                </c:pt>
                <c:pt idx="104">
                  <c:v>0.10421723872423172</c:v>
                </c:pt>
                <c:pt idx="105">
                  <c:v>0.10509559512138367</c:v>
                </c:pt>
                <c:pt idx="106">
                  <c:v>0.10627602785825729</c:v>
                </c:pt>
                <c:pt idx="107">
                  <c:v>0.10716045647859573</c:v>
                </c:pt>
                <c:pt idx="108">
                  <c:v>0.10804328322410583</c:v>
                </c:pt>
                <c:pt idx="109">
                  <c:v>0.10921850800514221</c:v>
                </c:pt>
                <c:pt idx="110">
                  <c:v>0.11009921878576279</c:v>
                </c:pt>
                <c:pt idx="111">
                  <c:v>0.11127603799104691</c:v>
                </c:pt>
                <c:pt idx="112">
                  <c:v>0.11216481029987335</c:v>
                </c:pt>
                <c:pt idx="113">
                  <c:v>0.11305336654186249</c:v>
                </c:pt>
                <c:pt idx="114">
                  <c:v>0.11423800885677338</c:v>
                </c:pt>
                <c:pt idx="115">
                  <c:v>0.11512612551450729</c:v>
                </c:pt>
                <c:pt idx="116">
                  <c:v>0.11601546406745911</c:v>
                </c:pt>
                <c:pt idx="117">
                  <c:v>0.11719784885644913</c:v>
                </c:pt>
                <c:pt idx="118">
                  <c:v>0.11808553338050842</c:v>
                </c:pt>
                <c:pt idx="119">
                  <c:v>0.11926785111427307</c:v>
                </c:pt>
                <c:pt idx="120">
                  <c:v>0.12015736848115921</c:v>
                </c:pt>
                <c:pt idx="121">
                  <c:v>0.12104850262403488</c:v>
                </c:pt>
                <c:pt idx="122">
                  <c:v>0.12223690003156662</c:v>
                </c:pt>
                <c:pt idx="123">
                  <c:v>0.12312706559896469</c:v>
                </c:pt>
                <c:pt idx="124">
                  <c:v>0.12401225417852402</c:v>
                </c:pt>
                <c:pt idx="125">
                  <c:v>0.12518785893917084</c:v>
                </c:pt>
                <c:pt idx="126">
                  <c:v>0.12608124315738678</c:v>
                </c:pt>
                <c:pt idx="127">
                  <c:v>0.12726347148418427</c:v>
                </c:pt>
                <c:pt idx="128">
                  <c:v>0.12814997136592865</c:v>
                </c:pt>
                <c:pt idx="129">
                  <c:v>0.12903857231140137</c:v>
                </c:pt>
                <c:pt idx="130">
                  <c:v>0.13022385537624359</c:v>
                </c:pt>
                <c:pt idx="131">
                  <c:v>0.13111284375190735</c:v>
                </c:pt>
                <c:pt idx="132">
                  <c:v>0.13200202584266663</c:v>
                </c:pt>
                <c:pt idx="133">
                  <c:v>0.13318842649459839</c:v>
                </c:pt>
                <c:pt idx="134">
                  <c:v>0.1340792328119278</c:v>
                </c:pt>
                <c:pt idx="135">
                  <c:v>0.13526704907417297</c:v>
                </c:pt>
                <c:pt idx="136">
                  <c:v>0.13615214824676514</c:v>
                </c:pt>
                <c:pt idx="137">
                  <c:v>0.13703349232673645</c:v>
                </c:pt>
                <c:pt idx="138">
                  <c:v>0.13821162283420563</c:v>
                </c:pt>
                <c:pt idx="139">
                  <c:v>0.13909763097763062</c:v>
                </c:pt>
                <c:pt idx="140">
                  <c:v>0.14027999341487885</c:v>
                </c:pt>
                <c:pt idx="141">
                  <c:v>0.14116755127906799</c:v>
                </c:pt>
                <c:pt idx="142">
                  <c:v>0.14205333590507507</c:v>
                </c:pt>
                <c:pt idx="143">
                  <c:v>0.14323055744171143</c:v>
                </c:pt>
                <c:pt idx="144">
                  <c:v>0.14410832524299622</c:v>
                </c:pt>
                <c:pt idx="145">
                  <c:v>0.14528344571590424</c:v>
                </c:pt>
                <c:pt idx="146">
                  <c:v>0.1461653858423233</c:v>
                </c:pt>
                <c:pt idx="147">
                  <c:v>0.14704680442810059</c:v>
                </c:pt>
                <c:pt idx="148">
                  <c:v>0.14822123944759369</c:v>
                </c:pt>
                <c:pt idx="149">
                  <c:v>0.14910188317298889</c:v>
                </c:pt>
                <c:pt idx="150">
                  <c:v>0.15028916299343109</c:v>
                </c:pt>
                <c:pt idx="151">
                  <c:v>0.15118420124053955</c:v>
                </c:pt>
                <c:pt idx="152">
                  <c:v>0.15208794176578522</c:v>
                </c:pt>
                <c:pt idx="153">
                  <c:v>0.15328668057918549</c:v>
                </c:pt>
                <c:pt idx="154">
                  <c:v>0.15417742729187012</c:v>
                </c:pt>
                <c:pt idx="155">
                  <c:v>0.15507012605667114</c:v>
                </c:pt>
                <c:pt idx="156">
                  <c:v>0.15628364682197571</c:v>
                </c:pt>
                <c:pt idx="157">
                  <c:v>0.1571919322013855</c:v>
                </c:pt>
                <c:pt idx="158">
                  <c:v>0.15809324383735657</c:v>
                </c:pt>
                <c:pt idx="159">
                  <c:v>0.15929172933101654</c:v>
                </c:pt>
                <c:pt idx="160">
                  <c:v>0.16018544137477875</c:v>
                </c:pt>
                <c:pt idx="161">
                  <c:v>0.16108879446983337</c:v>
                </c:pt>
                <c:pt idx="162">
                  <c:v>0.16229574382305145</c:v>
                </c:pt>
                <c:pt idx="163">
                  <c:v>0.16320076584815979</c:v>
                </c:pt>
                <c:pt idx="164">
                  <c:v>0.16410976648330688</c:v>
                </c:pt>
                <c:pt idx="165">
                  <c:v>0.16502171754837036</c:v>
                </c:pt>
                <c:pt idx="166">
                  <c:v>0.16624104976654053</c:v>
                </c:pt>
                <c:pt idx="167">
                  <c:v>0.16715487837791443</c:v>
                </c:pt>
                <c:pt idx="168">
                  <c:v>0.1680600643157959</c:v>
                </c:pt>
                <c:pt idx="169">
                  <c:v>0.16925927996635437</c:v>
                </c:pt>
                <c:pt idx="170">
                  <c:v>0.17015719413757324</c:v>
                </c:pt>
                <c:pt idx="171">
                  <c:v>0.17106297612190247</c:v>
                </c:pt>
                <c:pt idx="172">
                  <c:v>0.17227289080619812</c:v>
                </c:pt>
                <c:pt idx="173">
                  <c:v>0.17318218946456909</c:v>
                </c:pt>
                <c:pt idx="174">
                  <c:v>0.17409317195415497</c:v>
                </c:pt>
                <c:pt idx="175">
                  <c:v>0.17500445246696472</c:v>
                </c:pt>
                <c:pt idx="176">
                  <c:v>0.17621739208698273</c:v>
                </c:pt>
                <c:pt idx="177">
                  <c:v>0.17712877690792084</c:v>
                </c:pt>
                <c:pt idx="178">
                  <c:v>0.1780359148979187</c:v>
                </c:pt>
                <c:pt idx="179">
                  <c:v>0.17923854291439056</c:v>
                </c:pt>
                <c:pt idx="180">
                  <c:v>0.18013830482959747</c:v>
                </c:pt>
                <c:pt idx="181">
                  <c:v>0.18103626370429993</c:v>
                </c:pt>
                <c:pt idx="182">
                  <c:v>0.18223211169242859</c:v>
                </c:pt>
                <c:pt idx="183">
                  <c:v>0.18313096463680267</c:v>
                </c:pt>
                <c:pt idx="184">
                  <c:v>0.18402747809886932</c:v>
                </c:pt>
                <c:pt idx="185">
                  <c:v>0.18521717190742493</c:v>
                </c:pt>
                <c:pt idx="186">
                  <c:v>0.18610553443431854</c:v>
                </c:pt>
                <c:pt idx="187">
                  <c:v>0.18728573620319366</c:v>
                </c:pt>
                <c:pt idx="188">
                  <c:v>0.18816792964935303</c:v>
                </c:pt>
                <c:pt idx="189">
                  <c:v>0.18904802203178406</c:v>
                </c:pt>
                <c:pt idx="190">
                  <c:v>0.19021908938884735</c:v>
                </c:pt>
                <c:pt idx="191">
                  <c:v>0.19109721481800079</c:v>
                </c:pt>
                <c:pt idx="192">
                  <c:v>0.1922648549079895</c:v>
                </c:pt>
                <c:pt idx="193">
                  <c:v>0.19313500821590424</c:v>
                </c:pt>
                <c:pt idx="194">
                  <c:v>0.19400416314601898</c:v>
                </c:pt>
                <c:pt idx="195">
                  <c:v>0.19516019523143768</c:v>
                </c:pt>
                <c:pt idx="196">
                  <c:v>0.19602483510971069</c:v>
                </c:pt>
                <c:pt idx="197">
                  <c:v>0.19717621803283691</c:v>
                </c:pt>
                <c:pt idx="198">
                  <c:v>0.19803360104560852</c:v>
                </c:pt>
                <c:pt idx="199">
                  <c:v>0.19916310906410217</c:v>
                </c:pt>
                <c:pt idx="200">
                  <c:v>0.20000000298023224</c:v>
                </c:pt>
              </c:numCache>
            </c:numRef>
          </c:xVal>
          <c:yVal>
            <c:numRef>
              <c:f>sharp!$C$3:$C$203</c:f>
              <c:numCache>
                <c:formatCode>General</c:formatCode>
                <c:ptCount val="201"/>
                <c:pt idx="0">
                  <c:v>800</c:v>
                </c:pt>
                <c:pt idx="1">
                  <c:v>797.0015869140625</c:v>
                </c:pt>
                <c:pt idx="2">
                  <c:v>794.2598876953125</c:v>
                </c:pt>
                <c:pt idx="3">
                  <c:v>792.4432373046875</c:v>
                </c:pt>
                <c:pt idx="4">
                  <c:v>789.94879150390625</c:v>
                </c:pt>
                <c:pt idx="5">
                  <c:v>788.98382568359375</c:v>
                </c:pt>
                <c:pt idx="6">
                  <c:v>788.6700439453125</c:v>
                </c:pt>
                <c:pt idx="7">
                  <c:v>788.3958740234375</c:v>
                </c:pt>
                <c:pt idx="8">
                  <c:v>787.8162841796875</c:v>
                </c:pt>
                <c:pt idx="9">
                  <c:v>786.66937255859375</c:v>
                </c:pt>
                <c:pt idx="10">
                  <c:v>785.03076171875</c:v>
                </c:pt>
                <c:pt idx="11">
                  <c:v>783.28448486328125</c:v>
                </c:pt>
                <c:pt idx="12">
                  <c:v>782.31097412109375</c:v>
                </c:pt>
                <c:pt idx="13">
                  <c:v>781.44989013671875</c:v>
                </c:pt>
                <c:pt idx="14">
                  <c:v>780.4423828125</c:v>
                </c:pt>
                <c:pt idx="15">
                  <c:v>779.66278076171875</c:v>
                </c:pt>
                <c:pt idx="16">
                  <c:v>778.82806396484375</c:v>
                </c:pt>
                <c:pt idx="17">
                  <c:v>778.029052734375</c:v>
                </c:pt>
                <c:pt idx="18">
                  <c:v>777.01397705078125</c:v>
                </c:pt>
                <c:pt idx="19">
                  <c:v>776.2027587890625</c:v>
                </c:pt>
                <c:pt idx="20">
                  <c:v>775.977294921875</c:v>
                </c:pt>
                <c:pt idx="21">
                  <c:v>775.90020751953125</c:v>
                </c:pt>
                <c:pt idx="22">
                  <c:v>775.84710693359375</c:v>
                </c:pt>
                <c:pt idx="23">
                  <c:v>775.5816650390625</c:v>
                </c:pt>
                <c:pt idx="24">
                  <c:v>775.17962646484375</c:v>
                </c:pt>
                <c:pt idx="25">
                  <c:v>775.14495849609375</c:v>
                </c:pt>
                <c:pt idx="26">
                  <c:v>775.126708984375</c:v>
                </c:pt>
                <c:pt idx="27">
                  <c:v>775.126708984375</c:v>
                </c:pt>
                <c:pt idx="28">
                  <c:v>775.126708984375</c:v>
                </c:pt>
                <c:pt idx="29">
                  <c:v>775.1201171875</c:v>
                </c:pt>
                <c:pt idx="30">
                  <c:v>775.1138916015625</c:v>
                </c:pt>
                <c:pt idx="31">
                  <c:v>775.06689453125</c:v>
                </c:pt>
                <c:pt idx="32">
                  <c:v>775.00799560546875</c:v>
                </c:pt>
                <c:pt idx="33">
                  <c:v>775.00433349609375</c:v>
                </c:pt>
                <c:pt idx="34">
                  <c:v>775.00433349609375</c:v>
                </c:pt>
                <c:pt idx="35">
                  <c:v>775.00439453125</c:v>
                </c:pt>
                <c:pt idx="36">
                  <c:v>775.00439453125</c:v>
                </c:pt>
                <c:pt idx="37">
                  <c:v>774.9796142578125</c:v>
                </c:pt>
                <c:pt idx="38">
                  <c:v>774.9761962890625</c:v>
                </c:pt>
                <c:pt idx="39">
                  <c:v>774.97625732421875</c:v>
                </c:pt>
                <c:pt idx="40">
                  <c:v>774.97637939453125</c:v>
                </c:pt>
                <c:pt idx="41">
                  <c:v>774.9764404296875</c:v>
                </c:pt>
                <c:pt idx="42">
                  <c:v>774.976318359375</c:v>
                </c:pt>
                <c:pt idx="43">
                  <c:v>774.97625732421875</c:v>
                </c:pt>
                <c:pt idx="44">
                  <c:v>774.97625732421875</c:v>
                </c:pt>
                <c:pt idx="45">
                  <c:v>774.97625732421875</c:v>
                </c:pt>
                <c:pt idx="46">
                  <c:v>774.976318359375</c:v>
                </c:pt>
                <c:pt idx="47">
                  <c:v>774.976318359375</c:v>
                </c:pt>
                <c:pt idx="48">
                  <c:v>774.97625732421875</c:v>
                </c:pt>
                <c:pt idx="49">
                  <c:v>774.97625732421875</c:v>
                </c:pt>
                <c:pt idx="50">
                  <c:v>774.97625732421875</c:v>
                </c:pt>
                <c:pt idx="51">
                  <c:v>774.97625732421875</c:v>
                </c:pt>
                <c:pt idx="52">
                  <c:v>774.9761962890625</c:v>
                </c:pt>
                <c:pt idx="53">
                  <c:v>774.9761962890625</c:v>
                </c:pt>
                <c:pt idx="54">
                  <c:v>774.9761962890625</c:v>
                </c:pt>
                <c:pt idx="55">
                  <c:v>774.9761962890625</c:v>
                </c:pt>
                <c:pt idx="56">
                  <c:v>774.9761962890625</c:v>
                </c:pt>
                <c:pt idx="57">
                  <c:v>774.97625732421875</c:v>
                </c:pt>
                <c:pt idx="58">
                  <c:v>774.97625732421875</c:v>
                </c:pt>
                <c:pt idx="59">
                  <c:v>774.976318359375</c:v>
                </c:pt>
                <c:pt idx="60">
                  <c:v>774.976318359375</c:v>
                </c:pt>
                <c:pt idx="61">
                  <c:v>774.97625732421875</c:v>
                </c:pt>
                <c:pt idx="62">
                  <c:v>774.976318359375</c:v>
                </c:pt>
                <c:pt idx="63">
                  <c:v>774.97637939453125</c:v>
                </c:pt>
                <c:pt idx="64">
                  <c:v>774.97637939453125</c:v>
                </c:pt>
                <c:pt idx="65">
                  <c:v>774.97637939453125</c:v>
                </c:pt>
                <c:pt idx="66">
                  <c:v>774.97637939453125</c:v>
                </c:pt>
                <c:pt idx="67">
                  <c:v>774.976318359375</c:v>
                </c:pt>
                <c:pt idx="68">
                  <c:v>774.976318359375</c:v>
                </c:pt>
                <c:pt idx="69">
                  <c:v>774.976318359375</c:v>
                </c:pt>
                <c:pt idx="70">
                  <c:v>774.97625732421875</c:v>
                </c:pt>
                <c:pt idx="71">
                  <c:v>774.9761962890625</c:v>
                </c:pt>
                <c:pt idx="72">
                  <c:v>774.976318359375</c:v>
                </c:pt>
                <c:pt idx="73">
                  <c:v>774.976318359375</c:v>
                </c:pt>
                <c:pt idx="74">
                  <c:v>774.976318359375</c:v>
                </c:pt>
                <c:pt idx="75">
                  <c:v>774.97637939453125</c:v>
                </c:pt>
                <c:pt idx="76">
                  <c:v>774.97637939453125</c:v>
                </c:pt>
                <c:pt idx="77">
                  <c:v>774.97637939453125</c:v>
                </c:pt>
                <c:pt idx="78">
                  <c:v>774.97637939453125</c:v>
                </c:pt>
                <c:pt idx="79">
                  <c:v>774.97637939453125</c:v>
                </c:pt>
                <c:pt idx="80">
                  <c:v>774.97637939453125</c:v>
                </c:pt>
                <c:pt idx="81">
                  <c:v>774.97637939453125</c:v>
                </c:pt>
                <c:pt idx="82">
                  <c:v>774.9764404296875</c:v>
                </c:pt>
                <c:pt idx="83">
                  <c:v>774.9764404296875</c:v>
                </c:pt>
                <c:pt idx="84">
                  <c:v>774.97637939453125</c:v>
                </c:pt>
                <c:pt idx="85">
                  <c:v>774.97637939453125</c:v>
                </c:pt>
                <c:pt idx="86">
                  <c:v>774.976318359375</c:v>
                </c:pt>
                <c:pt idx="87">
                  <c:v>774.976318359375</c:v>
                </c:pt>
                <c:pt idx="88">
                  <c:v>774.976318359375</c:v>
                </c:pt>
                <c:pt idx="89">
                  <c:v>774.9764404296875</c:v>
                </c:pt>
                <c:pt idx="90">
                  <c:v>774.9764404296875</c:v>
                </c:pt>
                <c:pt idx="91">
                  <c:v>774.9764404296875</c:v>
                </c:pt>
                <c:pt idx="92">
                  <c:v>774.97650146484375</c:v>
                </c:pt>
                <c:pt idx="93">
                  <c:v>774.97650146484375</c:v>
                </c:pt>
                <c:pt idx="94">
                  <c:v>774.9764404296875</c:v>
                </c:pt>
                <c:pt idx="95">
                  <c:v>774.9764404296875</c:v>
                </c:pt>
                <c:pt idx="96">
                  <c:v>774.9764404296875</c:v>
                </c:pt>
                <c:pt idx="97">
                  <c:v>774.97637939453125</c:v>
                </c:pt>
                <c:pt idx="98">
                  <c:v>774.976318359375</c:v>
                </c:pt>
                <c:pt idx="99">
                  <c:v>774.976318359375</c:v>
                </c:pt>
                <c:pt idx="100">
                  <c:v>774.97637939453125</c:v>
                </c:pt>
                <c:pt idx="101">
                  <c:v>774.97637939453125</c:v>
                </c:pt>
                <c:pt idx="102">
                  <c:v>774.97637939453125</c:v>
                </c:pt>
                <c:pt idx="103">
                  <c:v>774.97637939453125</c:v>
                </c:pt>
                <c:pt idx="104">
                  <c:v>774.97637939453125</c:v>
                </c:pt>
                <c:pt idx="105">
                  <c:v>774.97637939453125</c:v>
                </c:pt>
                <c:pt idx="106">
                  <c:v>774.976318359375</c:v>
                </c:pt>
                <c:pt idx="107">
                  <c:v>774.976318359375</c:v>
                </c:pt>
                <c:pt idx="108">
                  <c:v>774.976318359375</c:v>
                </c:pt>
                <c:pt idx="109">
                  <c:v>774.97625732421875</c:v>
                </c:pt>
                <c:pt idx="110">
                  <c:v>774.97625732421875</c:v>
                </c:pt>
                <c:pt idx="111">
                  <c:v>774.97625732421875</c:v>
                </c:pt>
                <c:pt idx="112">
                  <c:v>774.97625732421875</c:v>
                </c:pt>
                <c:pt idx="113">
                  <c:v>774.97625732421875</c:v>
                </c:pt>
                <c:pt idx="114">
                  <c:v>774.97625732421875</c:v>
                </c:pt>
                <c:pt idx="115">
                  <c:v>774.9761962890625</c:v>
                </c:pt>
                <c:pt idx="116">
                  <c:v>774.9761962890625</c:v>
                </c:pt>
                <c:pt idx="117">
                  <c:v>774.9761962890625</c:v>
                </c:pt>
                <c:pt idx="118">
                  <c:v>774.9761962890625</c:v>
                </c:pt>
                <c:pt idx="119">
                  <c:v>774.9761962890625</c:v>
                </c:pt>
                <c:pt idx="120">
                  <c:v>774.9761962890625</c:v>
                </c:pt>
                <c:pt idx="121">
                  <c:v>774.9761962890625</c:v>
                </c:pt>
                <c:pt idx="122">
                  <c:v>774.97625732421875</c:v>
                </c:pt>
                <c:pt idx="123">
                  <c:v>774.97625732421875</c:v>
                </c:pt>
                <c:pt idx="124">
                  <c:v>774.97625732421875</c:v>
                </c:pt>
                <c:pt idx="125">
                  <c:v>774.976318359375</c:v>
                </c:pt>
                <c:pt idx="126">
                  <c:v>774.976318359375</c:v>
                </c:pt>
                <c:pt idx="127">
                  <c:v>774.976318359375</c:v>
                </c:pt>
                <c:pt idx="128">
                  <c:v>774.9761962890625</c:v>
                </c:pt>
                <c:pt idx="129">
                  <c:v>774.9761962890625</c:v>
                </c:pt>
                <c:pt idx="130">
                  <c:v>774.9761962890625</c:v>
                </c:pt>
                <c:pt idx="131">
                  <c:v>774.9761962890625</c:v>
                </c:pt>
                <c:pt idx="132">
                  <c:v>774.9761962890625</c:v>
                </c:pt>
                <c:pt idx="133">
                  <c:v>774.9761962890625</c:v>
                </c:pt>
                <c:pt idx="134">
                  <c:v>774.9761962890625</c:v>
                </c:pt>
                <c:pt idx="135">
                  <c:v>774.97625732421875</c:v>
                </c:pt>
                <c:pt idx="136">
                  <c:v>774.97625732421875</c:v>
                </c:pt>
                <c:pt idx="137">
                  <c:v>774.97625732421875</c:v>
                </c:pt>
                <c:pt idx="138">
                  <c:v>774.9761962890625</c:v>
                </c:pt>
                <c:pt idx="139">
                  <c:v>774.97613525390625</c:v>
                </c:pt>
                <c:pt idx="140">
                  <c:v>774.97613525390625</c:v>
                </c:pt>
                <c:pt idx="141">
                  <c:v>774.97613525390625</c:v>
                </c:pt>
                <c:pt idx="142">
                  <c:v>774.97613525390625</c:v>
                </c:pt>
                <c:pt idx="143">
                  <c:v>774.9761962890625</c:v>
                </c:pt>
                <c:pt idx="144">
                  <c:v>774.9761962890625</c:v>
                </c:pt>
                <c:pt idx="145">
                  <c:v>774.97613525390625</c:v>
                </c:pt>
                <c:pt idx="146">
                  <c:v>774.97613525390625</c:v>
                </c:pt>
                <c:pt idx="147">
                  <c:v>774.97613525390625</c:v>
                </c:pt>
                <c:pt idx="148">
                  <c:v>774.97613525390625</c:v>
                </c:pt>
                <c:pt idx="149">
                  <c:v>774.97613525390625</c:v>
                </c:pt>
                <c:pt idx="150">
                  <c:v>774.9761962890625</c:v>
                </c:pt>
                <c:pt idx="151">
                  <c:v>774.97613525390625</c:v>
                </c:pt>
                <c:pt idx="152">
                  <c:v>774.97613525390625</c:v>
                </c:pt>
                <c:pt idx="153">
                  <c:v>774.9761962890625</c:v>
                </c:pt>
                <c:pt idx="154">
                  <c:v>774.9761962890625</c:v>
                </c:pt>
                <c:pt idx="155">
                  <c:v>774.97613525390625</c:v>
                </c:pt>
                <c:pt idx="156">
                  <c:v>774.97613525390625</c:v>
                </c:pt>
                <c:pt idx="157">
                  <c:v>774.97613525390625</c:v>
                </c:pt>
                <c:pt idx="158">
                  <c:v>774.97613525390625</c:v>
                </c:pt>
                <c:pt idx="159">
                  <c:v>774.97613525390625</c:v>
                </c:pt>
                <c:pt idx="160">
                  <c:v>774.97613525390625</c:v>
                </c:pt>
                <c:pt idx="161">
                  <c:v>774.97613525390625</c:v>
                </c:pt>
                <c:pt idx="162">
                  <c:v>774.97607421875</c:v>
                </c:pt>
                <c:pt idx="163">
                  <c:v>774.97607421875</c:v>
                </c:pt>
                <c:pt idx="164">
                  <c:v>774.97607421875</c:v>
                </c:pt>
                <c:pt idx="165">
                  <c:v>774.97613525390625</c:v>
                </c:pt>
                <c:pt idx="166">
                  <c:v>774.97613525390625</c:v>
                </c:pt>
                <c:pt idx="167">
                  <c:v>774.97613525390625</c:v>
                </c:pt>
                <c:pt idx="168">
                  <c:v>774.97613525390625</c:v>
                </c:pt>
                <c:pt idx="169">
                  <c:v>774.97607421875</c:v>
                </c:pt>
                <c:pt idx="170">
                  <c:v>774.97607421875</c:v>
                </c:pt>
                <c:pt idx="171">
                  <c:v>774.97601318359375</c:v>
                </c:pt>
                <c:pt idx="172">
                  <c:v>774.97601318359375</c:v>
                </c:pt>
                <c:pt idx="173">
                  <c:v>774.97607421875</c:v>
                </c:pt>
                <c:pt idx="174">
                  <c:v>774.97607421875</c:v>
                </c:pt>
                <c:pt idx="175">
                  <c:v>774.97601318359375</c:v>
                </c:pt>
                <c:pt idx="176">
                  <c:v>774.97607421875</c:v>
                </c:pt>
                <c:pt idx="177">
                  <c:v>774.97607421875</c:v>
                </c:pt>
                <c:pt idx="178">
                  <c:v>774.97607421875</c:v>
                </c:pt>
                <c:pt idx="179">
                  <c:v>774.97607421875</c:v>
                </c:pt>
                <c:pt idx="180">
                  <c:v>774.97607421875</c:v>
                </c:pt>
                <c:pt idx="181">
                  <c:v>774.97607421875</c:v>
                </c:pt>
                <c:pt idx="182">
                  <c:v>774.97607421875</c:v>
                </c:pt>
                <c:pt idx="183">
                  <c:v>774.97613525390625</c:v>
                </c:pt>
                <c:pt idx="184">
                  <c:v>774.9761962890625</c:v>
                </c:pt>
                <c:pt idx="185">
                  <c:v>774.97613525390625</c:v>
                </c:pt>
                <c:pt idx="186">
                  <c:v>774.97601318359375</c:v>
                </c:pt>
                <c:pt idx="187">
                  <c:v>774.97607421875</c:v>
                </c:pt>
                <c:pt idx="188">
                  <c:v>774.97607421875</c:v>
                </c:pt>
                <c:pt idx="189">
                  <c:v>774.97607421875</c:v>
                </c:pt>
                <c:pt idx="190">
                  <c:v>774.97613525390625</c:v>
                </c:pt>
                <c:pt idx="191">
                  <c:v>774.97613525390625</c:v>
                </c:pt>
                <c:pt idx="192">
                  <c:v>774.97613525390625</c:v>
                </c:pt>
                <c:pt idx="193">
                  <c:v>774.97613525390625</c:v>
                </c:pt>
                <c:pt idx="194">
                  <c:v>774.9761962890625</c:v>
                </c:pt>
                <c:pt idx="195">
                  <c:v>774.97625732421875</c:v>
                </c:pt>
                <c:pt idx="196">
                  <c:v>774.97613525390625</c:v>
                </c:pt>
                <c:pt idx="197">
                  <c:v>774.97613525390625</c:v>
                </c:pt>
                <c:pt idx="198">
                  <c:v>774.97613525390625</c:v>
                </c:pt>
                <c:pt idx="199">
                  <c:v>774.9761962890625</c:v>
                </c:pt>
                <c:pt idx="200">
                  <c:v>774.97625732421795</c:v>
                </c:pt>
              </c:numCache>
            </c:numRef>
          </c:yVal>
          <c:smooth val="1"/>
          <c:extLst>
            <c:ext xmlns:c16="http://schemas.microsoft.com/office/drawing/2014/chart" uri="{C3380CC4-5D6E-409C-BE32-E72D297353CC}">
              <c16:uniqueId val="{00000001-4F52-460D-A8CD-4C34122B83A5}"/>
            </c:ext>
          </c:extLst>
        </c:ser>
        <c:dLbls>
          <c:showLegendKey val="0"/>
          <c:showVal val="0"/>
          <c:showCatName val="0"/>
          <c:showSerName val="0"/>
          <c:showPercent val="0"/>
          <c:showBubbleSize val="0"/>
        </c:dLbls>
        <c:axId val="424407424"/>
        <c:axId val="424409344"/>
      </c:scatterChart>
      <c:valAx>
        <c:axId val="424407424"/>
        <c:scaling>
          <c:orientation val="minMax"/>
        </c:scaling>
        <c:delete val="0"/>
        <c:axPos val="b"/>
        <c:majorGridlines>
          <c:spPr>
            <a:ln w="9525" cap="flat" cmpd="sng" algn="ctr">
              <a:solidFill>
                <a:schemeClr val="tx1">
                  <a:lumMod val="15000"/>
                  <a:lumOff val="85000"/>
                </a:schemeClr>
              </a:solidFill>
              <a:round/>
            </a:ln>
            <a:effectLst/>
          </c:spPr>
        </c:majorGridlines>
        <c:title>
          <c:tx>
            <c:rich>
              <a:bodyPr/>
              <a:lstStyle/>
              <a:p>
                <a:pPr>
                  <a:defRPr/>
                </a:pPr>
                <a:r>
                  <a:rPr lang="en-US">
                    <a:latin typeface="Times New Roman" panose="02020603050405020304" pitchFamily="18" charset="0"/>
                    <a:cs typeface="Times New Roman" panose="02020603050405020304" pitchFamily="18" charset="0"/>
                  </a:rPr>
                  <a:t>time (ms)</a:t>
                </a:r>
              </a:p>
            </c:rich>
          </c:tx>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24409344"/>
        <c:crosses val="autoZero"/>
        <c:crossBetween val="midCat"/>
      </c:valAx>
      <c:valAx>
        <c:axId val="424409344"/>
        <c:scaling>
          <c:orientation val="minMax"/>
        </c:scaling>
        <c:delete val="0"/>
        <c:axPos val="l"/>
        <c:majorGridlines>
          <c:spPr>
            <a:ln w="9525" cap="flat" cmpd="sng" algn="ctr">
              <a:solidFill>
                <a:schemeClr val="tx1">
                  <a:lumMod val="15000"/>
                  <a:lumOff val="85000"/>
                </a:schemeClr>
              </a:solidFill>
              <a:round/>
            </a:ln>
            <a:effectLst/>
          </c:spPr>
        </c:majorGridlines>
        <c:title>
          <c:tx>
            <c:rich>
              <a:bodyPr/>
              <a:lstStyle/>
              <a:p>
                <a:pPr>
                  <a:defRPr/>
                </a:pPr>
                <a:r>
                  <a:rPr lang="en-US">
                    <a:latin typeface="Times New Roman" panose="02020603050405020304" pitchFamily="18" charset="0"/>
                    <a:cs typeface="Times New Roman" panose="02020603050405020304" pitchFamily="18" charset="0"/>
                  </a:rPr>
                  <a:t>velocity (m/s)</a:t>
                </a:r>
              </a:p>
            </c:rich>
          </c:tx>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24407424"/>
        <c:crosses val="autoZero"/>
        <c:crossBetween val="midCat"/>
      </c:valAx>
    </c:plotArea>
    <c:legend>
      <c:legendPos val="r"/>
      <c:overlay val="0"/>
      <c:txPr>
        <a:bodyPr/>
        <a:lstStyle/>
        <a:p>
          <a:pPr>
            <a:defRPr>
              <a:latin typeface="Times New Roman" panose="02020603050405020304" pitchFamily="18" charset="0"/>
              <a:cs typeface="Times New Roman" panose="02020603050405020304" pitchFamily="18" charset="0"/>
            </a:defRPr>
          </a:pPr>
          <a:endParaRPr lang="en-US"/>
        </a:p>
      </c:txPr>
    </c:legend>
    <c:plotVisOnly val="1"/>
    <c:dispBlanksAs val="gap"/>
    <c:showDLblsOverMax val="0"/>
    <c:extLst/>
  </c:chart>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0"/>
          <c:tx>
            <c:strRef>
              <c:f>'90-0'!$B$2</c:f>
              <c:strCache>
                <c:ptCount val="1"/>
                <c:pt idx="0">
                  <c:v>Velocity 90/0</c:v>
                </c:pt>
              </c:strCache>
            </c:strRef>
          </c:tx>
          <c:marker>
            <c:symbol val="none"/>
          </c:marker>
          <c:xVal>
            <c:numRef>
              <c:f>'90-0'!$A$3:$A$203</c:f>
              <c:numCache>
                <c:formatCode>General</c:formatCode>
                <c:ptCount val="201"/>
                <c:pt idx="0">
                  <c:v>0</c:v>
                </c:pt>
                <c:pt idx="1">
                  <c:v>1.1802529916167259E-3</c:v>
                </c:pt>
                <c:pt idx="2">
                  <c:v>2.0495511125773191E-3</c:v>
                </c:pt>
                <c:pt idx="3">
                  <c:v>3.2100270036607981E-3</c:v>
                </c:pt>
                <c:pt idx="4">
                  <c:v>4.0824562311172485E-3</c:v>
                </c:pt>
                <c:pt idx="5">
                  <c:v>5.239817313849926E-3</c:v>
                </c:pt>
                <c:pt idx="6">
                  <c:v>6.1025675386190414E-3</c:v>
                </c:pt>
                <c:pt idx="7">
                  <c:v>7.2522531263530254E-3</c:v>
                </c:pt>
                <c:pt idx="8">
                  <c:v>8.1157637760043144E-3</c:v>
                </c:pt>
                <c:pt idx="9">
                  <c:v>9.2650782316923141E-3</c:v>
                </c:pt>
                <c:pt idx="10">
                  <c:v>1.0127012617886066E-2</c:v>
                </c:pt>
                <c:pt idx="11">
                  <c:v>1.1278263293206692E-2</c:v>
                </c:pt>
                <c:pt idx="12">
                  <c:v>1.2141820974647999E-2</c:v>
                </c:pt>
                <c:pt idx="13">
                  <c:v>1.3001015409827232E-2</c:v>
                </c:pt>
                <c:pt idx="14">
                  <c:v>1.4142143540084362E-2</c:v>
                </c:pt>
                <c:pt idx="15">
                  <c:v>1.5006047673523426E-2</c:v>
                </c:pt>
                <c:pt idx="16">
                  <c:v>1.6154604032635689E-2</c:v>
                </c:pt>
                <c:pt idx="17">
                  <c:v>1.7268577590584755E-2</c:v>
                </c:pt>
                <c:pt idx="18">
                  <c:v>1.80463045835495E-2</c:v>
                </c:pt>
                <c:pt idx="19">
                  <c:v>1.90306156873703E-2</c:v>
                </c:pt>
                <c:pt idx="20">
                  <c:v>2.0180033519864082E-2</c:v>
                </c:pt>
                <c:pt idx="21">
                  <c:v>2.1046575158834457E-2</c:v>
                </c:pt>
                <c:pt idx="22">
                  <c:v>2.2072721272706985E-2</c:v>
                </c:pt>
                <c:pt idx="23">
                  <c:v>2.3042429238557816E-2</c:v>
                </c:pt>
                <c:pt idx="24">
                  <c:v>2.4142475798726082E-2</c:v>
                </c:pt>
                <c:pt idx="25">
                  <c:v>2.5009265169501305E-2</c:v>
                </c:pt>
                <c:pt idx="26">
                  <c:v>2.6159539818763733E-2</c:v>
                </c:pt>
                <c:pt idx="27">
                  <c:v>2.7093129232525826E-2</c:v>
                </c:pt>
                <c:pt idx="28">
                  <c:v>2.8128346428275108E-2</c:v>
                </c:pt>
                <c:pt idx="29">
                  <c:v>2.910621277987957E-2</c:v>
                </c:pt>
                <c:pt idx="30">
                  <c:v>3.0036333948373795E-2</c:v>
                </c:pt>
                <c:pt idx="31">
                  <c:v>3.1046893447637558E-2</c:v>
                </c:pt>
                <c:pt idx="32">
                  <c:v>3.2003220170736313E-2</c:v>
                </c:pt>
                <c:pt idx="33">
                  <c:v>3.3031120896339417E-2</c:v>
                </c:pt>
                <c:pt idx="34">
                  <c:v>3.4022022038698196E-2</c:v>
                </c:pt>
                <c:pt idx="35">
                  <c:v>3.5072982311248779E-2</c:v>
                </c:pt>
                <c:pt idx="36">
                  <c:v>3.6084923893213272E-2</c:v>
                </c:pt>
                <c:pt idx="37">
                  <c:v>3.7071730941534042E-2</c:v>
                </c:pt>
                <c:pt idx="38">
                  <c:v>3.8023397326469421E-2</c:v>
                </c:pt>
                <c:pt idx="39">
                  <c:v>3.9029926061630249E-2</c:v>
                </c:pt>
                <c:pt idx="40">
                  <c:v>4.0004272013902664E-2</c:v>
                </c:pt>
                <c:pt idx="41">
                  <c:v>4.1032359004020691E-2</c:v>
                </c:pt>
                <c:pt idx="42">
                  <c:v>4.2019248008728027E-2</c:v>
                </c:pt>
                <c:pt idx="43">
                  <c:v>4.3048512190580368E-2</c:v>
                </c:pt>
                <c:pt idx="44">
                  <c:v>4.4018987566232681E-2</c:v>
                </c:pt>
                <c:pt idx="45">
                  <c:v>4.5029513537883759E-2</c:v>
                </c:pt>
                <c:pt idx="46">
                  <c:v>4.6050574630498886E-2</c:v>
                </c:pt>
                <c:pt idx="47">
                  <c:v>4.7032725065946579E-2</c:v>
                </c:pt>
                <c:pt idx="48">
                  <c:v>4.8063855618238449E-2</c:v>
                </c:pt>
                <c:pt idx="49">
                  <c:v>4.9060545861721039E-2</c:v>
                </c:pt>
                <c:pt idx="50">
                  <c:v>5.0019405782222748E-2</c:v>
                </c:pt>
                <c:pt idx="51">
                  <c:v>5.1022093743085861E-2</c:v>
                </c:pt>
                <c:pt idx="52">
                  <c:v>5.2047230303287506E-2</c:v>
                </c:pt>
                <c:pt idx="53">
                  <c:v>5.3053654730319977E-2</c:v>
                </c:pt>
                <c:pt idx="54">
                  <c:v>5.4036755114793777E-2</c:v>
                </c:pt>
                <c:pt idx="55">
                  <c:v>5.5053897202014923E-2</c:v>
                </c:pt>
                <c:pt idx="56">
                  <c:v>5.6047748774290085E-2</c:v>
                </c:pt>
                <c:pt idx="57">
                  <c:v>5.702555924654007E-2</c:v>
                </c:pt>
                <c:pt idx="58">
                  <c:v>5.8032289147377014E-2</c:v>
                </c:pt>
                <c:pt idx="59">
                  <c:v>5.9024527668952942E-2</c:v>
                </c:pt>
                <c:pt idx="60">
                  <c:v>6.0042344033718109E-2</c:v>
                </c:pt>
                <c:pt idx="61">
                  <c:v>6.1037395149469376E-2</c:v>
                </c:pt>
                <c:pt idx="62">
                  <c:v>6.2017403542995453E-2</c:v>
                </c:pt>
                <c:pt idx="63">
                  <c:v>6.3020437955856323E-2</c:v>
                </c:pt>
                <c:pt idx="64">
                  <c:v>6.4011484384536743E-2</c:v>
                </c:pt>
                <c:pt idx="65">
                  <c:v>6.5024204552173615E-2</c:v>
                </c:pt>
                <c:pt idx="66">
                  <c:v>6.6024944186210632E-2</c:v>
                </c:pt>
                <c:pt idx="67">
                  <c:v>6.7024178802967072E-2</c:v>
                </c:pt>
                <c:pt idx="68">
                  <c:v>6.8033218383789063E-2</c:v>
                </c:pt>
                <c:pt idx="69">
                  <c:v>6.9023095071315765E-2</c:v>
                </c:pt>
                <c:pt idx="70">
                  <c:v>7.0003993809223175E-2</c:v>
                </c:pt>
                <c:pt idx="71">
                  <c:v>7.1025371551513672E-2</c:v>
                </c:pt>
                <c:pt idx="72">
                  <c:v>7.2083212435245514E-2</c:v>
                </c:pt>
                <c:pt idx="73">
                  <c:v>7.3151051998138428E-2</c:v>
                </c:pt>
                <c:pt idx="74">
                  <c:v>7.4252419173717499E-2</c:v>
                </c:pt>
                <c:pt idx="75">
                  <c:v>7.5085148215293884E-2</c:v>
                </c:pt>
                <c:pt idx="76">
                  <c:v>7.6203793287277222E-2</c:v>
                </c:pt>
                <c:pt idx="77">
                  <c:v>7.7054455876350403E-2</c:v>
                </c:pt>
                <c:pt idx="78">
                  <c:v>7.8212566673755646E-2</c:v>
                </c:pt>
                <c:pt idx="79">
                  <c:v>7.9086944460868835E-2</c:v>
                </c:pt>
                <c:pt idx="80">
                  <c:v>8.0235779285430908E-2</c:v>
                </c:pt>
                <c:pt idx="81">
                  <c:v>8.1093408167362213E-2</c:v>
                </c:pt>
                <c:pt idx="82">
                  <c:v>8.2236729562282562E-2</c:v>
                </c:pt>
                <c:pt idx="83">
                  <c:v>8.3073414862155914E-2</c:v>
                </c:pt>
                <c:pt idx="84">
                  <c:v>8.4190145134925842E-2</c:v>
                </c:pt>
                <c:pt idx="85">
                  <c:v>8.5039101541042328E-2</c:v>
                </c:pt>
                <c:pt idx="86">
                  <c:v>8.6183644831180573E-2</c:v>
                </c:pt>
                <c:pt idx="87">
                  <c:v>8.7045557796955109E-2</c:v>
                </c:pt>
                <c:pt idx="88">
                  <c:v>8.8212035596370697E-2</c:v>
                </c:pt>
                <c:pt idx="89">
                  <c:v>8.9061625301837921E-2</c:v>
                </c:pt>
                <c:pt idx="90">
                  <c:v>9.0189568698406219E-2</c:v>
                </c:pt>
                <c:pt idx="91">
                  <c:v>9.1012917459011078E-2</c:v>
                </c:pt>
                <c:pt idx="92">
                  <c:v>9.2156298458576202E-2</c:v>
                </c:pt>
                <c:pt idx="93">
                  <c:v>9.3033023178577423E-2</c:v>
                </c:pt>
                <c:pt idx="94">
                  <c:v>9.4199076294898987E-2</c:v>
                </c:pt>
                <c:pt idx="95">
                  <c:v>9.5071524381637573E-2</c:v>
                </c:pt>
                <c:pt idx="96">
                  <c:v>9.6234306693077087E-2</c:v>
                </c:pt>
                <c:pt idx="97">
                  <c:v>9.7106277942657471E-2</c:v>
                </c:pt>
                <c:pt idx="98">
                  <c:v>9.8268859088420868E-2</c:v>
                </c:pt>
                <c:pt idx="99">
                  <c:v>9.9138781428337097E-2</c:v>
                </c:pt>
                <c:pt idx="100">
                  <c:v>0.100007064640522</c:v>
                </c:pt>
                <c:pt idx="101">
                  <c:v>0.10116525739431381</c:v>
                </c:pt>
                <c:pt idx="102">
                  <c:v>0.10203628242015839</c:v>
                </c:pt>
                <c:pt idx="103">
                  <c:v>0.1032000333070755</c:v>
                </c:pt>
                <c:pt idx="104">
                  <c:v>0.10407392680644989</c:v>
                </c:pt>
                <c:pt idx="105">
                  <c:v>0.10524038970470428</c:v>
                </c:pt>
                <c:pt idx="106">
                  <c:v>0.1061156690120697</c:v>
                </c:pt>
                <c:pt idx="107">
                  <c:v>0.10727895796298981</c:v>
                </c:pt>
                <c:pt idx="108">
                  <c:v>0.10815148800611496</c:v>
                </c:pt>
                <c:pt idx="109">
                  <c:v>0.10926749557256699</c:v>
                </c:pt>
                <c:pt idx="110">
                  <c:v>0.11008613556623459</c:v>
                </c:pt>
                <c:pt idx="111">
                  <c:v>0.11116731911897659</c:v>
                </c:pt>
                <c:pt idx="112">
                  <c:v>0.11227452009916306</c:v>
                </c:pt>
                <c:pt idx="113">
                  <c:v>0.11311347037553787</c:v>
                </c:pt>
                <c:pt idx="114">
                  <c:v>0.1142357736825943</c:v>
                </c:pt>
                <c:pt idx="115">
                  <c:v>0.11506090313196182</c:v>
                </c:pt>
                <c:pt idx="116">
                  <c:v>0.11610719561576843</c:v>
                </c:pt>
                <c:pt idx="117">
                  <c:v>0.11716515570878983</c:v>
                </c:pt>
                <c:pt idx="118">
                  <c:v>0.1182754784822464</c:v>
                </c:pt>
                <c:pt idx="119">
                  <c:v>0.11912868171930313</c:v>
                </c:pt>
                <c:pt idx="120">
                  <c:v>0.12025069445371628</c:v>
                </c:pt>
                <c:pt idx="121">
                  <c:v>0.12107643485069275</c:v>
                </c:pt>
                <c:pt idx="122">
                  <c:v>0.12215468287467957</c:v>
                </c:pt>
                <c:pt idx="123">
                  <c:v>0.12319345772266388</c:v>
                </c:pt>
                <c:pt idx="124">
                  <c:v>0.12418945878744125</c:v>
                </c:pt>
                <c:pt idx="125">
                  <c:v>0.12517358362674713</c:v>
                </c:pt>
                <c:pt idx="126">
                  <c:v>0.12614646553993225</c:v>
                </c:pt>
                <c:pt idx="127">
                  <c:v>0.12711438536643982</c:v>
                </c:pt>
                <c:pt idx="128">
                  <c:v>0.12808004021644592</c:v>
                </c:pt>
                <c:pt idx="129">
                  <c:v>0.12905417382717133</c:v>
                </c:pt>
                <c:pt idx="130">
                  <c:v>0.13005387783050537</c:v>
                </c:pt>
                <c:pt idx="131">
                  <c:v>0.13107123970985413</c:v>
                </c:pt>
                <c:pt idx="132">
                  <c:v>0.13208799064159393</c:v>
                </c:pt>
                <c:pt idx="133">
                  <c:v>0.13308733701705933</c:v>
                </c:pt>
                <c:pt idx="134">
                  <c:v>0.13409557938575745</c:v>
                </c:pt>
                <c:pt idx="135">
                  <c:v>0.13511961698532104</c:v>
                </c:pt>
                <c:pt idx="136">
                  <c:v>0.13613240420818329</c:v>
                </c:pt>
                <c:pt idx="137">
                  <c:v>0.13713791966438293</c:v>
                </c:pt>
                <c:pt idx="138">
                  <c:v>0.13814985752105713</c:v>
                </c:pt>
                <c:pt idx="139">
                  <c:v>0.13917228579521179</c:v>
                </c:pt>
                <c:pt idx="140">
                  <c:v>0.1402028501033783</c:v>
                </c:pt>
                <c:pt idx="141">
                  <c:v>0.14122132956981659</c:v>
                </c:pt>
                <c:pt idx="142">
                  <c:v>0.14224930107593536</c:v>
                </c:pt>
                <c:pt idx="143">
                  <c:v>0.14302849769592285</c:v>
                </c:pt>
                <c:pt idx="144">
                  <c:v>0.14406177401542664</c:v>
                </c:pt>
                <c:pt idx="145">
                  <c:v>0.14508676528930664</c:v>
                </c:pt>
                <c:pt idx="146">
                  <c:v>0.14611820876598358</c:v>
                </c:pt>
                <c:pt idx="147">
                  <c:v>0.14716678857803345</c:v>
                </c:pt>
                <c:pt idx="148">
                  <c:v>0.14819501340389252</c:v>
                </c:pt>
                <c:pt idx="149">
                  <c:v>0.14923575520515442</c:v>
                </c:pt>
                <c:pt idx="150">
                  <c:v>0.15002846717834473</c:v>
                </c:pt>
                <c:pt idx="151">
                  <c:v>0.15109705924987793</c:v>
                </c:pt>
                <c:pt idx="152">
                  <c:v>0.15217377245426178</c:v>
                </c:pt>
                <c:pt idx="153">
                  <c:v>0.15326045453548431</c:v>
                </c:pt>
                <c:pt idx="154">
                  <c:v>0.15405961871147156</c:v>
                </c:pt>
                <c:pt idx="155">
                  <c:v>0.15505640208721161</c:v>
                </c:pt>
                <c:pt idx="156">
                  <c:v>0.15619893372058868</c:v>
                </c:pt>
                <c:pt idx="157">
                  <c:v>0.15704116225242615</c:v>
                </c:pt>
                <c:pt idx="158">
                  <c:v>0.15818218886852264</c:v>
                </c:pt>
                <c:pt idx="159">
                  <c:v>0.15907742083072662</c:v>
                </c:pt>
                <c:pt idx="160">
                  <c:v>0.16015380620956421</c:v>
                </c:pt>
                <c:pt idx="161">
                  <c:v>0.16110199689865112</c:v>
                </c:pt>
                <c:pt idx="162">
                  <c:v>0.16212630271911621</c:v>
                </c:pt>
                <c:pt idx="163">
                  <c:v>0.16320796310901642</c:v>
                </c:pt>
                <c:pt idx="164">
                  <c:v>0.16409635543823242</c:v>
                </c:pt>
                <c:pt idx="165">
                  <c:v>0.16520678997039795</c:v>
                </c:pt>
                <c:pt idx="166">
                  <c:v>0.16607679426670074</c:v>
                </c:pt>
                <c:pt idx="167">
                  <c:v>0.16715031862258911</c:v>
                </c:pt>
                <c:pt idx="168">
                  <c:v>0.16802205145359039</c:v>
                </c:pt>
                <c:pt idx="169">
                  <c:v>0.16914620995521545</c:v>
                </c:pt>
                <c:pt idx="170">
                  <c:v>0.17006994783878326</c:v>
                </c:pt>
                <c:pt idx="171">
                  <c:v>0.17100942134857178</c:v>
                </c:pt>
                <c:pt idx="172">
                  <c:v>0.17220169305801392</c:v>
                </c:pt>
                <c:pt idx="173">
                  <c:v>0.17316712439060211</c:v>
                </c:pt>
                <c:pt idx="174">
                  <c:v>0.17414204776287079</c:v>
                </c:pt>
                <c:pt idx="175">
                  <c:v>0.17513385415077209</c:v>
                </c:pt>
                <c:pt idx="176">
                  <c:v>0.17616192996501923</c:v>
                </c:pt>
                <c:pt idx="177">
                  <c:v>0.1772516667842865</c:v>
                </c:pt>
                <c:pt idx="178">
                  <c:v>0.17811822891235352</c:v>
                </c:pt>
                <c:pt idx="179">
                  <c:v>0.17928272485733032</c:v>
                </c:pt>
                <c:pt idx="180">
                  <c:v>0.18014927208423615</c:v>
                </c:pt>
                <c:pt idx="181">
                  <c:v>0.18101602792739868</c:v>
                </c:pt>
                <c:pt idx="182">
                  <c:v>0.18216675519943237</c:v>
                </c:pt>
                <c:pt idx="183">
                  <c:v>0.18302139639854431</c:v>
                </c:pt>
                <c:pt idx="184">
                  <c:v>0.18418127298355103</c:v>
                </c:pt>
                <c:pt idx="185">
                  <c:v>0.18505269289016724</c:v>
                </c:pt>
                <c:pt idx="186">
                  <c:v>0.18621522188186646</c:v>
                </c:pt>
                <c:pt idx="187">
                  <c:v>0.18708793818950653</c:v>
                </c:pt>
                <c:pt idx="188">
                  <c:v>0.18825145065784454</c:v>
                </c:pt>
                <c:pt idx="189">
                  <c:v>0.1891266405582428</c:v>
                </c:pt>
                <c:pt idx="190">
                  <c:v>0.19000126421451569</c:v>
                </c:pt>
                <c:pt idx="191">
                  <c:v>0.1911642998456955</c:v>
                </c:pt>
                <c:pt idx="192">
                  <c:v>0.19203683733940125</c:v>
                </c:pt>
                <c:pt idx="193">
                  <c:v>0.19319796562194824</c:v>
                </c:pt>
                <c:pt idx="194">
                  <c:v>0.19406728446483612</c:v>
                </c:pt>
                <c:pt idx="195">
                  <c:v>0.19522352516651154</c:v>
                </c:pt>
                <c:pt idx="196">
                  <c:v>0.19609034061431885</c:v>
                </c:pt>
                <c:pt idx="197">
                  <c:v>0.19724828004837036</c:v>
                </c:pt>
                <c:pt idx="198">
                  <c:v>0.19810175895690918</c:v>
                </c:pt>
                <c:pt idx="199">
                  <c:v>0.19920244812965393</c:v>
                </c:pt>
                <c:pt idx="200">
                  <c:v>0.20000000298023224</c:v>
                </c:pt>
              </c:numCache>
            </c:numRef>
          </c:xVal>
          <c:yVal>
            <c:numRef>
              <c:f>'90-0'!$B$3:$B$203</c:f>
              <c:numCache>
                <c:formatCode>General</c:formatCode>
                <c:ptCount val="201"/>
                <c:pt idx="0">
                  <c:v>800</c:v>
                </c:pt>
                <c:pt idx="1">
                  <c:v>796.87188720703125</c:v>
                </c:pt>
                <c:pt idx="2">
                  <c:v>794.08624267578125</c:v>
                </c:pt>
                <c:pt idx="3">
                  <c:v>790.96527099609375</c:v>
                </c:pt>
                <c:pt idx="4">
                  <c:v>789.47003173828125</c:v>
                </c:pt>
                <c:pt idx="5">
                  <c:v>788.01739501953125</c:v>
                </c:pt>
                <c:pt idx="6">
                  <c:v>786.61065673828125</c:v>
                </c:pt>
                <c:pt idx="7">
                  <c:v>784.684326171875</c:v>
                </c:pt>
                <c:pt idx="8">
                  <c:v>783.5869140625</c:v>
                </c:pt>
                <c:pt idx="9">
                  <c:v>782.16363525390625</c:v>
                </c:pt>
                <c:pt idx="10">
                  <c:v>781.017578125</c:v>
                </c:pt>
                <c:pt idx="11">
                  <c:v>779.10943603515625</c:v>
                </c:pt>
                <c:pt idx="12">
                  <c:v>777.95050048828125</c:v>
                </c:pt>
                <c:pt idx="13">
                  <c:v>776.6646728515625</c:v>
                </c:pt>
                <c:pt idx="14">
                  <c:v>774.90142822265625</c:v>
                </c:pt>
                <c:pt idx="15">
                  <c:v>773.751953125</c:v>
                </c:pt>
                <c:pt idx="16">
                  <c:v>772.076171875</c:v>
                </c:pt>
                <c:pt idx="17">
                  <c:v>770.56915283203125</c:v>
                </c:pt>
                <c:pt idx="18">
                  <c:v>769.6416015625</c:v>
                </c:pt>
                <c:pt idx="19">
                  <c:v>768.58837890625</c:v>
                </c:pt>
                <c:pt idx="20">
                  <c:v>767.4375</c:v>
                </c:pt>
                <c:pt idx="21">
                  <c:v>766.62628173828125</c:v>
                </c:pt>
                <c:pt idx="22">
                  <c:v>765.8250732421875</c:v>
                </c:pt>
                <c:pt idx="23">
                  <c:v>765.14495849609375</c:v>
                </c:pt>
                <c:pt idx="24">
                  <c:v>764.2657470703125</c:v>
                </c:pt>
                <c:pt idx="25">
                  <c:v>763.61297607421875</c:v>
                </c:pt>
                <c:pt idx="26">
                  <c:v>762.84515380859375</c:v>
                </c:pt>
                <c:pt idx="27">
                  <c:v>762.5155029296875</c:v>
                </c:pt>
                <c:pt idx="28">
                  <c:v>762.1593017578125</c:v>
                </c:pt>
                <c:pt idx="29">
                  <c:v>761.86480712890625</c:v>
                </c:pt>
                <c:pt idx="30">
                  <c:v>761.6304931640625</c:v>
                </c:pt>
                <c:pt idx="31">
                  <c:v>761.49017333984375</c:v>
                </c:pt>
                <c:pt idx="32">
                  <c:v>761.38720703125</c:v>
                </c:pt>
                <c:pt idx="33">
                  <c:v>761.2767333984375</c:v>
                </c:pt>
                <c:pt idx="34">
                  <c:v>761.1776123046875</c:v>
                </c:pt>
                <c:pt idx="35">
                  <c:v>761.07855224609375</c:v>
                </c:pt>
                <c:pt idx="36">
                  <c:v>760.9185791015625</c:v>
                </c:pt>
                <c:pt idx="37">
                  <c:v>760.73638916015625</c:v>
                </c:pt>
                <c:pt idx="38">
                  <c:v>760.535400390625</c:v>
                </c:pt>
                <c:pt idx="39">
                  <c:v>760.32940673828125</c:v>
                </c:pt>
                <c:pt idx="40">
                  <c:v>760.17669677734375</c:v>
                </c:pt>
                <c:pt idx="41">
                  <c:v>759.989990234375</c:v>
                </c:pt>
                <c:pt idx="42">
                  <c:v>759.8125</c:v>
                </c:pt>
                <c:pt idx="43">
                  <c:v>759.60772705078125</c:v>
                </c:pt>
                <c:pt idx="44">
                  <c:v>759.4178466796875</c:v>
                </c:pt>
                <c:pt idx="45">
                  <c:v>759.34173583984375</c:v>
                </c:pt>
                <c:pt idx="46">
                  <c:v>759.312255859375</c:v>
                </c:pt>
                <c:pt idx="47">
                  <c:v>759.29248046875</c:v>
                </c:pt>
                <c:pt idx="48">
                  <c:v>759.268310546875</c:v>
                </c:pt>
                <c:pt idx="49">
                  <c:v>759.24713134765625</c:v>
                </c:pt>
                <c:pt idx="50">
                  <c:v>759.22711181640625</c:v>
                </c:pt>
                <c:pt idx="51">
                  <c:v>759.2044677734375</c:v>
                </c:pt>
                <c:pt idx="52">
                  <c:v>759.18487548828125</c:v>
                </c:pt>
                <c:pt idx="53">
                  <c:v>759.16314697265625</c:v>
                </c:pt>
                <c:pt idx="54">
                  <c:v>759.14501953125</c:v>
                </c:pt>
                <c:pt idx="55">
                  <c:v>759.12347412109375</c:v>
                </c:pt>
                <c:pt idx="56">
                  <c:v>759.10369873046875</c:v>
                </c:pt>
                <c:pt idx="57">
                  <c:v>759.08245849609375</c:v>
                </c:pt>
                <c:pt idx="58">
                  <c:v>759.06280517578125</c:v>
                </c:pt>
                <c:pt idx="59">
                  <c:v>759.0439453125</c:v>
                </c:pt>
                <c:pt idx="60">
                  <c:v>759.02691650390625</c:v>
                </c:pt>
                <c:pt idx="61">
                  <c:v>759.011474609375</c:v>
                </c:pt>
                <c:pt idx="62">
                  <c:v>758.99554443359375</c:v>
                </c:pt>
                <c:pt idx="63">
                  <c:v>758.98077392578125</c:v>
                </c:pt>
                <c:pt idx="64">
                  <c:v>758.96331787109375</c:v>
                </c:pt>
                <c:pt idx="65">
                  <c:v>758.94500732421875</c:v>
                </c:pt>
                <c:pt idx="66">
                  <c:v>758.92620849609375</c:v>
                </c:pt>
                <c:pt idx="67">
                  <c:v>758.914306640625</c:v>
                </c:pt>
                <c:pt idx="68">
                  <c:v>758.90350341796875</c:v>
                </c:pt>
                <c:pt idx="69">
                  <c:v>758.89569091796875</c:v>
                </c:pt>
                <c:pt idx="70">
                  <c:v>758.8927001953125</c:v>
                </c:pt>
                <c:pt idx="71">
                  <c:v>758.89276123046875</c:v>
                </c:pt>
                <c:pt idx="72">
                  <c:v>758.89276123046875</c:v>
                </c:pt>
                <c:pt idx="73">
                  <c:v>758.8927001953125</c:v>
                </c:pt>
                <c:pt idx="74">
                  <c:v>758.8927001953125</c:v>
                </c:pt>
                <c:pt idx="75">
                  <c:v>758.89263916015625</c:v>
                </c:pt>
                <c:pt idx="76">
                  <c:v>758.89276123046875</c:v>
                </c:pt>
                <c:pt idx="77">
                  <c:v>758.89276123046875</c:v>
                </c:pt>
                <c:pt idx="78">
                  <c:v>758.89276123046875</c:v>
                </c:pt>
                <c:pt idx="79">
                  <c:v>758.892822265625</c:v>
                </c:pt>
                <c:pt idx="80">
                  <c:v>758.892822265625</c:v>
                </c:pt>
                <c:pt idx="81">
                  <c:v>758.892822265625</c:v>
                </c:pt>
                <c:pt idx="82">
                  <c:v>758.892822265625</c:v>
                </c:pt>
                <c:pt idx="83">
                  <c:v>758.89276123046875</c:v>
                </c:pt>
                <c:pt idx="84">
                  <c:v>758.89276123046875</c:v>
                </c:pt>
                <c:pt idx="85">
                  <c:v>758.8927001953125</c:v>
                </c:pt>
                <c:pt idx="86">
                  <c:v>758.89276123046875</c:v>
                </c:pt>
                <c:pt idx="87">
                  <c:v>758.8927001953125</c:v>
                </c:pt>
                <c:pt idx="88">
                  <c:v>758.89276123046875</c:v>
                </c:pt>
                <c:pt idx="89">
                  <c:v>758.89276123046875</c:v>
                </c:pt>
                <c:pt idx="90">
                  <c:v>758.89276123046875</c:v>
                </c:pt>
                <c:pt idx="91">
                  <c:v>758.892822265625</c:v>
                </c:pt>
                <c:pt idx="92">
                  <c:v>758.89276123046875</c:v>
                </c:pt>
                <c:pt idx="93">
                  <c:v>758.89276123046875</c:v>
                </c:pt>
                <c:pt idx="94">
                  <c:v>758.892822265625</c:v>
                </c:pt>
                <c:pt idx="95">
                  <c:v>758.89276123046875</c:v>
                </c:pt>
                <c:pt idx="96">
                  <c:v>758.892822265625</c:v>
                </c:pt>
                <c:pt idx="97">
                  <c:v>758.892822265625</c:v>
                </c:pt>
                <c:pt idx="98">
                  <c:v>758.89288330078125</c:v>
                </c:pt>
                <c:pt idx="99">
                  <c:v>758.89288330078125</c:v>
                </c:pt>
                <c:pt idx="100">
                  <c:v>758.89288330078125</c:v>
                </c:pt>
                <c:pt idx="101">
                  <c:v>758.89288330078125</c:v>
                </c:pt>
                <c:pt idx="102">
                  <c:v>758.89288330078125</c:v>
                </c:pt>
                <c:pt idx="103">
                  <c:v>758.89288330078125</c:v>
                </c:pt>
                <c:pt idx="104">
                  <c:v>758.892822265625</c:v>
                </c:pt>
                <c:pt idx="105">
                  <c:v>758.892822265625</c:v>
                </c:pt>
                <c:pt idx="106">
                  <c:v>758.892822265625</c:v>
                </c:pt>
                <c:pt idx="107">
                  <c:v>758.892822265625</c:v>
                </c:pt>
                <c:pt idx="108">
                  <c:v>758.89276123046875</c:v>
                </c:pt>
                <c:pt idx="109">
                  <c:v>758.89276123046875</c:v>
                </c:pt>
                <c:pt idx="110">
                  <c:v>758.89276123046875</c:v>
                </c:pt>
                <c:pt idx="111">
                  <c:v>758.89276123046875</c:v>
                </c:pt>
                <c:pt idx="112">
                  <c:v>758.892822265625</c:v>
                </c:pt>
                <c:pt idx="113">
                  <c:v>758.892822265625</c:v>
                </c:pt>
                <c:pt idx="114">
                  <c:v>758.89276123046875</c:v>
                </c:pt>
                <c:pt idx="115">
                  <c:v>758.8927001953125</c:v>
                </c:pt>
                <c:pt idx="116">
                  <c:v>758.8927001953125</c:v>
                </c:pt>
                <c:pt idx="117">
                  <c:v>758.8927001953125</c:v>
                </c:pt>
                <c:pt idx="118">
                  <c:v>758.8927001953125</c:v>
                </c:pt>
                <c:pt idx="119">
                  <c:v>758.89276123046875</c:v>
                </c:pt>
                <c:pt idx="120">
                  <c:v>758.89288330078125</c:v>
                </c:pt>
                <c:pt idx="121">
                  <c:v>758.89288330078125</c:v>
                </c:pt>
                <c:pt idx="122">
                  <c:v>758.8929443359375</c:v>
                </c:pt>
                <c:pt idx="123">
                  <c:v>758.8929443359375</c:v>
                </c:pt>
                <c:pt idx="124">
                  <c:v>758.89300537109375</c:v>
                </c:pt>
                <c:pt idx="125">
                  <c:v>758.8929443359375</c:v>
                </c:pt>
                <c:pt idx="126">
                  <c:v>758.89300537109375</c:v>
                </c:pt>
                <c:pt idx="127">
                  <c:v>758.89300537109375</c:v>
                </c:pt>
                <c:pt idx="128">
                  <c:v>758.89306640625</c:v>
                </c:pt>
                <c:pt idx="129">
                  <c:v>758.89306640625</c:v>
                </c:pt>
                <c:pt idx="130">
                  <c:v>758.89300537109375</c:v>
                </c:pt>
                <c:pt idx="131">
                  <c:v>758.89300537109375</c:v>
                </c:pt>
                <c:pt idx="132">
                  <c:v>758.89300537109375</c:v>
                </c:pt>
                <c:pt idx="133">
                  <c:v>758.89300537109375</c:v>
                </c:pt>
                <c:pt idx="134">
                  <c:v>758.89306640625</c:v>
                </c:pt>
                <c:pt idx="135">
                  <c:v>758.89306640625</c:v>
                </c:pt>
                <c:pt idx="136">
                  <c:v>758.89306640625</c:v>
                </c:pt>
                <c:pt idx="137">
                  <c:v>758.89306640625</c:v>
                </c:pt>
                <c:pt idx="138">
                  <c:v>758.8931884765625</c:v>
                </c:pt>
                <c:pt idx="139">
                  <c:v>758.89324951171875</c:v>
                </c:pt>
                <c:pt idx="140">
                  <c:v>758.89324951171875</c:v>
                </c:pt>
                <c:pt idx="141">
                  <c:v>758.89324951171875</c:v>
                </c:pt>
                <c:pt idx="142">
                  <c:v>758.89324951171875</c:v>
                </c:pt>
                <c:pt idx="143">
                  <c:v>758.89324951171875</c:v>
                </c:pt>
                <c:pt idx="144">
                  <c:v>758.89324951171875</c:v>
                </c:pt>
                <c:pt idx="145">
                  <c:v>758.893310546875</c:v>
                </c:pt>
                <c:pt idx="146">
                  <c:v>758.89324951171875</c:v>
                </c:pt>
                <c:pt idx="147">
                  <c:v>758.89324951171875</c:v>
                </c:pt>
                <c:pt idx="148">
                  <c:v>758.89324951171875</c:v>
                </c:pt>
                <c:pt idx="149">
                  <c:v>758.8931884765625</c:v>
                </c:pt>
                <c:pt idx="150">
                  <c:v>758.89312744140625</c:v>
                </c:pt>
                <c:pt idx="151">
                  <c:v>758.89312744140625</c:v>
                </c:pt>
                <c:pt idx="152">
                  <c:v>758.89312744140625</c:v>
                </c:pt>
                <c:pt idx="153">
                  <c:v>758.89312744140625</c:v>
                </c:pt>
                <c:pt idx="154">
                  <c:v>758.89312744140625</c:v>
                </c:pt>
                <c:pt idx="155">
                  <c:v>758.89306640625</c:v>
                </c:pt>
                <c:pt idx="156">
                  <c:v>758.89300537109375</c:v>
                </c:pt>
                <c:pt idx="157">
                  <c:v>758.89300537109375</c:v>
                </c:pt>
                <c:pt idx="158">
                  <c:v>758.89300537109375</c:v>
                </c:pt>
                <c:pt idx="159">
                  <c:v>758.89306640625</c:v>
                </c:pt>
                <c:pt idx="160">
                  <c:v>758.89306640625</c:v>
                </c:pt>
                <c:pt idx="161">
                  <c:v>758.89300537109375</c:v>
                </c:pt>
                <c:pt idx="162">
                  <c:v>758.8929443359375</c:v>
                </c:pt>
                <c:pt idx="163">
                  <c:v>758.89300537109375</c:v>
                </c:pt>
                <c:pt idx="164">
                  <c:v>758.8929443359375</c:v>
                </c:pt>
                <c:pt idx="165">
                  <c:v>758.89288330078125</c:v>
                </c:pt>
                <c:pt idx="166">
                  <c:v>758.89276123046875</c:v>
                </c:pt>
                <c:pt idx="167">
                  <c:v>758.892822265625</c:v>
                </c:pt>
                <c:pt idx="168">
                  <c:v>758.89288330078125</c:v>
                </c:pt>
                <c:pt idx="169">
                  <c:v>758.892822265625</c:v>
                </c:pt>
                <c:pt idx="170">
                  <c:v>758.892822265625</c:v>
                </c:pt>
                <c:pt idx="171">
                  <c:v>758.89288330078125</c:v>
                </c:pt>
                <c:pt idx="172">
                  <c:v>758.8929443359375</c:v>
                </c:pt>
                <c:pt idx="173">
                  <c:v>758.8929443359375</c:v>
                </c:pt>
                <c:pt idx="174">
                  <c:v>758.89306640625</c:v>
                </c:pt>
                <c:pt idx="175">
                  <c:v>758.89312744140625</c:v>
                </c:pt>
                <c:pt idx="176">
                  <c:v>758.89312744140625</c:v>
                </c:pt>
                <c:pt idx="177">
                  <c:v>758.89306640625</c:v>
                </c:pt>
                <c:pt idx="178">
                  <c:v>758.89300537109375</c:v>
                </c:pt>
                <c:pt idx="179">
                  <c:v>758.89300537109375</c:v>
                </c:pt>
                <c:pt idx="180">
                  <c:v>758.89300537109375</c:v>
                </c:pt>
                <c:pt idx="181">
                  <c:v>758.89300537109375</c:v>
                </c:pt>
                <c:pt idx="182">
                  <c:v>758.89306640625</c:v>
                </c:pt>
                <c:pt idx="183">
                  <c:v>758.89306640625</c:v>
                </c:pt>
                <c:pt idx="184">
                  <c:v>758.89312744140625</c:v>
                </c:pt>
                <c:pt idx="185">
                  <c:v>758.89312744140625</c:v>
                </c:pt>
                <c:pt idx="186">
                  <c:v>758.89312744140625</c:v>
                </c:pt>
                <c:pt idx="187">
                  <c:v>758.8931884765625</c:v>
                </c:pt>
                <c:pt idx="188">
                  <c:v>758.89312744140625</c:v>
                </c:pt>
                <c:pt idx="189">
                  <c:v>758.89312744140625</c:v>
                </c:pt>
                <c:pt idx="190">
                  <c:v>758.89312744140625</c:v>
                </c:pt>
                <c:pt idx="191">
                  <c:v>758.8931884765625</c:v>
                </c:pt>
                <c:pt idx="192">
                  <c:v>758.89312744140625</c:v>
                </c:pt>
                <c:pt idx="193">
                  <c:v>758.8931884765625</c:v>
                </c:pt>
                <c:pt idx="194">
                  <c:v>758.89324951171875</c:v>
                </c:pt>
                <c:pt idx="195">
                  <c:v>758.89324951171875</c:v>
                </c:pt>
                <c:pt idx="196">
                  <c:v>758.89324951171875</c:v>
                </c:pt>
                <c:pt idx="197">
                  <c:v>758.89312744140625</c:v>
                </c:pt>
                <c:pt idx="198">
                  <c:v>758.89312744140625</c:v>
                </c:pt>
                <c:pt idx="199">
                  <c:v>758.89312744140625</c:v>
                </c:pt>
                <c:pt idx="200">
                  <c:v>758.89312744140602</c:v>
                </c:pt>
              </c:numCache>
            </c:numRef>
          </c:yVal>
          <c:smooth val="1"/>
          <c:extLst>
            <c:ext xmlns:c16="http://schemas.microsoft.com/office/drawing/2014/chart" uri="{C3380CC4-5D6E-409C-BE32-E72D297353CC}">
              <c16:uniqueId val="{00000000-A8F4-466F-A19F-A47B732BEAEE}"/>
            </c:ext>
          </c:extLst>
        </c:ser>
        <c:ser>
          <c:idx val="2"/>
          <c:order val="1"/>
          <c:tx>
            <c:strRef>
              <c:f>'0-90'!$B$2</c:f>
              <c:strCache>
                <c:ptCount val="1"/>
                <c:pt idx="0">
                  <c:v>Velocity 0/90</c:v>
                </c:pt>
              </c:strCache>
            </c:strRef>
          </c:tx>
          <c:spPr>
            <a:ln w="19050" cap="rnd">
              <a:solidFill>
                <a:schemeClr val="tx2"/>
              </a:solidFill>
              <a:round/>
            </a:ln>
            <a:effectLst/>
          </c:spPr>
          <c:marker>
            <c:symbol val="none"/>
          </c:marker>
          <c:xVal>
            <c:numRef>
              <c:f>'0-90'!$A$3:$A$203</c:f>
              <c:numCache>
                <c:formatCode>General</c:formatCode>
                <c:ptCount val="201"/>
                <c:pt idx="0">
                  <c:v>0</c:v>
                </c:pt>
                <c:pt idx="1">
                  <c:v>1.1802517110481858E-3</c:v>
                </c:pt>
                <c:pt idx="2">
                  <c:v>2.0492488984018564E-3</c:v>
                </c:pt>
                <c:pt idx="3">
                  <c:v>3.2111275941133499E-3</c:v>
                </c:pt>
                <c:pt idx="4">
                  <c:v>4.0848972275853157E-3</c:v>
                </c:pt>
                <c:pt idx="5">
                  <c:v>5.2443277090787888E-3</c:v>
                </c:pt>
                <c:pt idx="6">
                  <c:v>6.1079026199877262E-3</c:v>
                </c:pt>
                <c:pt idx="7">
                  <c:v>7.2585009038448334E-3</c:v>
                </c:pt>
                <c:pt idx="8">
                  <c:v>8.120877668261528E-3</c:v>
                </c:pt>
                <c:pt idx="9">
                  <c:v>9.2717800289392471E-3</c:v>
                </c:pt>
                <c:pt idx="10">
                  <c:v>1.0133554227650166E-2</c:v>
                </c:pt>
                <c:pt idx="11">
                  <c:v>1.1283664032816887E-2</c:v>
                </c:pt>
                <c:pt idx="12">
                  <c:v>1.2146291323006153E-2</c:v>
                </c:pt>
                <c:pt idx="13">
                  <c:v>1.3008573092520237E-2</c:v>
                </c:pt>
                <c:pt idx="14">
                  <c:v>1.4159177429974079E-2</c:v>
                </c:pt>
                <c:pt idx="15">
                  <c:v>1.5021027065813541E-2</c:v>
                </c:pt>
                <c:pt idx="16">
                  <c:v>1.6169827431440353E-2</c:v>
                </c:pt>
                <c:pt idx="17">
                  <c:v>1.7034620046615601E-2</c:v>
                </c:pt>
                <c:pt idx="18">
                  <c:v>1.8136639147996902E-2</c:v>
                </c:pt>
                <c:pt idx="19">
                  <c:v>1.9158659502863884E-2</c:v>
                </c:pt>
                <c:pt idx="20">
                  <c:v>2.0118113607168198E-2</c:v>
                </c:pt>
                <c:pt idx="21">
                  <c:v>2.1017260849475861E-2</c:v>
                </c:pt>
                <c:pt idx="22">
                  <c:v>2.2074241191148758E-2</c:v>
                </c:pt>
                <c:pt idx="23">
                  <c:v>2.3067282512784004E-2</c:v>
                </c:pt>
                <c:pt idx="24">
                  <c:v>2.4005366489291191E-2</c:v>
                </c:pt>
                <c:pt idx="25">
                  <c:v>2.5073843076825142E-2</c:v>
                </c:pt>
                <c:pt idx="26">
                  <c:v>2.6093136519193649E-2</c:v>
                </c:pt>
                <c:pt idx="27">
                  <c:v>2.7073191478848457E-2</c:v>
                </c:pt>
                <c:pt idx="28">
                  <c:v>2.8013471513986588E-2</c:v>
                </c:pt>
                <c:pt idx="29">
                  <c:v>2.9056776314973831E-2</c:v>
                </c:pt>
                <c:pt idx="30">
                  <c:v>3.0040888115763664E-2</c:v>
                </c:pt>
                <c:pt idx="31">
                  <c:v>3.1102785840630531E-2</c:v>
                </c:pt>
                <c:pt idx="32">
                  <c:v>3.2105851918458939E-2</c:v>
                </c:pt>
                <c:pt idx="33">
                  <c:v>3.3063109964132309E-2</c:v>
                </c:pt>
                <c:pt idx="34">
                  <c:v>3.4104011952877045E-2</c:v>
                </c:pt>
                <c:pt idx="35">
                  <c:v>3.5104408860206604E-2</c:v>
                </c:pt>
                <c:pt idx="36">
                  <c:v>3.6052227020263672E-2</c:v>
                </c:pt>
                <c:pt idx="37">
                  <c:v>3.7057679146528244E-2</c:v>
                </c:pt>
                <c:pt idx="38">
                  <c:v>3.8044307380914688E-2</c:v>
                </c:pt>
                <c:pt idx="39">
                  <c:v>3.9001833647489548E-2</c:v>
                </c:pt>
                <c:pt idx="40">
                  <c:v>4.0016144514083862E-2</c:v>
                </c:pt>
                <c:pt idx="41">
                  <c:v>4.1000179946422577E-2</c:v>
                </c:pt>
                <c:pt idx="42">
                  <c:v>4.2034212499856949E-2</c:v>
                </c:pt>
                <c:pt idx="43">
                  <c:v>4.3031841516494751E-2</c:v>
                </c:pt>
                <c:pt idx="44">
                  <c:v>4.4000804424285889E-2</c:v>
                </c:pt>
                <c:pt idx="45">
                  <c:v>4.5027554035186768E-2</c:v>
                </c:pt>
                <c:pt idx="46">
                  <c:v>4.603702574968338E-2</c:v>
                </c:pt>
                <c:pt idx="47">
                  <c:v>4.7019269317388535E-2</c:v>
                </c:pt>
                <c:pt idx="48">
                  <c:v>4.8037409782409668E-2</c:v>
                </c:pt>
                <c:pt idx="49">
                  <c:v>4.9027521163225174E-2</c:v>
                </c:pt>
                <c:pt idx="50">
                  <c:v>5.0000771880149841E-2</c:v>
                </c:pt>
                <c:pt idx="51">
                  <c:v>5.1020830869674683E-2</c:v>
                </c:pt>
                <c:pt idx="52">
                  <c:v>5.2011400461196899E-2</c:v>
                </c:pt>
                <c:pt idx="53">
                  <c:v>5.3039170801639557E-2</c:v>
                </c:pt>
                <c:pt idx="54">
                  <c:v>5.4037805646657944E-2</c:v>
                </c:pt>
                <c:pt idx="55">
                  <c:v>5.500437319278717E-2</c:v>
                </c:pt>
                <c:pt idx="56">
                  <c:v>5.6001503020524979E-2</c:v>
                </c:pt>
                <c:pt idx="57">
                  <c:v>5.7032711803913116E-2</c:v>
                </c:pt>
                <c:pt idx="58">
                  <c:v>5.80410435795784E-2</c:v>
                </c:pt>
                <c:pt idx="59">
                  <c:v>5.9030711650848389E-2</c:v>
                </c:pt>
                <c:pt idx="60">
                  <c:v>6.0004740953445435E-2</c:v>
                </c:pt>
                <c:pt idx="61">
                  <c:v>6.1007436364889145E-2</c:v>
                </c:pt>
                <c:pt idx="62">
                  <c:v>6.2036920338869095E-2</c:v>
                </c:pt>
                <c:pt idx="63">
                  <c:v>6.300053745508194E-2</c:v>
                </c:pt>
                <c:pt idx="64">
                  <c:v>6.404559314250946E-2</c:v>
                </c:pt>
                <c:pt idx="65">
                  <c:v>6.5021060407161713E-2</c:v>
                </c:pt>
                <c:pt idx="66">
                  <c:v>6.6027715802192688E-2</c:v>
                </c:pt>
                <c:pt idx="67">
                  <c:v>6.7011632025241852E-2</c:v>
                </c:pt>
                <c:pt idx="68">
                  <c:v>6.8022146821022034E-2</c:v>
                </c:pt>
                <c:pt idx="69">
                  <c:v>6.901773065328598E-2</c:v>
                </c:pt>
                <c:pt idx="70">
                  <c:v>7.0039644837379456E-2</c:v>
                </c:pt>
                <c:pt idx="71">
                  <c:v>7.1043163537979126E-2</c:v>
                </c:pt>
                <c:pt idx="72">
                  <c:v>7.2031937539577484E-2</c:v>
                </c:pt>
                <c:pt idx="73">
                  <c:v>7.3010995984077454E-2</c:v>
                </c:pt>
                <c:pt idx="74">
                  <c:v>7.4018947780132294E-2</c:v>
                </c:pt>
                <c:pt idx="75">
                  <c:v>7.5012028217315674E-2</c:v>
                </c:pt>
                <c:pt idx="76">
                  <c:v>7.6034985482692719E-2</c:v>
                </c:pt>
                <c:pt idx="77">
                  <c:v>7.7002979815006256E-2</c:v>
                </c:pt>
                <c:pt idx="78">
                  <c:v>7.8119620680809021E-2</c:v>
                </c:pt>
                <c:pt idx="79">
                  <c:v>7.9172492027282715E-2</c:v>
                </c:pt>
                <c:pt idx="80">
                  <c:v>8.0007262527942657E-2</c:v>
                </c:pt>
                <c:pt idx="81">
                  <c:v>8.1050418317317963E-2</c:v>
                </c:pt>
                <c:pt idx="82">
                  <c:v>8.2113377749919891E-2</c:v>
                </c:pt>
                <c:pt idx="83">
                  <c:v>8.3218075335025787E-2</c:v>
                </c:pt>
                <c:pt idx="84">
                  <c:v>8.4139324724674225E-2</c:v>
                </c:pt>
                <c:pt idx="85">
                  <c:v>8.5089251399040222E-2</c:v>
                </c:pt>
                <c:pt idx="86">
                  <c:v>8.6052790284156799E-2</c:v>
                </c:pt>
                <c:pt idx="87">
                  <c:v>8.7015509605407715E-2</c:v>
                </c:pt>
                <c:pt idx="88">
                  <c:v>8.8217794895172119E-2</c:v>
                </c:pt>
                <c:pt idx="89">
                  <c:v>8.9184083044528961E-2</c:v>
                </c:pt>
                <c:pt idx="90">
                  <c:v>9.0158618986606598E-2</c:v>
                </c:pt>
                <c:pt idx="91">
                  <c:v>9.1147169470787048E-2</c:v>
                </c:pt>
                <c:pt idx="92">
                  <c:v>9.2152804136276245E-2</c:v>
                </c:pt>
                <c:pt idx="93">
                  <c:v>9.3184038996696472E-2</c:v>
                </c:pt>
                <c:pt idx="94">
                  <c:v>9.4224736094474792E-2</c:v>
                </c:pt>
                <c:pt idx="95">
                  <c:v>9.5113322138786316E-2</c:v>
                </c:pt>
                <c:pt idx="96">
                  <c:v>9.6032366156578064E-2</c:v>
                </c:pt>
                <c:pt idx="97">
                  <c:v>9.7128599882125854E-2</c:v>
                </c:pt>
                <c:pt idx="98">
                  <c:v>9.8009489476680756E-2</c:v>
                </c:pt>
                <c:pt idx="99">
                  <c:v>9.9060498178005219E-2</c:v>
                </c:pt>
                <c:pt idx="100">
                  <c:v>0.10003495216369629</c:v>
                </c:pt>
                <c:pt idx="101">
                  <c:v>0.10111001878976822</c:v>
                </c:pt>
                <c:pt idx="102">
                  <c:v>0.1020803302526474</c:v>
                </c:pt>
                <c:pt idx="103">
                  <c:v>0.10308761894702911</c:v>
                </c:pt>
                <c:pt idx="104">
                  <c:v>0.10409227758646011</c:v>
                </c:pt>
                <c:pt idx="105">
                  <c:v>0.10507651418447495</c:v>
                </c:pt>
                <c:pt idx="106">
                  <c:v>0.10604498535394669</c:v>
                </c:pt>
                <c:pt idx="107">
                  <c:v>0.10700387507677078</c:v>
                </c:pt>
                <c:pt idx="108">
                  <c:v>0.10807342082262039</c:v>
                </c:pt>
                <c:pt idx="109">
                  <c:v>0.10919146239757538</c:v>
                </c:pt>
                <c:pt idx="110">
                  <c:v>0.11000947654247284</c:v>
                </c:pt>
                <c:pt idx="111">
                  <c:v>0.1110755056142807</c:v>
                </c:pt>
                <c:pt idx="112">
                  <c:v>0.11211980879306793</c:v>
                </c:pt>
                <c:pt idx="113">
                  <c:v>0.1131458580493927</c:v>
                </c:pt>
                <c:pt idx="114">
                  <c:v>0.1141531839966774</c:v>
                </c:pt>
                <c:pt idx="115">
                  <c:v>0.11513909697532654</c:v>
                </c:pt>
                <c:pt idx="116">
                  <c:v>0.11610358953475952</c:v>
                </c:pt>
                <c:pt idx="117">
                  <c:v>0.11704510450363159</c:v>
                </c:pt>
                <c:pt idx="118">
                  <c:v>0.11818026006221771</c:v>
                </c:pt>
                <c:pt idx="119">
                  <c:v>0.11904950439929962</c:v>
                </c:pt>
                <c:pt idx="120">
                  <c:v>0.12008312344551086</c:v>
                </c:pt>
                <c:pt idx="121">
                  <c:v>0.12105438113212585</c:v>
                </c:pt>
                <c:pt idx="122">
                  <c:v>0.12213046103715897</c:v>
                </c:pt>
                <c:pt idx="123">
                  <c:v>0.123057521879673</c:v>
                </c:pt>
                <c:pt idx="124">
                  <c:v>0.12406046688556671</c:v>
                </c:pt>
                <c:pt idx="125">
                  <c:v>0.12505348026752472</c:v>
                </c:pt>
                <c:pt idx="126">
                  <c:v>0.12604010105133057</c:v>
                </c:pt>
                <c:pt idx="127">
                  <c:v>0.12702184915542603</c:v>
                </c:pt>
                <c:pt idx="128">
                  <c:v>0.1280648410320282</c:v>
                </c:pt>
                <c:pt idx="129">
                  <c:v>0.12905651330947876</c:v>
                </c:pt>
                <c:pt idx="130">
                  <c:v>0.13003383576869965</c:v>
                </c:pt>
                <c:pt idx="131">
                  <c:v>0.13103766739368439</c:v>
                </c:pt>
                <c:pt idx="132">
                  <c:v>0.1320936530828476</c:v>
                </c:pt>
                <c:pt idx="133">
                  <c:v>0.13313616812229156</c:v>
                </c:pt>
                <c:pt idx="134">
                  <c:v>0.13418465852737427</c:v>
                </c:pt>
                <c:pt idx="135">
                  <c:v>0.13521315157413483</c:v>
                </c:pt>
                <c:pt idx="136">
                  <c:v>0.13620707392692566</c:v>
                </c:pt>
                <c:pt idx="137">
                  <c:v>0.13720320165157318</c:v>
                </c:pt>
                <c:pt idx="138">
                  <c:v>0.13822996616363525</c:v>
                </c:pt>
                <c:pt idx="139">
                  <c:v>0.13900937139987946</c:v>
                </c:pt>
                <c:pt idx="140">
                  <c:v>0.14006401598453522</c:v>
                </c:pt>
                <c:pt idx="141">
                  <c:v>0.14111146330833435</c:v>
                </c:pt>
                <c:pt idx="142">
                  <c:v>0.14216454327106476</c:v>
                </c:pt>
                <c:pt idx="143">
                  <c:v>0.14322830736637115</c:v>
                </c:pt>
                <c:pt idx="144">
                  <c:v>0.14402535557746887</c:v>
                </c:pt>
                <c:pt idx="145">
                  <c:v>0.14508554339408875</c:v>
                </c:pt>
                <c:pt idx="146">
                  <c:v>0.14614476263523102</c:v>
                </c:pt>
                <c:pt idx="147">
                  <c:v>0.14708581566810608</c:v>
                </c:pt>
                <c:pt idx="148">
                  <c:v>0.14806661009788513</c:v>
                </c:pt>
                <c:pt idx="149">
                  <c:v>0.14915275573730469</c:v>
                </c:pt>
                <c:pt idx="150">
                  <c:v>0.15026131272315979</c:v>
                </c:pt>
                <c:pt idx="151">
                  <c:v>0.15109367668628693</c:v>
                </c:pt>
                <c:pt idx="152">
                  <c:v>0.15220239758491516</c:v>
                </c:pt>
                <c:pt idx="153">
                  <c:v>0.15301637351512909</c:v>
                </c:pt>
                <c:pt idx="154">
                  <c:v>0.15407741069793701</c:v>
                </c:pt>
                <c:pt idx="155">
                  <c:v>0.15513947606086731</c:v>
                </c:pt>
                <c:pt idx="156">
                  <c:v>0.1562201976776123</c:v>
                </c:pt>
                <c:pt idx="157">
                  <c:v>0.1570342630147934</c:v>
                </c:pt>
                <c:pt idx="158">
                  <c:v>0.15811622142791748</c:v>
                </c:pt>
                <c:pt idx="159">
                  <c:v>0.15919762849807739</c:v>
                </c:pt>
                <c:pt idx="160">
                  <c:v>0.16001759469509125</c:v>
                </c:pt>
                <c:pt idx="161">
                  <c:v>0.16113395988941193</c:v>
                </c:pt>
                <c:pt idx="162">
                  <c:v>0.16225878894329071</c:v>
                </c:pt>
                <c:pt idx="163">
                  <c:v>0.16310800611972809</c:v>
                </c:pt>
                <c:pt idx="164">
                  <c:v>0.16424760222434998</c:v>
                </c:pt>
                <c:pt idx="165">
                  <c:v>0.1651032418012619</c:v>
                </c:pt>
                <c:pt idx="166">
                  <c:v>0.16624718904495239</c:v>
                </c:pt>
                <c:pt idx="167">
                  <c:v>0.16711175441741943</c:v>
                </c:pt>
                <c:pt idx="168">
                  <c:v>0.16827549040317535</c:v>
                </c:pt>
                <c:pt idx="169">
                  <c:v>0.16914951801300049</c:v>
                </c:pt>
                <c:pt idx="170">
                  <c:v>0.17002454400062561</c:v>
                </c:pt>
                <c:pt idx="171">
                  <c:v>0.17118743062019348</c:v>
                </c:pt>
                <c:pt idx="172">
                  <c:v>0.17205263674259186</c:v>
                </c:pt>
                <c:pt idx="173">
                  <c:v>0.1732107549905777</c:v>
                </c:pt>
                <c:pt idx="174">
                  <c:v>0.17407999932765961</c:v>
                </c:pt>
                <c:pt idx="175">
                  <c:v>0.17520733177661896</c:v>
                </c:pt>
                <c:pt idx="176">
                  <c:v>0.17604300379753113</c:v>
                </c:pt>
                <c:pt idx="177">
                  <c:v>0.17715980112552643</c:v>
                </c:pt>
                <c:pt idx="178">
                  <c:v>0.17800538241863251</c:v>
                </c:pt>
                <c:pt idx="179">
                  <c:v>0.17914508283138275</c:v>
                </c:pt>
                <c:pt idx="180">
                  <c:v>0.18028099834918976</c:v>
                </c:pt>
                <c:pt idx="181">
                  <c:v>0.18113815784454346</c:v>
                </c:pt>
                <c:pt idx="182">
                  <c:v>0.18200574815273285</c:v>
                </c:pt>
                <c:pt idx="183">
                  <c:v>0.18317212164402008</c:v>
                </c:pt>
                <c:pt idx="184">
                  <c:v>0.18404744565486908</c:v>
                </c:pt>
                <c:pt idx="185">
                  <c:v>0.18521334230899811</c:v>
                </c:pt>
                <c:pt idx="186">
                  <c:v>0.18608815968036652</c:v>
                </c:pt>
                <c:pt idx="187">
                  <c:v>0.187257319688797</c:v>
                </c:pt>
                <c:pt idx="188">
                  <c:v>0.18813425302505493</c:v>
                </c:pt>
                <c:pt idx="189">
                  <c:v>0.18901084363460541</c:v>
                </c:pt>
                <c:pt idx="190">
                  <c:v>0.19018000364303589</c:v>
                </c:pt>
                <c:pt idx="191">
                  <c:v>0.19105523824691772</c:v>
                </c:pt>
                <c:pt idx="192">
                  <c:v>0.19222031533718109</c:v>
                </c:pt>
                <c:pt idx="193">
                  <c:v>0.19309380650520325</c:v>
                </c:pt>
                <c:pt idx="194">
                  <c:v>0.19425585865974426</c:v>
                </c:pt>
                <c:pt idx="195">
                  <c:v>0.19512711465358734</c:v>
                </c:pt>
                <c:pt idx="196">
                  <c:v>0.1960003525018692</c:v>
                </c:pt>
                <c:pt idx="197">
                  <c:v>0.19716568291187286</c:v>
                </c:pt>
                <c:pt idx="198">
                  <c:v>0.19803087413311005</c:v>
                </c:pt>
                <c:pt idx="199">
                  <c:v>0.19916458427906036</c:v>
                </c:pt>
                <c:pt idx="200">
                  <c:v>0.20000000298023224</c:v>
                </c:pt>
              </c:numCache>
            </c:numRef>
          </c:xVal>
          <c:yVal>
            <c:numRef>
              <c:f>'0-90'!$B$3:$B$203</c:f>
              <c:numCache>
                <c:formatCode>General</c:formatCode>
                <c:ptCount val="201"/>
                <c:pt idx="0">
                  <c:v>800</c:v>
                </c:pt>
                <c:pt idx="1">
                  <c:v>796.87158203125</c:v>
                </c:pt>
                <c:pt idx="2">
                  <c:v>794.082763671875</c:v>
                </c:pt>
                <c:pt idx="3">
                  <c:v>790.9400634765625</c:v>
                </c:pt>
                <c:pt idx="4">
                  <c:v>789.4822998046875</c:v>
                </c:pt>
                <c:pt idx="5">
                  <c:v>788.09381103515625</c:v>
                </c:pt>
                <c:pt idx="6">
                  <c:v>786.69873046875</c:v>
                </c:pt>
                <c:pt idx="7">
                  <c:v>784.81414794921875</c:v>
                </c:pt>
                <c:pt idx="8">
                  <c:v>783.7733154296875</c:v>
                </c:pt>
                <c:pt idx="9">
                  <c:v>782.3436279296875</c:v>
                </c:pt>
                <c:pt idx="10">
                  <c:v>781.09222412109375</c:v>
                </c:pt>
                <c:pt idx="11">
                  <c:v>779.12457275390625</c:v>
                </c:pt>
                <c:pt idx="12">
                  <c:v>777.9453125</c:v>
                </c:pt>
                <c:pt idx="13">
                  <c:v>776.6317138671875</c:v>
                </c:pt>
                <c:pt idx="14">
                  <c:v>774.91015625</c:v>
                </c:pt>
                <c:pt idx="15">
                  <c:v>773.67779541015625</c:v>
                </c:pt>
                <c:pt idx="16">
                  <c:v>771.96441650390625</c:v>
                </c:pt>
                <c:pt idx="17">
                  <c:v>770.77032470703125</c:v>
                </c:pt>
                <c:pt idx="18">
                  <c:v>769.45751953125</c:v>
                </c:pt>
                <c:pt idx="19">
                  <c:v>768.187255859375</c:v>
                </c:pt>
                <c:pt idx="20">
                  <c:v>767.1204833984375</c:v>
                </c:pt>
                <c:pt idx="21">
                  <c:v>766.21673583984375</c:v>
                </c:pt>
                <c:pt idx="22">
                  <c:v>765.38787841796875</c:v>
                </c:pt>
                <c:pt idx="23">
                  <c:v>764.73870849609375</c:v>
                </c:pt>
                <c:pt idx="24">
                  <c:v>764.1673583984375</c:v>
                </c:pt>
                <c:pt idx="25">
                  <c:v>763.48492431640625</c:v>
                </c:pt>
                <c:pt idx="26">
                  <c:v>762.85498046875</c:v>
                </c:pt>
                <c:pt idx="27">
                  <c:v>762.3126220703125</c:v>
                </c:pt>
                <c:pt idx="28">
                  <c:v>761.84637451171875</c:v>
                </c:pt>
                <c:pt idx="29">
                  <c:v>761.48004150390625</c:v>
                </c:pt>
                <c:pt idx="30">
                  <c:v>761.1591796875</c:v>
                </c:pt>
                <c:pt idx="31">
                  <c:v>760.9793701171875</c:v>
                </c:pt>
                <c:pt idx="32">
                  <c:v>760.80560302734375</c:v>
                </c:pt>
                <c:pt idx="33">
                  <c:v>760.68035888671875</c:v>
                </c:pt>
                <c:pt idx="34">
                  <c:v>760.599853515625</c:v>
                </c:pt>
                <c:pt idx="35">
                  <c:v>760.52606201171875</c:v>
                </c:pt>
                <c:pt idx="36">
                  <c:v>760.437744140625</c:v>
                </c:pt>
                <c:pt idx="37">
                  <c:v>760.26007080078125</c:v>
                </c:pt>
                <c:pt idx="38">
                  <c:v>760.0946044921875</c:v>
                </c:pt>
                <c:pt idx="39">
                  <c:v>759.9542236328125</c:v>
                </c:pt>
                <c:pt idx="40">
                  <c:v>759.84588623046875</c:v>
                </c:pt>
                <c:pt idx="41">
                  <c:v>759.78125</c:v>
                </c:pt>
                <c:pt idx="42">
                  <c:v>759.65679931640625</c:v>
                </c:pt>
                <c:pt idx="43">
                  <c:v>759.59649658203125</c:v>
                </c:pt>
                <c:pt idx="44">
                  <c:v>759.56512451171875</c:v>
                </c:pt>
                <c:pt idx="45">
                  <c:v>759.5399169921875</c:v>
                </c:pt>
                <c:pt idx="46">
                  <c:v>759.514404296875</c:v>
                </c:pt>
                <c:pt idx="47">
                  <c:v>759.486328125</c:v>
                </c:pt>
                <c:pt idx="48">
                  <c:v>759.463134765625</c:v>
                </c:pt>
                <c:pt idx="49">
                  <c:v>759.44183349609375</c:v>
                </c:pt>
                <c:pt idx="50">
                  <c:v>759.41876220703125</c:v>
                </c:pt>
                <c:pt idx="51">
                  <c:v>759.39703369140625</c:v>
                </c:pt>
                <c:pt idx="52">
                  <c:v>759.3800048828125</c:v>
                </c:pt>
                <c:pt idx="53">
                  <c:v>759.364501953125</c:v>
                </c:pt>
                <c:pt idx="54">
                  <c:v>759.35064697265625</c:v>
                </c:pt>
                <c:pt idx="55">
                  <c:v>759.33673095703125</c:v>
                </c:pt>
                <c:pt idx="56">
                  <c:v>759.3206787109375</c:v>
                </c:pt>
                <c:pt idx="57">
                  <c:v>759.3023681640625</c:v>
                </c:pt>
                <c:pt idx="58">
                  <c:v>759.283935546875</c:v>
                </c:pt>
                <c:pt idx="59">
                  <c:v>759.2679443359375</c:v>
                </c:pt>
                <c:pt idx="60">
                  <c:v>759.25335693359375</c:v>
                </c:pt>
                <c:pt idx="61">
                  <c:v>759.23809814453125</c:v>
                </c:pt>
                <c:pt idx="62">
                  <c:v>759.22222900390625</c:v>
                </c:pt>
                <c:pt idx="63">
                  <c:v>759.20751953125</c:v>
                </c:pt>
                <c:pt idx="64">
                  <c:v>759.19140625</c:v>
                </c:pt>
                <c:pt idx="65">
                  <c:v>759.17572021484375</c:v>
                </c:pt>
                <c:pt idx="66">
                  <c:v>759.15716552734375</c:v>
                </c:pt>
                <c:pt idx="67">
                  <c:v>759.13946533203125</c:v>
                </c:pt>
                <c:pt idx="68">
                  <c:v>759.12188720703125</c:v>
                </c:pt>
                <c:pt idx="69">
                  <c:v>759.10455322265625</c:v>
                </c:pt>
                <c:pt idx="70">
                  <c:v>759.08721923828125</c:v>
                </c:pt>
                <c:pt idx="71">
                  <c:v>759.07080078125</c:v>
                </c:pt>
                <c:pt idx="72">
                  <c:v>759.0537109375</c:v>
                </c:pt>
                <c:pt idx="73">
                  <c:v>759.03662109375</c:v>
                </c:pt>
                <c:pt idx="74">
                  <c:v>759.02056884765625</c:v>
                </c:pt>
                <c:pt idx="75">
                  <c:v>759.00604248046875</c:v>
                </c:pt>
                <c:pt idx="76">
                  <c:v>758.991455078125</c:v>
                </c:pt>
                <c:pt idx="77">
                  <c:v>758.97564697265625</c:v>
                </c:pt>
                <c:pt idx="78">
                  <c:v>758.97381591796875</c:v>
                </c:pt>
                <c:pt idx="79">
                  <c:v>758.9737548828125</c:v>
                </c:pt>
                <c:pt idx="80">
                  <c:v>758.973876953125</c:v>
                </c:pt>
                <c:pt idx="81">
                  <c:v>758.9739990234375</c:v>
                </c:pt>
                <c:pt idx="82">
                  <c:v>758.97381591796875</c:v>
                </c:pt>
                <c:pt idx="83">
                  <c:v>758.97381591796875</c:v>
                </c:pt>
                <c:pt idx="84">
                  <c:v>758.97381591796875</c:v>
                </c:pt>
                <c:pt idx="85">
                  <c:v>758.97381591796875</c:v>
                </c:pt>
                <c:pt idx="86">
                  <c:v>758.97381591796875</c:v>
                </c:pt>
                <c:pt idx="87">
                  <c:v>758.9737548828125</c:v>
                </c:pt>
                <c:pt idx="88">
                  <c:v>758.9737548828125</c:v>
                </c:pt>
                <c:pt idx="89">
                  <c:v>758.97369384765625</c:v>
                </c:pt>
                <c:pt idx="90">
                  <c:v>758.97369384765625</c:v>
                </c:pt>
                <c:pt idx="91">
                  <c:v>758.9736328125</c:v>
                </c:pt>
                <c:pt idx="92">
                  <c:v>758.9736328125</c:v>
                </c:pt>
                <c:pt idx="93">
                  <c:v>758.9736328125</c:v>
                </c:pt>
                <c:pt idx="94">
                  <c:v>758.9736328125</c:v>
                </c:pt>
                <c:pt idx="95">
                  <c:v>758.97369384765625</c:v>
                </c:pt>
                <c:pt idx="96">
                  <c:v>758.9737548828125</c:v>
                </c:pt>
                <c:pt idx="97">
                  <c:v>758.97381591796875</c:v>
                </c:pt>
                <c:pt idx="98">
                  <c:v>758.97381591796875</c:v>
                </c:pt>
                <c:pt idx="99">
                  <c:v>758.97381591796875</c:v>
                </c:pt>
                <c:pt idx="100">
                  <c:v>758.97369384765625</c:v>
                </c:pt>
                <c:pt idx="101">
                  <c:v>758.97369384765625</c:v>
                </c:pt>
                <c:pt idx="102">
                  <c:v>758.97369384765625</c:v>
                </c:pt>
                <c:pt idx="103">
                  <c:v>758.9737548828125</c:v>
                </c:pt>
                <c:pt idx="104">
                  <c:v>758.97369384765625</c:v>
                </c:pt>
                <c:pt idx="105">
                  <c:v>758.97369384765625</c:v>
                </c:pt>
                <c:pt idx="106">
                  <c:v>758.9736328125</c:v>
                </c:pt>
                <c:pt idx="107">
                  <c:v>758.97357177734375</c:v>
                </c:pt>
                <c:pt idx="108">
                  <c:v>758.97357177734375</c:v>
                </c:pt>
                <c:pt idx="109">
                  <c:v>758.97357177734375</c:v>
                </c:pt>
                <c:pt idx="110">
                  <c:v>758.97357177734375</c:v>
                </c:pt>
                <c:pt idx="111">
                  <c:v>758.97357177734375</c:v>
                </c:pt>
                <c:pt idx="112">
                  <c:v>758.9736328125</c:v>
                </c:pt>
                <c:pt idx="113">
                  <c:v>758.97357177734375</c:v>
                </c:pt>
                <c:pt idx="114">
                  <c:v>758.97369384765625</c:v>
                </c:pt>
                <c:pt idx="115">
                  <c:v>758.9736328125</c:v>
                </c:pt>
                <c:pt idx="116">
                  <c:v>758.9736328125</c:v>
                </c:pt>
                <c:pt idx="117">
                  <c:v>758.97357177734375</c:v>
                </c:pt>
                <c:pt idx="118">
                  <c:v>758.9736328125</c:v>
                </c:pt>
                <c:pt idx="119">
                  <c:v>758.9737548828125</c:v>
                </c:pt>
                <c:pt idx="120">
                  <c:v>758.97369384765625</c:v>
                </c:pt>
                <c:pt idx="121">
                  <c:v>758.97369384765625</c:v>
                </c:pt>
                <c:pt idx="122">
                  <c:v>758.97369384765625</c:v>
                </c:pt>
                <c:pt idx="123">
                  <c:v>758.97369384765625</c:v>
                </c:pt>
                <c:pt idx="124">
                  <c:v>758.9737548828125</c:v>
                </c:pt>
                <c:pt idx="125">
                  <c:v>758.9736328125</c:v>
                </c:pt>
                <c:pt idx="126">
                  <c:v>758.9736328125</c:v>
                </c:pt>
                <c:pt idx="127">
                  <c:v>758.9736328125</c:v>
                </c:pt>
                <c:pt idx="128">
                  <c:v>758.9736328125</c:v>
                </c:pt>
                <c:pt idx="129">
                  <c:v>758.97357177734375</c:v>
                </c:pt>
                <c:pt idx="130">
                  <c:v>758.97357177734375</c:v>
                </c:pt>
                <c:pt idx="131">
                  <c:v>758.97357177734375</c:v>
                </c:pt>
                <c:pt idx="132">
                  <c:v>758.9736328125</c:v>
                </c:pt>
                <c:pt idx="133">
                  <c:v>758.97357177734375</c:v>
                </c:pt>
                <c:pt idx="134">
                  <c:v>758.97357177734375</c:v>
                </c:pt>
                <c:pt idx="135">
                  <c:v>758.97344970703125</c:v>
                </c:pt>
                <c:pt idx="136">
                  <c:v>758.97332763671875</c:v>
                </c:pt>
                <c:pt idx="137">
                  <c:v>758.9732666015625</c:v>
                </c:pt>
                <c:pt idx="138">
                  <c:v>758.97332763671875</c:v>
                </c:pt>
                <c:pt idx="139">
                  <c:v>758.97332763671875</c:v>
                </c:pt>
                <c:pt idx="140">
                  <c:v>758.973388671875</c:v>
                </c:pt>
                <c:pt idx="141">
                  <c:v>758.97344970703125</c:v>
                </c:pt>
                <c:pt idx="142">
                  <c:v>758.973388671875</c:v>
                </c:pt>
                <c:pt idx="143">
                  <c:v>758.973388671875</c:v>
                </c:pt>
                <c:pt idx="144">
                  <c:v>758.973388671875</c:v>
                </c:pt>
                <c:pt idx="145">
                  <c:v>758.97344970703125</c:v>
                </c:pt>
                <c:pt idx="146">
                  <c:v>758.97344970703125</c:v>
                </c:pt>
                <c:pt idx="147">
                  <c:v>758.973388671875</c:v>
                </c:pt>
                <c:pt idx="148">
                  <c:v>758.973388671875</c:v>
                </c:pt>
                <c:pt idx="149">
                  <c:v>758.973388671875</c:v>
                </c:pt>
                <c:pt idx="150">
                  <c:v>758.97332763671875</c:v>
                </c:pt>
                <c:pt idx="151">
                  <c:v>758.97332763671875</c:v>
                </c:pt>
                <c:pt idx="152">
                  <c:v>758.973388671875</c:v>
                </c:pt>
                <c:pt idx="153">
                  <c:v>758.97344970703125</c:v>
                </c:pt>
                <c:pt idx="154">
                  <c:v>758.97344970703125</c:v>
                </c:pt>
                <c:pt idx="155">
                  <c:v>758.973388671875</c:v>
                </c:pt>
                <c:pt idx="156">
                  <c:v>758.97344970703125</c:v>
                </c:pt>
                <c:pt idx="157">
                  <c:v>758.973388671875</c:v>
                </c:pt>
                <c:pt idx="158">
                  <c:v>758.97332763671875</c:v>
                </c:pt>
                <c:pt idx="159">
                  <c:v>758.97332763671875</c:v>
                </c:pt>
                <c:pt idx="160">
                  <c:v>758.97344970703125</c:v>
                </c:pt>
                <c:pt idx="161">
                  <c:v>758.973388671875</c:v>
                </c:pt>
                <c:pt idx="162">
                  <c:v>758.973388671875</c:v>
                </c:pt>
                <c:pt idx="163">
                  <c:v>758.97332763671875</c:v>
                </c:pt>
                <c:pt idx="164">
                  <c:v>758.973388671875</c:v>
                </c:pt>
                <c:pt idx="165">
                  <c:v>758.97344970703125</c:v>
                </c:pt>
                <c:pt idx="166">
                  <c:v>758.9735107421875</c:v>
                </c:pt>
                <c:pt idx="167">
                  <c:v>758.9735107421875</c:v>
                </c:pt>
                <c:pt idx="168">
                  <c:v>758.9735107421875</c:v>
                </c:pt>
                <c:pt idx="169">
                  <c:v>758.9735107421875</c:v>
                </c:pt>
                <c:pt idx="170">
                  <c:v>758.9735107421875</c:v>
                </c:pt>
                <c:pt idx="171">
                  <c:v>758.9735107421875</c:v>
                </c:pt>
                <c:pt idx="172">
                  <c:v>758.9735107421875</c:v>
                </c:pt>
                <c:pt idx="173">
                  <c:v>758.9735107421875</c:v>
                </c:pt>
                <c:pt idx="174">
                  <c:v>758.9735107421875</c:v>
                </c:pt>
                <c:pt idx="175">
                  <c:v>758.97357177734375</c:v>
                </c:pt>
                <c:pt idx="176">
                  <c:v>758.9735107421875</c:v>
                </c:pt>
                <c:pt idx="177">
                  <c:v>758.9735107421875</c:v>
                </c:pt>
                <c:pt idx="178">
                  <c:v>758.97344970703125</c:v>
                </c:pt>
                <c:pt idx="179">
                  <c:v>758.97344970703125</c:v>
                </c:pt>
                <c:pt idx="180">
                  <c:v>758.973388671875</c:v>
                </c:pt>
                <c:pt idx="181">
                  <c:v>758.973388671875</c:v>
                </c:pt>
                <c:pt idx="182">
                  <c:v>758.973388671875</c:v>
                </c:pt>
                <c:pt idx="183">
                  <c:v>758.973388671875</c:v>
                </c:pt>
                <c:pt idx="184">
                  <c:v>758.97344970703125</c:v>
                </c:pt>
                <c:pt idx="185">
                  <c:v>758.97344970703125</c:v>
                </c:pt>
                <c:pt idx="186">
                  <c:v>758.97344970703125</c:v>
                </c:pt>
                <c:pt idx="187">
                  <c:v>758.9735107421875</c:v>
                </c:pt>
                <c:pt idx="188">
                  <c:v>758.97344970703125</c:v>
                </c:pt>
                <c:pt idx="189">
                  <c:v>758.97344970703125</c:v>
                </c:pt>
                <c:pt idx="190">
                  <c:v>758.97357177734375</c:v>
                </c:pt>
                <c:pt idx="191">
                  <c:v>758.97357177734375</c:v>
                </c:pt>
                <c:pt idx="192">
                  <c:v>758.97357177734375</c:v>
                </c:pt>
                <c:pt idx="193">
                  <c:v>758.97357177734375</c:v>
                </c:pt>
                <c:pt idx="194">
                  <c:v>758.97357177734375</c:v>
                </c:pt>
                <c:pt idx="195">
                  <c:v>758.97357177734375</c:v>
                </c:pt>
                <c:pt idx="196">
                  <c:v>758.97357177734375</c:v>
                </c:pt>
                <c:pt idx="197">
                  <c:v>758.97357177734375</c:v>
                </c:pt>
                <c:pt idx="198">
                  <c:v>758.97357177734375</c:v>
                </c:pt>
                <c:pt idx="199">
                  <c:v>758.97357177734375</c:v>
                </c:pt>
                <c:pt idx="200">
                  <c:v>758.97357177734375</c:v>
                </c:pt>
              </c:numCache>
            </c:numRef>
          </c:yVal>
          <c:smooth val="1"/>
          <c:extLst>
            <c:ext xmlns:c16="http://schemas.microsoft.com/office/drawing/2014/chart" uri="{C3380CC4-5D6E-409C-BE32-E72D297353CC}">
              <c16:uniqueId val="{00000001-A8F4-466F-A19F-A47B732BEAEE}"/>
            </c:ext>
          </c:extLst>
        </c:ser>
        <c:ser>
          <c:idx val="3"/>
          <c:order val="2"/>
          <c:tx>
            <c:strRef>
              <c:f>'90-45'!$B$2</c:f>
              <c:strCache>
                <c:ptCount val="1"/>
                <c:pt idx="0">
                  <c:v>Velocity 90-45</c:v>
                </c:pt>
              </c:strCache>
            </c:strRef>
          </c:tx>
          <c:spPr>
            <a:ln w="19050" cap="rnd">
              <a:solidFill>
                <a:schemeClr val="tx1"/>
              </a:solidFill>
              <a:round/>
            </a:ln>
            <a:effectLst/>
          </c:spPr>
          <c:marker>
            <c:symbol val="none"/>
          </c:marker>
          <c:xVal>
            <c:numRef>
              <c:f>'90-45'!$A$3:$A$203</c:f>
              <c:numCache>
                <c:formatCode>General</c:formatCode>
                <c:ptCount val="201"/>
                <c:pt idx="0">
                  <c:v>0</c:v>
                </c:pt>
                <c:pt idx="1">
                  <c:v>1.1820067884400487E-3</c:v>
                </c:pt>
                <c:pt idx="2">
                  <c:v>2.0491448231041431E-3</c:v>
                </c:pt>
                <c:pt idx="3">
                  <c:v>3.2173560466617346E-3</c:v>
                </c:pt>
                <c:pt idx="4">
                  <c:v>4.097325261682272E-3</c:v>
                </c:pt>
                <c:pt idx="5">
                  <c:v>5.2708042785525322E-3</c:v>
                </c:pt>
                <c:pt idx="6">
                  <c:v>6.1502144671976566E-3</c:v>
                </c:pt>
                <c:pt idx="7">
                  <c:v>7.0296647027134895E-3</c:v>
                </c:pt>
                <c:pt idx="8">
                  <c:v>8.1814741715788841E-3</c:v>
                </c:pt>
                <c:pt idx="9">
                  <c:v>9.0397018939256668E-3</c:v>
                </c:pt>
                <c:pt idx="10">
                  <c:v>1.0187307372689247E-2</c:v>
                </c:pt>
                <c:pt idx="11">
                  <c:v>1.1054528877139091E-2</c:v>
                </c:pt>
                <c:pt idx="12">
                  <c:v>1.2212466448545456E-2</c:v>
                </c:pt>
                <c:pt idx="13">
                  <c:v>1.3077247887849808E-2</c:v>
                </c:pt>
                <c:pt idx="14">
                  <c:v>1.4232519082725048E-2</c:v>
                </c:pt>
                <c:pt idx="15">
                  <c:v>1.5101727098226547E-2</c:v>
                </c:pt>
                <c:pt idx="16">
                  <c:v>1.6258945688605309E-2</c:v>
                </c:pt>
                <c:pt idx="17">
                  <c:v>1.7128009349107742E-2</c:v>
                </c:pt>
                <c:pt idx="18">
                  <c:v>1.8251920118927956E-2</c:v>
                </c:pt>
                <c:pt idx="19">
                  <c:v>1.9036974757909775E-2</c:v>
                </c:pt>
                <c:pt idx="20">
                  <c:v>2.0016457885503769E-2</c:v>
                </c:pt>
                <c:pt idx="21">
                  <c:v>2.1163132041692734E-2</c:v>
                </c:pt>
                <c:pt idx="22">
                  <c:v>2.2037273272871971E-2</c:v>
                </c:pt>
                <c:pt idx="23">
                  <c:v>2.3091506212949753E-2</c:v>
                </c:pt>
                <c:pt idx="24">
                  <c:v>2.4101251736283302E-2</c:v>
                </c:pt>
                <c:pt idx="25">
                  <c:v>2.5067795068025589E-2</c:v>
                </c:pt>
                <c:pt idx="26">
                  <c:v>2.6003872975707054E-2</c:v>
                </c:pt>
                <c:pt idx="27">
                  <c:v>2.7100374922156334E-2</c:v>
                </c:pt>
                <c:pt idx="28">
                  <c:v>2.816944383084774E-2</c:v>
                </c:pt>
                <c:pt idx="29">
                  <c:v>2.9036456719040871E-2</c:v>
                </c:pt>
                <c:pt idx="30">
                  <c:v>3.0043527483940125E-2</c:v>
                </c:pt>
                <c:pt idx="31">
                  <c:v>3.1008705496788025E-2</c:v>
                </c:pt>
                <c:pt idx="32">
                  <c:v>3.2077796757221222E-2</c:v>
                </c:pt>
                <c:pt idx="33">
                  <c:v>3.3081278204917908E-2</c:v>
                </c:pt>
                <c:pt idx="34">
                  <c:v>3.4046430140733719E-2</c:v>
                </c:pt>
                <c:pt idx="35">
                  <c:v>3.5013187676668167E-2</c:v>
                </c:pt>
                <c:pt idx="36">
                  <c:v>3.6164231598377228E-2</c:v>
                </c:pt>
                <c:pt idx="37">
                  <c:v>3.714115172624588E-2</c:v>
                </c:pt>
                <c:pt idx="38">
                  <c:v>3.8094945251941681E-2</c:v>
                </c:pt>
                <c:pt idx="39">
                  <c:v>3.901238739490509E-2</c:v>
                </c:pt>
                <c:pt idx="40">
                  <c:v>4.0105272084474564E-2</c:v>
                </c:pt>
                <c:pt idx="41">
                  <c:v>4.1042838245630264E-2</c:v>
                </c:pt>
                <c:pt idx="42">
                  <c:v>4.2005341500043869E-2</c:v>
                </c:pt>
                <c:pt idx="43">
                  <c:v>4.3175846338272095E-2</c:v>
                </c:pt>
                <c:pt idx="44">
                  <c:v>4.414469376206398E-2</c:v>
                </c:pt>
                <c:pt idx="45">
                  <c:v>4.5086991041898727E-2</c:v>
                </c:pt>
                <c:pt idx="46">
                  <c:v>4.6007052063941956E-2</c:v>
                </c:pt>
                <c:pt idx="47">
                  <c:v>4.7110747545957565E-2</c:v>
                </c:pt>
                <c:pt idx="48">
                  <c:v>4.803818091750145E-2</c:v>
                </c:pt>
                <c:pt idx="49">
                  <c:v>4.9190223217010498E-2</c:v>
                </c:pt>
                <c:pt idx="50">
                  <c:v>5.0009697675704956E-2</c:v>
                </c:pt>
                <c:pt idx="51">
                  <c:v>5.1062706857919693E-2</c:v>
                </c:pt>
                <c:pt idx="52">
                  <c:v>5.2160315215587616E-2</c:v>
                </c:pt>
                <c:pt idx="53">
                  <c:v>5.3082756698131561E-2</c:v>
                </c:pt>
                <c:pt idx="54">
                  <c:v>5.4033908993005753E-2</c:v>
                </c:pt>
                <c:pt idx="55">
                  <c:v>5.5011283606290817E-2</c:v>
                </c:pt>
                <c:pt idx="56">
                  <c:v>5.6042183190584183E-2</c:v>
                </c:pt>
                <c:pt idx="57">
                  <c:v>5.7173006236553192E-2</c:v>
                </c:pt>
                <c:pt idx="58">
                  <c:v>5.8057747781276703E-2</c:v>
                </c:pt>
                <c:pt idx="59">
                  <c:v>5.9237804263830185E-2</c:v>
                </c:pt>
                <c:pt idx="60">
                  <c:v>6.012483686208725E-2</c:v>
                </c:pt>
                <c:pt idx="61">
                  <c:v>6.1013385653495789E-2</c:v>
                </c:pt>
                <c:pt idx="62">
                  <c:v>6.2195871025323868E-2</c:v>
                </c:pt>
                <c:pt idx="63">
                  <c:v>6.3079424202442169E-2</c:v>
                </c:pt>
                <c:pt idx="64">
                  <c:v>6.4257122576236725E-2</c:v>
                </c:pt>
                <c:pt idx="65">
                  <c:v>6.5145716071128845E-2</c:v>
                </c:pt>
                <c:pt idx="66">
                  <c:v>6.6034518182277679E-2</c:v>
                </c:pt>
                <c:pt idx="67">
                  <c:v>6.7218169569969177E-2</c:v>
                </c:pt>
                <c:pt idx="68">
                  <c:v>6.810528039932251E-2</c:v>
                </c:pt>
                <c:pt idx="69">
                  <c:v>6.9288939237594604E-2</c:v>
                </c:pt>
                <c:pt idx="70">
                  <c:v>7.0176288485527039E-2</c:v>
                </c:pt>
                <c:pt idx="71">
                  <c:v>7.106403261423111E-2</c:v>
                </c:pt>
                <c:pt idx="72">
                  <c:v>7.2248160839080811E-2</c:v>
                </c:pt>
                <c:pt idx="73">
                  <c:v>7.3136158287525177E-2</c:v>
                </c:pt>
                <c:pt idx="74">
                  <c:v>7.4024096131324768E-2</c:v>
                </c:pt>
                <c:pt idx="75">
                  <c:v>7.5206592679023743E-2</c:v>
                </c:pt>
                <c:pt idx="76">
                  <c:v>7.6093122363090515E-2</c:v>
                </c:pt>
                <c:pt idx="77">
                  <c:v>7.7275112271308899E-2</c:v>
                </c:pt>
                <c:pt idx="78">
                  <c:v>7.8161045908927917E-2</c:v>
                </c:pt>
                <c:pt idx="79">
                  <c:v>7.9047873616218567E-2</c:v>
                </c:pt>
                <c:pt idx="80">
                  <c:v>8.0230504274368286E-2</c:v>
                </c:pt>
                <c:pt idx="81">
                  <c:v>8.1117495894432068E-2</c:v>
                </c:pt>
                <c:pt idx="82">
                  <c:v>8.2004338502883911E-2</c:v>
                </c:pt>
                <c:pt idx="83">
                  <c:v>8.3185970783233643E-2</c:v>
                </c:pt>
                <c:pt idx="84">
                  <c:v>8.4070339798927307E-2</c:v>
                </c:pt>
                <c:pt idx="85">
                  <c:v>8.524680882692337E-2</c:v>
                </c:pt>
                <c:pt idx="86">
                  <c:v>8.6127914488315582E-2</c:v>
                </c:pt>
                <c:pt idx="87">
                  <c:v>8.7007820606231689E-2</c:v>
                </c:pt>
                <c:pt idx="88">
                  <c:v>8.8181160390377045E-2</c:v>
                </c:pt>
                <c:pt idx="89">
                  <c:v>8.9057266712188721E-2</c:v>
                </c:pt>
                <c:pt idx="90">
                  <c:v>9.0185970067977905E-2</c:v>
                </c:pt>
                <c:pt idx="91">
                  <c:v>9.1009452939033508E-2</c:v>
                </c:pt>
                <c:pt idx="92">
                  <c:v>9.2091821134090424E-2</c:v>
                </c:pt>
                <c:pt idx="93">
                  <c:v>9.3163676559925079E-2</c:v>
                </c:pt>
                <c:pt idx="94">
                  <c:v>9.4228014349937439E-2</c:v>
                </c:pt>
                <c:pt idx="95">
                  <c:v>9.5026396214962006E-2</c:v>
                </c:pt>
                <c:pt idx="96">
                  <c:v>9.6098929643630981E-2</c:v>
                </c:pt>
                <c:pt idx="97">
                  <c:v>9.7183734178543091E-2</c:v>
                </c:pt>
                <c:pt idx="98">
                  <c:v>9.8264418542385101E-2</c:v>
                </c:pt>
                <c:pt idx="99">
                  <c:v>9.9049240350723267E-2</c:v>
                </c:pt>
                <c:pt idx="100">
                  <c:v>0.10002841055393219</c:v>
                </c:pt>
                <c:pt idx="101">
                  <c:v>0.10119849443435669</c:v>
                </c:pt>
                <c:pt idx="102">
                  <c:v>0.10208529978990555</c:v>
                </c:pt>
                <c:pt idx="103">
                  <c:v>0.10326368361711502</c:v>
                </c:pt>
                <c:pt idx="104">
                  <c:v>0.10414555668830872</c:v>
                </c:pt>
                <c:pt idx="105">
                  <c:v>0.10502774268388748</c:v>
                </c:pt>
                <c:pt idx="106">
                  <c:v>0.10620557516813278</c:v>
                </c:pt>
                <c:pt idx="107">
                  <c:v>0.10708890110254288</c:v>
                </c:pt>
                <c:pt idx="108">
                  <c:v>0.10826615989208221</c:v>
                </c:pt>
                <c:pt idx="109">
                  <c:v>0.10915043950080872</c:v>
                </c:pt>
                <c:pt idx="110">
                  <c:v>0.11003506928682327</c:v>
                </c:pt>
                <c:pt idx="111">
                  <c:v>0.11121711134910583</c:v>
                </c:pt>
                <c:pt idx="112">
                  <c:v>0.11210380494594574</c:v>
                </c:pt>
                <c:pt idx="113">
                  <c:v>0.11328457295894623</c:v>
                </c:pt>
                <c:pt idx="114">
                  <c:v>0.11416999995708466</c:v>
                </c:pt>
                <c:pt idx="115">
                  <c:v>0.11505550146102905</c:v>
                </c:pt>
                <c:pt idx="116">
                  <c:v>0.11623632907867432</c:v>
                </c:pt>
                <c:pt idx="117">
                  <c:v>0.11712072044610977</c:v>
                </c:pt>
                <c:pt idx="118">
                  <c:v>0.11800532788038254</c:v>
                </c:pt>
                <c:pt idx="119">
                  <c:v>0.11918462812900543</c:v>
                </c:pt>
                <c:pt idx="120">
                  <c:v>0.12006908655166626</c:v>
                </c:pt>
                <c:pt idx="121">
                  <c:v>0.12124913185834885</c:v>
                </c:pt>
                <c:pt idx="122">
                  <c:v>0.12213269621133804</c:v>
                </c:pt>
                <c:pt idx="123">
                  <c:v>0.12301596999168396</c:v>
                </c:pt>
                <c:pt idx="124">
                  <c:v>0.12419351190328598</c:v>
                </c:pt>
                <c:pt idx="125">
                  <c:v>0.12507738173007965</c:v>
                </c:pt>
                <c:pt idx="126">
                  <c:v>0.12625494599342346</c:v>
                </c:pt>
                <c:pt idx="127">
                  <c:v>0.12713780999183655</c:v>
                </c:pt>
                <c:pt idx="128">
                  <c:v>0.12802006304264069</c:v>
                </c:pt>
                <c:pt idx="129">
                  <c:v>0.1291971355676651</c:v>
                </c:pt>
                <c:pt idx="130">
                  <c:v>0.13007934391498566</c:v>
                </c:pt>
                <c:pt idx="131">
                  <c:v>0.13125592470169067</c:v>
                </c:pt>
                <c:pt idx="132">
                  <c:v>0.13214166462421417</c:v>
                </c:pt>
                <c:pt idx="133">
                  <c:v>0.13302920758724213</c:v>
                </c:pt>
                <c:pt idx="134">
                  <c:v>0.13421323895454407</c:v>
                </c:pt>
                <c:pt idx="135">
                  <c:v>0.13510100543498993</c:v>
                </c:pt>
                <c:pt idx="136">
                  <c:v>0.1362839937210083</c:v>
                </c:pt>
                <c:pt idx="137">
                  <c:v>0.13717152178287506</c:v>
                </c:pt>
                <c:pt idx="138">
                  <c:v>0.13805830478668213</c:v>
                </c:pt>
                <c:pt idx="139">
                  <c:v>0.13924065232276917</c:v>
                </c:pt>
                <c:pt idx="140">
                  <c:v>0.1401275247335434</c:v>
                </c:pt>
                <c:pt idx="141">
                  <c:v>0.14101296663284302</c:v>
                </c:pt>
                <c:pt idx="142">
                  <c:v>0.14219138026237488</c:v>
                </c:pt>
                <c:pt idx="143">
                  <c:v>0.14307369291782379</c:v>
                </c:pt>
                <c:pt idx="144">
                  <c:v>0.1442478746175766</c:v>
                </c:pt>
                <c:pt idx="145">
                  <c:v>0.14512680470943451</c:v>
                </c:pt>
                <c:pt idx="146">
                  <c:v>0.1460045725107193</c:v>
                </c:pt>
                <c:pt idx="147">
                  <c:v>0.14717334508895874</c:v>
                </c:pt>
                <c:pt idx="148">
                  <c:v>0.14805051684379578</c:v>
                </c:pt>
                <c:pt idx="149">
                  <c:v>0.149221271276474</c:v>
                </c:pt>
                <c:pt idx="150">
                  <c:v>0.15009935200214386</c:v>
                </c:pt>
                <c:pt idx="151">
                  <c:v>0.15126951038837433</c:v>
                </c:pt>
                <c:pt idx="152">
                  <c:v>0.152147576212883</c:v>
                </c:pt>
                <c:pt idx="153">
                  <c:v>0.15302583575248718</c:v>
                </c:pt>
                <c:pt idx="154">
                  <c:v>0.15419837832450867</c:v>
                </c:pt>
                <c:pt idx="155">
                  <c:v>0.15507903695106506</c:v>
                </c:pt>
                <c:pt idx="156">
                  <c:v>0.15625542402267456</c:v>
                </c:pt>
                <c:pt idx="157">
                  <c:v>0.15713828802108765</c:v>
                </c:pt>
                <c:pt idx="158">
                  <c:v>0.15802305936813354</c:v>
                </c:pt>
                <c:pt idx="159">
                  <c:v>0.1592046320438385</c:v>
                </c:pt>
                <c:pt idx="160">
                  <c:v>0.16009208559989929</c:v>
                </c:pt>
                <c:pt idx="161">
                  <c:v>0.16127623617649078</c:v>
                </c:pt>
                <c:pt idx="162">
                  <c:v>0.16216485202312469</c:v>
                </c:pt>
                <c:pt idx="163">
                  <c:v>0.16305369138717651</c:v>
                </c:pt>
                <c:pt idx="164">
                  <c:v>0.16423715651035309</c:v>
                </c:pt>
                <c:pt idx="165">
                  <c:v>0.16512449085712433</c:v>
                </c:pt>
                <c:pt idx="166">
                  <c:v>0.16601257026195526</c:v>
                </c:pt>
                <c:pt idx="167">
                  <c:v>0.16719767451286316</c:v>
                </c:pt>
                <c:pt idx="168">
                  <c:v>0.16808515787124634</c:v>
                </c:pt>
                <c:pt idx="169">
                  <c:v>0.16926713287830353</c:v>
                </c:pt>
                <c:pt idx="170">
                  <c:v>0.1701541543006897</c:v>
                </c:pt>
                <c:pt idx="171">
                  <c:v>0.17104187607765198</c:v>
                </c:pt>
                <c:pt idx="172">
                  <c:v>0.17222444713115692</c:v>
                </c:pt>
                <c:pt idx="173">
                  <c:v>0.17311114072799683</c:v>
                </c:pt>
                <c:pt idx="174">
                  <c:v>0.17429329454898834</c:v>
                </c:pt>
                <c:pt idx="175">
                  <c:v>0.17518016695976257</c:v>
                </c:pt>
                <c:pt idx="176">
                  <c:v>0.17606700956821442</c:v>
                </c:pt>
                <c:pt idx="177">
                  <c:v>0.17724980413913727</c:v>
                </c:pt>
                <c:pt idx="178">
                  <c:v>0.17813552916049957</c:v>
                </c:pt>
                <c:pt idx="179">
                  <c:v>0.17902064323425293</c:v>
                </c:pt>
                <c:pt idx="180">
                  <c:v>0.18019974231719971</c:v>
                </c:pt>
                <c:pt idx="181">
                  <c:v>0.18108466267585754</c:v>
                </c:pt>
                <c:pt idx="182">
                  <c:v>0.18226540088653564</c:v>
                </c:pt>
                <c:pt idx="183">
                  <c:v>0.18315428495407104</c:v>
                </c:pt>
                <c:pt idx="184">
                  <c:v>0.18404404819011688</c:v>
                </c:pt>
                <c:pt idx="185">
                  <c:v>0.18523076176643372</c:v>
                </c:pt>
                <c:pt idx="186">
                  <c:v>0.18612100183963776</c:v>
                </c:pt>
                <c:pt idx="187">
                  <c:v>0.18716086447238922</c:v>
                </c:pt>
                <c:pt idx="188">
                  <c:v>0.18810135126113892</c:v>
                </c:pt>
                <c:pt idx="189">
                  <c:v>0.18908475339412689</c:v>
                </c:pt>
                <c:pt idx="190">
                  <c:v>0.19001783430576324</c:v>
                </c:pt>
                <c:pt idx="191">
                  <c:v>0.19109883904457092</c:v>
                </c:pt>
                <c:pt idx="192">
                  <c:v>0.19209975004196167</c:v>
                </c:pt>
                <c:pt idx="193">
                  <c:v>0.19311986863613129</c:v>
                </c:pt>
                <c:pt idx="194">
                  <c:v>0.19410109519958496</c:v>
                </c:pt>
                <c:pt idx="195">
                  <c:v>0.19519583880901337</c:v>
                </c:pt>
                <c:pt idx="196">
                  <c:v>0.19611151516437531</c:v>
                </c:pt>
                <c:pt idx="197">
                  <c:v>0.19705668091773987</c:v>
                </c:pt>
                <c:pt idx="198">
                  <c:v>0.19805176556110382</c:v>
                </c:pt>
                <c:pt idx="199">
                  <c:v>0.19903503358364105</c:v>
                </c:pt>
                <c:pt idx="200">
                  <c:v>0.20000000298023224</c:v>
                </c:pt>
              </c:numCache>
            </c:numRef>
          </c:xVal>
          <c:yVal>
            <c:numRef>
              <c:f>'90-45'!$B$3:$B$203</c:f>
              <c:numCache>
                <c:formatCode>General</c:formatCode>
                <c:ptCount val="201"/>
                <c:pt idx="0">
                  <c:v>800</c:v>
                </c:pt>
                <c:pt idx="1">
                  <c:v>797.09185791015625</c:v>
                </c:pt>
                <c:pt idx="2">
                  <c:v>794.689208984375</c:v>
                </c:pt>
                <c:pt idx="3">
                  <c:v>791.7745361328125</c:v>
                </c:pt>
                <c:pt idx="4">
                  <c:v>789.90771484375</c:v>
                </c:pt>
                <c:pt idx="5">
                  <c:v>787.8531494140625</c:v>
                </c:pt>
                <c:pt idx="6">
                  <c:v>786.27880859375</c:v>
                </c:pt>
                <c:pt idx="7">
                  <c:v>784.7325439453125</c:v>
                </c:pt>
                <c:pt idx="8">
                  <c:v>782.87255859375</c:v>
                </c:pt>
                <c:pt idx="9">
                  <c:v>781.46630859375</c:v>
                </c:pt>
                <c:pt idx="10">
                  <c:v>779.52520751953125</c:v>
                </c:pt>
                <c:pt idx="11">
                  <c:v>778.03106689453125</c:v>
                </c:pt>
                <c:pt idx="12">
                  <c:v>776.2144775390625</c:v>
                </c:pt>
                <c:pt idx="13">
                  <c:v>774.937255859375</c:v>
                </c:pt>
                <c:pt idx="14">
                  <c:v>773.18414306640625</c:v>
                </c:pt>
                <c:pt idx="15">
                  <c:v>771.9755859375</c:v>
                </c:pt>
                <c:pt idx="16">
                  <c:v>770.41619873046875</c:v>
                </c:pt>
                <c:pt idx="17">
                  <c:v>769.22021484375</c:v>
                </c:pt>
                <c:pt idx="18">
                  <c:v>767.72357177734375</c:v>
                </c:pt>
                <c:pt idx="19">
                  <c:v>766.6480712890625</c:v>
                </c:pt>
                <c:pt idx="20">
                  <c:v>765.34661865234375</c:v>
                </c:pt>
                <c:pt idx="21">
                  <c:v>764.03466796875</c:v>
                </c:pt>
                <c:pt idx="22">
                  <c:v>763.14093017578125</c:v>
                </c:pt>
                <c:pt idx="23">
                  <c:v>762.096923828125</c:v>
                </c:pt>
                <c:pt idx="24">
                  <c:v>761.1690673828125</c:v>
                </c:pt>
                <c:pt idx="25">
                  <c:v>760.413330078125</c:v>
                </c:pt>
                <c:pt idx="26">
                  <c:v>759.78509521484375</c:v>
                </c:pt>
                <c:pt idx="27">
                  <c:v>759.102783203125</c:v>
                </c:pt>
                <c:pt idx="28">
                  <c:v>758.62713623046875</c:v>
                </c:pt>
                <c:pt idx="29">
                  <c:v>758.3397216796875</c:v>
                </c:pt>
                <c:pt idx="30">
                  <c:v>757.9827880859375</c:v>
                </c:pt>
                <c:pt idx="31">
                  <c:v>757.6768798828125</c:v>
                </c:pt>
                <c:pt idx="32">
                  <c:v>757.50604248046875</c:v>
                </c:pt>
                <c:pt idx="33">
                  <c:v>757.42578125</c:v>
                </c:pt>
                <c:pt idx="34">
                  <c:v>757.351318359375</c:v>
                </c:pt>
                <c:pt idx="35">
                  <c:v>757.2769775390625</c:v>
                </c:pt>
                <c:pt idx="36">
                  <c:v>757.0648193359375</c:v>
                </c:pt>
                <c:pt idx="37">
                  <c:v>756.58367919921875</c:v>
                </c:pt>
                <c:pt idx="38">
                  <c:v>756.15203857421875</c:v>
                </c:pt>
                <c:pt idx="39">
                  <c:v>755.85394287109375</c:v>
                </c:pt>
                <c:pt idx="40">
                  <c:v>755.63861083984375</c:v>
                </c:pt>
                <c:pt idx="41">
                  <c:v>755.51739501953125</c:v>
                </c:pt>
                <c:pt idx="42">
                  <c:v>755.3348388671875</c:v>
                </c:pt>
                <c:pt idx="43">
                  <c:v>755.0767822265625</c:v>
                </c:pt>
                <c:pt idx="44">
                  <c:v>754.88641357421875</c:v>
                </c:pt>
                <c:pt idx="45">
                  <c:v>754.771240234375</c:v>
                </c:pt>
                <c:pt idx="46">
                  <c:v>754.676513671875</c:v>
                </c:pt>
                <c:pt idx="47">
                  <c:v>754.5218505859375</c:v>
                </c:pt>
                <c:pt idx="48">
                  <c:v>754.5218505859375</c:v>
                </c:pt>
                <c:pt idx="49">
                  <c:v>754.52178955078125</c:v>
                </c:pt>
                <c:pt idx="50">
                  <c:v>754.52178955078125</c:v>
                </c:pt>
                <c:pt idx="51">
                  <c:v>754.521728515625</c:v>
                </c:pt>
                <c:pt idx="52">
                  <c:v>754.52166748046875</c:v>
                </c:pt>
                <c:pt idx="53">
                  <c:v>754.52154541015625</c:v>
                </c:pt>
                <c:pt idx="54">
                  <c:v>754.52154541015625</c:v>
                </c:pt>
                <c:pt idx="55">
                  <c:v>754.521484375</c:v>
                </c:pt>
                <c:pt idx="56">
                  <c:v>754.521484375</c:v>
                </c:pt>
                <c:pt idx="57">
                  <c:v>754.52142333984375</c:v>
                </c:pt>
                <c:pt idx="58">
                  <c:v>754.52130126953125</c:v>
                </c:pt>
                <c:pt idx="59">
                  <c:v>754.521240234375</c:v>
                </c:pt>
                <c:pt idx="60">
                  <c:v>754.521240234375</c:v>
                </c:pt>
                <c:pt idx="61">
                  <c:v>754.521240234375</c:v>
                </c:pt>
                <c:pt idx="62">
                  <c:v>754.521240234375</c:v>
                </c:pt>
                <c:pt idx="63">
                  <c:v>754.521240234375</c:v>
                </c:pt>
                <c:pt idx="64">
                  <c:v>754.521240234375</c:v>
                </c:pt>
                <c:pt idx="65">
                  <c:v>754.521240234375</c:v>
                </c:pt>
                <c:pt idx="66">
                  <c:v>754.52117919921875</c:v>
                </c:pt>
                <c:pt idx="67">
                  <c:v>754.521240234375</c:v>
                </c:pt>
                <c:pt idx="68">
                  <c:v>754.521240234375</c:v>
                </c:pt>
                <c:pt idx="69">
                  <c:v>754.521240234375</c:v>
                </c:pt>
                <c:pt idx="70">
                  <c:v>754.5211181640625</c:v>
                </c:pt>
                <c:pt idx="71">
                  <c:v>754.52099609375</c:v>
                </c:pt>
                <c:pt idx="72">
                  <c:v>754.52105712890625</c:v>
                </c:pt>
                <c:pt idx="73">
                  <c:v>754.52105712890625</c:v>
                </c:pt>
                <c:pt idx="74">
                  <c:v>754.5211181640625</c:v>
                </c:pt>
                <c:pt idx="75">
                  <c:v>754.5211181640625</c:v>
                </c:pt>
                <c:pt idx="76">
                  <c:v>754.52105712890625</c:v>
                </c:pt>
                <c:pt idx="77">
                  <c:v>754.52105712890625</c:v>
                </c:pt>
                <c:pt idx="78">
                  <c:v>754.52099609375</c:v>
                </c:pt>
                <c:pt idx="79">
                  <c:v>754.52099609375</c:v>
                </c:pt>
                <c:pt idx="80">
                  <c:v>754.52099609375</c:v>
                </c:pt>
                <c:pt idx="81">
                  <c:v>754.52093505859375</c:v>
                </c:pt>
                <c:pt idx="82">
                  <c:v>754.52093505859375</c:v>
                </c:pt>
                <c:pt idx="83">
                  <c:v>754.5208740234375</c:v>
                </c:pt>
                <c:pt idx="84">
                  <c:v>754.52081298828125</c:v>
                </c:pt>
                <c:pt idx="85">
                  <c:v>754.52093505859375</c:v>
                </c:pt>
                <c:pt idx="86">
                  <c:v>754.5208740234375</c:v>
                </c:pt>
                <c:pt idx="87">
                  <c:v>754.52081298828125</c:v>
                </c:pt>
                <c:pt idx="88">
                  <c:v>754.520751953125</c:v>
                </c:pt>
                <c:pt idx="89">
                  <c:v>754.520751953125</c:v>
                </c:pt>
                <c:pt idx="90">
                  <c:v>754.52081298828125</c:v>
                </c:pt>
                <c:pt idx="91">
                  <c:v>754.520751953125</c:v>
                </c:pt>
                <c:pt idx="92">
                  <c:v>754.520751953125</c:v>
                </c:pt>
                <c:pt idx="93">
                  <c:v>754.520751953125</c:v>
                </c:pt>
                <c:pt idx="94">
                  <c:v>754.520751953125</c:v>
                </c:pt>
                <c:pt idx="95">
                  <c:v>754.52081298828125</c:v>
                </c:pt>
                <c:pt idx="96">
                  <c:v>754.5208740234375</c:v>
                </c:pt>
                <c:pt idx="97">
                  <c:v>754.52099609375</c:v>
                </c:pt>
                <c:pt idx="98">
                  <c:v>754.52099609375</c:v>
                </c:pt>
                <c:pt idx="99">
                  <c:v>754.52099609375</c:v>
                </c:pt>
                <c:pt idx="100">
                  <c:v>754.52099609375</c:v>
                </c:pt>
                <c:pt idx="101">
                  <c:v>754.52093505859375</c:v>
                </c:pt>
                <c:pt idx="102">
                  <c:v>754.5208740234375</c:v>
                </c:pt>
                <c:pt idx="103">
                  <c:v>754.5208740234375</c:v>
                </c:pt>
                <c:pt idx="104">
                  <c:v>754.5208740234375</c:v>
                </c:pt>
                <c:pt idx="105">
                  <c:v>754.5208740234375</c:v>
                </c:pt>
                <c:pt idx="106">
                  <c:v>754.52093505859375</c:v>
                </c:pt>
                <c:pt idx="107">
                  <c:v>754.52093505859375</c:v>
                </c:pt>
                <c:pt idx="108">
                  <c:v>754.52099609375</c:v>
                </c:pt>
                <c:pt idx="109">
                  <c:v>754.52093505859375</c:v>
                </c:pt>
                <c:pt idx="110">
                  <c:v>754.52093505859375</c:v>
                </c:pt>
                <c:pt idx="111">
                  <c:v>754.52093505859375</c:v>
                </c:pt>
                <c:pt idx="112">
                  <c:v>754.52099609375</c:v>
                </c:pt>
                <c:pt idx="113">
                  <c:v>754.52093505859375</c:v>
                </c:pt>
                <c:pt idx="114">
                  <c:v>754.52093505859375</c:v>
                </c:pt>
                <c:pt idx="115">
                  <c:v>754.5208740234375</c:v>
                </c:pt>
                <c:pt idx="116">
                  <c:v>754.52081298828125</c:v>
                </c:pt>
                <c:pt idx="117">
                  <c:v>754.5208740234375</c:v>
                </c:pt>
                <c:pt idx="118">
                  <c:v>754.52093505859375</c:v>
                </c:pt>
                <c:pt idx="119">
                  <c:v>754.52093505859375</c:v>
                </c:pt>
                <c:pt idx="120">
                  <c:v>754.52081298828125</c:v>
                </c:pt>
                <c:pt idx="121">
                  <c:v>754.52081298828125</c:v>
                </c:pt>
                <c:pt idx="122">
                  <c:v>754.52081298828125</c:v>
                </c:pt>
                <c:pt idx="123">
                  <c:v>754.5208740234375</c:v>
                </c:pt>
                <c:pt idx="124">
                  <c:v>754.52093505859375</c:v>
                </c:pt>
                <c:pt idx="125">
                  <c:v>754.5208740234375</c:v>
                </c:pt>
                <c:pt idx="126">
                  <c:v>754.5208740234375</c:v>
                </c:pt>
                <c:pt idx="127">
                  <c:v>754.5208740234375</c:v>
                </c:pt>
                <c:pt idx="128">
                  <c:v>754.5208740234375</c:v>
                </c:pt>
                <c:pt idx="129">
                  <c:v>754.520751953125</c:v>
                </c:pt>
                <c:pt idx="130">
                  <c:v>754.52081298828125</c:v>
                </c:pt>
                <c:pt idx="131">
                  <c:v>754.52081298828125</c:v>
                </c:pt>
                <c:pt idx="132">
                  <c:v>754.52081298828125</c:v>
                </c:pt>
                <c:pt idx="133">
                  <c:v>754.52081298828125</c:v>
                </c:pt>
                <c:pt idx="134">
                  <c:v>754.52081298828125</c:v>
                </c:pt>
                <c:pt idx="135">
                  <c:v>754.52081298828125</c:v>
                </c:pt>
                <c:pt idx="136">
                  <c:v>754.52069091796875</c:v>
                </c:pt>
                <c:pt idx="137">
                  <c:v>754.52069091796875</c:v>
                </c:pt>
                <c:pt idx="138">
                  <c:v>754.52069091796875</c:v>
                </c:pt>
                <c:pt idx="139">
                  <c:v>754.52069091796875</c:v>
                </c:pt>
                <c:pt idx="140">
                  <c:v>754.520751953125</c:v>
                </c:pt>
                <c:pt idx="141">
                  <c:v>754.520751953125</c:v>
                </c:pt>
                <c:pt idx="142">
                  <c:v>754.520751953125</c:v>
                </c:pt>
                <c:pt idx="143">
                  <c:v>754.52081298828125</c:v>
                </c:pt>
                <c:pt idx="144">
                  <c:v>754.52081298828125</c:v>
                </c:pt>
                <c:pt idx="145">
                  <c:v>754.52081298828125</c:v>
                </c:pt>
                <c:pt idx="146">
                  <c:v>754.5208740234375</c:v>
                </c:pt>
                <c:pt idx="147">
                  <c:v>754.5208740234375</c:v>
                </c:pt>
                <c:pt idx="148">
                  <c:v>754.52081298828125</c:v>
                </c:pt>
                <c:pt idx="149">
                  <c:v>754.520751953125</c:v>
                </c:pt>
                <c:pt idx="150">
                  <c:v>754.520751953125</c:v>
                </c:pt>
                <c:pt idx="151">
                  <c:v>754.520751953125</c:v>
                </c:pt>
                <c:pt idx="152">
                  <c:v>754.52081298828125</c:v>
                </c:pt>
                <c:pt idx="153">
                  <c:v>754.52081298828125</c:v>
                </c:pt>
                <c:pt idx="154">
                  <c:v>754.52081298828125</c:v>
                </c:pt>
                <c:pt idx="155">
                  <c:v>754.5208740234375</c:v>
                </c:pt>
                <c:pt idx="156">
                  <c:v>754.5208740234375</c:v>
                </c:pt>
                <c:pt idx="157">
                  <c:v>754.5208740234375</c:v>
                </c:pt>
                <c:pt idx="158">
                  <c:v>754.5208740234375</c:v>
                </c:pt>
                <c:pt idx="159">
                  <c:v>754.52093505859375</c:v>
                </c:pt>
                <c:pt idx="160">
                  <c:v>754.52093505859375</c:v>
                </c:pt>
                <c:pt idx="161">
                  <c:v>754.52099609375</c:v>
                </c:pt>
                <c:pt idx="162">
                  <c:v>754.52099609375</c:v>
                </c:pt>
                <c:pt idx="163">
                  <c:v>754.52099609375</c:v>
                </c:pt>
                <c:pt idx="164">
                  <c:v>754.52099609375</c:v>
                </c:pt>
                <c:pt idx="165">
                  <c:v>754.52099609375</c:v>
                </c:pt>
                <c:pt idx="166">
                  <c:v>754.52099609375</c:v>
                </c:pt>
                <c:pt idx="167">
                  <c:v>754.52099609375</c:v>
                </c:pt>
                <c:pt idx="168">
                  <c:v>754.52099609375</c:v>
                </c:pt>
                <c:pt idx="169">
                  <c:v>754.52099609375</c:v>
                </c:pt>
                <c:pt idx="170">
                  <c:v>754.52099609375</c:v>
                </c:pt>
                <c:pt idx="171">
                  <c:v>754.52105712890625</c:v>
                </c:pt>
                <c:pt idx="172">
                  <c:v>754.52105712890625</c:v>
                </c:pt>
                <c:pt idx="173">
                  <c:v>754.52105712890625</c:v>
                </c:pt>
                <c:pt idx="174">
                  <c:v>754.52105712890625</c:v>
                </c:pt>
                <c:pt idx="175">
                  <c:v>754.52105712890625</c:v>
                </c:pt>
                <c:pt idx="176">
                  <c:v>754.5211181640625</c:v>
                </c:pt>
                <c:pt idx="177">
                  <c:v>754.52105712890625</c:v>
                </c:pt>
                <c:pt idx="178">
                  <c:v>754.52105712890625</c:v>
                </c:pt>
                <c:pt idx="179">
                  <c:v>754.52099609375</c:v>
                </c:pt>
                <c:pt idx="180">
                  <c:v>754.52093505859375</c:v>
                </c:pt>
                <c:pt idx="181">
                  <c:v>754.52093505859375</c:v>
                </c:pt>
                <c:pt idx="182">
                  <c:v>754.52081298828125</c:v>
                </c:pt>
                <c:pt idx="183">
                  <c:v>754.52081298828125</c:v>
                </c:pt>
                <c:pt idx="184">
                  <c:v>754.52081298828125</c:v>
                </c:pt>
                <c:pt idx="185">
                  <c:v>754.52081298828125</c:v>
                </c:pt>
                <c:pt idx="186">
                  <c:v>754.520751953125</c:v>
                </c:pt>
                <c:pt idx="187">
                  <c:v>754.52069091796875</c:v>
                </c:pt>
                <c:pt idx="188">
                  <c:v>754.520751953125</c:v>
                </c:pt>
                <c:pt idx="189">
                  <c:v>754.52056884765625</c:v>
                </c:pt>
                <c:pt idx="190">
                  <c:v>754.5205078125</c:v>
                </c:pt>
                <c:pt idx="191">
                  <c:v>754.5205078125</c:v>
                </c:pt>
                <c:pt idx="192">
                  <c:v>754.52044677734375</c:v>
                </c:pt>
                <c:pt idx="193">
                  <c:v>754.5203857421875</c:v>
                </c:pt>
                <c:pt idx="194">
                  <c:v>754.520263671875</c:v>
                </c:pt>
                <c:pt idx="195">
                  <c:v>754.520263671875</c:v>
                </c:pt>
                <c:pt idx="196">
                  <c:v>754.5203857421875</c:v>
                </c:pt>
                <c:pt idx="197">
                  <c:v>754.52044677734375</c:v>
                </c:pt>
                <c:pt idx="198">
                  <c:v>754.5205078125</c:v>
                </c:pt>
                <c:pt idx="199">
                  <c:v>754.5205078125</c:v>
                </c:pt>
                <c:pt idx="200">
                  <c:v>754.5205078125</c:v>
                </c:pt>
              </c:numCache>
            </c:numRef>
          </c:yVal>
          <c:smooth val="1"/>
          <c:extLst>
            <c:ext xmlns:c16="http://schemas.microsoft.com/office/drawing/2014/chart" uri="{C3380CC4-5D6E-409C-BE32-E72D297353CC}">
              <c16:uniqueId val="{00000002-A8F4-466F-A19F-A47B732BEAEE}"/>
            </c:ext>
          </c:extLst>
        </c:ser>
        <c:ser>
          <c:idx val="4"/>
          <c:order val="3"/>
          <c:tx>
            <c:strRef>
              <c:f>'45--45'!$B$2</c:f>
              <c:strCache>
                <c:ptCount val="1"/>
                <c:pt idx="0">
                  <c:v>Velocity 45/-45</c:v>
                </c:pt>
              </c:strCache>
            </c:strRef>
          </c:tx>
          <c:spPr>
            <a:ln w="19050" cap="rnd">
              <a:solidFill>
                <a:srgbClr val="00B050"/>
              </a:solidFill>
              <a:round/>
            </a:ln>
            <a:effectLst/>
          </c:spPr>
          <c:marker>
            <c:symbol val="none"/>
          </c:marker>
          <c:xVal>
            <c:numRef>
              <c:f>'45--45'!$A$3:$A$203</c:f>
              <c:numCache>
                <c:formatCode>General</c:formatCode>
                <c:ptCount val="201"/>
                <c:pt idx="0">
                  <c:v>0</c:v>
                </c:pt>
                <c:pt idx="1">
                  <c:v>1.1844588443636894E-3</c:v>
                </c:pt>
                <c:pt idx="2">
                  <c:v>2.066734479740262E-3</c:v>
                </c:pt>
                <c:pt idx="3">
                  <c:v>3.2515218481421471E-3</c:v>
                </c:pt>
                <c:pt idx="4">
                  <c:v>4.1406960226595402E-3</c:v>
                </c:pt>
                <c:pt idx="5">
                  <c:v>5.0300084985792637E-3</c:v>
                </c:pt>
                <c:pt idx="6">
                  <c:v>6.2096482142806053E-3</c:v>
                </c:pt>
                <c:pt idx="7">
                  <c:v>7.0896423421800137E-3</c:v>
                </c:pt>
                <c:pt idx="8">
                  <c:v>8.256126195192337E-3</c:v>
                </c:pt>
                <c:pt idx="9">
                  <c:v>9.1278934851288795E-3</c:v>
                </c:pt>
                <c:pt idx="10">
                  <c:v>1.0287908837199211E-2</c:v>
                </c:pt>
                <c:pt idx="11">
                  <c:v>1.1156996712088585E-2</c:v>
                </c:pt>
                <c:pt idx="12">
                  <c:v>1.2025725096464157E-2</c:v>
                </c:pt>
                <c:pt idx="13">
                  <c:v>1.3184557668864727E-2</c:v>
                </c:pt>
                <c:pt idx="14">
                  <c:v>1.4054705388844013E-2</c:v>
                </c:pt>
                <c:pt idx="15">
                  <c:v>1.5215415507555008E-2</c:v>
                </c:pt>
                <c:pt idx="16">
                  <c:v>1.6087556257843971E-2</c:v>
                </c:pt>
                <c:pt idx="17">
                  <c:v>1.7250373959541321E-2</c:v>
                </c:pt>
                <c:pt idx="18">
                  <c:v>1.8123138695955276E-2</c:v>
                </c:pt>
                <c:pt idx="19">
                  <c:v>1.9287807866930962E-2</c:v>
                </c:pt>
                <c:pt idx="20">
                  <c:v>2.0161548629403114E-2</c:v>
                </c:pt>
                <c:pt idx="21">
                  <c:v>2.101416140794754E-2</c:v>
                </c:pt>
                <c:pt idx="22">
                  <c:v>2.2093573585152626E-2</c:v>
                </c:pt>
                <c:pt idx="23">
                  <c:v>2.3116262629628181E-2</c:v>
                </c:pt>
                <c:pt idx="24">
                  <c:v>2.4093518033623695E-2</c:v>
                </c:pt>
                <c:pt idx="25">
                  <c:v>2.5027643889188766E-2</c:v>
                </c:pt>
                <c:pt idx="26">
                  <c:v>2.6131855323910713E-2</c:v>
                </c:pt>
                <c:pt idx="27">
                  <c:v>2.7182649821043015E-2</c:v>
                </c:pt>
                <c:pt idx="28">
                  <c:v>2.8190247714519501E-2</c:v>
                </c:pt>
                <c:pt idx="29">
                  <c:v>2.9159568250179291E-2</c:v>
                </c:pt>
                <c:pt idx="30">
                  <c:v>3.0148636549711227E-2</c:v>
                </c:pt>
                <c:pt idx="31">
                  <c:v>3.110184520483017E-2</c:v>
                </c:pt>
                <c:pt idx="32">
                  <c:v>3.2022558152675629E-2</c:v>
                </c:pt>
                <c:pt idx="33">
                  <c:v>3.3088456839323044E-2</c:v>
                </c:pt>
                <c:pt idx="34">
                  <c:v>3.4101210534572601E-2</c:v>
                </c:pt>
                <c:pt idx="35">
                  <c:v>3.5181976854801178E-2</c:v>
                </c:pt>
                <c:pt idx="36">
                  <c:v>3.600747138261795E-2</c:v>
                </c:pt>
                <c:pt idx="37">
                  <c:v>3.7089314311742783E-2</c:v>
                </c:pt>
                <c:pt idx="38">
                  <c:v>3.8180999457836151E-2</c:v>
                </c:pt>
                <c:pt idx="39">
                  <c:v>3.9064258337020874E-2</c:v>
                </c:pt>
                <c:pt idx="40">
                  <c:v>4.0124736726284027E-2</c:v>
                </c:pt>
                <c:pt idx="41">
                  <c:v>4.1192162781953812E-2</c:v>
                </c:pt>
                <c:pt idx="42">
                  <c:v>4.208340123295784E-2</c:v>
                </c:pt>
                <c:pt idx="43">
                  <c:v>4.3224141001701355E-2</c:v>
                </c:pt>
                <c:pt idx="44">
                  <c:v>4.409504309296608E-2</c:v>
                </c:pt>
                <c:pt idx="45">
                  <c:v>4.5122776180505753E-2</c:v>
                </c:pt>
                <c:pt idx="46">
                  <c:v>4.6106565743684769E-2</c:v>
                </c:pt>
                <c:pt idx="47">
                  <c:v>4.7057263553142548E-2</c:v>
                </c:pt>
                <c:pt idx="48">
                  <c:v>4.8002731055021286E-2</c:v>
                </c:pt>
                <c:pt idx="49">
                  <c:v>4.9147352576255798E-2</c:v>
                </c:pt>
                <c:pt idx="50">
                  <c:v>5.0118263810873032E-2</c:v>
                </c:pt>
                <c:pt idx="51">
                  <c:v>5.1103685051202774E-2</c:v>
                </c:pt>
                <c:pt idx="52">
                  <c:v>5.2110534161329269E-2</c:v>
                </c:pt>
                <c:pt idx="53">
                  <c:v>5.3157608956098557E-2</c:v>
                </c:pt>
                <c:pt idx="54">
                  <c:v>5.4047700017690659E-2</c:v>
                </c:pt>
                <c:pt idx="55">
                  <c:v>5.5003289133310318E-2</c:v>
                </c:pt>
                <c:pt idx="56">
                  <c:v>5.6064099073410034E-2</c:v>
                </c:pt>
                <c:pt idx="57">
                  <c:v>5.7231102138757706E-2</c:v>
                </c:pt>
                <c:pt idx="58">
                  <c:v>5.8114010840654373E-2</c:v>
                </c:pt>
                <c:pt idx="59">
                  <c:v>5.9292756021022797E-2</c:v>
                </c:pt>
                <c:pt idx="60">
                  <c:v>6.0177408158779144E-2</c:v>
                </c:pt>
                <c:pt idx="61">
                  <c:v>6.1053887009620667E-2</c:v>
                </c:pt>
                <c:pt idx="62">
                  <c:v>6.2218315899372101E-2</c:v>
                </c:pt>
                <c:pt idx="63">
                  <c:v>6.3086949288845062E-2</c:v>
                </c:pt>
                <c:pt idx="64">
                  <c:v>6.4239539206027985E-2</c:v>
                </c:pt>
                <c:pt idx="65">
                  <c:v>6.5100535750389099E-2</c:v>
                </c:pt>
                <c:pt idx="66">
                  <c:v>6.624525785446167E-2</c:v>
                </c:pt>
                <c:pt idx="67">
                  <c:v>6.7107036709785461E-2</c:v>
                </c:pt>
                <c:pt idx="68">
                  <c:v>6.8256974220275879E-2</c:v>
                </c:pt>
                <c:pt idx="69">
                  <c:v>6.9117449223995209E-2</c:v>
                </c:pt>
                <c:pt idx="70">
                  <c:v>7.0259600877761841E-2</c:v>
                </c:pt>
                <c:pt idx="71">
                  <c:v>7.1114815771579742E-2</c:v>
                </c:pt>
                <c:pt idx="72">
                  <c:v>7.2257749736309052E-2</c:v>
                </c:pt>
                <c:pt idx="73">
                  <c:v>7.311258465051651E-2</c:v>
                </c:pt>
                <c:pt idx="74">
                  <c:v>7.4249252676963806E-2</c:v>
                </c:pt>
                <c:pt idx="75">
                  <c:v>7.5100749731063843E-2</c:v>
                </c:pt>
                <c:pt idx="76">
                  <c:v>7.6236233115196228E-2</c:v>
                </c:pt>
                <c:pt idx="77">
                  <c:v>7.7094577252864838E-2</c:v>
                </c:pt>
                <c:pt idx="78">
                  <c:v>7.8242219984531403E-2</c:v>
                </c:pt>
                <c:pt idx="79">
                  <c:v>7.909499853849411E-2</c:v>
                </c:pt>
                <c:pt idx="80">
                  <c:v>8.0239757895469666E-2</c:v>
                </c:pt>
                <c:pt idx="81">
                  <c:v>8.1105239689350128E-2</c:v>
                </c:pt>
                <c:pt idx="82">
                  <c:v>8.2267090678215027E-2</c:v>
                </c:pt>
                <c:pt idx="83">
                  <c:v>8.3145067095756531E-2</c:v>
                </c:pt>
                <c:pt idx="84">
                  <c:v>8.4025591611862183E-2</c:v>
                </c:pt>
                <c:pt idx="85">
                  <c:v>8.5199616849422455E-2</c:v>
                </c:pt>
                <c:pt idx="86">
                  <c:v>8.6077980697154999E-2</c:v>
                </c:pt>
                <c:pt idx="87">
                  <c:v>8.7243705987930298E-2</c:v>
                </c:pt>
                <c:pt idx="88">
                  <c:v>8.8114999234676361E-2</c:v>
                </c:pt>
                <c:pt idx="89">
                  <c:v>8.9271306991577148E-2</c:v>
                </c:pt>
                <c:pt idx="90">
                  <c:v>9.0139664709568024E-2</c:v>
                </c:pt>
                <c:pt idx="91">
                  <c:v>9.1010332107543945E-2</c:v>
                </c:pt>
                <c:pt idx="92">
                  <c:v>9.2173300683498383E-2</c:v>
                </c:pt>
                <c:pt idx="93">
                  <c:v>9.3043282628059387E-2</c:v>
                </c:pt>
                <c:pt idx="94">
                  <c:v>9.4198636710643768E-2</c:v>
                </c:pt>
                <c:pt idx="95">
                  <c:v>9.5072537660598755E-2</c:v>
                </c:pt>
                <c:pt idx="96">
                  <c:v>9.623429924249649E-2</c:v>
                </c:pt>
                <c:pt idx="97">
                  <c:v>9.7099989652633667E-2</c:v>
                </c:pt>
                <c:pt idx="98">
                  <c:v>9.8248183727264404E-2</c:v>
                </c:pt>
                <c:pt idx="99">
                  <c:v>9.9109753966331482E-2</c:v>
                </c:pt>
                <c:pt idx="100">
                  <c:v>0.10026024281978607</c:v>
                </c:pt>
                <c:pt idx="101">
                  <c:v>0.10112403333187103</c:v>
                </c:pt>
                <c:pt idx="102">
                  <c:v>0.10227401554584503</c:v>
                </c:pt>
                <c:pt idx="103">
                  <c:v>0.10314365476369858</c:v>
                </c:pt>
                <c:pt idx="104">
                  <c:v>0.10401786118745804</c:v>
                </c:pt>
                <c:pt idx="105">
                  <c:v>0.10518278926610947</c:v>
                </c:pt>
                <c:pt idx="106">
                  <c:v>0.10605493932962418</c:v>
                </c:pt>
                <c:pt idx="107">
                  <c:v>0.10721676796674728</c:v>
                </c:pt>
                <c:pt idx="108">
                  <c:v>0.10808852314949036</c:v>
                </c:pt>
                <c:pt idx="109">
                  <c:v>0.10925307869911194</c:v>
                </c:pt>
                <c:pt idx="110">
                  <c:v>0.11012576520442963</c:v>
                </c:pt>
                <c:pt idx="111">
                  <c:v>0.11128553003072739</c:v>
                </c:pt>
                <c:pt idx="112">
                  <c:v>0.11215196549892426</c:v>
                </c:pt>
                <c:pt idx="113">
                  <c:v>0.11302255094051361</c:v>
                </c:pt>
                <c:pt idx="114">
                  <c:v>0.11419262737035751</c:v>
                </c:pt>
                <c:pt idx="115">
                  <c:v>0.11507315188646317</c:v>
                </c:pt>
                <c:pt idx="116">
                  <c:v>0.11624576896429062</c:v>
                </c:pt>
                <c:pt idx="117">
                  <c:v>0.11712175607681274</c:v>
                </c:pt>
                <c:pt idx="118">
                  <c:v>0.1182890459895134</c:v>
                </c:pt>
                <c:pt idx="119">
                  <c:v>0.11916404962539673</c:v>
                </c:pt>
                <c:pt idx="120">
                  <c:v>0.12003888189792633</c:v>
                </c:pt>
                <c:pt idx="121">
                  <c:v>0.12120967358350754</c:v>
                </c:pt>
                <c:pt idx="122">
                  <c:v>0.12208659946918488</c:v>
                </c:pt>
                <c:pt idx="123">
                  <c:v>0.12325526773929596</c:v>
                </c:pt>
                <c:pt idx="124">
                  <c:v>0.12412987649440765</c:v>
                </c:pt>
                <c:pt idx="125">
                  <c:v>0.12500311434268951</c:v>
                </c:pt>
                <c:pt idx="126">
                  <c:v>0.12616492807865143</c:v>
                </c:pt>
                <c:pt idx="127">
                  <c:v>0.1270434707403183</c:v>
                </c:pt>
                <c:pt idx="128">
                  <c:v>0.12821215391159058</c:v>
                </c:pt>
                <c:pt idx="129">
                  <c:v>0.12908057868480682</c:v>
                </c:pt>
                <c:pt idx="130">
                  <c:v>0.13023151457309723</c:v>
                </c:pt>
                <c:pt idx="131">
                  <c:v>0.13109429180622101</c:v>
                </c:pt>
                <c:pt idx="132">
                  <c:v>0.13224335014820099</c:v>
                </c:pt>
                <c:pt idx="133">
                  <c:v>0.1331055760383606</c:v>
                </c:pt>
                <c:pt idx="134">
                  <c:v>0.13425806164741516</c:v>
                </c:pt>
                <c:pt idx="135">
                  <c:v>0.13511964678764343</c:v>
                </c:pt>
                <c:pt idx="136">
                  <c:v>0.13626722991466522</c:v>
                </c:pt>
                <c:pt idx="137">
                  <c:v>0.13712722063064575</c:v>
                </c:pt>
                <c:pt idx="138">
                  <c:v>0.13827408850193024</c:v>
                </c:pt>
                <c:pt idx="139">
                  <c:v>0.13913486897945404</c:v>
                </c:pt>
                <c:pt idx="140">
                  <c:v>0.14028573036193848</c:v>
                </c:pt>
                <c:pt idx="141">
                  <c:v>0.14114701747894287</c:v>
                </c:pt>
                <c:pt idx="142">
                  <c:v>0.14200708270072937</c:v>
                </c:pt>
                <c:pt idx="143">
                  <c:v>0.14315551519393921</c:v>
                </c:pt>
                <c:pt idx="144">
                  <c:v>0.14401648938655853</c:v>
                </c:pt>
                <c:pt idx="145">
                  <c:v>0.14516682922840118</c:v>
                </c:pt>
                <c:pt idx="146">
                  <c:v>0.14602853357791901</c:v>
                </c:pt>
                <c:pt idx="147">
                  <c:v>0.14717483520507813</c:v>
                </c:pt>
                <c:pt idx="148">
                  <c:v>0.1480347067117691</c:v>
                </c:pt>
                <c:pt idx="149">
                  <c:v>0.14918141067028046</c:v>
                </c:pt>
                <c:pt idx="150">
                  <c:v>0.15004205703735352</c:v>
                </c:pt>
                <c:pt idx="151">
                  <c:v>0.15119370818138123</c:v>
                </c:pt>
                <c:pt idx="152">
                  <c:v>0.15205605328083038</c:v>
                </c:pt>
                <c:pt idx="153">
                  <c:v>0.15319982171058655</c:v>
                </c:pt>
                <c:pt idx="154">
                  <c:v>0.15405786037445068</c:v>
                </c:pt>
                <c:pt idx="155">
                  <c:v>0.15520116686820984</c:v>
                </c:pt>
                <c:pt idx="156">
                  <c:v>0.15605849027633667</c:v>
                </c:pt>
                <c:pt idx="157">
                  <c:v>0.15719996392726898</c:v>
                </c:pt>
                <c:pt idx="158">
                  <c:v>0.15805231034755707</c:v>
                </c:pt>
                <c:pt idx="159">
                  <c:v>0.15919755399227142</c:v>
                </c:pt>
                <c:pt idx="160">
                  <c:v>0.16005092859268188</c:v>
                </c:pt>
                <c:pt idx="161">
                  <c:v>0.16118292510509491</c:v>
                </c:pt>
                <c:pt idx="162">
                  <c:v>0.16203270852565765</c:v>
                </c:pt>
                <c:pt idx="163">
                  <c:v>0.16317537426948547</c:v>
                </c:pt>
                <c:pt idx="164">
                  <c:v>0.16403646767139435</c:v>
                </c:pt>
                <c:pt idx="165">
                  <c:v>0.16517373919487</c:v>
                </c:pt>
                <c:pt idx="166">
                  <c:v>0.16602756083011627</c:v>
                </c:pt>
                <c:pt idx="167">
                  <c:v>0.16713978350162506</c:v>
                </c:pt>
                <c:pt idx="168">
                  <c:v>0.16817916929721832</c:v>
                </c:pt>
                <c:pt idx="169">
                  <c:v>0.16915746033191681</c:v>
                </c:pt>
                <c:pt idx="170">
                  <c:v>0.17009472846984863</c:v>
                </c:pt>
                <c:pt idx="171">
                  <c:v>0.17121407389640808</c:v>
                </c:pt>
                <c:pt idx="172">
                  <c:v>0.17207363247871399</c:v>
                </c:pt>
                <c:pt idx="173">
                  <c:v>0.17310304939746857</c:v>
                </c:pt>
                <c:pt idx="174">
                  <c:v>0.1740863174200058</c:v>
                </c:pt>
                <c:pt idx="175">
                  <c:v>0.17502939701080322</c:v>
                </c:pt>
                <c:pt idx="176">
                  <c:v>0.17611339688301086</c:v>
                </c:pt>
                <c:pt idx="177">
                  <c:v>0.17714826762676239</c:v>
                </c:pt>
                <c:pt idx="178">
                  <c:v>0.17813177406787872</c:v>
                </c:pt>
                <c:pt idx="179">
                  <c:v>0.17907151579856873</c:v>
                </c:pt>
                <c:pt idx="180">
                  <c:v>0.18012228608131409</c:v>
                </c:pt>
                <c:pt idx="181">
                  <c:v>0.18113364279270172</c:v>
                </c:pt>
                <c:pt idx="182">
                  <c:v>0.1821090430021286</c:v>
                </c:pt>
                <c:pt idx="183">
                  <c:v>0.18305611610412598</c:v>
                </c:pt>
                <c:pt idx="184">
                  <c:v>0.18410757184028625</c:v>
                </c:pt>
                <c:pt idx="185">
                  <c:v>0.18500053882598877</c:v>
                </c:pt>
                <c:pt idx="186">
                  <c:v>0.18610937893390656</c:v>
                </c:pt>
                <c:pt idx="187">
                  <c:v>0.1870637983083725</c:v>
                </c:pt>
                <c:pt idx="188">
                  <c:v>0.1881125420331955</c:v>
                </c:pt>
                <c:pt idx="189">
                  <c:v>0.1890333890914917</c:v>
                </c:pt>
                <c:pt idx="190">
                  <c:v>0.19006587564945221</c:v>
                </c:pt>
                <c:pt idx="191">
                  <c:v>0.19110020995140076</c:v>
                </c:pt>
                <c:pt idx="192">
                  <c:v>0.19201852381229401</c:v>
                </c:pt>
                <c:pt idx="193">
                  <c:v>0.19304266571998596</c:v>
                </c:pt>
                <c:pt idx="194">
                  <c:v>0.19404931366443634</c:v>
                </c:pt>
                <c:pt idx="195">
                  <c:v>0.19503530859947205</c:v>
                </c:pt>
                <c:pt idx="196">
                  <c:v>0.19600494205951691</c:v>
                </c:pt>
                <c:pt idx="197">
                  <c:v>0.19707442820072174</c:v>
                </c:pt>
                <c:pt idx="198">
                  <c:v>0.19804061949253082</c:v>
                </c:pt>
                <c:pt idx="199">
                  <c:v>0.19901660084724426</c:v>
                </c:pt>
                <c:pt idx="200">
                  <c:v>0.20000000298023224</c:v>
                </c:pt>
              </c:numCache>
            </c:numRef>
          </c:xVal>
          <c:yVal>
            <c:numRef>
              <c:f>'45--45'!$B$3:$B$203</c:f>
              <c:numCache>
                <c:formatCode>General</c:formatCode>
                <c:ptCount val="201"/>
                <c:pt idx="0">
                  <c:v>800</c:v>
                </c:pt>
                <c:pt idx="1">
                  <c:v>797.1588134765625</c:v>
                </c:pt>
                <c:pt idx="2">
                  <c:v>794.9337158203125</c:v>
                </c:pt>
                <c:pt idx="3">
                  <c:v>791.94976806640625</c:v>
                </c:pt>
                <c:pt idx="4">
                  <c:v>790.11566162109375</c:v>
                </c:pt>
                <c:pt idx="5">
                  <c:v>788.58734130859375</c:v>
                </c:pt>
                <c:pt idx="6">
                  <c:v>786.7957763671875</c:v>
                </c:pt>
                <c:pt idx="7">
                  <c:v>785.32281494140625</c:v>
                </c:pt>
                <c:pt idx="8">
                  <c:v>783.16998291015625</c:v>
                </c:pt>
                <c:pt idx="9">
                  <c:v>781.75506591796875</c:v>
                </c:pt>
                <c:pt idx="10">
                  <c:v>779.74652099609375</c:v>
                </c:pt>
                <c:pt idx="11">
                  <c:v>778.20428466796875</c:v>
                </c:pt>
                <c:pt idx="12">
                  <c:v>776.75762939453125</c:v>
                </c:pt>
                <c:pt idx="13">
                  <c:v>774.99908447265625</c:v>
                </c:pt>
                <c:pt idx="14">
                  <c:v>773.6910400390625</c:v>
                </c:pt>
                <c:pt idx="15">
                  <c:v>771.7318115234375</c:v>
                </c:pt>
                <c:pt idx="16">
                  <c:v>770.284423828125</c:v>
                </c:pt>
                <c:pt idx="17">
                  <c:v>768.50421142578125</c:v>
                </c:pt>
                <c:pt idx="18">
                  <c:v>767.22869873046875</c:v>
                </c:pt>
                <c:pt idx="19">
                  <c:v>765.43731689453125</c:v>
                </c:pt>
                <c:pt idx="20">
                  <c:v>764.01934814453125</c:v>
                </c:pt>
                <c:pt idx="21">
                  <c:v>762.7149658203125</c:v>
                </c:pt>
                <c:pt idx="22">
                  <c:v>761.41827392578125</c:v>
                </c:pt>
                <c:pt idx="23">
                  <c:v>760.59283447265625</c:v>
                </c:pt>
                <c:pt idx="24">
                  <c:v>760.04071044921875</c:v>
                </c:pt>
                <c:pt idx="25">
                  <c:v>759.5316162109375</c:v>
                </c:pt>
                <c:pt idx="26">
                  <c:v>758.80059814453125</c:v>
                </c:pt>
                <c:pt idx="27">
                  <c:v>758.16326904296875</c:v>
                </c:pt>
                <c:pt idx="28">
                  <c:v>757.52056884765625</c:v>
                </c:pt>
                <c:pt idx="29">
                  <c:v>756.925048828125</c:v>
                </c:pt>
                <c:pt idx="30">
                  <c:v>756.5263671875</c:v>
                </c:pt>
                <c:pt idx="31">
                  <c:v>756.2386474609375</c:v>
                </c:pt>
                <c:pt idx="32">
                  <c:v>756.00543212890625</c:v>
                </c:pt>
                <c:pt idx="33">
                  <c:v>755.66259765625</c:v>
                </c:pt>
                <c:pt idx="34">
                  <c:v>755.512939453125</c:v>
                </c:pt>
                <c:pt idx="35">
                  <c:v>755.4249267578125</c:v>
                </c:pt>
                <c:pt idx="36">
                  <c:v>755.35052490234375</c:v>
                </c:pt>
                <c:pt idx="37">
                  <c:v>755.18170166015625</c:v>
                </c:pt>
                <c:pt idx="38">
                  <c:v>754.9490966796875</c:v>
                </c:pt>
                <c:pt idx="39">
                  <c:v>754.6690673828125</c:v>
                </c:pt>
                <c:pt idx="40">
                  <c:v>754.3480224609375</c:v>
                </c:pt>
                <c:pt idx="41">
                  <c:v>754.0875244140625</c:v>
                </c:pt>
                <c:pt idx="42">
                  <c:v>753.93359375</c:v>
                </c:pt>
                <c:pt idx="43">
                  <c:v>753.71588134765625</c:v>
                </c:pt>
                <c:pt idx="44">
                  <c:v>753.54351806640625</c:v>
                </c:pt>
                <c:pt idx="45">
                  <c:v>753.37176513671875</c:v>
                </c:pt>
                <c:pt idx="46">
                  <c:v>753.1923828125</c:v>
                </c:pt>
                <c:pt idx="47">
                  <c:v>752.97454833984375</c:v>
                </c:pt>
                <c:pt idx="48">
                  <c:v>752.79437255859375</c:v>
                </c:pt>
                <c:pt idx="49">
                  <c:v>752.76727294921875</c:v>
                </c:pt>
                <c:pt idx="50">
                  <c:v>752.7672119140625</c:v>
                </c:pt>
                <c:pt idx="51">
                  <c:v>752.76715087890625</c:v>
                </c:pt>
                <c:pt idx="52">
                  <c:v>752.76727294921875</c:v>
                </c:pt>
                <c:pt idx="53">
                  <c:v>752.76727294921875</c:v>
                </c:pt>
                <c:pt idx="54">
                  <c:v>752.76739501953125</c:v>
                </c:pt>
                <c:pt idx="55">
                  <c:v>752.767333984375</c:v>
                </c:pt>
                <c:pt idx="56">
                  <c:v>752.767333984375</c:v>
                </c:pt>
                <c:pt idx="57">
                  <c:v>752.76727294921875</c:v>
                </c:pt>
                <c:pt idx="58">
                  <c:v>752.76727294921875</c:v>
                </c:pt>
                <c:pt idx="59">
                  <c:v>752.76727294921875</c:v>
                </c:pt>
                <c:pt idx="60">
                  <c:v>752.76727294921875</c:v>
                </c:pt>
                <c:pt idx="61">
                  <c:v>752.7672119140625</c:v>
                </c:pt>
                <c:pt idx="62">
                  <c:v>752.7672119140625</c:v>
                </c:pt>
                <c:pt idx="63">
                  <c:v>752.76715087890625</c:v>
                </c:pt>
                <c:pt idx="64">
                  <c:v>752.76727294921875</c:v>
                </c:pt>
                <c:pt idx="65">
                  <c:v>752.767333984375</c:v>
                </c:pt>
                <c:pt idx="66">
                  <c:v>752.76727294921875</c:v>
                </c:pt>
                <c:pt idx="67">
                  <c:v>752.76727294921875</c:v>
                </c:pt>
                <c:pt idx="68">
                  <c:v>752.7672119140625</c:v>
                </c:pt>
                <c:pt idx="69">
                  <c:v>752.76715087890625</c:v>
                </c:pt>
                <c:pt idx="70">
                  <c:v>752.76708984375</c:v>
                </c:pt>
                <c:pt idx="71">
                  <c:v>752.76708984375</c:v>
                </c:pt>
                <c:pt idx="72">
                  <c:v>752.76708984375</c:v>
                </c:pt>
                <c:pt idx="73">
                  <c:v>752.76702880859375</c:v>
                </c:pt>
                <c:pt idx="74">
                  <c:v>752.76708984375</c:v>
                </c:pt>
                <c:pt idx="75">
                  <c:v>752.76715087890625</c:v>
                </c:pt>
                <c:pt idx="76">
                  <c:v>752.7672119140625</c:v>
                </c:pt>
                <c:pt idx="77">
                  <c:v>752.76727294921875</c:v>
                </c:pt>
                <c:pt idx="78">
                  <c:v>752.76727294921875</c:v>
                </c:pt>
                <c:pt idx="79">
                  <c:v>752.767333984375</c:v>
                </c:pt>
                <c:pt idx="80">
                  <c:v>752.7672119140625</c:v>
                </c:pt>
                <c:pt idx="81">
                  <c:v>752.76715087890625</c:v>
                </c:pt>
                <c:pt idx="82">
                  <c:v>752.76715087890625</c:v>
                </c:pt>
                <c:pt idx="83">
                  <c:v>752.76715087890625</c:v>
                </c:pt>
                <c:pt idx="84">
                  <c:v>752.76715087890625</c:v>
                </c:pt>
                <c:pt idx="85">
                  <c:v>752.76715087890625</c:v>
                </c:pt>
                <c:pt idx="86">
                  <c:v>752.76715087890625</c:v>
                </c:pt>
                <c:pt idx="87">
                  <c:v>752.76715087890625</c:v>
                </c:pt>
                <c:pt idx="88">
                  <c:v>752.7672119140625</c:v>
                </c:pt>
                <c:pt idx="89">
                  <c:v>752.7672119140625</c:v>
                </c:pt>
                <c:pt idx="90">
                  <c:v>752.7672119140625</c:v>
                </c:pt>
                <c:pt idx="91">
                  <c:v>752.7672119140625</c:v>
                </c:pt>
                <c:pt idx="92">
                  <c:v>752.7672119140625</c:v>
                </c:pt>
                <c:pt idx="93">
                  <c:v>752.7672119140625</c:v>
                </c:pt>
                <c:pt idx="94">
                  <c:v>752.76715087890625</c:v>
                </c:pt>
                <c:pt idx="95">
                  <c:v>752.76715087890625</c:v>
                </c:pt>
                <c:pt idx="96">
                  <c:v>752.7672119140625</c:v>
                </c:pt>
                <c:pt idx="97">
                  <c:v>752.7672119140625</c:v>
                </c:pt>
                <c:pt idx="98">
                  <c:v>752.7672119140625</c:v>
                </c:pt>
                <c:pt idx="99">
                  <c:v>752.76727294921875</c:v>
                </c:pt>
                <c:pt idx="100">
                  <c:v>752.76727294921875</c:v>
                </c:pt>
                <c:pt idx="101">
                  <c:v>752.76727294921875</c:v>
                </c:pt>
                <c:pt idx="102">
                  <c:v>752.767333984375</c:v>
                </c:pt>
                <c:pt idx="103">
                  <c:v>752.767333984375</c:v>
                </c:pt>
                <c:pt idx="104">
                  <c:v>752.767333984375</c:v>
                </c:pt>
                <c:pt idx="105">
                  <c:v>752.767333984375</c:v>
                </c:pt>
                <c:pt idx="106">
                  <c:v>752.767333984375</c:v>
                </c:pt>
                <c:pt idx="107">
                  <c:v>752.767333984375</c:v>
                </c:pt>
                <c:pt idx="108">
                  <c:v>752.767333984375</c:v>
                </c:pt>
                <c:pt idx="109">
                  <c:v>752.767333984375</c:v>
                </c:pt>
                <c:pt idx="110">
                  <c:v>752.767333984375</c:v>
                </c:pt>
                <c:pt idx="111">
                  <c:v>752.76739501953125</c:v>
                </c:pt>
                <c:pt idx="112">
                  <c:v>752.76751708984375</c:v>
                </c:pt>
                <c:pt idx="113">
                  <c:v>752.76751708984375</c:v>
                </c:pt>
                <c:pt idx="114">
                  <c:v>752.767578125</c:v>
                </c:pt>
                <c:pt idx="115">
                  <c:v>752.767578125</c:v>
                </c:pt>
                <c:pt idx="116">
                  <c:v>752.767578125</c:v>
                </c:pt>
                <c:pt idx="117">
                  <c:v>752.767578125</c:v>
                </c:pt>
                <c:pt idx="118">
                  <c:v>752.767578125</c:v>
                </c:pt>
                <c:pt idx="119">
                  <c:v>752.767578125</c:v>
                </c:pt>
                <c:pt idx="120">
                  <c:v>752.767578125</c:v>
                </c:pt>
                <c:pt idx="121">
                  <c:v>752.76763916015625</c:v>
                </c:pt>
                <c:pt idx="122">
                  <c:v>752.76763916015625</c:v>
                </c:pt>
                <c:pt idx="123">
                  <c:v>752.76763916015625</c:v>
                </c:pt>
                <c:pt idx="124">
                  <c:v>752.76763916015625</c:v>
                </c:pt>
                <c:pt idx="125">
                  <c:v>752.76763916015625</c:v>
                </c:pt>
                <c:pt idx="126">
                  <c:v>752.76763916015625</c:v>
                </c:pt>
                <c:pt idx="127">
                  <c:v>752.76763916015625</c:v>
                </c:pt>
                <c:pt idx="128">
                  <c:v>752.7677001953125</c:v>
                </c:pt>
                <c:pt idx="129">
                  <c:v>752.7677001953125</c:v>
                </c:pt>
                <c:pt idx="130">
                  <c:v>752.76763916015625</c:v>
                </c:pt>
                <c:pt idx="131">
                  <c:v>752.7677001953125</c:v>
                </c:pt>
                <c:pt idx="132">
                  <c:v>752.76776123046875</c:v>
                </c:pt>
                <c:pt idx="133">
                  <c:v>752.76776123046875</c:v>
                </c:pt>
                <c:pt idx="134">
                  <c:v>752.7677001953125</c:v>
                </c:pt>
                <c:pt idx="135">
                  <c:v>752.76776123046875</c:v>
                </c:pt>
                <c:pt idx="136">
                  <c:v>752.7677001953125</c:v>
                </c:pt>
                <c:pt idx="137">
                  <c:v>752.76763916015625</c:v>
                </c:pt>
                <c:pt idx="138">
                  <c:v>752.767578125</c:v>
                </c:pt>
                <c:pt idx="139">
                  <c:v>752.767578125</c:v>
                </c:pt>
                <c:pt idx="140">
                  <c:v>752.767578125</c:v>
                </c:pt>
                <c:pt idx="141">
                  <c:v>752.7677001953125</c:v>
                </c:pt>
                <c:pt idx="142">
                  <c:v>752.7677001953125</c:v>
                </c:pt>
                <c:pt idx="143">
                  <c:v>752.7677001953125</c:v>
                </c:pt>
                <c:pt idx="144">
                  <c:v>752.76763916015625</c:v>
                </c:pt>
                <c:pt idx="145">
                  <c:v>752.76763916015625</c:v>
                </c:pt>
                <c:pt idx="146">
                  <c:v>752.76763916015625</c:v>
                </c:pt>
                <c:pt idx="147">
                  <c:v>752.76763916015625</c:v>
                </c:pt>
                <c:pt idx="148">
                  <c:v>752.76763916015625</c:v>
                </c:pt>
                <c:pt idx="149">
                  <c:v>752.76751708984375</c:v>
                </c:pt>
                <c:pt idx="150">
                  <c:v>752.76751708984375</c:v>
                </c:pt>
                <c:pt idx="151">
                  <c:v>752.7674560546875</c:v>
                </c:pt>
                <c:pt idx="152">
                  <c:v>752.76739501953125</c:v>
                </c:pt>
                <c:pt idx="153">
                  <c:v>752.767333984375</c:v>
                </c:pt>
                <c:pt idx="154">
                  <c:v>752.76739501953125</c:v>
                </c:pt>
                <c:pt idx="155">
                  <c:v>752.76739501953125</c:v>
                </c:pt>
                <c:pt idx="156">
                  <c:v>752.76739501953125</c:v>
                </c:pt>
                <c:pt idx="157">
                  <c:v>752.76739501953125</c:v>
                </c:pt>
                <c:pt idx="158">
                  <c:v>752.76739501953125</c:v>
                </c:pt>
                <c:pt idx="159">
                  <c:v>752.767333984375</c:v>
                </c:pt>
                <c:pt idx="160">
                  <c:v>752.767333984375</c:v>
                </c:pt>
                <c:pt idx="161">
                  <c:v>752.767333984375</c:v>
                </c:pt>
                <c:pt idx="162">
                  <c:v>752.767333984375</c:v>
                </c:pt>
                <c:pt idx="163">
                  <c:v>752.76739501953125</c:v>
                </c:pt>
                <c:pt idx="164">
                  <c:v>752.767333984375</c:v>
                </c:pt>
                <c:pt idx="165">
                  <c:v>752.76727294921875</c:v>
                </c:pt>
                <c:pt idx="166">
                  <c:v>752.767333984375</c:v>
                </c:pt>
                <c:pt idx="167">
                  <c:v>752.7674560546875</c:v>
                </c:pt>
                <c:pt idx="168">
                  <c:v>752.7674560546875</c:v>
                </c:pt>
                <c:pt idx="169">
                  <c:v>752.76751708984375</c:v>
                </c:pt>
                <c:pt idx="170">
                  <c:v>752.76751708984375</c:v>
                </c:pt>
                <c:pt idx="171">
                  <c:v>752.76739501953125</c:v>
                </c:pt>
                <c:pt idx="172">
                  <c:v>752.76751708984375</c:v>
                </c:pt>
                <c:pt idx="173">
                  <c:v>752.76763916015625</c:v>
                </c:pt>
                <c:pt idx="174">
                  <c:v>752.7677001953125</c:v>
                </c:pt>
                <c:pt idx="175">
                  <c:v>752.767578125</c:v>
                </c:pt>
                <c:pt idx="176">
                  <c:v>752.76751708984375</c:v>
                </c:pt>
                <c:pt idx="177">
                  <c:v>752.76763916015625</c:v>
                </c:pt>
                <c:pt idx="178">
                  <c:v>752.76763916015625</c:v>
                </c:pt>
                <c:pt idx="179">
                  <c:v>752.7677001953125</c:v>
                </c:pt>
                <c:pt idx="180">
                  <c:v>752.767578125</c:v>
                </c:pt>
                <c:pt idx="181">
                  <c:v>752.76763916015625</c:v>
                </c:pt>
                <c:pt idx="182">
                  <c:v>752.7677001953125</c:v>
                </c:pt>
                <c:pt idx="183">
                  <c:v>752.7677001953125</c:v>
                </c:pt>
                <c:pt idx="184">
                  <c:v>752.767578125</c:v>
                </c:pt>
                <c:pt idx="185">
                  <c:v>752.76739501953125</c:v>
                </c:pt>
                <c:pt idx="186">
                  <c:v>752.76739501953125</c:v>
                </c:pt>
                <c:pt idx="187">
                  <c:v>752.76751708984375</c:v>
                </c:pt>
                <c:pt idx="188">
                  <c:v>752.7674560546875</c:v>
                </c:pt>
                <c:pt idx="189">
                  <c:v>752.7674560546875</c:v>
                </c:pt>
                <c:pt idx="190">
                  <c:v>752.7674560546875</c:v>
                </c:pt>
                <c:pt idx="191">
                  <c:v>752.76739501953125</c:v>
                </c:pt>
                <c:pt idx="192">
                  <c:v>752.767333984375</c:v>
                </c:pt>
                <c:pt idx="193">
                  <c:v>752.767333984375</c:v>
                </c:pt>
                <c:pt idx="194">
                  <c:v>752.76739501953125</c:v>
                </c:pt>
                <c:pt idx="195">
                  <c:v>752.76727294921875</c:v>
                </c:pt>
                <c:pt idx="196">
                  <c:v>752.7672119140625</c:v>
                </c:pt>
                <c:pt idx="197">
                  <c:v>752.7672119140625</c:v>
                </c:pt>
                <c:pt idx="198">
                  <c:v>752.7672119140625</c:v>
                </c:pt>
                <c:pt idx="199">
                  <c:v>752.76702880859375</c:v>
                </c:pt>
                <c:pt idx="200">
                  <c:v>752.766845703125</c:v>
                </c:pt>
              </c:numCache>
            </c:numRef>
          </c:yVal>
          <c:smooth val="1"/>
          <c:extLst>
            <c:ext xmlns:c16="http://schemas.microsoft.com/office/drawing/2014/chart" uri="{C3380CC4-5D6E-409C-BE32-E72D297353CC}">
              <c16:uniqueId val="{00000003-A8F4-466F-A19F-A47B732BEAEE}"/>
            </c:ext>
          </c:extLst>
        </c:ser>
        <c:ser>
          <c:idx val="5"/>
          <c:order val="4"/>
          <c:tx>
            <c:strRef>
              <c:f>'0-45'!$B$2</c:f>
              <c:strCache>
                <c:ptCount val="1"/>
                <c:pt idx="0">
                  <c:v>Velocity 0/45</c:v>
                </c:pt>
              </c:strCache>
            </c:strRef>
          </c:tx>
          <c:spPr>
            <a:ln w="19050" cap="rnd">
              <a:solidFill>
                <a:srgbClr val="7030A0"/>
              </a:solidFill>
              <a:round/>
            </a:ln>
            <a:effectLst/>
          </c:spPr>
          <c:marker>
            <c:symbol val="none"/>
          </c:marker>
          <c:xVal>
            <c:numRef>
              <c:f>'0-45'!$A$3:$A$203</c:f>
              <c:numCache>
                <c:formatCode>General</c:formatCode>
                <c:ptCount val="201"/>
                <c:pt idx="0">
                  <c:v>0</c:v>
                </c:pt>
                <c:pt idx="1">
                  <c:v>1.1825948022305965E-3</c:v>
                </c:pt>
                <c:pt idx="2">
                  <c:v>2.0497480873018503E-3</c:v>
                </c:pt>
                <c:pt idx="3">
                  <c:v>3.2210324425250292E-3</c:v>
                </c:pt>
                <c:pt idx="4">
                  <c:v>4.104249645024538E-3</c:v>
                </c:pt>
                <c:pt idx="5">
                  <c:v>5.2793114446103573E-3</c:v>
                </c:pt>
                <c:pt idx="6">
                  <c:v>6.1615440063178539E-3</c:v>
                </c:pt>
                <c:pt idx="7">
                  <c:v>7.0432820357382298E-3</c:v>
                </c:pt>
                <c:pt idx="8">
                  <c:v>8.2201026380062103E-3</c:v>
                </c:pt>
                <c:pt idx="9">
                  <c:v>9.0923979878425598E-3</c:v>
                </c:pt>
                <c:pt idx="10">
                  <c:v>1.0241536423563957E-2</c:v>
                </c:pt>
                <c:pt idx="11">
                  <c:v>1.1100795120000839E-2</c:v>
                </c:pt>
                <c:pt idx="12">
                  <c:v>1.2249180115759373E-2</c:v>
                </c:pt>
                <c:pt idx="13">
                  <c:v>1.3115791603922844E-2</c:v>
                </c:pt>
                <c:pt idx="14">
                  <c:v>1.4271888881921768E-2</c:v>
                </c:pt>
                <c:pt idx="15">
                  <c:v>1.5137120150029659E-2</c:v>
                </c:pt>
                <c:pt idx="16">
                  <c:v>1.6272403299808502E-2</c:v>
                </c:pt>
                <c:pt idx="17">
                  <c:v>1.7071465030312538E-2</c:v>
                </c:pt>
                <c:pt idx="18">
                  <c:v>1.8070999532938004E-2</c:v>
                </c:pt>
                <c:pt idx="19">
                  <c:v>1.9005248323082924E-2</c:v>
                </c:pt>
                <c:pt idx="20">
                  <c:v>2.0098872482776642E-2</c:v>
                </c:pt>
                <c:pt idx="21">
                  <c:v>2.1122779697179794E-2</c:v>
                </c:pt>
                <c:pt idx="22">
                  <c:v>2.208910696208477E-2</c:v>
                </c:pt>
                <c:pt idx="23">
                  <c:v>2.3009631782770157E-2</c:v>
                </c:pt>
                <c:pt idx="24">
                  <c:v>2.4056432768702507E-2</c:v>
                </c:pt>
                <c:pt idx="25">
                  <c:v>2.5047678500413895E-2</c:v>
                </c:pt>
                <c:pt idx="26">
                  <c:v>2.6145663112401962E-2</c:v>
                </c:pt>
                <c:pt idx="27">
                  <c:v>2.7034640312194824E-2</c:v>
                </c:pt>
                <c:pt idx="28">
                  <c:v>2.8021981939673424E-2</c:v>
                </c:pt>
                <c:pt idx="29">
                  <c:v>2.910308726131916E-2</c:v>
                </c:pt>
                <c:pt idx="30">
                  <c:v>3.0014734715223312E-2</c:v>
                </c:pt>
                <c:pt idx="31">
                  <c:v>3.1025415286421776E-2</c:v>
                </c:pt>
                <c:pt idx="32">
                  <c:v>3.200925886631012E-2</c:v>
                </c:pt>
                <c:pt idx="33">
                  <c:v>3.3080317080020905E-2</c:v>
                </c:pt>
                <c:pt idx="34">
                  <c:v>3.4101653844118118E-2</c:v>
                </c:pt>
                <c:pt idx="35">
                  <c:v>3.5074356943368912E-2</c:v>
                </c:pt>
                <c:pt idx="36">
                  <c:v>3.6007855087518692E-2</c:v>
                </c:pt>
                <c:pt idx="37">
                  <c:v>3.7014249712228775E-2</c:v>
                </c:pt>
                <c:pt idx="38">
                  <c:v>3.8095694035291672E-2</c:v>
                </c:pt>
                <c:pt idx="39">
                  <c:v>3.9051491767168045E-2</c:v>
                </c:pt>
                <c:pt idx="40">
                  <c:v>4.0067821741104126E-2</c:v>
                </c:pt>
                <c:pt idx="41">
                  <c:v>4.1048619896173477E-2</c:v>
                </c:pt>
                <c:pt idx="42">
                  <c:v>4.2002443224191666E-2</c:v>
                </c:pt>
                <c:pt idx="43">
                  <c:v>4.3017245829105377E-2</c:v>
                </c:pt>
                <c:pt idx="44">
                  <c:v>4.4009979814291E-2</c:v>
                </c:pt>
                <c:pt idx="45">
                  <c:v>4.5060545206069946E-2</c:v>
                </c:pt>
                <c:pt idx="46">
                  <c:v>4.6076539903879166E-2</c:v>
                </c:pt>
                <c:pt idx="47">
                  <c:v>4.7066405415534973E-2</c:v>
                </c:pt>
                <c:pt idx="48">
                  <c:v>4.8026025295257568E-2</c:v>
                </c:pt>
                <c:pt idx="49">
                  <c:v>4.9034245312213898E-2</c:v>
                </c:pt>
                <c:pt idx="50">
                  <c:v>5.0023067742586136E-2</c:v>
                </c:pt>
                <c:pt idx="51">
                  <c:v>5.1068108528852463E-2</c:v>
                </c:pt>
                <c:pt idx="52">
                  <c:v>5.2025634795427322E-2</c:v>
                </c:pt>
                <c:pt idx="53">
                  <c:v>5.3031802177429199E-2</c:v>
                </c:pt>
                <c:pt idx="54">
                  <c:v>5.4015092551708221E-2</c:v>
                </c:pt>
                <c:pt idx="55">
                  <c:v>5.503598228096962E-2</c:v>
                </c:pt>
                <c:pt idx="56">
                  <c:v>5.6034740060567856E-2</c:v>
                </c:pt>
                <c:pt idx="57">
                  <c:v>5.7008147239685059E-2</c:v>
                </c:pt>
                <c:pt idx="58">
                  <c:v>5.8018866926431656E-2</c:v>
                </c:pt>
                <c:pt idx="59">
                  <c:v>5.9002112597227097E-2</c:v>
                </c:pt>
                <c:pt idx="60">
                  <c:v>6.0014784336090088E-2</c:v>
                </c:pt>
                <c:pt idx="61">
                  <c:v>6.1051443219184875E-2</c:v>
                </c:pt>
                <c:pt idx="62">
                  <c:v>6.2013037502765656E-2</c:v>
                </c:pt>
                <c:pt idx="63">
                  <c:v>6.3018001616001129E-2</c:v>
                </c:pt>
                <c:pt idx="64">
                  <c:v>6.4017541706562042E-2</c:v>
                </c:pt>
                <c:pt idx="65">
                  <c:v>6.5038777887821198E-2</c:v>
                </c:pt>
                <c:pt idx="66">
                  <c:v>6.6002562642097473E-2</c:v>
                </c:pt>
                <c:pt idx="67">
                  <c:v>6.7044481635093689E-2</c:v>
                </c:pt>
                <c:pt idx="68">
                  <c:v>6.8019278347492218E-2</c:v>
                </c:pt>
                <c:pt idx="69">
                  <c:v>6.9031178951263428E-2</c:v>
                </c:pt>
                <c:pt idx="70">
                  <c:v>7.0018976926803589E-2</c:v>
                </c:pt>
                <c:pt idx="71">
                  <c:v>7.103516161441803E-2</c:v>
                </c:pt>
                <c:pt idx="72">
                  <c:v>7.2034284472465515E-2</c:v>
                </c:pt>
                <c:pt idx="73">
                  <c:v>7.3012299835681915E-2</c:v>
                </c:pt>
                <c:pt idx="74">
                  <c:v>7.4016064405441284E-2</c:v>
                </c:pt>
                <c:pt idx="75">
                  <c:v>7.5113497674465179E-2</c:v>
                </c:pt>
                <c:pt idx="76">
                  <c:v>7.6254688203334808E-2</c:v>
                </c:pt>
                <c:pt idx="77">
                  <c:v>7.7138140797615051E-2</c:v>
                </c:pt>
                <c:pt idx="78">
                  <c:v>7.8022301197052002E-2</c:v>
                </c:pt>
                <c:pt idx="79">
                  <c:v>7.9200610518455505E-2</c:v>
                </c:pt>
                <c:pt idx="80">
                  <c:v>8.0083407461643219E-2</c:v>
                </c:pt>
                <c:pt idx="81">
                  <c:v>8.1260181963443756E-2</c:v>
                </c:pt>
                <c:pt idx="82">
                  <c:v>8.2144014537334442E-2</c:v>
                </c:pt>
                <c:pt idx="83">
                  <c:v>8.3028532564640045E-2</c:v>
                </c:pt>
                <c:pt idx="84">
                  <c:v>8.4207735955715179E-2</c:v>
                </c:pt>
                <c:pt idx="85">
                  <c:v>8.5090585052967072E-2</c:v>
                </c:pt>
                <c:pt idx="86">
                  <c:v>8.6268901824951172E-2</c:v>
                </c:pt>
                <c:pt idx="87">
                  <c:v>8.7117403745651245E-2</c:v>
                </c:pt>
                <c:pt idx="88">
                  <c:v>8.8109910488128662E-2</c:v>
                </c:pt>
                <c:pt idx="89">
                  <c:v>8.9170850813388824E-2</c:v>
                </c:pt>
                <c:pt idx="90">
                  <c:v>9.0095154941082001E-2</c:v>
                </c:pt>
                <c:pt idx="91">
                  <c:v>9.1097600758075714E-2</c:v>
                </c:pt>
                <c:pt idx="92">
                  <c:v>9.2027150094509125E-2</c:v>
                </c:pt>
                <c:pt idx="93">
                  <c:v>9.3073278665542603E-2</c:v>
                </c:pt>
                <c:pt idx="94">
                  <c:v>9.4007626175880432E-2</c:v>
                </c:pt>
                <c:pt idx="95">
                  <c:v>9.5182605087757111E-2</c:v>
                </c:pt>
                <c:pt idx="96">
                  <c:v>9.6046529710292816E-2</c:v>
                </c:pt>
                <c:pt idx="97">
                  <c:v>9.7167372703552246E-2</c:v>
                </c:pt>
                <c:pt idx="98">
                  <c:v>9.8004572093486786E-2</c:v>
                </c:pt>
                <c:pt idx="99">
                  <c:v>9.9153228104114532E-2</c:v>
                </c:pt>
                <c:pt idx="100">
                  <c:v>0.1000390499830246</c:v>
                </c:pt>
                <c:pt idx="101">
                  <c:v>0.10121826827526093</c:v>
                </c:pt>
                <c:pt idx="102">
                  <c:v>0.10210214555263519</c:v>
                </c:pt>
                <c:pt idx="103">
                  <c:v>0.10327937453985214</c:v>
                </c:pt>
                <c:pt idx="104">
                  <c:v>0.10416214168071747</c:v>
                </c:pt>
                <c:pt idx="105">
                  <c:v>0.10504477471113205</c:v>
                </c:pt>
                <c:pt idx="106">
                  <c:v>0.10622182488441467</c:v>
                </c:pt>
                <c:pt idx="107">
                  <c:v>0.10710319876670837</c:v>
                </c:pt>
                <c:pt idx="108">
                  <c:v>0.10828070342540741</c:v>
                </c:pt>
                <c:pt idx="109">
                  <c:v>0.109165258705616</c:v>
                </c:pt>
                <c:pt idx="110">
                  <c:v>0.11004834622144699</c:v>
                </c:pt>
                <c:pt idx="111">
                  <c:v>0.11122515052556992</c:v>
                </c:pt>
                <c:pt idx="112">
                  <c:v>0.11210888624191284</c:v>
                </c:pt>
                <c:pt idx="113">
                  <c:v>0.11328435689210892</c:v>
                </c:pt>
                <c:pt idx="114">
                  <c:v>0.11416438221931458</c:v>
                </c:pt>
                <c:pt idx="115">
                  <c:v>0.11504384130239487</c:v>
                </c:pt>
                <c:pt idx="116">
                  <c:v>0.11621735244989395</c:v>
                </c:pt>
                <c:pt idx="117">
                  <c:v>0.11709881573915482</c:v>
                </c:pt>
                <c:pt idx="118">
                  <c:v>0.11827690899372101</c:v>
                </c:pt>
                <c:pt idx="119">
                  <c:v>0.11916163563728333</c:v>
                </c:pt>
                <c:pt idx="120">
                  <c:v>0.12002634257078171</c:v>
                </c:pt>
                <c:pt idx="121">
                  <c:v>0.12109789997339249</c:v>
                </c:pt>
                <c:pt idx="122">
                  <c:v>0.1221027746796608</c:v>
                </c:pt>
                <c:pt idx="123">
                  <c:v>0.12318369001150131</c:v>
                </c:pt>
                <c:pt idx="124">
                  <c:v>0.12406988441944122</c:v>
                </c:pt>
                <c:pt idx="125">
                  <c:v>0.12510333955287933</c:v>
                </c:pt>
                <c:pt idx="126">
                  <c:v>0.12608146667480469</c:v>
                </c:pt>
                <c:pt idx="127">
                  <c:v>0.1270134449005127</c:v>
                </c:pt>
                <c:pt idx="128">
                  <c:v>0.12808181345462799</c:v>
                </c:pt>
                <c:pt idx="129">
                  <c:v>0.12900057435035706</c:v>
                </c:pt>
                <c:pt idx="130">
                  <c:v>0.13004659116268158</c:v>
                </c:pt>
                <c:pt idx="131">
                  <c:v>0.13100184500217438</c:v>
                </c:pt>
                <c:pt idx="132">
                  <c:v>0.13201089203357697</c:v>
                </c:pt>
                <c:pt idx="133">
                  <c:v>0.13304032385349274</c:v>
                </c:pt>
                <c:pt idx="134">
                  <c:v>0.13417701423168182</c:v>
                </c:pt>
                <c:pt idx="135">
                  <c:v>0.13518360257148743</c:v>
                </c:pt>
                <c:pt idx="136">
                  <c:v>0.13605514168739319</c:v>
                </c:pt>
                <c:pt idx="137">
                  <c:v>0.13723133504390717</c:v>
                </c:pt>
                <c:pt idx="138">
                  <c:v>0.13811285793781281</c:v>
                </c:pt>
                <c:pt idx="139">
                  <c:v>0.13929024338722229</c:v>
                </c:pt>
                <c:pt idx="140">
                  <c:v>0.14017461240291595</c:v>
                </c:pt>
                <c:pt idx="141">
                  <c:v>0.14105908572673798</c:v>
                </c:pt>
                <c:pt idx="142">
                  <c:v>0.14223849773406982</c:v>
                </c:pt>
                <c:pt idx="143">
                  <c:v>0.14312365651130676</c:v>
                </c:pt>
                <c:pt idx="144">
                  <c:v>0.14400830864906311</c:v>
                </c:pt>
                <c:pt idx="145">
                  <c:v>0.14518916606903076</c:v>
                </c:pt>
                <c:pt idx="146">
                  <c:v>0.14607559144496918</c:v>
                </c:pt>
                <c:pt idx="147">
                  <c:v>0.14725695550441742</c:v>
                </c:pt>
                <c:pt idx="148">
                  <c:v>0.14808951318264008</c:v>
                </c:pt>
                <c:pt idx="149">
                  <c:v>0.1490941047668457</c:v>
                </c:pt>
                <c:pt idx="150">
                  <c:v>0.15001872181892395</c:v>
                </c:pt>
                <c:pt idx="151">
                  <c:v>0.15108445286750793</c:v>
                </c:pt>
                <c:pt idx="152">
                  <c:v>0.15213966369628906</c:v>
                </c:pt>
                <c:pt idx="153">
                  <c:v>0.15307287871837616</c:v>
                </c:pt>
                <c:pt idx="154">
                  <c:v>0.1540212482213974</c:v>
                </c:pt>
                <c:pt idx="155">
                  <c:v>0.15504090487957001</c:v>
                </c:pt>
                <c:pt idx="156">
                  <c:v>0.15600088238716125</c:v>
                </c:pt>
                <c:pt idx="157">
                  <c:v>0.15703627467155457</c:v>
                </c:pt>
                <c:pt idx="158">
                  <c:v>0.15805988013744354</c:v>
                </c:pt>
                <c:pt idx="159">
                  <c:v>0.1590229868888855</c:v>
                </c:pt>
                <c:pt idx="160">
                  <c:v>0.16004784405231476</c:v>
                </c:pt>
                <c:pt idx="161">
                  <c:v>0.16102221608161926</c:v>
                </c:pt>
                <c:pt idx="162">
                  <c:v>0.16206513345241547</c:v>
                </c:pt>
                <c:pt idx="163">
                  <c:v>0.16306577622890472</c:v>
                </c:pt>
                <c:pt idx="164">
                  <c:v>0.16411656141281128</c:v>
                </c:pt>
                <c:pt idx="165">
                  <c:v>0.16504454612731934</c:v>
                </c:pt>
                <c:pt idx="166">
                  <c:v>0.16600549221038818</c:v>
                </c:pt>
                <c:pt idx="167">
                  <c:v>0.16704216599464417</c:v>
                </c:pt>
                <c:pt idx="168">
                  <c:v>0.16804972290992737</c:v>
                </c:pt>
                <c:pt idx="169">
                  <c:v>0.16907747089862823</c:v>
                </c:pt>
                <c:pt idx="170">
                  <c:v>0.1700616329908371</c:v>
                </c:pt>
                <c:pt idx="171">
                  <c:v>0.17102143168449402</c:v>
                </c:pt>
                <c:pt idx="172">
                  <c:v>0.17209936678409576</c:v>
                </c:pt>
                <c:pt idx="173">
                  <c:v>0.17300499975681305</c:v>
                </c:pt>
                <c:pt idx="174">
                  <c:v>0.174138143658638</c:v>
                </c:pt>
                <c:pt idx="175">
                  <c:v>0.1750376969575882</c:v>
                </c:pt>
                <c:pt idx="176">
                  <c:v>0.17614826560020447</c:v>
                </c:pt>
                <c:pt idx="177">
                  <c:v>0.17707161605358124</c:v>
                </c:pt>
                <c:pt idx="178">
                  <c:v>0.17800034582614899</c:v>
                </c:pt>
                <c:pt idx="179">
                  <c:v>0.17918811738491058</c:v>
                </c:pt>
                <c:pt idx="180">
                  <c:v>0.18021379411220551</c:v>
                </c:pt>
                <c:pt idx="181">
                  <c:v>0.18123090267181396</c:v>
                </c:pt>
                <c:pt idx="182">
                  <c:v>0.18217979371547699</c:v>
                </c:pt>
                <c:pt idx="183">
                  <c:v>0.18305693566799164</c:v>
                </c:pt>
                <c:pt idx="184">
                  <c:v>0.18410317599773407</c:v>
                </c:pt>
                <c:pt idx="185">
                  <c:v>0.18525400757789612</c:v>
                </c:pt>
                <c:pt idx="186">
                  <c:v>0.18613754212856293</c:v>
                </c:pt>
                <c:pt idx="187">
                  <c:v>0.18702232837677002</c:v>
                </c:pt>
                <c:pt idx="188">
                  <c:v>0.18820278346538544</c:v>
                </c:pt>
                <c:pt idx="189">
                  <c:v>0.18908844888210297</c:v>
                </c:pt>
                <c:pt idx="190">
                  <c:v>0.19027054309844971</c:v>
                </c:pt>
                <c:pt idx="191">
                  <c:v>0.19115844368934631</c:v>
                </c:pt>
                <c:pt idx="192">
                  <c:v>0.19204676151275635</c:v>
                </c:pt>
                <c:pt idx="193">
                  <c:v>0.19323062896728516</c:v>
                </c:pt>
                <c:pt idx="194">
                  <c:v>0.19411706924438477</c:v>
                </c:pt>
                <c:pt idx="195">
                  <c:v>0.19500268995761871</c:v>
                </c:pt>
                <c:pt idx="196">
                  <c:v>0.19618293642997742</c:v>
                </c:pt>
                <c:pt idx="197">
                  <c:v>0.19706876575946808</c:v>
                </c:pt>
                <c:pt idx="198">
                  <c:v>0.19824610650539398</c:v>
                </c:pt>
                <c:pt idx="199">
                  <c:v>0.19912488758563995</c:v>
                </c:pt>
                <c:pt idx="200">
                  <c:v>0.20000000298023224</c:v>
                </c:pt>
              </c:numCache>
            </c:numRef>
          </c:xVal>
          <c:yVal>
            <c:numRef>
              <c:f>'0-45'!$B$3:$B$203</c:f>
              <c:numCache>
                <c:formatCode>General</c:formatCode>
                <c:ptCount val="201"/>
                <c:pt idx="0">
                  <c:v>800</c:v>
                </c:pt>
                <c:pt idx="1">
                  <c:v>797.0936279296875</c:v>
                </c:pt>
                <c:pt idx="2">
                  <c:v>794.7056884765625</c:v>
                </c:pt>
                <c:pt idx="3">
                  <c:v>791.82611083984375</c:v>
                </c:pt>
                <c:pt idx="4">
                  <c:v>789.9658203125</c:v>
                </c:pt>
                <c:pt idx="5">
                  <c:v>787.9775390625</c:v>
                </c:pt>
                <c:pt idx="6">
                  <c:v>786.47723388671875</c:v>
                </c:pt>
                <c:pt idx="7">
                  <c:v>784.993408203125</c:v>
                </c:pt>
                <c:pt idx="8">
                  <c:v>783.21185302734375</c:v>
                </c:pt>
                <c:pt idx="9">
                  <c:v>781.77606201171875</c:v>
                </c:pt>
                <c:pt idx="10">
                  <c:v>779.8741455078125</c:v>
                </c:pt>
                <c:pt idx="11">
                  <c:v>778.48162841796875</c:v>
                </c:pt>
                <c:pt idx="12">
                  <c:v>776.64691162109375</c:v>
                </c:pt>
                <c:pt idx="13">
                  <c:v>775.3701171875</c:v>
                </c:pt>
                <c:pt idx="14">
                  <c:v>773.6693115234375</c:v>
                </c:pt>
                <c:pt idx="15">
                  <c:v>772.5443115234375</c:v>
                </c:pt>
                <c:pt idx="16">
                  <c:v>771.161865234375</c:v>
                </c:pt>
                <c:pt idx="17">
                  <c:v>770.23101806640625</c:v>
                </c:pt>
                <c:pt idx="18">
                  <c:v>769.01019287109375</c:v>
                </c:pt>
                <c:pt idx="19">
                  <c:v>767.9423828125</c:v>
                </c:pt>
                <c:pt idx="20">
                  <c:v>766.7823486328125</c:v>
                </c:pt>
                <c:pt idx="21">
                  <c:v>765.78277587890625</c:v>
                </c:pt>
                <c:pt idx="22">
                  <c:v>764.8658447265625</c:v>
                </c:pt>
                <c:pt idx="23">
                  <c:v>763.97406005859375</c:v>
                </c:pt>
                <c:pt idx="24">
                  <c:v>763.0992431640625</c:v>
                </c:pt>
                <c:pt idx="25">
                  <c:v>762.4302978515625</c:v>
                </c:pt>
                <c:pt idx="26">
                  <c:v>761.88970947265625</c:v>
                </c:pt>
                <c:pt idx="27">
                  <c:v>761.5611572265625</c:v>
                </c:pt>
                <c:pt idx="28">
                  <c:v>761.24462890625</c:v>
                </c:pt>
                <c:pt idx="29">
                  <c:v>760.84710693359375</c:v>
                </c:pt>
                <c:pt idx="30">
                  <c:v>760.66668701171875</c:v>
                </c:pt>
                <c:pt idx="31">
                  <c:v>760.50042724609375</c:v>
                </c:pt>
                <c:pt idx="32">
                  <c:v>760.4129638671875</c:v>
                </c:pt>
                <c:pt idx="33">
                  <c:v>760.2999267578125</c:v>
                </c:pt>
                <c:pt idx="34">
                  <c:v>760.085205078125</c:v>
                </c:pt>
                <c:pt idx="35">
                  <c:v>759.75836181640625</c:v>
                </c:pt>
                <c:pt idx="36">
                  <c:v>759.57257080078125</c:v>
                </c:pt>
                <c:pt idx="37">
                  <c:v>759.3839111328125</c:v>
                </c:pt>
                <c:pt idx="38">
                  <c:v>759.01495361328125</c:v>
                </c:pt>
                <c:pt idx="39">
                  <c:v>758.779296875</c:v>
                </c:pt>
                <c:pt idx="40">
                  <c:v>758.60028076171875</c:v>
                </c:pt>
                <c:pt idx="41">
                  <c:v>758.357421875</c:v>
                </c:pt>
                <c:pt idx="42">
                  <c:v>758.16583251953125</c:v>
                </c:pt>
                <c:pt idx="43">
                  <c:v>757.96466064453125</c:v>
                </c:pt>
                <c:pt idx="44">
                  <c:v>757.74517822265625</c:v>
                </c:pt>
                <c:pt idx="45">
                  <c:v>757.54150390625</c:v>
                </c:pt>
                <c:pt idx="46">
                  <c:v>757.43560791015625</c:v>
                </c:pt>
                <c:pt idx="47">
                  <c:v>757.302490234375</c:v>
                </c:pt>
                <c:pt idx="48">
                  <c:v>757.232421875</c:v>
                </c:pt>
                <c:pt idx="49">
                  <c:v>757.1956787109375</c:v>
                </c:pt>
                <c:pt idx="50">
                  <c:v>757.1661376953125</c:v>
                </c:pt>
                <c:pt idx="51">
                  <c:v>757.12408447265625</c:v>
                </c:pt>
                <c:pt idx="52">
                  <c:v>757.0841064453125</c:v>
                </c:pt>
                <c:pt idx="53">
                  <c:v>757.050537109375</c:v>
                </c:pt>
                <c:pt idx="54">
                  <c:v>757.0169677734375</c:v>
                </c:pt>
                <c:pt idx="55">
                  <c:v>756.977783203125</c:v>
                </c:pt>
                <c:pt idx="56">
                  <c:v>756.9390869140625</c:v>
                </c:pt>
                <c:pt idx="57">
                  <c:v>756.90472412109375</c:v>
                </c:pt>
                <c:pt idx="58">
                  <c:v>756.87152099609375</c:v>
                </c:pt>
                <c:pt idx="59">
                  <c:v>756.84014892578125</c:v>
                </c:pt>
                <c:pt idx="60">
                  <c:v>756.80712890625</c:v>
                </c:pt>
                <c:pt idx="61">
                  <c:v>756.77288818359375</c:v>
                </c:pt>
                <c:pt idx="62">
                  <c:v>756.74053955078125</c:v>
                </c:pt>
                <c:pt idx="63">
                  <c:v>756.71270751953125</c:v>
                </c:pt>
                <c:pt idx="64">
                  <c:v>756.6859130859375</c:v>
                </c:pt>
                <c:pt idx="65">
                  <c:v>756.6597900390625</c:v>
                </c:pt>
                <c:pt idx="66">
                  <c:v>756.63702392578125</c:v>
                </c:pt>
                <c:pt idx="67">
                  <c:v>756.61212158203125</c:v>
                </c:pt>
                <c:pt idx="68">
                  <c:v>756.587890625</c:v>
                </c:pt>
                <c:pt idx="69">
                  <c:v>756.56134033203125</c:v>
                </c:pt>
                <c:pt idx="70">
                  <c:v>756.53619384765625</c:v>
                </c:pt>
                <c:pt idx="71">
                  <c:v>756.51312255859375</c:v>
                </c:pt>
                <c:pt idx="72">
                  <c:v>756.49334716796875</c:v>
                </c:pt>
                <c:pt idx="73">
                  <c:v>756.47357177734375</c:v>
                </c:pt>
                <c:pt idx="74">
                  <c:v>756.46405029296875</c:v>
                </c:pt>
                <c:pt idx="75">
                  <c:v>756.4639892578125</c:v>
                </c:pt>
                <c:pt idx="76">
                  <c:v>756.4639892578125</c:v>
                </c:pt>
                <c:pt idx="77">
                  <c:v>756.46405029296875</c:v>
                </c:pt>
                <c:pt idx="78">
                  <c:v>756.46405029296875</c:v>
                </c:pt>
                <c:pt idx="79">
                  <c:v>756.464111328125</c:v>
                </c:pt>
                <c:pt idx="80">
                  <c:v>756.46417236328125</c:v>
                </c:pt>
                <c:pt idx="81">
                  <c:v>756.464111328125</c:v>
                </c:pt>
                <c:pt idx="82">
                  <c:v>756.464111328125</c:v>
                </c:pt>
                <c:pt idx="83">
                  <c:v>756.464111328125</c:v>
                </c:pt>
                <c:pt idx="84">
                  <c:v>756.464111328125</c:v>
                </c:pt>
                <c:pt idx="85">
                  <c:v>756.464111328125</c:v>
                </c:pt>
                <c:pt idx="86">
                  <c:v>756.464111328125</c:v>
                </c:pt>
                <c:pt idx="87">
                  <c:v>756.464111328125</c:v>
                </c:pt>
                <c:pt idx="88">
                  <c:v>756.464111328125</c:v>
                </c:pt>
                <c:pt idx="89">
                  <c:v>756.46405029296875</c:v>
                </c:pt>
                <c:pt idx="90">
                  <c:v>756.464111328125</c:v>
                </c:pt>
                <c:pt idx="91">
                  <c:v>756.46417236328125</c:v>
                </c:pt>
                <c:pt idx="92">
                  <c:v>756.46417236328125</c:v>
                </c:pt>
                <c:pt idx="93">
                  <c:v>756.464111328125</c:v>
                </c:pt>
                <c:pt idx="94">
                  <c:v>756.46405029296875</c:v>
                </c:pt>
                <c:pt idx="95">
                  <c:v>756.4639892578125</c:v>
                </c:pt>
                <c:pt idx="96">
                  <c:v>756.46392822265625</c:v>
                </c:pt>
                <c:pt idx="97">
                  <c:v>756.46392822265625</c:v>
                </c:pt>
                <c:pt idx="98">
                  <c:v>756.46392822265625</c:v>
                </c:pt>
                <c:pt idx="99">
                  <c:v>756.46392822265625</c:v>
                </c:pt>
                <c:pt idx="100">
                  <c:v>756.4639892578125</c:v>
                </c:pt>
                <c:pt idx="101">
                  <c:v>756.4638671875</c:v>
                </c:pt>
                <c:pt idx="102">
                  <c:v>756.4638671875</c:v>
                </c:pt>
                <c:pt idx="103">
                  <c:v>756.4638671875</c:v>
                </c:pt>
                <c:pt idx="104">
                  <c:v>756.46380615234375</c:v>
                </c:pt>
                <c:pt idx="105">
                  <c:v>756.46380615234375</c:v>
                </c:pt>
                <c:pt idx="106">
                  <c:v>756.4637451171875</c:v>
                </c:pt>
                <c:pt idx="107">
                  <c:v>756.4637451171875</c:v>
                </c:pt>
                <c:pt idx="108">
                  <c:v>756.4637451171875</c:v>
                </c:pt>
                <c:pt idx="109">
                  <c:v>756.46368408203125</c:v>
                </c:pt>
                <c:pt idx="110">
                  <c:v>756.46368408203125</c:v>
                </c:pt>
                <c:pt idx="111">
                  <c:v>756.4637451171875</c:v>
                </c:pt>
                <c:pt idx="112">
                  <c:v>756.46368408203125</c:v>
                </c:pt>
                <c:pt idx="113">
                  <c:v>756.46368408203125</c:v>
                </c:pt>
                <c:pt idx="114">
                  <c:v>756.463623046875</c:v>
                </c:pt>
                <c:pt idx="115">
                  <c:v>756.463623046875</c:v>
                </c:pt>
                <c:pt idx="116">
                  <c:v>756.46368408203125</c:v>
                </c:pt>
                <c:pt idx="117">
                  <c:v>756.46368408203125</c:v>
                </c:pt>
                <c:pt idx="118">
                  <c:v>756.46368408203125</c:v>
                </c:pt>
                <c:pt idx="119">
                  <c:v>756.46368408203125</c:v>
                </c:pt>
                <c:pt idx="120">
                  <c:v>756.46368408203125</c:v>
                </c:pt>
                <c:pt idx="121">
                  <c:v>756.46368408203125</c:v>
                </c:pt>
                <c:pt idx="122">
                  <c:v>756.46368408203125</c:v>
                </c:pt>
                <c:pt idx="123">
                  <c:v>756.46356201171875</c:v>
                </c:pt>
                <c:pt idx="124">
                  <c:v>756.46356201171875</c:v>
                </c:pt>
                <c:pt idx="125">
                  <c:v>756.46356201171875</c:v>
                </c:pt>
                <c:pt idx="126">
                  <c:v>756.46343994140625</c:v>
                </c:pt>
                <c:pt idx="127">
                  <c:v>756.4635009765625</c:v>
                </c:pt>
                <c:pt idx="128">
                  <c:v>756.46343994140625</c:v>
                </c:pt>
                <c:pt idx="129">
                  <c:v>756.46343994140625</c:v>
                </c:pt>
                <c:pt idx="130">
                  <c:v>756.46343994140625</c:v>
                </c:pt>
                <c:pt idx="131">
                  <c:v>756.46337890625</c:v>
                </c:pt>
                <c:pt idx="132">
                  <c:v>756.46343994140625</c:v>
                </c:pt>
                <c:pt idx="133">
                  <c:v>756.4635009765625</c:v>
                </c:pt>
                <c:pt idx="134">
                  <c:v>756.46356201171875</c:v>
                </c:pt>
                <c:pt idx="135">
                  <c:v>756.463623046875</c:v>
                </c:pt>
                <c:pt idx="136">
                  <c:v>756.463623046875</c:v>
                </c:pt>
                <c:pt idx="137">
                  <c:v>756.46356201171875</c:v>
                </c:pt>
                <c:pt idx="138">
                  <c:v>756.46356201171875</c:v>
                </c:pt>
                <c:pt idx="139">
                  <c:v>756.46356201171875</c:v>
                </c:pt>
                <c:pt idx="140">
                  <c:v>756.46356201171875</c:v>
                </c:pt>
                <c:pt idx="141">
                  <c:v>756.46356201171875</c:v>
                </c:pt>
                <c:pt idx="142">
                  <c:v>756.46356201171875</c:v>
                </c:pt>
                <c:pt idx="143">
                  <c:v>756.46356201171875</c:v>
                </c:pt>
                <c:pt idx="144">
                  <c:v>756.46356201171875</c:v>
                </c:pt>
                <c:pt idx="145">
                  <c:v>756.4635009765625</c:v>
                </c:pt>
                <c:pt idx="146">
                  <c:v>756.46356201171875</c:v>
                </c:pt>
                <c:pt idx="147">
                  <c:v>756.463623046875</c:v>
                </c:pt>
                <c:pt idx="148">
                  <c:v>756.46368408203125</c:v>
                </c:pt>
                <c:pt idx="149">
                  <c:v>756.463623046875</c:v>
                </c:pt>
                <c:pt idx="150">
                  <c:v>756.463623046875</c:v>
                </c:pt>
                <c:pt idx="151">
                  <c:v>756.463623046875</c:v>
                </c:pt>
                <c:pt idx="152">
                  <c:v>756.463623046875</c:v>
                </c:pt>
                <c:pt idx="153">
                  <c:v>756.46356201171875</c:v>
                </c:pt>
                <c:pt idx="154">
                  <c:v>756.4635009765625</c:v>
                </c:pt>
                <c:pt idx="155">
                  <c:v>756.4635009765625</c:v>
                </c:pt>
                <c:pt idx="156">
                  <c:v>756.4635009765625</c:v>
                </c:pt>
                <c:pt idx="157">
                  <c:v>756.46343994140625</c:v>
                </c:pt>
                <c:pt idx="158">
                  <c:v>756.4635009765625</c:v>
                </c:pt>
                <c:pt idx="159">
                  <c:v>756.46356201171875</c:v>
                </c:pt>
                <c:pt idx="160">
                  <c:v>756.463623046875</c:v>
                </c:pt>
                <c:pt idx="161">
                  <c:v>756.46356201171875</c:v>
                </c:pt>
                <c:pt idx="162">
                  <c:v>756.46343994140625</c:v>
                </c:pt>
                <c:pt idx="163">
                  <c:v>756.4635009765625</c:v>
                </c:pt>
                <c:pt idx="164">
                  <c:v>756.46343994140625</c:v>
                </c:pt>
                <c:pt idx="165">
                  <c:v>756.46343994140625</c:v>
                </c:pt>
                <c:pt idx="166">
                  <c:v>756.46337890625</c:v>
                </c:pt>
                <c:pt idx="167">
                  <c:v>756.4635009765625</c:v>
                </c:pt>
                <c:pt idx="168">
                  <c:v>756.46331787109375</c:v>
                </c:pt>
                <c:pt idx="169">
                  <c:v>756.4632568359375</c:v>
                </c:pt>
                <c:pt idx="170">
                  <c:v>756.46319580078125</c:v>
                </c:pt>
                <c:pt idx="171">
                  <c:v>756.46319580078125</c:v>
                </c:pt>
                <c:pt idx="172">
                  <c:v>756.46319580078125</c:v>
                </c:pt>
                <c:pt idx="173">
                  <c:v>756.463134765625</c:v>
                </c:pt>
                <c:pt idx="174">
                  <c:v>756.463134765625</c:v>
                </c:pt>
                <c:pt idx="175">
                  <c:v>756.46319580078125</c:v>
                </c:pt>
                <c:pt idx="176">
                  <c:v>756.46337890625</c:v>
                </c:pt>
                <c:pt idx="177">
                  <c:v>756.46337890625</c:v>
                </c:pt>
                <c:pt idx="178">
                  <c:v>756.46331787109375</c:v>
                </c:pt>
                <c:pt idx="179">
                  <c:v>756.4632568359375</c:v>
                </c:pt>
                <c:pt idx="180">
                  <c:v>756.46331787109375</c:v>
                </c:pt>
                <c:pt idx="181">
                  <c:v>756.46331787109375</c:v>
                </c:pt>
                <c:pt idx="182">
                  <c:v>756.46343994140625</c:v>
                </c:pt>
                <c:pt idx="183">
                  <c:v>756.4635009765625</c:v>
                </c:pt>
                <c:pt idx="184">
                  <c:v>756.463623046875</c:v>
                </c:pt>
                <c:pt idx="185">
                  <c:v>756.4637451171875</c:v>
                </c:pt>
                <c:pt idx="186">
                  <c:v>756.46368408203125</c:v>
                </c:pt>
                <c:pt idx="187">
                  <c:v>756.4637451171875</c:v>
                </c:pt>
                <c:pt idx="188">
                  <c:v>756.46380615234375</c:v>
                </c:pt>
                <c:pt idx="189">
                  <c:v>756.46380615234375</c:v>
                </c:pt>
                <c:pt idx="190">
                  <c:v>756.4638671875</c:v>
                </c:pt>
                <c:pt idx="191">
                  <c:v>756.46392822265625</c:v>
                </c:pt>
                <c:pt idx="192">
                  <c:v>756.46392822265625</c:v>
                </c:pt>
                <c:pt idx="193">
                  <c:v>756.4639892578125</c:v>
                </c:pt>
                <c:pt idx="194">
                  <c:v>756.4639892578125</c:v>
                </c:pt>
                <c:pt idx="195">
                  <c:v>756.46405029296875</c:v>
                </c:pt>
                <c:pt idx="196">
                  <c:v>756.464111328125</c:v>
                </c:pt>
                <c:pt idx="197">
                  <c:v>756.464111328125</c:v>
                </c:pt>
                <c:pt idx="198">
                  <c:v>756.46417236328125</c:v>
                </c:pt>
                <c:pt idx="199">
                  <c:v>756.464111328125</c:v>
                </c:pt>
                <c:pt idx="200">
                  <c:v>756.464111328125</c:v>
                </c:pt>
              </c:numCache>
            </c:numRef>
          </c:yVal>
          <c:smooth val="1"/>
          <c:extLst>
            <c:ext xmlns:c16="http://schemas.microsoft.com/office/drawing/2014/chart" uri="{C3380CC4-5D6E-409C-BE32-E72D297353CC}">
              <c16:uniqueId val="{00000004-A8F4-466F-A19F-A47B732BEAEE}"/>
            </c:ext>
          </c:extLst>
        </c:ser>
        <c:ser>
          <c:idx val="6"/>
          <c:order val="5"/>
          <c:tx>
            <c:strRef>
              <c:f>'45-0'!$B$2</c:f>
              <c:strCache>
                <c:ptCount val="1"/>
                <c:pt idx="0">
                  <c:v>Velocity 45/0</c:v>
                </c:pt>
              </c:strCache>
            </c:strRef>
          </c:tx>
          <c:spPr>
            <a:ln w="19050" cap="rnd">
              <a:solidFill>
                <a:srgbClr val="FF0000"/>
              </a:solidFill>
              <a:round/>
            </a:ln>
            <a:effectLst/>
          </c:spPr>
          <c:marker>
            <c:symbol val="none"/>
          </c:marker>
          <c:xVal>
            <c:numRef>
              <c:f>'45-0'!$A$3:$A$203</c:f>
              <c:numCache>
                <c:formatCode>General</c:formatCode>
                <c:ptCount val="201"/>
                <c:pt idx="0">
                  <c:v>0</c:v>
                </c:pt>
                <c:pt idx="1">
                  <c:v>1.1826198315247893E-3</c:v>
                </c:pt>
                <c:pt idx="2">
                  <c:v>2.0520274993032217E-3</c:v>
                </c:pt>
                <c:pt idx="3">
                  <c:v>3.2277209684252739E-3</c:v>
                </c:pt>
                <c:pt idx="4">
                  <c:v>4.108683206140995E-3</c:v>
                </c:pt>
                <c:pt idx="5">
                  <c:v>5.285291001200676E-3</c:v>
                </c:pt>
                <c:pt idx="6">
                  <c:v>6.1652357690036297E-3</c:v>
                </c:pt>
                <c:pt idx="7">
                  <c:v>7.0479805581271648E-3</c:v>
                </c:pt>
                <c:pt idx="8">
                  <c:v>8.2220826297998428E-3</c:v>
                </c:pt>
                <c:pt idx="9">
                  <c:v>9.1003347188234329E-3</c:v>
                </c:pt>
                <c:pt idx="10">
                  <c:v>1.0272596962749958E-2</c:v>
                </c:pt>
                <c:pt idx="11">
                  <c:v>1.1148879304528236E-2</c:v>
                </c:pt>
                <c:pt idx="12">
                  <c:v>1.2021197937428951E-2</c:v>
                </c:pt>
                <c:pt idx="13">
                  <c:v>1.3185827061533928E-2</c:v>
                </c:pt>
                <c:pt idx="14">
                  <c:v>1.4056852087378502E-2</c:v>
                </c:pt>
                <c:pt idx="15">
                  <c:v>1.5219032764434814E-2</c:v>
                </c:pt>
                <c:pt idx="16">
                  <c:v>1.6089837998151779E-2</c:v>
                </c:pt>
                <c:pt idx="17">
                  <c:v>1.7216365784406662E-2</c:v>
                </c:pt>
                <c:pt idx="18">
                  <c:v>1.8011916428804398E-2</c:v>
                </c:pt>
                <c:pt idx="19">
                  <c:v>1.9009821116924286E-2</c:v>
                </c:pt>
                <c:pt idx="20">
                  <c:v>2.0177114754915237E-2</c:v>
                </c:pt>
                <c:pt idx="21">
                  <c:v>2.1061994135379791E-2</c:v>
                </c:pt>
                <c:pt idx="22">
                  <c:v>2.2110756486654282E-2</c:v>
                </c:pt>
                <c:pt idx="23">
                  <c:v>2.3113846778869629E-2</c:v>
                </c:pt>
                <c:pt idx="24">
                  <c:v>2.4090021848678589E-2</c:v>
                </c:pt>
                <c:pt idx="25">
                  <c:v>2.5053380057215691E-2</c:v>
                </c:pt>
                <c:pt idx="26">
                  <c:v>2.601325511932373E-2</c:v>
                </c:pt>
                <c:pt idx="27">
                  <c:v>2.7158524841070175E-2</c:v>
                </c:pt>
                <c:pt idx="28">
                  <c:v>2.8098177164793015E-2</c:v>
                </c:pt>
                <c:pt idx="29">
                  <c:v>2.9015332460403442E-2</c:v>
                </c:pt>
                <c:pt idx="30">
                  <c:v>3.0079793184995651E-2</c:v>
                </c:pt>
                <c:pt idx="31">
                  <c:v>3.1100811436772346E-2</c:v>
                </c:pt>
                <c:pt idx="32">
                  <c:v>3.2075483351945877E-2</c:v>
                </c:pt>
                <c:pt idx="33">
                  <c:v>3.3005233854055405E-2</c:v>
                </c:pt>
                <c:pt idx="34">
                  <c:v>3.4025393426418304E-2</c:v>
                </c:pt>
                <c:pt idx="35">
                  <c:v>3.5108447074890137E-2</c:v>
                </c:pt>
                <c:pt idx="36">
                  <c:v>3.6015816032886505E-2</c:v>
                </c:pt>
                <c:pt idx="37">
                  <c:v>3.7044297903776169E-2</c:v>
                </c:pt>
                <c:pt idx="38">
                  <c:v>3.808516263961792E-2</c:v>
                </c:pt>
                <c:pt idx="39">
                  <c:v>3.9023403078317642E-2</c:v>
                </c:pt>
                <c:pt idx="40">
                  <c:v>4.0111903101205826E-2</c:v>
                </c:pt>
                <c:pt idx="41">
                  <c:v>4.1027151048183441E-2</c:v>
                </c:pt>
                <c:pt idx="42">
                  <c:v>4.2034812271595001E-2</c:v>
                </c:pt>
                <c:pt idx="43">
                  <c:v>4.3045993894338608E-2</c:v>
                </c:pt>
                <c:pt idx="44">
                  <c:v>4.4043753296136856E-2</c:v>
                </c:pt>
                <c:pt idx="45">
                  <c:v>4.5026045292615891E-2</c:v>
                </c:pt>
                <c:pt idx="46">
                  <c:v>4.6025924384593964E-2</c:v>
                </c:pt>
                <c:pt idx="47">
                  <c:v>4.703114926815033E-2</c:v>
                </c:pt>
                <c:pt idx="48">
                  <c:v>4.8021446913480759E-2</c:v>
                </c:pt>
                <c:pt idx="49">
                  <c:v>4.904310405254364E-2</c:v>
                </c:pt>
                <c:pt idx="50">
                  <c:v>5.0084244459867477E-2</c:v>
                </c:pt>
                <c:pt idx="51">
                  <c:v>5.1043689250946045E-2</c:v>
                </c:pt>
                <c:pt idx="52">
                  <c:v>5.2036337554454803E-2</c:v>
                </c:pt>
                <c:pt idx="53">
                  <c:v>5.3111772984266281E-2</c:v>
                </c:pt>
                <c:pt idx="54">
                  <c:v>5.4128002375364304E-2</c:v>
                </c:pt>
                <c:pt idx="55">
                  <c:v>5.5019840598106384E-2</c:v>
                </c:pt>
                <c:pt idx="56">
                  <c:v>5.6134428828954697E-2</c:v>
                </c:pt>
                <c:pt idx="57">
                  <c:v>5.7065520435571671E-2</c:v>
                </c:pt>
                <c:pt idx="58">
                  <c:v>5.80093152821064E-2</c:v>
                </c:pt>
                <c:pt idx="59">
                  <c:v>5.9175003319978714E-2</c:v>
                </c:pt>
                <c:pt idx="60">
                  <c:v>6.0182515531778336E-2</c:v>
                </c:pt>
                <c:pt idx="61">
                  <c:v>6.1020419001579285E-2</c:v>
                </c:pt>
                <c:pt idx="62">
                  <c:v>6.2101621180772781E-2</c:v>
                </c:pt>
                <c:pt idx="63">
                  <c:v>6.3219182193279266E-2</c:v>
                </c:pt>
                <c:pt idx="64">
                  <c:v>6.4147397875785828E-2</c:v>
                </c:pt>
                <c:pt idx="65">
                  <c:v>6.5093591809272766E-2</c:v>
                </c:pt>
                <c:pt idx="66">
                  <c:v>6.6068843007087708E-2</c:v>
                </c:pt>
                <c:pt idx="67">
                  <c:v>6.7107550799846649E-2</c:v>
                </c:pt>
                <c:pt idx="68">
                  <c:v>6.8211376667022705E-2</c:v>
                </c:pt>
                <c:pt idx="69">
                  <c:v>6.9086216390132904E-2</c:v>
                </c:pt>
                <c:pt idx="70">
                  <c:v>7.0264585316181183E-2</c:v>
                </c:pt>
                <c:pt idx="71">
                  <c:v>7.1147620677947998E-2</c:v>
                </c:pt>
                <c:pt idx="72">
                  <c:v>7.2030849754810333E-2</c:v>
                </c:pt>
                <c:pt idx="73">
                  <c:v>7.3210157454013824E-2</c:v>
                </c:pt>
                <c:pt idx="74">
                  <c:v>7.4096031486988068E-2</c:v>
                </c:pt>
                <c:pt idx="75">
                  <c:v>7.5278684496879578E-2</c:v>
                </c:pt>
                <c:pt idx="76">
                  <c:v>7.616627961397171E-2</c:v>
                </c:pt>
                <c:pt idx="77">
                  <c:v>7.7052481472492218E-2</c:v>
                </c:pt>
                <c:pt idx="78">
                  <c:v>7.8233093023300171E-2</c:v>
                </c:pt>
                <c:pt idx="79">
                  <c:v>7.9117901623249054E-2</c:v>
                </c:pt>
                <c:pt idx="80">
                  <c:v>8.0002769827842712E-2</c:v>
                </c:pt>
                <c:pt idx="81">
                  <c:v>8.1185102462768555E-2</c:v>
                </c:pt>
                <c:pt idx="82">
                  <c:v>8.207210898399353E-2</c:v>
                </c:pt>
                <c:pt idx="83">
                  <c:v>8.3254493772983551E-2</c:v>
                </c:pt>
                <c:pt idx="84">
                  <c:v>8.414074033498764E-2</c:v>
                </c:pt>
                <c:pt idx="85">
                  <c:v>8.5024863481521606E-2</c:v>
                </c:pt>
                <c:pt idx="86">
                  <c:v>8.6202070116996765E-2</c:v>
                </c:pt>
                <c:pt idx="87">
                  <c:v>8.7085820734500885E-2</c:v>
                </c:pt>
                <c:pt idx="88">
                  <c:v>8.8265128433704376E-2</c:v>
                </c:pt>
                <c:pt idx="89">
                  <c:v>8.9148476719856262E-2</c:v>
                </c:pt>
                <c:pt idx="90">
                  <c:v>9.0030893683433533E-2</c:v>
                </c:pt>
                <c:pt idx="91">
                  <c:v>9.1206558048725128E-2</c:v>
                </c:pt>
                <c:pt idx="92">
                  <c:v>9.2087395489215851E-2</c:v>
                </c:pt>
                <c:pt idx="93">
                  <c:v>9.3262068927288055E-2</c:v>
                </c:pt>
                <c:pt idx="94">
                  <c:v>9.4143591821193695E-2</c:v>
                </c:pt>
                <c:pt idx="95">
                  <c:v>9.5024898648262024E-2</c:v>
                </c:pt>
                <c:pt idx="96">
                  <c:v>9.6199154853820801E-2</c:v>
                </c:pt>
                <c:pt idx="97">
                  <c:v>9.707988053560257E-2</c:v>
                </c:pt>
                <c:pt idx="98">
                  <c:v>9.8254851996898651E-2</c:v>
                </c:pt>
                <c:pt idx="99">
                  <c:v>9.9137298762798309E-2</c:v>
                </c:pt>
                <c:pt idx="100">
                  <c:v>0.10002031922340393</c:v>
                </c:pt>
                <c:pt idx="101">
                  <c:v>0.10119775682687759</c:v>
                </c:pt>
                <c:pt idx="102">
                  <c:v>0.10208182781934738</c:v>
                </c:pt>
                <c:pt idx="103">
                  <c:v>0.10326062142848969</c:v>
                </c:pt>
                <c:pt idx="104">
                  <c:v>0.10414545238018036</c:v>
                </c:pt>
                <c:pt idx="105">
                  <c:v>0.10503075271844864</c:v>
                </c:pt>
                <c:pt idx="106">
                  <c:v>0.10621120780706406</c:v>
                </c:pt>
                <c:pt idx="107">
                  <c:v>0.10709488391876221</c:v>
                </c:pt>
                <c:pt idx="108">
                  <c:v>0.10827342420816422</c:v>
                </c:pt>
                <c:pt idx="109">
                  <c:v>0.10915474593639374</c:v>
                </c:pt>
                <c:pt idx="110">
                  <c:v>0.11003442853689194</c:v>
                </c:pt>
                <c:pt idx="111">
                  <c:v>0.11120829731225967</c:v>
                </c:pt>
                <c:pt idx="112">
                  <c:v>0.11208866536617279</c:v>
                </c:pt>
                <c:pt idx="113">
                  <c:v>0.11326174437999725</c:v>
                </c:pt>
                <c:pt idx="114">
                  <c:v>0.1141422837972641</c:v>
                </c:pt>
                <c:pt idx="115">
                  <c:v>0.11502441763877869</c:v>
                </c:pt>
                <c:pt idx="116">
                  <c:v>0.11620036512613297</c:v>
                </c:pt>
                <c:pt idx="117">
                  <c:v>0.11708282679319382</c:v>
                </c:pt>
                <c:pt idx="118">
                  <c:v>0.11826058477163315</c:v>
                </c:pt>
                <c:pt idx="119">
                  <c:v>0.11914387345314026</c:v>
                </c:pt>
                <c:pt idx="120">
                  <c:v>0.12002601474523544</c:v>
                </c:pt>
                <c:pt idx="121">
                  <c:v>0.12120223045349121</c:v>
                </c:pt>
                <c:pt idx="122">
                  <c:v>0.12208445370197296</c:v>
                </c:pt>
                <c:pt idx="123">
                  <c:v>0.12326162308454514</c:v>
                </c:pt>
                <c:pt idx="124">
                  <c:v>0.12414640933275223</c:v>
                </c:pt>
                <c:pt idx="125">
                  <c:v>0.12503121793270111</c:v>
                </c:pt>
                <c:pt idx="126">
                  <c:v>0.1262098103761673</c:v>
                </c:pt>
                <c:pt idx="127">
                  <c:v>0.12709474563598633</c:v>
                </c:pt>
                <c:pt idx="128">
                  <c:v>0.12827706336975098</c:v>
                </c:pt>
                <c:pt idx="129">
                  <c:v>0.12916375696659088</c:v>
                </c:pt>
                <c:pt idx="130">
                  <c:v>0.13005004823207855</c:v>
                </c:pt>
                <c:pt idx="131">
                  <c:v>0.13123281300067902</c:v>
                </c:pt>
                <c:pt idx="132">
                  <c:v>0.1321183443069458</c:v>
                </c:pt>
                <c:pt idx="133">
                  <c:v>0.13300186395645142</c:v>
                </c:pt>
                <c:pt idx="134">
                  <c:v>0.13417944312095642</c:v>
                </c:pt>
                <c:pt idx="135">
                  <c:v>0.13506317138671875</c:v>
                </c:pt>
                <c:pt idx="136">
                  <c:v>0.13624311983585358</c:v>
                </c:pt>
                <c:pt idx="137">
                  <c:v>0.13712969422340393</c:v>
                </c:pt>
                <c:pt idx="138">
                  <c:v>0.13801605999469757</c:v>
                </c:pt>
                <c:pt idx="139">
                  <c:v>0.13919880986213684</c:v>
                </c:pt>
                <c:pt idx="140">
                  <c:v>0.1400863379240036</c:v>
                </c:pt>
                <c:pt idx="141">
                  <c:v>0.14126941561698914</c:v>
                </c:pt>
                <c:pt idx="142">
                  <c:v>0.14215697348117828</c:v>
                </c:pt>
                <c:pt idx="143">
                  <c:v>0.14304377138614655</c:v>
                </c:pt>
                <c:pt idx="144">
                  <c:v>0.14422579109668732</c:v>
                </c:pt>
                <c:pt idx="145">
                  <c:v>0.14504992961883545</c:v>
                </c:pt>
                <c:pt idx="146">
                  <c:v>0.1461121141910553</c:v>
                </c:pt>
                <c:pt idx="147">
                  <c:v>0.14705818891525269</c:v>
                </c:pt>
                <c:pt idx="148">
                  <c:v>0.14802573621273041</c:v>
                </c:pt>
                <c:pt idx="149">
                  <c:v>0.1490674763917923</c:v>
                </c:pt>
                <c:pt idx="150">
                  <c:v>0.15006610751152039</c:v>
                </c:pt>
                <c:pt idx="151">
                  <c:v>0.15101735293865204</c:v>
                </c:pt>
                <c:pt idx="152">
                  <c:v>0.15203802287578583</c:v>
                </c:pt>
                <c:pt idx="153">
                  <c:v>0.1530815064907074</c:v>
                </c:pt>
                <c:pt idx="154">
                  <c:v>0.15402662754058838</c:v>
                </c:pt>
                <c:pt idx="155">
                  <c:v>0.15508101880550385</c:v>
                </c:pt>
                <c:pt idx="156">
                  <c:v>0.15602698922157288</c:v>
                </c:pt>
                <c:pt idx="157">
                  <c:v>0.15715433657169342</c:v>
                </c:pt>
                <c:pt idx="158">
                  <c:v>0.15818117558956146</c:v>
                </c:pt>
                <c:pt idx="159">
                  <c:v>0.15914979577064514</c:v>
                </c:pt>
                <c:pt idx="160">
                  <c:v>0.1601586639881134</c:v>
                </c:pt>
                <c:pt idx="161">
                  <c:v>0.16108202934265137</c:v>
                </c:pt>
                <c:pt idx="162">
                  <c:v>0.16212804615497589</c:v>
                </c:pt>
                <c:pt idx="163">
                  <c:v>0.16305410861968994</c:v>
                </c:pt>
                <c:pt idx="164">
                  <c:v>0.16411300003528595</c:v>
                </c:pt>
                <c:pt idx="165">
                  <c:v>0.16508832573890686</c:v>
                </c:pt>
                <c:pt idx="166">
                  <c:v>0.1660468727350235</c:v>
                </c:pt>
                <c:pt idx="167">
                  <c:v>0.16700682044029236</c:v>
                </c:pt>
                <c:pt idx="168">
                  <c:v>0.16810363531112671</c:v>
                </c:pt>
                <c:pt idx="169">
                  <c:v>0.16905562579631805</c:v>
                </c:pt>
                <c:pt idx="170">
                  <c:v>0.1700470894575119</c:v>
                </c:pt>
                <c:pt idx="171">
                  <c:v>0.17111210525035858</c:v>
                </c:pt>
                <c:pt idx="172">
                  <c:v>0.17212189733982086</c:v>
                </c:pt>
                <c:pt idx="173">
                  <c:v>0.17304261028766632</c:v>
                </c:pt>
                <c:pt idx="174">
                  <c:v>0.17401216924190521</c:v>
                </c:pt>
                <c:pt idx="175">
                  <c:v>0.17509640753269196</c:v>
                </c:pt>
                <c:pt idx="176">
                  <c:v>0.17627619206905365</c:v>
                </c:pt>
                <c:pt idx="177">
                  <c:v>0.1771615594625473</c:v>
                </c:pt>
                <c:pt idx="178">
                  <c:v>0.17804707586765289</c:v>
                </c:pt>
                <c:pt idx="179">
                  <c:v>0.17922846972942352</c:v>
                </c:pt>
                <c:pt idx="180">
                  <c:v>0.18011516332626343</c:v>
                </c:pt>
                <c:pt idx="181">
                  <c:v>0.18100215494632721</c:v>
                </c:pt>
                <c:pt idx="182">
                  <c:v>0.18218420445919037</c:v>
                </c:pt>
                <c:pt idx="183">
                  <c:v>0.18306992948055267</c:v>
                </c:pt>
                <c:pt idx="184">
                  <c:v>0.18425041437149048</c:v>
                </c:pt>
                <c:pt idx="185">
                  <c:v>0.18513683974742889</c:v>
                </c:pt>
                <c:pt idx="186">
                  <c:v>0.18602356314659119</c:v>
                </c:pt>
                <c:pt idx="187">
                  <c:v>0.1872069239616394</c:v>
                </c:pt>
                <c:pt idx="188">
                  <c:v>0.18809488415718079</c:v>
                </c:pt>
                <c:pt idx="189">
                  <c:v>0.18927803635597229</c:v>
                </c:pt>
                <c:pt idx="190">
                  <c:v>0.19016411900520325</c:v>
                </c:pt>
                <c:pt idx="191">
                  <c:v>0.19104878604412079</c:v>
                </c:pt>
                <c:pt idx="192">
                  <c:v>0.19222758710384369</c:v>
                </c:pt>
                <c:pt idx="193">
                  <c:v>0.19311082363128662</c:v>
                </c:pt>
                <c:pt idx="194">
                  <c:v>0.19428887963294983</c:v>
                </c:pt>
                <c:pt idx="195">
                  <c:v>0.19517260789871216</c:v>
                </c:pt>
                <c:pt idx="196">
                  <c:v>0.19605574011802673</c:v>
                </c:pt>
                <c:pt idx="197">
                  <c:v>0.19723308086395264</c:v>
                </c:pt>
                <c:pt idx="198">
                  <c:v>0.1980971097946167</c:v>
                </c:pt>
                <c:pt idx="199">
                  <c:v>0.19920387864112854</c:v>
                </c:pt>
                <c:pt idx="200">
                  <c:v>0.20000000298023224</c:v>
                </c:pt>
              </c:numCache>
            </c:numRef>
          </c:xVal>
          <c:yVal>
            <c:numRef>
              <c:f>'45-0'!$B$3:$B$203</c:f>
              <c:numCache>
                <c:formatCode>General</c:formatCode>
                <c:ptCount val="201"/>
                <c:pt idx="0">
                  <c:v>800</c:v>
                </c:pt>
                <c:pt idx="1">
                  <c:v>797.078857421875</c:v>
                </c:pt>
                <c:pt idx="2">
                  <c:v>794.64080810546875</c:v>
                </c:pt>
                <c:pt idx="3">
                  <c:v>791.71820068359375</c:v>
                </c:pt>
                <c:pt idx="4">
                  <c:v>789.9227294921875</c:v>
                </c:pt>
                <c:pt idx="5">
                  <c:v>788.004150390625</c:v>
                </c:pt>
                <c:pt idx="6">
                  <c:v>786.478271484375</c:v>
                </c:pt>
                <c:pt idx="7">
                  <c:v>784.9757080078125</c:v>
                </c:pt>
                <c:pt idx="8">
                  <c:v>783.152099609375</c:v>
                </c:pt>
                <c:pt idx="9">
                  <c:v>781.77178955078125</c:v>
                </c:pt>
                <c:pt idx="10">
                  <c:v>779.95184326171875</c:v>
                </c:pt>
                <c:pt idx="11">
                  <c:v>778.52301025390625</c:v>
                </c:pt>
                <c:pt idx="12">
                  <c:v>777.1385498046875</c:v>
                </c:pt>
                <c:pt idx="13">
                  <c:v>775.5384521484375</c:v>
                </c:pt>
                <c:pt idx="14">
                  <c:v>774.30950927734375</c:v>
                </c:pt>
                <c:pt idx="15">
                  <c:v>772.87255859375</c:v>
                </c:pt>
                <c:pt idx="16">
                  <c:v>771.8134765625</c:v>
                </c:pt>
                <c:pt idx="17">
                  <c:v>770.3765869140625</c:v>
                </c:pt>
                <c:pt idx="18">
                  <c:v>769.4405517578125</c:v>
                </c:pt>
                <c:pt idx="19">
                  <c:v>768.21038818359375</c:v>
                </c:pt>
                <c:pt idx="20">
                  <c:v>766.92730712890625</c:v>
                </c:pt>
                <c:pt idx="21">
                  <c:v>766.07916259765625</c:v>
                </c:pt>
                <c:pt idx="22">
                  <c:v>765.1959228515625</c:v>
                </c:pt>
                <c:pt idx="23">
                  <c:v>764.49542236328125</c:v>
                </c:pt>
                <c:pt idx="24">
                  <c:v>763.87701416015625</c:v>
                </c:pt>
                <c:pt idx="25">
                  <c:v>763.35382080078125</c:v>
                </c:pt>
                <c:pt idx="26">
                  <c:v>762.87567138671875</c:v>
                </c:pt>
                <c:pt idx="27">
                  <c:v>762.43255615234375</c:v>
                </c:pt>
                <c:pt idx="28">
                  <c:v>762.1534423828125</c:v>
                </c:pt>
                <c:pt idx="29">
                  <c:v>761.80450439453125</c:v>
                </c:pt>
                <c:pt idx="30">
                  <c:v>761.26702880859375</c:v>
                </c:pt>
                <c:pt idx="31">
                  <c:v>760.85125732421875</c:v>
                </c:pt>
                <c:pt idx="32">
                  <c:v>760.689697265625</c:v>
                </c:pt>
                <c:pt idx="33">
                  <c:v>760.631103515625</c:v>
                </c:pt>
                <c:pt idx="34">
                  <c:v>760.5526123046875</c:v>
                </c:pt>
                <c:pt idx="35">
                  <c:v>760.4329833984375</c:v>
                </c:pt>
                <c:pt idx="36">
                  <c:v>760.196533203125</c:v>
                </c:pt>
                <c:pt idx="37">
                  <c:v>759.924072265625</c:v>
                </c:pt>
                <c:pt idx="38">
                  <c:v>759.69171142578125</c:v>
                </c:pt>
                <c:pt idx="39">
                  <c:v>759.494140625</c:v>
                </c:pt>
                <c:pt idx="40">
                  <c:v>759.093505859375</c:v>
                </c:pt>
                <c:pt idx="41">
                  <c:v>758.80133056640625</c:v>
                </c:pt>
                <c:pt idx="42">
                  <c:v>758.4151611328125</c:v>
                </c:pt>
                <c:pt idx="43">
                  <c:v>758.16387939453125</c:v>
                </c:pt>
                <c:pt idx="44">
                  <c:v>757.9945068359375</c:v>
                </c:pt>
                <c:pt idx="45">
                  <c:v>757.87384033203125</c:v>
                </c:pt>
                <c:pt idx="46">
                  <c:v>757.71087646484375</c:v>
                </c:pt>
                <c:pt idx="47">
                  <c:v>757.59075927734375</c:v>
                </c:pt>
                <c:pt idx="48">
                  <c:v>757.543701171875</c:v>
                </c:pt>
                <c:pt idx="49">
                  <c:v>757.54364013671875</c:v>
                </c:pt>
                <c:pt idx="50">
                  <c:v>757.5438232421875</c:v>
                </c:pt>
                <c:pt idx="51">
                  <c:v>757.5438232421875</c:v>
                </c:pt>
                <c:pt idx="52">
                  <c:v>757.5438232421875</c:v>
                </c:pt>
                <c:pt idx="53">
                  <c:v>757.5438232421875</c:v>
                </c:pt>
                <c:pt idx="54">
                  <c:v>757.5438232421875</c:v>
                </c:pt>
                <c:pt idx="55">
                  <c:v>757.54388427734375</c:v>
                </c:pt>
                <c:pt idx="56">
                  <c:v>757.5438232421875</c:v>
                </c:pt>
                <c:pt idx="57">
                  <c:v>757.5438232421875</c:v>
                </c:pt>
                <c:pt idx="58">
                  <c:v>757.5438232421875</c:v>
                </c:pt>
                <c:pt idx="59">
                  <c:v>757.54376220703125</c:v>
                </c:pt>
                <c:pt idx="60">
                  <c:v>757.54376220703125</c:v>
                </c:pt>
                <c:pt idx="61">
                  <c:v>757.5438232421875</c:v>
                </c:pt>
                <c:pt idx="62">
                  <c:v>757.5439453125</c:v>
                </c:pt>
                <c:pt idx="63">
                  <c:v>757.5438232421875</c:v>
                </c:pt>
                <c:pt idx="64">
                  <c:v>757.5438232421875</c:v>
                </c:pt>
                <c:pt idx="65">
                  <c:v>757.54376220703125</c:v>
                </c:pt>
                <c:pt idx="66">
                  <c:v>757.54364013671875</c:v>
                </c:pt>
                <c:pt idx="67">
                  <c:v>757.5435791015625</c:v>
                </c:pt>
                <c:pt idx="68">
                  <c:v>757.54364013671875</c:v>
                </c:pt>
                <c:pt idx="69">
                  <c:v>757.5435791015625</c:v>
                </c:pt>
                <c:pt idx="70">
                  <c:v>757.543701171875</c:v>
                </c:pt>
                <c:pt idx="71">
                  <c:v>757.543701171875</c:v>
                </c:pt>
                <c:pt idx="72">
                  <c:v>757.54364013671875</c:v>
                </c:pt>
                <c:pt idx="73">
                  <c:v>757.543701171875</c:v>
                </c:pt>
                <c:pt idx="74">
                  <c:v>757.54376220703125</c:v>
                </c:pt>
                <c:pt idx="75">
                  <c:v>757.5438232421875</c:v>
                </c:pt>
                <c:pt idx="76">
                  <c:v>757.54388427734375</c:v>
                </c:pt>
                <c:pt idx="77">
                  <c:v>757.54388427734375</c:v>
                </c:pt>
                <c:pt idx="78">
                  <c:v>757.54388427734375</c:v>
                </c:pt>
                <c:pt idx="79">
                  <c:v>757.54388427734375</c:v>
                </c:pt>
                <c:pt idx="80">
                  <c:v>757.54388427734375</c:v>
                </c:pt>
                <c:pt idx="81">
                  <c:v>757.54388427734375</c:v>
                </c:pt>
                <c:pt idx="82">
                  <c:v>757.54388427734375</c:v>
                </c:pt>
                <c:pt idx="83">
                  <c:v>757.54388427734375</c:v>
                </c:pt>
                <c:pt idx="84">
                  <c:v>757.54388427734375</c:v>
                </c:pt>
                <c:pt idx="85">
                  <c:v>757.5439453125</c:v>
                </c:pt>
                <c:pt idx="86">
                  <c:v>757.54388427734375</c:v>
                </c:pt>
                <c:pt idx="87">
                  <c:v>757.5438232421875</c:v>
                </c:pt>
                <c:pt idx="88">
                  <c:v>757.5438232421875</c:v>
                </c:pt>
                <c:pt idx="89">
                  <c:v>757.5438232421875</c:v>
                </c:pt>
                <c:pt idx="90">
                  <c:v>757.54376220703125</c:v>
                </c:pt>
                <c:pt idx="91">
                  <c:v>757.54376220703125</c:v>
                </c:pt>
                <c:pt idx="92">
                  <c:v>757.54376220703125</c:v>
                </c:pt>
                <c:pt idx="93">
                  <c:v>757.54376220703125</c:v>
                </c:pt>
                <c:pt idx="94">
                  <c:v>757.543701171875</c:v>
                </c:pt>
                <c:pt idx="95">
                  <c:v>757.54364013671875</c:v>
                </c:pt>
                <c:pt idx="96">
                  <c:v>757.54364013671875</c:v>
                </c:pt>
                <c:pt idx="97">
                  <c:v>757.543701171875</c:v>
                </c:pt>
                <c:pt idx="98">
                  <c:v>757.54364013671875</c:v>
                </c:pt>
                <c:pt idx="99">
                  <c:v>757.54364013671875</c:v>
                </c:pt>
                <c:pt idx="100">
                  <c:v>757.54364013671875</c:v>
                </c:pt>
                <c:pt idx="101">
                  <c:v>757.54364013671875</c:v>
                </c:pt>
                <c:pt idx="102">
                  <c:v>757.5435791015625</c:v>
                </c:pt>
                <c:pt idx="103">
                  <c:v>757.5435791015625</c:v>
                </c:pt>
                <c:pt idx="104">
                  <c:v>757.54364013671875</c:v>
                </c:pt>
                <c:pt idx="105">
                  <c:v>757.543701171875</c:v>
                </c:pt>
                <c:pt idx="106">
                  <c:v>757.543701171875</c:v>
                </c:pt>
                <c:pt idx="107">
                  <c:v>757.5438232421875</c:v>
                </c:pt>
                <c:pt idx="108">
                  <c:v>757.5438232421875</c:v>
                </c:pt>
                <c:pt idx="109">
                  <c:v>757.5438232421875</c:v>
                </c:pt>
                <c:pt idx="110">
                  <c:v>757.5438232421875</c:v>
                </c:pt>
                <c:pt idx="111">
                  <c:v>757.5438232421875</c:v>
                </c:pt>
                <c:pt idx="112">
                  <c:v>757.5438232421875</c:v>
                </c:pt>
                <c:pt idx="113">
                  <c:v>757.5438232421875</c:v>
                </c:pt>
                <c:pt idx="114">
                  <c:v>757.54388427734375</c:v>
                </c:pt>
                <c:pt idx="115">
                  <c:v>757.54388427734375</c:v>
                </c:pt>
                <c:pt idx="116">
                  <c:v>757.5439453125</c:v>
                </c:pt>
                <c:pt idx="117">
                  <c:v>757.54400634765625</c:v>
                </c:pt>
                <c:pt idx="118">
                  <c:v>757.5440673828125</c:v>
                </c:pt>
                <c:pt idx="119">
                  <c:v>757.54412841796875</c:v>
                </c:pt>
                <c:pt idx="120">
                  <c:v>757.54412841796875</c:v>
                </c:pt>
                <c:pt idx="121">
                  <c:v>757.54412841796875</c:v>
                </c:pt>
                <c:pt idx="122">
                  <c:v>757.54412841796875</c:v>
                </c:pt>
                <c:pt idx="123">
                  <c:v>757.54412841796875</c:v>
                </c:pt>
                <c:pt idx="124">
                  <c:v>757.5440673828125</c:v>
                </c:pt>
                <c:pt idx="125">
                  <c:v>757.5440673828125</c:v>
                </c:pt>
                <c:pt idx="126">
                  <c:v>757.5440673828125</c:v>
                </c:pt>
                <c:pt idx="127">
                  <c:v>757.54400634765625</c:v>
                </c:pt>
                <c:pt idx="128">
                  <c:v>757.54400634765625</c:v>
                </c:pt>
                <c:pt idx="129">
                  <c:v>757.54400634765625</c:v>
                </c:pt>
                <c:pt idx="130">
                  <c:v>757.54400634765625</c:v>
                </c:pt>
                <c:pt idx="131">
                  <c:v>757.5439453125</c:v>
                </c:pt>
                <c:pt idx="132">
                  <c:v>757.5439453125</c:v>
                </c:pt>
                <c:pt idx="133">
                  <c:v>757.5439453125</c:v>
                </c:pt>
                <c:pt idx="134">
                  <c:v>757.54388427734375</c:v>
                </c:pt>
                <c:pt idx="135">
                  <c:v>757.54388427734375</c:v>
                </c:pt>
                <c:pt idx="136">
                  <c:v>757.5438232421875</c:v>
                </c:pt>
                <c:pt idx="137">
                  <c:v>757.54388427734375</c:v>
                </c:pt>
                <c:pt idx="138">
                  <c:v>757.5439453125</c:v>
                </c:pt>
                <c:pt idx="139">
                  <c:v>757.54388427734375</c:v>
                </c:pt>
                <c:pt idx="140">
                  <c:v>757.54388427734375</c:v>
                </c:pt>
                <c:pt idx="141">
                  <c:v>757.5438232421875</c:v>
                </c:pt>
                <c:pt idx="142">
                  <c:v>757.54388427734375</c:v>
                </c:pt>
                <c:pt idx="143">
                  <c:v>757.54388427734375</c:v>
                </c:pt>
                <c:pt idx="144">
                  <c:v>757.54388427734375</c:v>
                </c:pt>
                <c:pt idx="145">
                  <c:v>757.5438232421875</c:v>
                </c:pt>
                <c:pt idx="146">
                  <c:v>757.5438232421875</c:v>
                </c:pt>
                <c:pt idx="147">
                  <c:v>757.54388427734375</c:v>
                </c:pt>
                <c:pt idx="148">
                  <c:v>757.5440673828125</c:v>
                </c:pt>
                <c:pt idx="149">
                  <c:v>757.544189453125</c:v>
                </c:pt>
                <c:pt idx="150">
                  <c:v>757.544189453125</c:v>
                </c:pt>
                <c:pt idx="151">
                  <c:v>757.54425048828125</c:v>
                </c:pt>
                <c:pt idx="152">
                  <c:v>757.544189453125</c:v>
                </c:pt>
                <c:pt idx="153">
                  <c:v>757.54425048828125</c:v>
                </c:pt>
                <c:pt idx="154">
                  <c:v>757.5443115234375</c:v>
                </c:pt>
                <c:pt idx="155">
                  <c:v>757.54437255859375</c:v>
                </c:pt>
                <c:pt idx="156">
                  <c:v>757.54443359375</c:v>
                </c:pt>
                <c:pt idx="157">
                  <c:v>757.54443359375</c:v>
                </c:pt>
                <c:pt idx="158">
                  <c:v>757.54443359375</c:v>
                </c:pt>
                <c:pt idx="159">
                  <c:v>757.54443359375</c:v>
                </c:pt>
                <c:pt idx="160">
                  <c:v>757.54443359375</c:v>
                </c:pt>
                <c:pt idx="161">
                  <c:v>757.54437255859375</c:v>
                </c:pt>
                <c:pt idx="162">
                  <c:v>757.54437255859375</c:v>
                </c:pt>
                <c:pt idx="163">
                  <c:v>757.54425048828125</c:v>
                </c:pt>
                <c:pt idx="164">
                  <c:v>757.5443115234375</c:v>
                </c:pt>
                <c:pt idx="165">
                  <c:v>757.5443115234375</c:v>
                </c:pt>
                <c:pt idx="166">
                  <c:v>757.5443115234375</c:v>
                </c:pt>
                <c:pt idx="167">
                  <c:v>757.54437255859375</c:v>
                </c:pt>
                <c:pt idx="168">
                  <c:v>757.54425048828125</c:v>
                </c:pt>
                <c:pt idx="169">
                  <c:v>757.544189453125</c:v>
                </c:pt>
                <c:pt idx="170">
                  <c:v>757.5440673828125</c:v>
                </c:pt>
                <c:pt idx="171">
                  <c:v>757.54400634765625</c:v>
                </c:pt>
                <c:pt idx="172">
                  <c:v>757.5439453125</c:v>
                </c:pt>
                <c:pt idx="173">
                  <c:v>757.54400634765625</c:v>
                </c:pt>
                <c:pt idx="174">
                  <c:v>757.54400634765625</c:v>
                </c:pt>
                <c:pt idx="175">
                  <c:v>757.5440673828125</c:v>
                </c:pt>
                <c:pt idx="176">
                  <c:v>757.54412841796875</c:v>
                </c:pt>
                <c:pt idx="177">
                  <c:v>757.54412841796875</c:v>
                </c:pt>
                <c:pt idx="178">
                  <c:v>757.54412841796875</c:v>
                </c:pt>
                <c:pt idx="179">
                  <c:v>757.54400634765625</c:v>
                </c:pt>
                <c:pt idx="180">
                  <c:v>757.5439453125</c:v>
                </c:pt>
                <c:pt idx="181">
                  <c:v>757.5439453125</c:v>
                </c:pt>
                <c:pt idx="182">
                  <c:v>757.5439453125</c:v>
                </c:pt>
                <c:pt idx="183">
                  <c:v>757.5439453125</c:v>
                </c:pt>
                <c:pt idx="184">
                  <c:v>757.54388427734375</c:v>
                </c:pt>
                <c:pt idx="185">
                  <c:v>757.54388427734375</c:v>
                </c:pt>
                <c:pt idx="186">
                  <c:v>757.5439453125</c:v>
                </c:pt>
                <c:pt idx="187">
                  <c:v>757.54388427734375</c:v>
                </c:pt>
                <c:pt idx="188">
                  <c:v>757.54388427734375</c:v>
                </c:pt>
                <c:pt idx="189">
                  <c:v>757.54388427734375</c:v>
                </c:pt>
                <c:pt idx="190">
                  <c:v>757.54388427734375</c:v>
                </c:pt>
                <c:pt idx="191">
                  <c:v>757.54388427734375</c:v>
                </c:pt>
                <c:pt idx="192">
                  <c:v>757.5439453125</c:v>
                </c:pt>
                <c:pt idx="193">
                  <c:v>757.5439453125</c:v>
                </c:pt>
                <c:pt idx="194">
                  <c:v>757.54388427734375</c:v>
                </c:pt>
                <c:pt idx="195">
                  <c:v>757.5438232421875</c:v>
                </c:pt>
                <c:pt idx="196">
                  <c:v>757.5439453125</c:v>
                </c:pt>
                <c:pt idx="197">
                  <c:v>757.5439453125</c:v>
                </c:pt>
                <c:pt idx="198">
                  <c:v>757.54388427734375</c:v>
                </c:pt>
                <c:pt idx="199">
                  <c:v>757.5438232421875</c:v>
                </c:pt>
                <c:pt idx="200">
                  <c:v>757.54376220703125</c:v>
                </c:pt>
              </c:numCache>
            </c:numRef>
          </c:yVal>
          <c:smooth val="1"/>
          <c:extLst>
            <c:ext xmlns:c16="http://schemas.microsoft.com/office/drawing/2014/chart" uri="{C3380CC4-5D6E-409C-BE32-E72D297353CC}">
              <c16:uniqueId val="{00000005-A8F4-466F-A19F-A47B732BEAEE}"/>
            </c:ext>
          </c:extLst>
        </c:ser>
        <c:ser>
          <c:idx val="0"/>
          <c:order val="6"/>
          <c:tx>
            <c:strRef>
              <c:f>'45-90'!$B$2</c:f>
              <c:strCache>
                <c:ptCount val="1"/>
                <c:pt idx="0">
                  <c:v>Velocity 45/90</c:v>
                </c:pt>
              </c:strCache>
            </c:strRef>
          </c:tx>
          <c:spPr>
            <a:ln w="19050" cap="rnd">
              <a:solidFill>
                <a:schemeClr val="accent4">
                  <a:lumMod val="60000"/>
                  <a:lumOff val="40000"/>
                </a:schemeClr>
              </a:solidFill>
              <a:round/>
            </a:ln>
            <a:effectLst/>
          </c:spPr>
          <c:marker>
            <c:symbol val="none"/>
          </c:marker>
          <c:xVal>
            <c:numRef>
              <c:f>'45-90'!$A$3:$A$203</c:f>
              <c:numCache>
                <c:formatCode>General</c:formatCode>
                <c:ptCount val="201"/>
                <c:pt idx="0">
                  <c:v>0</c:v>
                </c:pt>
                <c:pt idx="1">
                  <c:v>1.1820305371657014E-3</c:v>
                </c:pt>
                <c:pt idx="2">
                  <c:v>2.0539606921374798E-3</c:v>
                </c:pt>
                <c:pt idx="3">
                  <c:v>3.2281626481562853E-3</c:v>
                </c:pt>
                <c:pt idx="4">
                  <c:v>4.1076014749705791E-3</c:v>
                </c:pt>
                <c:pt idx="5">
                  <c:v>5.2791428752243519E-3</c:v>
                </c:pt>
                <c:pt idx="6">
                  <c:v>6.1553944833576679E-3</c:v>
                </c:pt>
                <c:pt idx="7">
                  <c:v>7.0350761525332928E-3</c:v>
                </c:pt>
                <c:pt idx="8">
                  <c:v>8.2036452367901802E-3</c:v>
                </c:pt>
                <c:pt idx="9">
                  <c:v>9.0829646214842796E-3</c:v>
                </c:pt>
                <c:pt idx="10">
                  <c:v>1.0252993553876877E-2</c:v>
                </c:pt>
                <c:pt idx="11">
                  <c:v>1.1125583201646805E-2</c:v>
                </c:pt>
                <c:pt idx="12">
                  <c:v>1.2290417216718197E-2</c:v>
                </c:pt>
                <c:pt idx="13">
                  <c:v>1.3167212717235088E-2</c:v>
                </c:pt>
                <c:pt idx="14">
                  <c:v>1.4039796777069569E-2</c:v>
                </c:pt>
                <c:pt idx="15">
                  <c:v>1.5201730653643608E-2</c:v>
                </c:pt>
                <c:pt idx="16">
                  <c:v>1.6071692109107971E-2</c:v>
                </c:pt>
                <c:pt idx="17">
                  <c:v>1.717735081911087E-2</c:v>
                </c:pt>
                <c:pt idx="18">
                  <c:v>1.8196159973740578E-2</c:v>
                </c:pt>
                <c:pt idx="19">
                  <c:v>1.9142154604196548E-2</c:v>
                </c:pt>
                <c:pt idx="20">
                  <c:v>2.0032119005918503E-2</c:v>
                </c:pt>
                <c:pt idx="21">
                  <c:v>2.1087763831019402E-2</c:v>
                </c:pt>
                <c:pt idx="22">
                  <c:v>2.2078415378928185E-2</c:v>
                </c:pt>
                <c:pt idx="23">
                  <c:v>2.301441878080368E-2</c:v>
                </c:pt>
                <c:pt idx="24">
                  <c:v>2.4082962423563004E-2</c:v>
                </c:pt>
                <c:pt idx="25">
                  <c:v>2.5099348276853561E-2</c:v>
                </c:pt>
                <c:pt idx="26">
                  <c:v>2.607399970293045E-2</c:v>
                </c:pt>
                <c:pt idx="27">
                  <c:v>2.7003763243556023E-2</c:v>
                </c:pt>
                <c:pt idx="28">
                  <c:v>2.8028538450598717E-2</c:v>
                </c:pt>
                <c:pt idx="29">
                  <c:v>2.9129423201084137E-2</c:v>
                </c:pt>
                <c:pt idx="30">
                  <c:v>3.004947304725647E-2</c:v>
                </c:pt>
                <c:pt idx="31">
                  <c:v>3.1069718301296234E-2</c:v>
                </c:pt>
                <c:pt idx="32">
                  <c:v>3.2060183584690094E-2</c:v>
                </c:pt>
                <c:pt idx="33">
                  <c:v>3.3024493604898453E-2</c:v>
                </c:pt>
                <c:pt idx="34">
                  <c:v>3.4063905477523804E-2</c:v>
                </c:pt>
                <c:pt idx="35">
                  <c:v>3.5042952746152878E-2</c:v>
                </c:pt>
                <c:pt idx="36">
                  <c:v>3.6079090088605881E-2</c:v>
                </c:pt>
                <c:pt idx="37">
                  <c:v>3.7083093076944351E-2</c:v>
                </c:pt>
                <c:pt idx="38">
                  <c:v>3.8053523749113083E-2</c:v>
                </c:pt>
                <c:pt idx="39">
                  <c:v>3.9082374423742294E-2</c:v>
                </c:pt>
                <c:pt idx="40">
                  <c:v>4.0080148726701736E-2</c:v>
                </c:pt>
                <c:pt idx="41">
                  <c:v>4.1046399623155594E-2</c:v>
                </c:pt>
                <c:pt idx="42">
                  <c:v>4.2063985019922256E-2</c:v>
                </c:pt>
                <c:pt idx="43">
                  <c:v>4.3052654713392258E-2</c:v>
                </c:pt>
                <c:pt idx="44">
                  <c:v>4.4018559157848358E-2</c:v>
                </c:pt>
                <c:pt idx="45">
                  <c:v>4.5034337788820267E-2</c:v>
                </c:pt>
                <c:pt idx="46">
                  <c:v>4.6021800488233566E-2</c:v>
                </c:pt>
                <c:pt idx="47">
                  <c:v>4.7071628272533417E-2</c:v>
                </c:pt>
                <c:pt idx="48">
                  <c:v>4.8025522381067276E-2</c:v>
                </c:pt>
                <c:pt idx="49">
                  <c:v>4.9022790044546127E-2</c:v>
                </c:pt>
                <c:pt idx="50">
                  <c:v>5.0004106014966965E-2</c:v>
                </c:pt>
                <c:pt idx="51">
                  <c:v>5.1033571362495422E-2</c:v>
                </c:pt>
                <c:pt idx="52">
                  <c:v>5.2029106765985489E-2</c:v>
                </c:pt>
                <c:pt idx="53">
                  <c:v>5.3003761917352676E-2</c:v>
                </c:pt>
                <c:pt idx="54">
                  <c:v>5.402553454041481E-2</c:v>
                </c:pt>
                <c:pt idx="55">
                  <c:v>5.5022262036800385E-2</c:v>
                </c:pt>
                <c:pt idx="56">
                  <c:v>5.6057941168546677E-2</c:v>
                </c:pt>
                <c:pt idx="57">
                  <c:v>5.7012781500816345E-2</c:v>
                </c:pt>
                <c:pt idx="58">
                  <c:v>5.8003984391689301E-2</c:v>
                </c:pt>
                <c:pt idx="59">
                  <c:v>5.9029567986726761E-2</c:v>
                </c:pt>
                <c:pt idx="60">
                  <c:v>6.0033835470676422E-2</c:v>
                </c:pt>
                <c:pt idx="61">
                  <c:v>6.1015520244836807E-2</c:v>
                </c:pt>
                <c:pt idx="62">
                  <c:v>6.2024548649787903E-2</c:v>
                </c:pt>
                <c:pt idx="63">
                  <c:v>6.3011392951011658E-2</c:v>
                </c:pt>
                <c:pt idx="64">
                  <c:v>6.4037434756755829E-2</c:v>
                </c:pt>
                <c:pt idx="65">
                  <c:v>6.5034978091716766E-2</c:v>
                </c:pt>
                <c:pt idx="66">
                  <c:v>6.6016398370265961E-2</c:v>
                </c:pt>
                <c:pt idx="67">
                  <c:v>6.7026644945144653E-2</c:v>
                </c:pt>
                <c:pt idx="68">
                  <c:v>6.8021431565284729E-2</c:v>
                </c:pt>
                <c:pt idx="69">
                  <c:v>6.9041863083839417E-2</c:v>
                </c:pt>
                <c:pt idx="70">
                  <c:v>7.0003576576709747E-2</c:v>
                </c:pt>
                <c:pt idx="71">
                  <c:v>7.1043431758880615E-2</c:v>
                </c:pt>
                <c:pt idx="72">
                  <c:v>7.201608270406723E-2</c:v>
                </c:pt>
                <c:pt idx="73">
                  <c:v>7.302556186914444E-2</c:v>
                </c:pt>
                <c:pt idx="74">
                  <c:v>7.4011132121086121E-2</c:v>
                </c:pt>
                <c:pt idx="75">
                  <c:v>7.5018048286437988E-2</c:v>
                </c:pt>
                <c:pt idx="76">
                  <c:v>7.6106421649456024E-2</c:v>
                </c:pt>
                <c:pt idx="77">
                  <c:v>7.7202595770359039E-2</c:v>
                </c:pt>
                <c:pt idx="78">
                  <c:v>7.8055776655673981E-2</c:v>
                </c:pt>
                <c:pt idx="79">
                  <c:v>7.9070493578910828E-2</c:v>
                </c:pt>
                <c:pt idx="80">
                  <c:v>8.016948401927948E-2</c:v>
                </c:pt>
                <c:pt idx="81">
                  <c:v>8.1122003495693207E-2</c:v>
                </c:pt>
                <c:pt idx="82">
                  <c:v>8.2068227231502533E-2</c:v>
                </c:pt>
                <c:pt idx="83">
                  <c:v>8.307214081287384E-2</c:v>
                </c:pt>
                <c:pt idx="84">
                  <c:v>8.4009997546672821E-2</c:v>
                </c:pt>
                <c:pt idx="85">
                  <c:v>8.5035458207130432E-2</c:v>
                </c:pt>
                <c:pt idx="86">
                  <c:v>8.6050026118755341E-2</c:v>
                </c:pt>
                <c:pt idx="87">
                  <c:v>8.702724426984787E-2</c:v>
                </c:pt>
                <c:pt idx="88">
                  <c:v>8.8034965097904205E-2</c:v>
                </c:pt>
                <c:pt idx="89">
                  <c:v>8.9011378586292267E-2</c:v>
                </c:pt>
                <c:pt idx="90">
                  <c:v>9.00072380900383E-2</c:v>
                </c:pt>
                <c:pt idx="91">
                  <c:v>9.1007307171821594E-2</c:v>
                </c:pt>
                <c:pt idx="92">
                  <c:v>9.2084839940071106E-2</c:v>
                </c:pt>
                <c:pt idx="93">
                  <c:v>9.3062154948711395E-2</c:v>
                </c:pt>
                <c:pt idx="94">
                  <c:v>9.4041630625724792E-2</c:v>
                </c:pt>
                <c:pt idx="95">
                  <c:v>9.5108024775981903E-2</c:v>
                </c:pt>
                <c:pt idx="96">
                  <c:v>9.6110835671424866E-2</c:v>
                </c:pt>
                <c:pt idx="97">
                  <c:v>9.7023308277130127E-2</c:v>
                </c:pt>
                <c:pt idx="98">
                  <c:v>9.8097853362560272E-2</c:v>
                </c:pt>
                <c:pt idx="99">
                  <c:v>9.9104590713977814E-2</c:v>
                </c:pt>
                <c:pt idx="100">
                  <c:v>0.10002662241458893</c:v>
                </c:pt>
                <c:pt idx="101">
                  <c:v>0.10111825168132782</c:v>
                </c:pt>
                <c:pt idx="102">
                  <c:v>0.10204998403787613</c:v>
                </c:pt>
                <c:pt idx="103">
                  <c:v>0.10317382961511612</c:v>
                </c:pt>
                <c:pt idx="104">
                  <c:v>0.10405644029378891</c:v>
                </c:pt>
                <c:pt idx="105">
                  <c:v>0.10523398220539093</c:v>
                </c:pt>
                <c:pt idx="106">
                  <c:v>0.10611751675605774</c:v>
                </c:pt>
                <c:pt idx="107">
                  <c:v>0.10700257122516632</c:v>
                </c:pt>
                <c:pt idx="108">
                  <c:v>0.10818569362163544</c:v>
                </c:pt>
                <c:pt idx="109">
                  <c:v>0.10907302051782608</c:v>
                </c:pt>
                <c:pt idx="110">
                  <c:v>0.11025490611791611</c:v>
                </c:pt>
                <c:pt idx="111">
                  <c:v>0.11114107072353363</c:v>
                </c:pt>
                <c:pt idx="112">
                  <c:v>0.11202936619520187</c:v>
                </c:pt>
                <c:pt idx="113">
                  <c:v>0.11321555823087692</c:v>
                </c:pt>
                <c:pt idx="114">
                  <c:v>0.11410451680421829</c:v>
                </c:pt>
                <c:pt idx="115">
                  <c:v>0.11528813093900681</c:v>
                </c:pt>
                <c:pt idx="116">
                  <c:v>0.11617489159107208</c:v>
                </c:pt>
                <c:pt idx="117">
                  <c:v>0.11706111580133438</c:v>
                </c:pt>
                <c:pt idx="118">
                  <c:v>0.11824225634336472</c:v>
                </c:pt>
                <c:pt idx="119">
                  <c:v>0.11912881582975388</c:v>
                </c:pt>
                <c:pt idx="120">
                  <c:v>0.12001475691795349</c:v>
                </c:pt>
                <c:pt idx="121">
                  <c:v>0.12119442224502563</c:v>
                </c:pt>
                <c:pt idx="122">
                  <c:v>0.12207837402820587</c:v>
                </c:pt>
                <c:pt idx="123">
                  <c:v>0.12325471639633179</c:v>
                </c:pt>
                <c:pt idx="124">
                  <c:v>0.12413780391216278</c:v>
                </c:pt>
                <c:pt idx="125">
                  <c:v>0.12502184510231018</c:v>
                </c:pt>
                <c:pt idx="126">
                  <c:v>0.12620349228382111</c:v>
                </c:pt>
                <c:pt idx="127">
                  <c:v>0.12709036469459534</c:v>
                </c:pt>
                <c:pt idx="128">
                  <c:v>0.12827168405056</c:v>
                </c:pt>
                <c:pt idx="129">
                  <c:v>0.12915699183940887</c:v>
                </c:pt>
                <c:pt idx="130">
                  <c:v>0.130043625831604</c:v>
                </c:pt>
                <c:pt idx="131">
                  <c:v>0.13122664391994476</c:v>
                </c:pt>
                <c:pt idx="132">
                  <c:v>0.13211268186569214</c:v>
                </c:pt>
                <c:pt idx="133">
                  <c:v>0.13329298794269562</c:v>
                </c:pt>
                <c:pt idx="134">
                  <c:v>0.13418057560920715</c:v>
                </c:pt>
                <c:pt idx="135">
                  <c:v>0.1350681334733963</c:v>
                </c:pt>
                <c:pt idx="136">
                  <c:v>0.13625133037567139</c:v>
                </c:pt>
                <c:pt idx="137">
                  <c:v>0.13713930547237396</c:v>
                </c:pt>
                <c:pt idx="138">
                  <c:v>0.13802708685398102</c:v>
                </c:pt>
                <c:pt idx="139">
                  <c:v>0.13920889794826508</c:v>
                </c:pt>
                <c:pt idx="140">
                  <c:v>0.14009597897529602</c:v>
                </c:pt>
                <c:pt idx="141">
                  <c:v>0.141278937458992</c:v>
                </c:pt>
                <c:pt idx="142">
                  <c:v>0.14216712117195129</c:v>
                </c:pt>
                <c:pt idx="143">
                  <c:v>0.14305432140827179</c:v>
                </c:pt>
                <c:pt idx="144">
                  <c:v>0.14423434436321259</c:v>
                </c:pt>
                <c:pt idx="145">
                  <c:v>0.14511691033840179</c:v>
                </c:pt>
                <c:pt idx="146">
                  <c:v>0.14629320800304413</c:v>
                </c:pt>
                <c:pt idx="147">
                  <c:v>0.14717379212379456</c:v>
                </c:pt>
                <c:pt idx="148">
                  <c:v>0.1480540931224823</c:v>
                </c:pt>
                <c:pt idx="149">
                  <c:v>0.14922912418842316</c:v>
                </c:pt>
                <c:pt idx="150">
                  <c:v>0.15011128783226013</c:v>
                </c:pt>
                <c:pt idx="151">
                  <c:v>0.15128692984580994</c:v>
                </c:pt>
                <c:pt idx="152">
                  <c:v>0.15216854214668274</c:v>
                </c:pt>
                <c:pt idx="153">
                  <c:v>0.15305091440677643</c:v>
                </c:pt>
                <c:pt idx="154">
                  <c:v>0.15422689914703369</c:v>
                </c:pt>
                <c:pt idx="155">
                  <c:v>0.15511007606983185</c:v>
                </c:pt>
                <c:pt idx="156">
                  <c:v>0.15629120171070099</c:v>
                </c:pt>
                <c:pt idx="157">
                  <c:v>0.15717749297618866</c:v>
                </c:pt>
                <c:pt idx="158">
                  <c:v>0.15806451439857483</c:v>
                </c:pt>
                <c:pt idx="159">
                  <c:v>0.15924729406833649</c:v>
                </c:pt>
                <c:pt idx="160">
                  <c:v>0.16013440489768982</c:v>
                </c:pt>
                <c:pt idx="161">
                  <c:v>0.16102159023284912</c:v>
                </c:pt>
                <c:pt idx="162">
                  <c:v>0.16220426559448242</c:v>
                </c:pt>
                <c:pt idx="163">
                  <c:v>0.1630915105342865</c:v>
                </c:pt>
                <c:pt idx="164">
                  <c:v>0.16427478194236755</c:v>
                </c:pt>
                <c:pt idx="165">
                  <c:v>0.16516289114952087</c:v>
                </c:pt>
                <c:pt idx="166">
                  <c:v>0.16605019569396973</c:v>
                </c:pt>
                <c:pt idx="167">
                  <c:v>0.16723334789276123</c:v>
                </c:pt>
                <c:pt idx="168">
                  <c:v>0.16812177002429962</c:v>
                </c:pt>
                <c:pt idx="169">
                  <c:v>0.16901005804538727</c:v>
                </c:pt>
                <c:pt idx="170">
                  <c:v>0.17019423842430115</c:v>
                </c:pt>
                <c:pt idx="171">
                  <c:v>0.17108215391635895</c:v>
                </c:pt>
                <c:pt idx="172">
                  <c:v>0.17226465046405792</c:v>
                </c:pt>
                <c:pt idx="173">
                  <c:v>0.17315217852592468</c:v>
                </c:pt>
                <c:pt idx="174">
                  <c:v>0.17404100298881531</c:v>
                </c:pt>
                <c:pt idx="175">
                  <c:v>0.17522658407688141</c:v>
                </c:pt>
                <c:pt idx="176">
                  <c:v>0.17611613869667053</c:v>
                </c:pt>
                <c:pt idx="177">
                  <c:v>0.17700503766536713</c:v>
                </c:pt>
                <c:pt idx="178">
                  <c:v>0.17819133400917053</c:v>
                </c:pt>
                <c:pt idx="179">
                  <c:v>0.17908006906509399</c:v>
                </c:pt>
                <c:pt idx="180">
                  <c:v>0.18026585876941681</c:v>
                </c:pt>
                <c:pt idx="181">
                  <c:v>0.18115462362766266</c:v>
                </c:pt>
                <c:pt idx="182">
                  <c:v>0.18204289674758911</c:v>
                </c:pt>
                <c:pt idx="183">
                  <c:v>0.18322725594043732</c:v>
                </c:pt>
                <c:pt idx="184">
                  <c:v>0.1841156929731369</c:v>
                </c:pt>
                <c:pt idx="185">
                  <c:v>0.18500395119190216</c:v>
                </c:pt>
                <c:pt idx="186">
                  <c:v>0.18618857860565186</c:v>
                </c:pt>
                <c:pt idx="187">
                  <c:v>0.18707671761512756</c:v>
                </c:pt>
                <c:pt idx="188">
                  <c:v>0.18826037645339966</c:v>
                </c:pt>
                <c:pt idx="189">
                  <c:v>0.18914657831192017</c:v>
                </c:pt>
                <c:pt idx="190">
                  <c:v>0.1900344043970108</c:v>
                </c:pt>
                <c:pt idx="191">
                  <c:v>0.191219761967659</c:v>
                </c:pt>
                <c:pt idx="192">
                  <c:v>0.19210819900035858</c:v>
                </c:pt>
                <c:pt idx="193">
                  <c:v>0.19329321384429932</c:v>
                </c:pt>
                <c:pt idx="194">
                  <c:v>0.19418244063854218</c:v>
                </c:pt>
                <c:pt idx="195">
                  <c:v>0.19507229328155518</c:v>
                </c:pt>
                <c:pt idx="196">
                  <c:v>0.19625833630561829</c:v>
                </c:pt>
                <c:pt idx="197">
                  <c:v>0.19714662432670593</c:v>
                </c:pt>
                <c:pt idx="198">
                  <c:v>0.19802317023277283</c:v>
                </c:pt>
                <c:pt idx="199">
                  <c:v>0.19916452467441559</c:v>
                </c:pt>
                <c:pt idx="200">
                  <c:v>0.20000000298023224</c:v>
                </c:pt>
              </c:numCache>
            </c:numRef>
          </c:xVal>
          <c:yVal>
            <c:numRef>
              <c:f>'45-90'!$B$3:$B$203</c:f>
              <c:numCache>
                <c:formatCode>General</c:formatCode>
                <c:ptCount val="201"/>
                <c:pt idx="0">
                  <c:v>800</c:v>
                </c:pt>
                <c:pt idx="1">
                  <c:v>797.0771484375</c:v>
                </c:pt>
                <c:pt idx="2">
                  <c:v>794.61737060546875</c:v>
                </c:pt>
                <c:pt idx="3">
                  <c:v>791.66082763671875</c:v>
                </c:pt>
                <c:pt idx="4">
                  <c:v>789.8795166015625</c:v>
                </c:pt>
                <c:pt idx="5">
                  <c:v>787.927490234375</c:v>
                </c:pt>
                <c:pt idx="6">
                  <c:v>786.38726806640625</c:v>
                </c:pt>
                <c:pt idx="7">
                  <c:v>784.87384033203125</c:v>
                </c:pt>
                <c:pt idx="8">
                  <c:v>783.0208740234375</c:v>
                </c:pt>
                <c:pt idx="9">
                  <c:v>781.66314697265625</c:v>
                </c:pt>
                <c:pt idx="10">
                  <c:v>779.82861328125</c:v>
                </c:pt>
                <c:pt idx="11">
                  <c:v>778.39312744140625</c:v>
                </c:pt>
                <c:pt idx="12">
                  <c:v>776.6041259765625</c:v>
                </c:pt>
                <c:pt idx="13">
                  <c:v>775.377197265625</c:v>
                </c:pt>
                <c:pt idx="14">
                  <c:v>774.139404296875</c:v>
                </c:pt>
                <c:pt idx="15">
                  <c:v>772.40802001953125</c:v>
                </c:pt>
                <c:pt idx="16">
                  <c:v>771.04290771484375</c:v>
                </c:pt>
                <c:pt idx="17">
                  <c:v>769.3624267578125</c:v>
                </c:pt>
                <c:pt idx="18">
                  <c:v>768.020751953125</c:v>
                </c:pt>
                <c:pt idx="19">
                  <c:v>766.85968017578125</c:v>
                </c:pt>
                <c:pt idx="20">
                  <c:v>765.8037109375</c:v>
                </c:pt>
                <c:pt idx="21">
                  <c:v>764.7122802734375</c:v>
                </c:pt>
                <c:pt idx="22">
                  <c:v>763.71099853515625</c:v>
                </c:pt>
                <c:pt idx="23">
                  <c:v>762.8023681640625</c:v>
                </c:pt>
                <c:pt idx="24">
                  <c:v>761.820068359375</c:v>
                </c:pt>
                <c:pt idx="25">
                  <c:v>761.05938720703125</c:v>
                </c:pt>
                <c:pt idx="26">
                  <c:v>760.52545166015625</c:v>
                </c:pt>
                <c:pt idx="27">
                  <c:v>760.15875244140625</c:v>
                </c:pt>
                <c:pt idx="28">
                  <c:v>759.769287109375</c:v>
                </c:pt>
                <c:pt idx="29">
                  <c:v>759.33831787109375</c:v>
                </c:pt>
                <c:pt idx="30">
                  <c:v>758.98486328125</c:v>
                </c:pt>
                <c:pt idx="31">
                  <c:v>758.79296875</c:v>
                </c:pt>
                <c:pt idx="32">
                  <c:v>758.7158203125</c:v>
                </c:pt>
                <c:pt idx="33">
                  <c:v>758.6051025390625</c:v>
                </c:pt>
                <c:pt idx="34">
                  <c:v>758.44305419921875</c:v>
                </c:pt>
                <c:pt idx="35">
                  <c:v>758.22015380859375</c:v>
                </c:pt>
                <c:pt idx="36">
                  <c:v>757.9202880859375</c:v>
                </c:pt>
                <c:pt idx="37">
                  <c:v>757.60723876953125</c:v>
                </c:pt>
                <c:pt idx="38">
                  <c:v>757.30572509765625</c:v>
                </c:pt>
                <c:pt idx="39">
                  <c:v>757.02886962890625</c:v>
                </c:pt>
                <c:pt idx="40">
                  <c:v>756.7723388671875</c:v>
                </c:pt>
                <c:pt idx="41">
                  <c:v>756.4931640625</c:v>
                </c:pt>
                <c:pt idx="42">
                  <c:v>756.23553466796875</c:v>
                </c:pt>
                <c:pt idx="43">
                  <c:v>756.03460693359375</c:v>
                </c:pt>
                <c:pt idx="44">
                  <c:v>755.9359130859375</c:v>
                </c:pt>
                <c:pt idx="45">
                  <c:v>755.85150146484375</c:v>
                </c:pt>
                <c:pt idx="46">
                  <c:v>755.7769775390625</c:v>
                </c:pt>
                <c:pt idx="47">
                  <c:v>755.73492431640625</c:v>
                </c:pt>
                <c:pt idx="48">
                  <c:v>755.71417236328125</c:v>
                </c:pt>
                <c:pt idx="49">
                  <c:v>755.68896484375</c:v>
                </c:pt>
                <c:pt idx="50">
                  <c:v>755.66156005859375</c:v>
                </c:pt>
                <c:pt idx="51">
                  <c:v>755.635986328125</c:v>
                </c:pt>
                <c:pt idx="52">
                  <c:v>755.6134033203125</c:v>
                </c:pt>
                <c:pt idx="53">
                  <c:v>755.590087890625</c:v>
                </c:pt>
                <c:pt idx="54">
                  <c:v>755.56256103515625</c:v>
                </c:pt>
                <c:pt idx="55">
                  <c:v>755.5355224609375</c:v>
                </c:pt>
                <c:pt idx="56">
                  <c:v>755.509033203125</c:v>
                </c:pt>
                <c:pt idx="57">
                  <c:v>755.48675537109375</c:v>
                </c:pt>
                <c:pt idx="58">
                  <c:v>755.4632568359375</c:v>
                </c:pt>
                <c:pt idx="59">
                  <c:v>755.4383544921875</c:v>
                </c:pt>
                <c:pt idx="60">
                  <c:v>755.41412353515625</c:v>
                </c:pt>
                <c:pt idx="61">
                  <c:v>755.39056396484375</c:v>
                </c:pt>
                <c:pt idx="62">
                  <c:v>755.36651611328125</c:v>
                </c:pt>
                <c:pt idx="63">
                  <c:v>755.3431396484375</c:v>
                </c:pt>
                <c:pt idx="64">
                  <c:v>755.32135009765625</c:v>
                </c:pt>
                <c:pt idx="65">
                  <c:v>755.3021240234375</c:v>
                </c:pt>
                <c:pt idx="66">
                  <c:v>755.2835693359375</c:v>
                </c:pt>
                <c:pt idx="67">
                  <c:v>755.26544189453125</c:v>
                </c:pt>
                <c:pt idx="68">
                  <c:v>755.24822998046875</c:v>
                </c:pt>
                <c:pt idx="69">
                  <c:v>755.2330322265625</c:v>
                </c:pt>
                <c:pt idx="70">
                  <c:v>755.218994140625</c:v>
                </c:pt>
                <c:pt idx="71">
                  <c:v>755.203857421875</c:v>
                </c:pt>
                <c:pt idx="72">
                  <c:v>755.19171142578125</c:v>
                </c:pt>
                <c:pt idx="73">
                  <c:v>755.1812744140625</c:v>
                </c:pt>
                <c:pt idx="74">
                  <c:v>755.172119140625</c:v>
                </c:pt>
                <c:pt idx="75">
                  <c:v>755.16217041015625</c:v>
                </c:pt>
                <c:pt idx="76">
                  <c:v>755.16168212890625</c:v>
                </c:pt>
                <c:pt idx="77">
                  <c:v>755.16168212890625</c:v>
                </c:pt>
                <c:pt idx="78">
                  <c:v>755.16162109375</c:v>
                </c:pt>
                <c:pt idx="79">
                  <c:v>755.16168212890625</c:v>
                </c:pt>
                <c:pt idx="80">
                  <c:v>755.16168212890625</c:v>
                </c:pt>
                <c:pt idx="81">
                  <c:v>755.16162109375</c:v>
                </c:pt>
                <c:pt idx="82">
                  <c:v>755.16162109375</c:v>
                </c:pt>
                <c:pt idx="83">
                  <c:v>755.16162109375</c:v>
                </c:pt>
                <c:pt idx="84">
                  <c:v>755.1617431640625</c:v>
                </c:pt>
                <c:pt idx="85">
                  <c:v>755.16180419921875</c:v>
                </c:pt>
                <c:pt idx="86">
                  <c:v>755.16204833984375</c:v>
                </c:pt>
                <c:pt idx="87">
                  <c:v>755.1622314453125</c:v>
                </c:pt>
                <c:pt idx="88">
                  <c:v>755.162109375</c:v>
                </c:pt>
                <c:pt idx="89">
                  <c:v>755.1619873046875</c:v>
                </c:pt>
                <c:pt idx="90">
                  <c:v>755.1619873046875</c:v>
                </c:pt>
                <c:pt idx="91">
                  <c:v>755.16204833984375</c:v>
                </c:pt>
                <c:pt idx="92">
                  <c:v>755.1622314453125</c:v>
                </c:pt>
                <c:pt idx="93">
                  <c:v>755.1622314453125</c:v>
                </c:pt>
                <c:pt idx="94">
                  <c:v>755.1624755859375</c:v>
                </c:pt>
                <c:pt idx="95">
                  <c:v>755.16229248046875</c:v>
                </c:pt>
                <c:pt idx="96">
                  <c:v>755.1622314453125</c:v>
                </c:pt>
                <c:pt idx="97">
                  <c:v>755.16229248046875</c:v>
                </c:pt>
                <c:pt idx="98">
                  <c:v>755.16204833984375</c:v>
                </c:pt>
                <c:pt idx="99">
                  <c:v>755.162109375</c:v>
                </c:pt>
                <c:pt idx="100">
                  <c:v>755.162109375</c:v>
                </c:pt>
                <c:pt idx="101">
                  <c:v>755.16229248046875</c:v>
                </c:pt>
                <c:pt idx="102">
                  <c:v>755.16229248046875</c:v>
                </c:pt>
                <c:pt idx="103">
                  <c:v>755.16229248046875</c:v>
                </c:pt>
                <c:pt idx="104">
                  <c:v>755.1622314453125</c:v>
                </c:pt>
                <c:pt idx="105">
                  <c:v>755.1622314453125</c:v>
                </c:pt>
                <c:pt idx="106">
                  <c:v>755.16229248046875</c:v>
                </c:pt>
                <c:pt idx="107">
                  <c:v>755.16229248046875</c:v>
                </c:pt>
                <c:pt idx="108">
                  <c:v>755.16241455078125</c:v>
                </c:pt>
                <c:pt idx="109">
                  <c:v>755.16241455078125</c:v>
                </c:pt>
                <c:pt idx="110">
                  <c:v>755.16241455078125</c:v>
                </c:pt>
                <c:pt idx="111">
                  <c:v>755.162353515625</c:v>
                </c:pt>
                <c:pt idx="112">
                  <c:v>755.16241455078125</c:v>
                </c:pt>
                <c:pt idx="113">
                  <c:v>755.16241455078125</c:v>
                </c:pt>
                <c:pt idx="114">
                  <c:v>755.1624755859375</c:v>
                </c:pt>
                <c:pt idx="115">
                  <c:v>755.16259765625</c:v>
                </c:pt>
                <c:pt idx="116">
                  <c:v>755.16259765625</c:v>
                </c:pt>
                <c:pt idx="117">
                  <c:v>755.16259765625</c:v>
                </c:pt>
                <c:pt idx="118">
                  <c:v>755.16265869140625</c:v>
                </c:pt>
                <c:pt idx="119">
                  <c:v>755.16265869140625</c:v>
                </c:pt>
                <c:pt idx="120">
                  <c:v>755.16265869140625</c:v>
                </c:pt>
                <c:pt idx="121">
                  <c:v>755.1627197265625</c:v>
                </c:pt>
                <c:pt idx="122">
                  <c:v>755.16265869140625</c:v>
                </c:pt>
                <c:pt idx="123">
                  <c:v>755.16265869140625</c:v>
                </c:pt>
                <c:pt idx="124">
                  <c:v>755.16265869140625</c:v>
                </c:pt>
                <c:pt idx="125">
                  <c:v>755.16265869140625</c:v>
                </c:pt>
                <c:pt idx="126">
                  <c:v>755.16265869140625</c:v>
                </c:pt>
                <c:pt idx="127">
                  <c:v>755.16265869140625</c:v>
                </c:pt>
                <c:pt idx="128">
                  <c:v>755.16265869140625</c:v>
                </c:pt>
                <c:pt idx="129">
                  <c:v>755.16265869140625</c:v>
                </c:pt>
                <c:pt idx="130">
                  <c:v>755.16259765625</c:v>
                </c:pt>
                <c:pt idx="131">
                  <c:v>755.16259765625</c:v>
                </c:pt>
                <c:pt idx="132">
                  <c:v>755.16259765625</c:v>
                </c:pt>
                <c:pt idx="133">
                  <c:v>755.16253662109375</c:v>
                </c:pt>
                <c:pt idx="134">
                  <c:v>755.16259765625</c:v>
                </c:pt>
                <c:pt idx="135">
                  <c:v>755.16253662109375</c:v>
                </c:pt>
                <c:pt idx="136">
                  <c:v>755.16253662109375</c:v>
                </c:pt>
                <c:pt idx="137">
                  <c:v>755.16253662109375</c:v>
                </c:pt>
                <c:pt idx="138">
                  <c:v>755.1624755859375</c:v>
                </c:pt>
                <c:pt idx="139">
                  <c:v>755.1624755859375</c:v>
                </c:pt>
                <c:pt idx="140">
                  <c:v>755.1624755859375</c:v>
                </c:pt>
                <c:pt idx="141">
                  <c:v>755.16253662109375</c:v>
                </c:pt>
                <c:pt idx="142">
                  <c:v>755.16241455078125</c:v>
                </c:pt>
                <c:pt idx="143">
                  <c:v>755.16241455078125</c:v>
                </c:pt>
                <c:pt idx="144">
                  <c:v>755.16241455078125</c:v>
                </c:pt>
                <c:pt idx="145">
                  <c:v>755.162353515625</c:v>
                </c:pt>
                <c:pt idx="146">
                  <c:v>755.162353515625</c:v>
                </c:pt>
                <c:pt idx="147">
                  <c:v>755.16229248046875</c:v>
                </c:pt>
                <c:pt idx="148">
                  <c:v>755.1622314453125</c:v>
                </c:pt>
                <c:pt idx="149">
                  <c:v>755.1622314453125</c:v>
                </c:pt>
                <c:pt idx="150">
                  <c:v>755.1622314453125</c:v>
                </c:pt>
                <c:pt idx="151">
                  <c:v>755.16229248046875</c:v>
                </c:pt>
                <c:pt idx="152">
                  <c:v>755.16229248046875</c:v>
                </c:pt>
                <c:pt idx="153">
                  <c:v>755.16229248046875</c:v>
                </c:pt>
                <c:pt idx="154">
                  <c:v>755.1622314453125</c:v>
                </c:pt>
                <c:pt idx="155">
                  <c:v>755.162109375</c:v>
                </c:pt>
                <c:pt idx="156">
                  <c:v>755.16204833984375</c:v>
                </c:pt>
                <c:pt idx="157">
                  <c:v>755.16204833984375</c:v>
                </c:pt>
                <c:pt idx="158">
                  <c:v>755.16217041015625</c:v>
                </c:pt>
                <c:pt idx="159">
                  <c:v>755.162109375</c:v>
                </c:pt>
                <c:pt idx="160">
                  <c:v>755.16217041015625</c:v>
                </c:pt>
                <c:pt idx="161">
                  <c:v>755.16217041015625</c:v>
                </c:pt>
                <c:pt idx="162">
                  <c:v>755.16217041015625</c:v>
                </c:pt>
                <c:pt idx="163">
                  <c:v>755.16217041015625</c:v>
                </c:pt>
                <c:pt idx="164">
                  <c:v>755.1622314453125</c:v>
                </c:pt>
                <c:pt idx="165">
                  <c:v>755.16229248046875</c:v>
                </c:pt>
                <c:pt idx="166">
                  <c:v>755.162353515625</c:v>
                </c:pt>
                <c:pt idx="167">
                  <c:v>755.162353515625</c:v>
                </c:pt>
                <c:pt idx="168">
                  <c:v>755.162353515625</c:v>
                </c:pt>
                <c:pt idx="169">
                  <c:v>755.162353515625</c:v>
                </c:pt>
                <c:pt idx="170">
                  <c:v>755.162353515625</c:v>
                </c:pt>
                <c:pt idx="171">
                  <c:v>755.16229248046875</c:v>
                </c:pt>
                <c:pt idx="172">
                  <c:v>755.162353515625</c:v>
                </c:pt>
                <c:pt idx="173">
                  <c:v>755.162353515625</c:v>
                </c:pt>
                <c:pt idx="174">
                  <c:v>755.16229248046875</c:v>
                </c:pt>
                <c:pt idx="175">
                  <c:v>755.162353515625</c:v>
                </c:pt>
                <c:pt idx="176">
                  <c:v>755.16241455078125</c:v>
                </c:pt>
                <c:pt idx="177">
                  <c:v>755.162353515625</c:v>
                </c:pt>
                <c:pt idx="178">
                  <c:v>755.162353515625</c:v>
                </c:pt>
                <c:pt idx="179">
                  <c:v>755.162353515625</c:v>
                </c:pt>
                <c:pt idx="180">
                  <c:v>755.16229248046875</c:v>
                </c:pt>
                <c:pt idx="181">
                  <c:v>755.16229248046875</c:v>
                </c:pt>
                <c:pt idx="182">
                  <c:v>755.16229248046875</c:v>
                </c:pt>
                <c:pt idx="183">
                  <c:v>755.1622314453125</c:v>
                </c:pt>
                <c:pt idx="184">
                  <c:v>755.1622314453125</c:v>
                </c:pt>
                <c:pt idx="185">
                  <c:v>755.16217041015625</c:v>
                </c:pt>
                <c:pt idx="186">
                  <c:v>755.162109375</c:v>
                </c:pt>
                <c:pt idx="187">
                  <c:v>755.162109375</c:v>
                </c:pt>
                <c:pt idx="188">
                  <c:v>755.16217041015625</c:v>
                </c:pt>
                <c:pt idx="189">
                  <c:v>755.162353515625</c:v>
                </c:pt>
                <c:pt idx="190">
                  <c:v>755.162353515625</c:v>
                </c:pt>
                <c:pt idx="191">
                  <c:v>755.16241455078125</c:v>
                </c:pt>
                <c:pt idx="192">
                  <c:v>755.162353515625</c:v>
                </c:pt>
                <c:pt idx="193">
                  <c:v>755.162353515625</c:v>
                </c:pt>
                <c:pt idx="194">
                  <c:v>755.162353515625</c:v>
                </c:pt>
                <c:pt idx="195">
                  <c:v>755.162353515625</c:v>
                </c:pt>
                <c:pt idx="196">
                  <c:v>755.162353515625</c:v>
                </c:pt>
                <c:pt idx="197">
                  <c:v>755.162353515625</c:v>
                </c:pt>
                <c:pt idx="198">
                  <c:v>755.162353515625</c:v>
                </c:pt>
                <c:pt idx="199">
                  <c:v>755.16241455078125</c:v>
                </c:pt>
                <c:pt idx="200">
                  <c:v>755.16241455078125</c:v>
                </c:pt>
              </c:numCache>
            </c:numRef>
          </c:yVal>
          <c:smooth val="1"/>
          <c:extLst>
            <c:ext xmlns:c16="http://schemas.microsoft.com/office/drawing/2014/chart" uri="{C3380CC4-5D6E-409C-BE32-E72D297353CC}">
              <c16:uniqueId val="{00000006-A8F4-466F-A19F-A47B732BEAEE}"/>
            </c:ext>
          </c:extLst>
        </c:ser>
        <c:dLbls>
          <c:showLegendKey val="0"/>
          <c:showVal val="0"/>
          <c:showCatName val="0"/>
          <c:showSerName val="0"/>
          <c:showPercent val="0"/>
          <c:showBubbleSize val="0"/>
        </c:dLbls>
        <c:axId val="500074368"/>
        <c:axId val="234299392"/>
      </c:scatterChart>
      <c:valAx>
        <c:axId val="500074368"/>
        <c:scaling>
          <c:orientation val="minMax"/>
        </c:scaling>
        <c:delete val="0"/>
        <c:axPos val="b"/>
        <c:majorGridlines>
          <c:spPr>
            <a:ln w="9525" cap="flat" cmpd="sng" algn="ctr">
              <a:solidFill>
                <a:schemeClr val="tx1">
                  <a:lumMod val="15000"/>
                  <a:lumOff val="85000"/>
                </a:schemeClr>
              </a:solidFill>
              <a:round/>
            </a:ln>
            <a:effectLst/>
          </c:spPr>
        </c:majorGridlines>
        <c:title>
          <c:tx>
            <c:rich>
              <a:bodyPr/>
              <a:lstStyle/>
              <a:p>
                <a:pPr>
                  <a:defRPr/>
                </a:pPr>
                <a:r>
                  <a:rPr lang="en-US">
                    <a:latin typeface="Times New Roman" panose="02020603050405020304" pitchFamily="18" charset="0"/>
                    <a:cs typeface="Times New Roman" panose="02020603050405020304" pitchFamily="18" charset="0"/>
                  </a:rPr>
                  <a:t>time (ms)</a:t>
                </a:r>
                <a:endParaRPr lang="ar-JO">
                  <a:latin typeface="Times New Roman" panose="02020603050405020304" pitchFamily="18" charset="0"/>
                  <a:cs typeface="Times New Roman" panose="02020603050405020304" pitchFamily="18" charset="0"/>
                </a:endParaRPr>
              </a:p>
            </c:rich>
          </c:tx>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34299392"/>
        <c:crosses val="autoZero"/>
        <c:crossBetween val="midCat"/>
      </c:valAx>
      <c:valAx>
        <c:axId val="234299392"/>
        <c:scaling>
          <c:orientation val="minMax"/>
        </c:scaling>
        <c:delete val="0"/>
        <c:axPos val="l"/>
        <c:majorGridlines>
          <c:spPr>
            <a:ln w="9525" cap="flat" cmpd="sng" algn="ctr">
              <a:solidFill>
                <a:schemeClr val="tx1">
                  <a:lumMod val="15000"/>
                  <a:lumOff val="85000"/>
                </a:schemeClr>
              </a:solidFill>
              <a:round/>
            </a:ln>
            <a:effectLst/>
          </c:spPr>
        </c:majorGridlines>
        <c:title>
          <c:tx>
            <c:rich>
              <a:bodyPr/>
              <a:lstStyle/>
              <a:p>
                <a:pPr>
                  <a:defRPr/>
                </a:pPr>
                <a:r>
                  <a:rPr lang="en-US">
                    <a:latin typeface="Times New Roman" panose="02020603050405020304" pitchFamily="18" charset="0"/>
                    <a:cs typeface="Times New Roman" panose="02020603050405020304" pitchFamily="18" charset="0"/>
                  </a:rPr>
                  <a:t>velocity (m/s)</a:t>
                </a:r>
                <a:endParaRPr lang="ar-JO">
                  <a:latin typeface="Times New Roman" panose="02020603050405020304" pitchFamily="18" charset="0"/>
                  <a:cs typeface="Times New Roman" panose="02020603050405020304" pitchFamily="18" charset="0"/>
                </a:endParaRPr>
              </a:p>
            </c:rich>
          </c:tx>
          <c:layout>
            <c:manualLayout>
              <c:xMode val="edge"/>
              <c:yMode val="edge"/>
              <c:x val="2.3504273504273504E-2"/>
              <c:y val="0.41602139617706796"/>
            </c:manualLayout>
          </c:layout>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0074368"/>
        <c:crosses val="autoZero"/>
        <c:crossBetween val="midCat"/>
      </c:valAx>
    </c:plotArea>
    <c:legend>
      <c:legendPos val="r"/>
      <c:overlay val="0"/>
    </c:legend>
    <c:plotVisOnly val="1"/>
    <c:dispBlanksAs val="gap"/>
    <c:showDLblsOverMax val="0"/>
    <c:extLst/>
  </c:chart>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0"/>
          <c:tx>
            <c:strRef>
              <c:f>Sheet1!$D$2</c:f>
              <c:strCache>
                <c:ptCount val="1"/>
                <c:pt idx="0">
                  <c:v>v(m/s) GFRP</c:v>
                </c:pt>
              </c:strCache>
            </c:strRef>
          </c:tx>
          <c:spPr>
            <a:ln w="19050" cap="rnd">
              <a:solidFill>
                <a:schemeClr val="accent2"/>
              </a:solidFill>
              <a:round/>
            </a:ln>
            <a:effectLst/>
          </c:spPr>
          <c:marker>
            <c:symbol val="none"/>
          </c:marker>
          <c:xVal>
            <c:numRef>
              <c:f>Sheet1!$B$3:$B$203</c:f>
              <c:numCache>
                <c:formatCode>General</c:formatCode>
                <c:ptCount val="201"/>
                <c:pt idx="0">
                  <c:v>0</c:v>
                </c:pt>
                <c:pt idx="1">
                  <c:v>1.6913531580939889E-3</c:v>
                </c:pt>
                <c:pt idx="2">
                  <c:v>3.3359164372086525E-3</c:v>
                </c:pt>
                <c:pt idx="3">
                  <c:v>4.5859119854867458E-3</c:v>
                </c:pt>
                <c:pt idx="4">
                  <c:v>6.2519311904907227E-3</c:v>
                </c:pt>
                <c:pt idx="5">
                  <c:v>7.9145850613713264E-3</c:v>
                </c:pt>
                <c:pt idx="6">
                  <c:v>9.1346846893429756E-3</c:v>
                </c:pt>
                <c:pt idx="7">
                  <c:v>1.0771682485938072E-2</c:v>
                </c:pt>
                <c:pt idx="8">
                  <c:v>1.2008075602352619E-2</c:v>
                </c:pt>
                <c:pt idx="9">
                  <c:v>1.3640272431075573E-2</c:v>
                </c:pt>
                <c:pt idx="10">
                  <c:v>1.5262056142091751E-2</c:v>
                </c:pt>
                <c:pt idx="11">
                  <c:v>1.6642451286315918E-2</c:v>
                </c:pt>
                <c:pt idx="12">
                  <c:v>1.815805584192276E-2</c:v>
                </c:pt>
                <c:pt idx="13">
                  <c:v>1.9701534882187843E-2</c:v>
                </c:pt>
                <c:pt idx="14">
                  <c:v>2.1258924156427383E-2</c:v>
                </c:pt>
                <c:pt idx="15">
                  <c:v>2.2722693160176277E-2</c:v>
                </c:pt>
                <c:pt idx="16">
                  <c:v>2.4228451773524284E-2</c:v>
                </c:pt>
                <c:pt idx="17">
                  <c:v>2.5555653497576714E-2</c:v>
                </c:pt>
                <c:pt idx="18">
                  <c:v>2.720634825527668E-2</c:v>
                </c:pt>
                <c:pt idx="19">
                  <c:v>2.8589749708771706E-2</c:v>
                </c:pt>
                <c:pt idx="20">
                  <c:v>3.0023841187357903E-2</c:v>
                </c:pt>
                <c:pt idx="21">
                  <c:v>3.154904767870903E-2</c:v>
                </c:pt>
                <c:pt idx="22">
                  <c:v>3.3050641417503357E-2</c:v>
                </c:pt>
                <c:pt idx="23">
                  <c:v>3.4569554030895233E-2</c:v>
                </c:pt>
                <c:pt idx="24">
                  <c:v>3.6137830466032028E-2</c:v>
                </c:pt>
                <c:pt idx="25">
                  <c:v>3.7749871611595154E-2</c:v>
                </c:pt>
                <c:pt idx="26">
                  <c:v>3.9337541908025742E-2</c:v>
                </c:pt>
                <c:pt idx="27">
                  <c:v>4.0869254618883133E-2</c:v>
                </c:pt>
                <c:pt idx="28">
                  <c:v>4.2000114917755127E-2</c:v>
                </c:pt>
                <c:pt idx="29">
                  <c:v>4.353618249297142E-2</c:v>
                </c:pt>
                <c:pt idx="30">
                  <c:v>4.5103877782821655E-2</c:v>
                </c:pt>
                <c:pt idx="31">
                  <c:v>4.6663414686918259E-2</c:v>
                </c:pt>
                <c:pt idx="32">
                  <c:v>4.8219580203294754E-2</c:v>
                </c:pt>
                <c:pt idx="33">
                  <c:v>4.9777340143918991E-2</c:v>
                </c:pt>
                <c:pt idx="34">
                  <c:v>5.1342200487852097E-2</c:v>
                </c:pt>
                <c:pt idx="35">
                  <c:v>5.2518989890813828E-2</c:v>
                </c:pt>
                <c:pt idx="36">
                  <c:v>5.4082006216049194E-2</c:v>
                </c:pt>
                <c:pt idx="37">
                  <c:v>5.5669642984867096E-2</c:v>
                </c:pt>
                <c:pt idx="38">
                  <c:v>5.7277783751487732E-2</c:v>
                </c:pt>
                <c:pt idx="39">
                  <c:v>5.886492133140564E-2</c:v>
                </c:pt>
                <c:pt idx="40">
                  <c:v>6.0031268745660782E-2</c:v>
                </c:pt>
                <c:pt idx="41">
                  <c:v>6.165124848484993E-2</c:v>
                </c:pt>
                <c:pt idx="42">
                  <c:v>6.3302718102931976E-2</c:v>
                </c:pt>
                <c:pt idx="43">
                  <c:v>6.4520888030529022E-2</c:v>
                </c:pt>
                <c:pt idx="44">
                  <c:v>6.6069498658180237E-2</c:v>
                </c:pt>
                <c:pt idx="45">
                  <c:v>6.7571543157100677E-2</c:v>
                </c:pt>
                <c:pt idx="46">
                  <c:v>6.90322145819664E-2</c:v>
                </c:pt>
                <c:pt idx="47">
                  <c:v>7.0768721401691437E-2</c:v>
                </c:pt>
                <c:pt idx="48">
                  <c:v>7.2085700929164886E-2</c:v>
                </c:pt>
                <c:pt idx="49">
                  <c:v>7.3647394776344299E-2</c:v>
                </c:pt>
                <c:pt idx="50">
                  <c:v>7.5136914849281311E-2</c:v>
                </c:pt>
                <c:pt idx="51">
                  <c:v>7.6593294739723206E-2</c:v>
                </c:pt>
                <c:pt idx="52">
                  <c:v>7.8062959015369415E-2</c:v>
                </c:pt>
                <c:pt idx="53">
                  <c:v>7.9588852822780609E-2</c:v>
                </c:pt>
                <c:pt idx="54">
                  <c:v>8.1201314926147461E-2</c:v>
                </c:pt>
                <c:pt idx="55">
                  <c:v>8.2561515271663666E-2</c:v>
                </c:pt>
                <c:pt idx="56">
                  <c:v>8.4341436624526978E-2</c:v>
                </c:pt>
                <c:pt idx="57">
                  <c:v>8.5812859237194061E-2</c:v>
                </c:pt>
                <c:pt idx="58">
                  <c:v>8.7309084832668304E-2</c:v>
                </c:pt>
                <c:pt idx="59">
                  <c:v>8.8816754519939423E-2</c:v>
                </c:pt>
                <c:pt idx="60">
                  <c:v>9.03276726603508E-2</c:v>
                </c:pt>
                <c:pt idx="61">
                  <c:v>9.1837853193283081E-2</c:v>
                </c:pt>
                <c:pt idx="62">
                  <c:v>9.3346036970615387E-2</c:v>
                </c:pt>
                <c:pt idx="63">
                  <c:v>9.4854019582271576E-2</c:v>
                </c:pt>
                <c:pt idx="64">
                  <c:v>9.6367351710796356E-2</c:v>
                </c:pt>
                <c:pt idx="65">
                  <c:v>9.7860410809516907E-2</c:v>
                </c:pt>
                <c:pt idx="66">
                  <c:v>9.9340163171291351E-2</c:v>
                </c:pt>
                <c:pt idx="67">
                  <c:v>0.1008920893073082</c:v>
                </c:pt>
                <c:pt idx="68">
                  <c:v>0.10208052396774292</c:v>
                </c:pt>
                <c:pt idx="69">
                  <c:v>0.10365618765354156</c:v>
                </c:pt>
                <c:pt idx="70">
                  <c:v>0.10522890836000443</c:v>
                </c:pt>
                <c:pt idx="71">
                  <c:v>0.10679884254932404</c:v>
                </c:pt>
                <c:pt idx="72">
                  <c:v>0.10836508870124817</c:v>
                </c:pt>
                <c:pt idx="73">
                  <c:v>0.10953633487224579</c:v>
                </c:pt>
                <c:pt idx="74">
                  <c:v>0.11109506338834763</c:v>
                </c:pt>
                <c:pt idx="75">
                  <c:v>0.11266855895519257</c:v>
                </c:pt>
                <c:pt idx="76">
                  <c:v>0.11423449963331223</c:v>
                </c:pt>
                <c:pt idx="77">
                  <c:v>0.11579138785600662</c:v>
                </c:pt>
                <c:pt idx="78">
                  <c:v>0.11737623810768127</c:v>
                </c:pt>
                <c:pt idx="79">
                  <c:v>0.11856368184089661</c:v>
                </c:pt>
                <c:pt idx="80">
                  <c:v>0.12013635784387589</c:v>
                </c:pt>
                <c:pt idx="81">
                  <c:v>0.12170407176017761</c:v>
                </c:pt>
                <c:pt idx="82">
                  <c:v>0.12327782064676285</c:v>
                </c:pt>
                <c:pt idx="83">
                  <c:v>0.12485232204198837</c:v>
                </c:pt>
                <c:pt idx="84">
                  <c:v>0.12602734565734863</c:v>
                </c:pt>
                <c:pt idx="85">
                  <c:v>0.12758639454841614</c:v>
                </c:pt>
                <c:pt idx="86">
                  <c:v>0.12913820147514343</c:v>
                </c:pt>
                <c:pt idx="87">
                  <c:v>0.1306823343038559</c:v>
                </c:pt>
                <c:pt idx="88">
                  <c:v>0.13220477104187012</c:v>
                </c:pt>
                <c:pt idx="89">
                  <c:v>0.13369308412075043</c:v>
                </c:pt>
                <c:pt idx="90">
                  <c:v>0.13516446948051453</c:v>
                </c:pt>
                <c:pt idx="91">
                  <c:v>0.13663244247436523</c:v>
                </c:pt>
                <c:pt idx="92">
                  <c:v>0.13810603320598602</c:v>
                </c:pt>
                <c:pt idx="93">
                  <c:v>0.1395900696516037</c:v>
                </c:pt>
                <c:pt idx="94">
                  <c:v>0.14108525216579437</c:v>
                </c:pt>
                <c:pt idx="95">
                  <c:v>0.14258025586605072</c:v>
                </c:pt>
                <c:pt idx="96">
                  <c:v>0.14406996965408325</c:v>
                </c:pt>
                <c:pt idx="97">
                  <c:v>0.14555540680885315</c:v>
                </c:pt>
                <c:pt idx="98">
                  <c:v>0.14703480899333954</c:v>
                </c:pt>
                <c:pt idx="99">
                  <c:v>0.14850726723670959</c:v>
                </c:pt>
                <c:pt idx="100">
                  <c:v>0.15036249160766602</c:v>
                </c:pt>
                <c:pt idx="101">
                  <c:v>0.15185838937759399</c:v>
                </c:pt>
                <c:pt idx="102">
                  <c:v>0.1533590704202652</c:v>
                </c:pt>
                <c:pt idx="103">
                  <c:v>0.15485651791095734</c:v>
                </c:pt>
                <c:pt idx="104">
                  <c:v>0.15633638203144073</c:v>
                </c:pt>
                <c:pt idx="105">
                  <c:v>0.15781694650650024</c:v>
                </c:pt>
                <c:pt idx="106">
                  <c:v>0.15926679968833923</c:v>
                </c:pt>
                <c:pt idx="107">
                  <c:v>0.16070327162742615</c:v>
                </c:pt>
                <c:pt idx="108">
                  <c:v>0.1621357649564743</c:v>
                </c:pt>
                <c:pt idx="109">
                  <c:v>0.16357074677944183</c:v>
                </c:pt>
                <c:pt idx="110">
                  <c:v>0.16503359377384186</c:v>
                </c:pt>
                <c:pt idx="111">
                  <c:v>0.1665041446685791</c:v>
                </c:pt>
                <c:pt idx="112">
                  <c:v>0.1680128425359726</c:v>
                </c:pt>
                <c:pt idx="113">
                  <c:v>0.16956070065498352</c:v>
                </c:pt>
                <c:pt idx="114">
                  <c:v>0.17110472917556763</c:v>
                </c:pt>
                <c:pt idx="115">
                  <c:v>0.17265020310878754</c:v>
                </c:pt>
                <c:pt idx="116">
                  <c:v>0.17416965961456299</c:v>
                </c:pt>
                <c:pt idx="117">
                  <c:v>0.17566204071044922</c:v>
                </c:pt>
                <c:pt idx="118">
                  <c:v>0.17716412246227264</c:v>
                </c:pt>
                <c:pt idx="119">
                  <c:v>0.17865824699401855</c:v>
                </c:pt>
                <c:pt idx="120">
                  <c:v>0.18014101684093475</c:v>
                </c:pt>
                <c:pt idx="121">
                  <c:v>0.18161888420581818</c:v>
                </c:pt>
                <c:pt idx="122">
                  <c:v>0.18309129774570465</c:v>
                </c:pt>
                <c:pt idx="123">
                  <c:v>0.18455824255943298</c:v>
                </c:pt>
                <c:pt idx="124">
                  <c:v>0.18602032959461212</c:v>
                </c:pt>
                <c:pt idx="125">
                  <c:v>0.18784318864345551</c:v>
                </c:pt>
                <c:pt idx="126">
                  <c:v>0.18929857015609741</c:v>
                </c:pt>
                <c:pt idx="127">
                  <c:v>0.1907508373260498</c:v>
                </c:pt>
                <c:pt idx="128">
                  <c:v>0.19219948351383209</c:v>
                </c:pt>
                <c:pt idx="129">
                  <c:v>0.19364507496356964</c:v>
                </c:pt>
                <c:pt idx="130">
                  <c:v>0.19508816301822662</c:v>
                </c:pt>
                <c:pt idx="131">
                  <c:v>0.19652813673019409</c:v>
                </c:pt>
                <c:pt idx="132">
                  <c:v>0.19832262396812439</c:v>
                </c:pt>
                <c:pt idx="133">
                  <c:v>0.19975382089614868</c:v>
                </c:pt>
                <c:pt idx="134">
                  <c:v>0.20120663940906525</c:v>
                </c:pt>
                <c:pt idx="135">
                  <c:v>0.20271071791648865</c:v>
                </c:pt>
                <c:pt idx="136">
                  <c:v>0.2042427659034729</c:v>
                </c:pt>
                <c:pt idx="137">
                  <c:v>0.20577205717563629</c:v>
                </c:pt>
                <c:pt idx="138">
                  <c:v>0.20730125904083252</c:v>
                </c:pt>
                <c:pt idx="139">
                  <c:v>0.20882681012153625</c:v>
                </c:pt>
                <c:pt idx="140">
                  <c:v>0.21038118004798889</c:v>
                </c:pt>
                <c:pt idx="141">
                  <c:v>0.21154461801052094</c:v>
                </c:pt>
                <c:pt idx="142">
                  <c:v>0.21306319534778595</c:v>
                </c:pt>
                <c:pt idx="143">
                  <c:v>0.21457375586032867</c:v>
                </c:pt>
                <c:pt idx="144">
                  <c:v>0.21610264480113983</c:v>
                </c:pt>
                <c:pt idx="145">
                  <c:v>0.21763962507247925</c:v>
                </c:pt>
                <c:pt idx="146">
                  <c:v>0.21915356814861298</c:v>
                </c:pt>
                <c:pt idx="147">
                  <c:v>0.22063161432743073</c:v>
                </c:pt>
                <c:pt idx="148">
                  <c:v>0.22212953865528107</c:v>
                </c:pt>
                <c:pt idx="149">
                  <c:v>0.2236439436674118</c:v>
                </c:pt>
                <c:pt idx="150">
                  <c:v>0.22516196966171265</c:v>
                </c:pt>
                <c:pt idx="151">
                  <c:v>0.22666746377944946</c:v>
                </c:pt>
                <c:pt idx="152">
                  <c:v>0.22815987467765808</c:v>
                </c:pt>
                <c:pt idx="153">
                  <c:v>0.22965042293071747</c:v>
                </c:pt>
                <c:pt idx="154">
                  <c:v>0.23113982379436493</c:v>
                </c:pt>
                <c:pt idx="155">
                  <c:v>0.2326282262802124</c:v>
                </c:pt>
                <c:pt idx="156">
                  <c:v>0.23411397635936737</c:v>
                </c:pt>
                <c:pt idx="157">
                  <c:v>0.23559634387493134</c:v>
                </c:pt>
                <c:pt idx="158">
                  <c:v>0.23707599937915802</c:v>
                </c:pt>
                <c:pt idx="159">
                  <c:v>0.23855245113372803</c:v>
                </c:pt>
                <c:pt idx="160">
                  <c:v>0.24002617597579956</c:v>
                </c:pt>
                <c:pt idx="161">
                  <c:v>0.24182246625423431</c:v>
                </c:pt>
                <c:pt idx="162">
                  <c:v>0.24316911399364471</c:v>
                </c:pt>
                <c:pt idx="163">
                  <c:v>0.24473918974399567</c:v>
                </c:pt>
                <c:pt idx="164">
                  <c:v>0.24618992209434509</c:v>
                </c:pt>
                <c:pt idx="165">
                  <c:v>0.24752356112003326</c:v>
                </c:pt>
                <c:pt idx="166">
                  <c:v>0.24919101595878601</c:v>
                </c:pt>
                <c:pt idx="167">
                  <c:v>0.2506287693977356</c:v>
                </c:pt>
                <c:pt idx="168">
                  <c:v>0.2521330714225769</c:v>
                </c:pt>
                <c:pt idx="169">
                  <c:v>0.2536393404006958</c:v>
                </c:pt>
                <c:pt idx="170">
                  <c:v>0.25502464175224304</c:v>
                </c:pt>
                <c:pt idx="171">
                  <c:v>0.25670072436332703</c:v>
                </c:pt>
                <c:pt idx="172">
                  <c:v>0.25809156894683838</c:v>
                </c:pt>
                <c:pt idx="173">
                  <c:v>0.25955069065093994</c:v>
                </c:pt>
                <c:pt idx="174">
                  <c:v>0.26100555062294006</c:v>
                </c:pt>
                <c:pt idx="175">
                  <c:v>0.2628689706325531</c:v>
                </c:pt>
                <c:pt idx="176">
                  <c:v>0.26436164975166321</c:v>
                </c:pt>
                <c:pt idx="177">
                  <c:v>0.26585659384727478</c:v>
                </c:pt>
                <c:pt idx="178">
                  <c:v>0.26735338568687439</c:v>
                </c:pt>
                <c:pt idx="179">
                  <c:v>0.26885244250297546</c:v>
                </c:pt>
                <c:pt idx="180">
                  <c:v>0.27035200595855713</c:v>
                </c:pt>
                <c:pt idx="181">
                  <c:v>0.27185088396072388</c:v>
                </c:pt>
                <c:pt idx="182">
                  <c:v>0.27334871888160706</c:v>
                </c:pt>
                <c:pt idx="183">
                  <c:v>0.27484467625617981</c:v>
                </c:pt>
                <c:pt idx="184">
                  <c:v>0.27633610367774963</c:v>
                </c:pt>
                <c:pt idx="185">
                  <c:v>0.27783039212226868</c:v>
                </c:pt>
                <c:pt idx="186">
                  <c:v>0.27932527661323547</c:v>
                </c:pt>
                <c:pt idx="187">
                  <c:v>0.28082016110420227</c:v>
                </c:pt>
                <c:pt idx="188">
                  <c:v>0.28231349587440491</c:v>
                </c:pt>
                <c:pt idx="189">
                  <c:v>0.28377258777618408</c:v>
                </c:pt>
                <c:pt idx="190">
                  <c:v>0.28525161743164063</c:v>
                </c:pt>
                <c:pt idx="191">
                  <c:v>0.28674519062042236</c:v>
                </c:pt>
                <c:pt idx="192">
                  <c:v>0.28822803497314453</c:v>
                </c:pt>
                <c:pt idx="193">
                  <c:v>0.28968709707260132</c:v>
                </c:pt>
                <c:pt idx="194">
                  <c:v>0.29117825627326965</c:v>
                </c:pt>
                <c:pt idx="195">
                  <c:v>0.29266875982284546</c:v>
                </c:pt>
                <c:pt idx="196">
                  <c:v>0.29416322708129883</c:v>
                </c:pt>
                <c:pt idx="197">
                  <c:v>0.29565855860710144</c:v>
                </c:pt>
                <c:pt idx="198">
                  <c:v>0.29714632034301758</c:v>
                </c:pt>
                <c:pt idx="199">
                  <c:v>0.29859438538551331</c:v>
                </c:pt>
                <c:pt idx="200">
                  <c:v>0.30000001192092896</c:v>
                </c:pt>
              </c:numCache>
            </c:numRef>
          </c:xVal>
          <c:yVal>
            <c:numRef>
              <c:f>Sheet1!$D$3:$D$203</c:f>
              <c:numCache>
                <c:formatCode>General</c:formatCode>
                <c:ptCount val="201"/>
                <c:pt idx="0">
                  <c:v>800</c:v>
                </c:pt>
                <c:pt idx="1">
                  <c:v>786.5338134765625</c:v>
                </c:pt>
                <c:pt idx="2">
                  <c:v>782.27069091796875</c:v>
                </c:pt>
                <c:pt idx="3">
                  <c:v>778.80950927734375</c:v>
                </c:pt>
                <c:pt idx="4">
                  <c:v>772.5859375</c:v>
                </c:pt>
                <c:pt idx="5">
                  <c:v>769.83489990234375</c:v>
                </c:pt>
                <c:pt idx="6">
                  <c:v>767.93646240234375</c:v>
                </c:pt>
                <c:pt idx="7">
                  <c:v>764.9722900390625</c:v>
                </c:pt>
                <c:pt idx="8">
                  <c:v>762.543212890625</c:v>
                </c:pt>
                <c:pt idx="9">
                  <c:v>759.41510009765625</c:v>
                </c:pt>
                <c:pt idx="10">
                  <c:v>756.88970947265625</c:v>
                </c:pt>
                <c:pt idx="11">
                  <c:v>755.1602783203125</c:v>
                </c:pt>
                <c:pt idx="12">
                  <c:v>753.53253173828125</c:v>
                </c:pt>
                <c:pt idx="13">
                  <c:v>751.91778564453125</c:v>
                </c:pt>
                <c:pt idx="14">
                  <c:v>750.24609375</c:v>
                </c:pt>
                <c:pt idx="15">
                  <c:v>748.84344482421875</c:v>
                </c:pt>
                <c:pt idx="16">
                  <c:v>747.570556640625</c:v>
                </c:pt>
                <c:pt idx="17">
                  <c:v>746.4312744140625</c:v>
                </c:pt>
                <c:pt idx="18">
                  <c:v>744.86248779296875</c:v>
                </c:pt>
                <c:pt idx="19">
                  <c:v>743.48028564453125</c:v>
                </c:pt>
                <c:pt idx="20">
                  <c:v>742.09515380859375</c:v>
                </c:pt>
                <c:pt idx="21">
                  <c:v>740.66455078125</c:v>
                </c:pt>
                <c:pt idx="22">
                  <c:v>739.39251708984375</c:v>
                </c:pt>
                <c:pt idx="23">
                  <c:v>739.3914794921875</c:v>
                </c:pt>
                <c:pt idx="24">
                  <c:v>739.391357421875</c:v>
                </c:pt>
                <c:pt idx="25">
                  <c:v>739.391357421875</c:v>
                </c:pt>
                <c:pt idx="26">
                  <c:v>739.391357421875</c:v>
                </c:pt>
                <c:pt idx="27">
                  <c:v>739.391357421875</c:v>
                </c:pt>
                <c:pt idx="28">
                  <c:v>739.39141845703125</c:v>
                </c:pt>
                <c:pt idx="29">
                  <c:v>739.25634765625</c:v>
                </c:pt>
                <c:pt idx="30">
                  <c:v>739.25628662109375</c:v>
                </c:pt>
                <c:pt idx="31">
                  <c:v>739.25628662109375</c:v>
                </c:pt>
                <c:pt idx="32">
                  <c:v>739.25628662109375</c:v>
                </c:pt>
                <c:pt idx="33">
                  <c:v>739.25634765625</c:v>
                </c:pt>
                <c:pt idx="34">
                  <c:v>739.25640869140625</c:v>
                </c:pt>
                <c:pt idx="35">
                  <c:v>739.25634765625</c:v>
                </c:pt>
                <c:pt idx="36">
                  <c:v>739.25640869140625</c:v>
                </c:pt>
                <c:pt idx="37">
                  <c:v>739.25634765625</c:v>
                </c:pt>
                <c:pt idx="38">
                  <c:v>739.25616455078125</c:v>
                </c:pt>
                <c:pt idx="39">
                  <c:v>739.25616455078125</c:v>
                </c:pt>
                <c:pt idx="40">
                  <c:v>739.2562255859375</c:v>
                </c:pt>
                <c:pt idx="41">
                  <c:v>739.25616455078125</c:v>
                </c:pt>
                <c:pt idx="42">
                  <c:v>739.256103515625</c:v>
                </c:pt>
                <c:pt idx="43">
                  <c:v>739.25604248046875</c:v>
                </c:pt>
                <c:pt idx="44">
                  <c:v>739.255859375</c:v>
                </c:pt>
                <c:pt idx="45">
                  <c:v>739.25579833984375</c:v>
                </c:pt>
                <c:pt idx="46">
                  <c:v>739.255859375</c:v>
                </c:pt>
                <c:pt idx="47">
                  <c:v>739.2557373046875</c:v>
                </c:pt>
                <c:pt idx="48">
                  <c:v>739.25579833984375</c:v>
                </c:pt>
                <c:pt idx="49">
                  <c:v>739.25579833984375</c:v>
                </c:pt>
                <c:pt idx="50">
                  <c:v>739.25579833984375</c:v>
                </c:pt>
                <c:pt idx="51">
                  <c:v>739.25579833984375</c:v>
                </c:pt>
                <c:pt idx="52">
                  <c:v>739.2557373046875</c:v>
                </c:pt>
                <c:pt idx="53">
                  <c:v>739.2557373046875</c:v>
                </c:pt>
                <c:pt idx="54">
                  <c:v>739.2557373046875</c:v>
                </c:pt>
                <c:pt idx="55">
                  <c:v>739.255615234375</c:v>
                </c:pt>
                <c:pt idx="56">
                  <c:v>739.255615234375</c:v>
                </c:pt>
                <c:pt idx="57">
                  <c:v>739.255615234375</c:v>
                </c:pt>
                <c:pt idx="58">
                  <c:v>739.255615234375</c:v>
                </c:pt>
                <c:pt idx="59">
                  <c:v>739.2554931640625</c:v>
                </c:pt>
                <c:pt idx="60">
                  <c:v>739.2554931640625</c:v>
                </c:pt>
                <c:pt idx="61">
                  <c:v>739.25543212890625</c:v>
                </c:pt>
                <c:pt idx="62">
                  <c:v>739.25543212890625</c:v>
                </c:pt>
                <c:pt idx="63">
                  <c:v>739.25543212890625</c:v>
                </c:pt>
                <c:pt idx="64">
                  <c:v>739.25543212890625</c:v>
                </c:pt>
                <c:pt idx="65">
                  <c:v>739.25537109375</c:v>
                </c:pt>
                <c:pt idx="66">
                  <c:v>739.25537109375</c:v>
                </c:pt>
                <c:pt idx="67">
                  <c:v>739.25543212890625</c:v>
                </c:pt>
                <c:pt idx="68">
                  <c:v>739.25531005859375</c:v>
                </c:pt>
                <c:pt idx="69">
                  <c:v>739.25518798828125</c:v>
                </c:pt>
                <c:pt idx="70">
                  <c:v>739.25518798828125</c:v>
                </c:pt>
                <c:pt idx="71">
                  <c:v>739.25518798828125</c:v>
                </c:pt>
                <c:pt idx="72">
                  <c:v>739.255126953125</c:v>
                </c:pt>
                <c:pt idx="73">
                  <c:v>739.25518798828125</c:v>
                </c:pt>
                <c:pt idx="74">
                  <c:v>739.2550048828125</c:v>
                </c:pt>
                <c:pt idx="75">
                  <c:v>739.2550048828125</c:v>
                </c:pt>
                <c:pt idx="76">
                  <c:v>739.255126953125</c:v>
                </c:pt>
                <c:pt idx="77">
                  <c:v>739.25506591796875</c:v>
                </c:pt>
                <c:pt idx="78">
                  <c:v>739.2550048828125</c:v>
                </c:pt>
                <c:pt idx="79">
                  <c:v>739.2550048828125</c:v>
                </c:pt>
                <c:pt idx="80">
                  <c:v>739.255126953125</c:v>
                </c:pt>
                <c:pt idx="81">
                  <c:v>739.25506591796875</c:v>
                </c:pt>
                <c:pt idx="82">
                  <c:v>739.25506591796875</c:v>
                </c:pt>
                <c:pt idx="83">
                  <c:v>739.255126953125</c:v>
                </c:pt>
                <c:pt idx="84">
                  <c:v>739.25518798828125</c:v>
                </c:pt>
                <c:pt idx="85">
                  <c:v>739.255126953125</c:v>
                </c:pt>
                <c:pt idx="86">
                  <c:v>739.25506591796875</c:v>
                </c:pt>
                <c:pt idx="87">
                  <c:v>739.25506591796875</c:v>
                </c:pt>
                <c:pt idx="88">
                  <c:v>739.25506591796875</c:v>
                </c:pt>
                <c:pt idx="89">
                  <c:v>739.255126953125</c:v>
                </c:pt>
                <c:pt idx="90">
                  <c:v>739.25518798828125</c:v>
                </c:pt>
                <c:pt idx="91">
                  <c:v>739.255126953125</c:v>
                </c:pt>
                <c:pt idx="92">
                  <c:v>739.25506591796875</c:v>
                </c:pt>
                <c:pt idx="93">
                  <c:v>739.255126953125</c:v>
                </c:pt>
                <c:pt idx="94">
                  <c:v>739.255126953125</c:v>
                </c:pt>
                <c:pt idx="95">
                  <c:v>739.25506591796875</c:v>
                </c:pt>
                <c:pt idx="96">
                  <c:v>739.255126953125</c:v>
                </c:pt>
                <c:pt idx="97">
                  <c:v>739.25518798828125</c:v>
                </c:pt>
                <c:pt idx="98">
                  <c:v>739.255126953125</c:v>
                </c:pt>
                <c:pt idx="99">
                  <c:v>739.2550048828125</c:v>
                </c:pt>
                <c:pt idx="100">
                  <c:v>739.255126953125</c:v>
                </c:pt>
                <c:pt idx="101">
                  <c:v>739.25518798828125</c:v>
                </c:pt>
                <c:pt idx="102">
                  <c:v>739.25506591796875</c:v>
                </c:pt>
                <c:pt idx="103">
                  <c:v>739.25506591796875</c:v>
                </c:pt>
                <c:pt idx="104">
                  <c:v>739.255126953125</c:v>
                </c:pt>
                <c:pt idx="105">
                  <c:v>739.25531005859375</c:v>
                </c:pt>
                <c:pt idx="106">
                  <c:v>739.25537109375</c:v>
                </c:pt>
                <c:pt idx="107">
                  <c:v>739.25531005859375</c:v>
                </c:pt>
                <c:pt idx="108">
                  <c:v>739.25537109375</c:v>
                </c:pt>
                <c:pt idx="109">
                  <c:v>739.25543212890625</c:v>
                </c:pt>
                <c:pt idx="110">
                  <c:v>739.25537109375</c:v>
                </c:pt>
                <c:pt idx="111">
                  <c:v>739.25543212890625</c:v>
                </c:pt>
                <c:pt idx="112">
                  <c:v>739.2554931640625</c:v>
                </c:pt>
                <c:pt idx="113">
                  <c:v>739.25543212890625</c:v>
                </c:pt>
                <c:pt idx="114">
                  <c:v>739.25537109375</c:v>
                </c:pt>
                <c:pt idx="115">
                  <c:v>739.25537109375</c:v>
                </c:pt>
                <c:pt idx="116">
                  <c:v>739.25543212890625</c:v>
                </c:pt>
                <c:pt idx="117">
                  <c:v>739.25537109375</c:v>
                </c:pt>
                <c:pt idx="118">
                  <c:v>739.25531005859375</c:v>
                </c:pt>
                <c:pt idx="119">
                  <c:v>739.2552490234375</c:v>
                </c:pt>
                <c:pt idx="120">
                  <c:v>739.2552490234375</c:v>
                </c:pt>
                <c:pt idx="121">
                  <c:v>739.25518798828125</c:v>
                </c:pt>
                <c:pt idx="122">
                  <c:v>739.255126953125</c:v>
                </c:pt>
                <c:pt idx="123">
                  <c:v>739.255126953125</c:v>
                </c:pt>
                <c:pt idx="124">
                  <c:v>739.25506591796875</c:v>
                </c:pt>
                <c:pt idx="125">
                  <c:v>739.2550048828125</c:v>
                </c:pt>
                <c:pt idx="126">
                  <c:v>739.255126953125</c:v>
                </c:pt>
                <c:pt idx="127">
                  <c:v>739.255126953125</c:v>
                </c:pt>
                <c:pt idx="128">
                  <c:v>739.25506591796875</c:v>
                </c:pt>
                <c:pt idx="129">
                  <c:v>739.255126953125</c:v>
                </c:pt>
                <c:pt idx="130">
                  <c:v>739.2552490234375</c:v>
                </c:pt>
                <c:pt idx="131">
                  <c:v>739.25518798828125</c:v>
                </c:pt>
                <c:pt idx="132">
                  <c:v>739.255126953125</c:v>
                </c:pt>
                <c:pt idx="133">
                  <c:v>739.25518798828125</c:v>
                </c:pt>
                <c:pt idx="134">
                  <c:v>739.2552490234375</c:v>
                </c:pt>
                <c:pt idx="135">
                  <c:v>739.25518798828125</c:v>
                </c:pt>
                <c:pt idx="136">
                  <c:v>739.25506591796875</c:v>
                </c:pt>
                <c:pt idx="137">
                  <c:v>739.2550048828125</c:v>
                </c:pt>
                <c:pt idx="138">
                  <c:v>739.2550048828125</c:v>
                </c:pt>
                <c:pt idx="139">
                  <c:v>739.2550048828125</c:v>
                </c:pt>
                <c:pt idx="140">
                  <c:v>739.25506591796875</c:v>
                </c:pt>
                <c:pt idx="141">
                  <c:v>739.2550048828125</c:v>
                </c:pt>
                <c:pt idx="142">
                  <c:v>739.25506591796875</c:v>
                </c:pt>
                <c:pt idx="143">
                  <c:v>739.25518798828125</c:v>
                </c:pt>
                <c:pt idx="144">
                  <c:v>739.2552490234375</c:v>
                </c:pt>
                <c:pt idx="145">
                  <c:v>739.25518798828125</c:v>
                </c:pt>
                <c:pt idx="146">
                  <c:v>739.255126953125</c:v>
                </c:pt>
                <c:pt idx="147">
                  <c:v>739.25518798828125</c:v>
                </c:pt>
                <c:pt idx="148">
                  <c:v>739.25518798828125</c:v>
                </c:pt>
                <c:pt idx="149">
                  <c:v>739.255126953125</c:v>
                </c:pt>
                <c:pt idx="150">
                  <c:v>739.25518798828125</c:v>
                </c:pt>
                <c:pt idx="151">
                  <c:v>739.25518798828125</c:v>
                </c:pt>
                <c:pt idx="152">
                  <c:v>739.255126953125</c:v>
                </c:pt>
                <c:pt idx="153">
                  <c:v>739.25506591796875</c:v>
                </c:pt>
                <c:pt idx="154">
                  <c:v>739.25506591796875</c:v>
                </c:pt>
                <c:pt idx="155">
                  <c:v>739.255126953125</c:v>
                </c:pt>
                <c:pt idx="156">
                  <c:v>739.25518798828125</c:v>
                </c:pt>
                <c:pt idx="157">
                  <c:v>739.25506591796875</c:v>
                </c:pt>
                <c:pt idx="158">
                  <c:v>739.25506591796875</c:v>
                </c:pt>
                <c:pt idx="159">
                  <c:v>739.2550048828125</c:v>
                </c:pt>
                <c:pt idx="160">
                  <c:v>739.25494384765625</c:v>
                </c:pt>
                <c:pt idx="161">
                  <c:v>739.2548828125</c:v>
                </c:pt>
                <c:pt idx="162">
                  <c:v>739.2548828125</c:v>
                </c:pt>
                <c:pt idx="163">
                  <c:v>739.2548828125</c:v>
                </c:pt>
                <c:pt idx="164">
                  <c:v>739.25494384765625</c:v>
                </c:pt>
                <c:pt idx="165">
                  <c:v>739.2548828125</c:v>
                </c:pt>
                <c:pt idx="166">
                  <c:v>739.2550048828125</c:v>
                </c:pt>
                <c:pt idx="167">
                  <c:v>739.25494384765625</c:v>
                </c:pt>
                <c:pt idx="168">
                  <c:v>739.25506591796875</c:v>
                </c:pt>
                <c:pt idx="169">
                  <c:v>739.2550048828125</c:v>
                </c:pt>
                <c:pt idx="170">
                  <c:v>739.25506591796875</c:v>
                </c:pt>
                <c:pt idx="171">
                  <c:v>739.2552490234375</c:v>
                </c:pt>
                <c:pt idx="172">
                  <c:v>739.25531005859375</c:v>
                </c:pt>
                <c:pt idx="173">
                  <c:v>739.25537109375</c:v>
                </c:pt>
                <c:pt idx="174">
                  <c:v>739.25531005859375</c:v>
                </c:pt>
                <c:pt idx="175">
                  <c:v>739.25531005859375</c:v>
                </c:pt>
                <c:pt idx="176">
                  <c:v>739.2552490234375</c:v>
                </c:pt>
                <c:pt idx="177">
                  <c:v>739.2552490234375</c:v>
                </c:pt>
                <c:pt idx="178">
                  <c:v>739.25518798828125</c:v>
                </c:pt>
                <c:pt idx="179">
                  <c:v>739.25518798828125</c:v>
                </c:pt>
                <c:pt idx="180">
                  <c:v>739.25518798828125</c:v>
                </c:pt>
                <c:pt idx="181">
                  <c:v>739.25518798828125</c:v>
                </c:pt>
                <c:pt idx="182">
                  <c:v>739.2552490234375</c:v>
                </c:pt>
                <c:pt idx="183">
                  <c:v>739.25531005859375</c:v>
                </c:pt>
                <c:pt idx="184">
                  <c:v>739.2554931640625</c:v>
                </c:pt>
                <c:pt idx="185">
                  <c:v>739.2554931640625</c:v>
                </c:pt>
                <c:pt idx="186">
                  <c:v>739.25543212890625</c:v>
                </c:pt>
                <c:pt idx="187">
                  <c:v>739.25537109375</c:v>
                </c:pt>
                <c:pt idx="188">
                  <c:v>739.25543212890625</c:v>
                </c:pt>
                <c:pt idx="189">
                  <c:v>739.25537109375</c:v>
                </c:pt>
                <c:pt idx="190">
                  <c:v>739.25531005859375</c:v>
                </c:pt>
                <c:pt idx="191">
                  <c:v>739.25537109375</c:v>
                </c:pt>
                <c:pt idx="192">
                  <c:v>739.25537109375</c:v>
                </c:pt>
                <c:pt idx="193">
                  <c:v>739.25543212890625</c:v>
                </c:pt>
                <c:pt idx="194">
                  <c:v>739.2554931640625</c:v>
                </c:pt>
                <c:pt idx="195">
                  <c:v>739.25543212890625</c:v>
                </c:pt>
                <c:pt idx="196">
                  <c:v>739.25543212890625</c:v>
                </c:pt>
                <c:pt idx="197">
                  <c:v>739.25543212890625</c:v>
                </c:pt>
                <c:pt idx="198">
                  <c:v>739.25531005859375</c:v>
                </c:pt>
                <c:pt idx="199">
                  <c:v>739.25531005859375</c:v>
                </c:pt>
                <c:pt idx="200">
                  <c:v>739.25524902343705</c:v>
                </c:pt>
              </c:numCache>
            </c:numRef>
          </c:yVal>
          <c:smooth val="1"/>
          <c:extLst>
            <c:ext xmlns:c16="http://schemas.microsoft.com/office/drawing/2014/chart" uri="{C3380CC4-5D6E-409C-BE32-E72D297353CC}">
              <c16:uniqueId val="{00000000-5247-4A46-89DF-FB29F805AF81}"/>
            </c:ext>
          </c:extLst>
        </c:ser>
        <c:ser>
          <c:idx val="2"/>
          <c:order val="1"/>
          <c:tx>
            <c:strRef>
              <c:f>Sheet1!$O$2</c:f>
              <c:strCache>
                <c:ptCount val="1"/>
                <c:pt idx="0">
                  <c:v>v(m/s) CFRP</c:v>
                </c:pt>
              </c:strCache>
            </c:strRef>
          </c:tx>
          <c:spPr>
            <a:ln w="19050" cap="rnd">
              <a:solidFill>
                <a:schemeClr val="accent3"/>
              </a:solidFill>
              <a:round/>
            </a:ln>
            <a:effectLst/>
          </c:spPr>
          <c:marker>
            <c:symbol val="none"/>
          </c:marker>
          <c:xVal>
            <c:numRef>
              <c:f>Sheet1!$M$3:$M$203</c:f>
              <c:numCache>
                <c:formatCode>General</c:formatCode>
                <c:ptCount val="201"/>
                <c:pt idx="0">
                  <c:v>0</c:v>
                </c:pt>
                <c:pt idx="1">
                  <c:v>1.697254367172718E-3</c:v>
                </c:pt>
                <c:pt idx="2">
                  <c:v>3.3621690236032009E-3</c:v>
                </c:pt>
                <c:pt idx="3">
                  <c:v>4.6121552586555481E-3</c:v>
                </c:pt>
                <c:pt idx="4">
                  <c:v>6.2784096226096153E-3</c:v>
                </c:pt>
                <c:pt idx="5">
                  <c:v>7.5259036384522915E-3</c:v>
                </c:pt>
                <c:pt idx="6">
                  <c:v>9.1599710285663605E-3</c:v>
                </c:pt>
                <c:pt idx="7">
                  <c:v>1.0813715867698193E-2</c:v>
                </c:pt>
                <c:pt idx="8">
                  <c:v>1.2053222395479679E-2</c:v>
                </c:pt>
                <c:pt idx="9">
                  <c:v>1.3701795600354671E-2</c:v>
                </c:pt>
                <c:pt idx="10">
                  <c:v>1.5338861383497715E-2</c:v>
                </c:pt>
                <c:pt idx="11">
                  <c:v>1.6567662358283997E-2</c:v>
                </c:pt>
                <c:pt idx="12">
                  <c:v>1.8184622749686241E-2</c:v>
                </c:pt>
                <c:pt idx="13">
                  <c:v>1.9808769226074219E-2</c:v>
                </c:pt>
                <c:pt idx="14">
                  <c:v>2.1026851609349251E-2</c:v>
                </c:pt>
                <c:pt idx="15">
                  <c:v>2.264874055981636E-2</c:v>
                </c:pt>
                <c:pt idx="16">
                  <c:v>2.4177895858883858E-2</c:v>
                </c:pt>
                <c:pt idx="17">
                  <c:v>2.575470507144928E-2</c:v>
                </c:pt>
                <c:pt idx="18">
                  <c:v>2.7334107086062431E-2</c:v>
                </c:pt>
                <c:pt idx="19">
                  <c:v>2.8562083840370178E-2</c:v>
                </c:pt>
                <c:pt idx="20">
                  <c:v>3.0199194326996803E-2</c:v>
                </c:pt>
                <c:pt idx="21">
                  <c:v>3.1816408038139343E-2</c:v>
                </c:pt>
                <c:pt idx="22">
                  <c:v>3.3037830144166946E-2</c:v>
                </c:pt>
                <c:pt idx="23">
                  <c:v>3.4665454179048538E-2</c:v>
                </c:pt>
                <c:pt idx="24">
                  <c:v>3.628356009721756E-2</c:v>
                </c:pt>
                <c:pt idx="25">
                  <c:v>3.7842843681573868E-2</c:v>
                </c:pt>
                <c:pt idx="26">
                  <c:v>3.9278373122215271E-2</c:v>
                </c:pt>
                <c:pt idx="27">
                  <c:v>4.0699709206819534E-2</c:v>
                </c:pt>
                <c:pt idx="28">
                  <c:v>4.2314972728490829E-2</c:v>
                </c:pt>
                <c:pt idx="29">
                  <c:v>4.3828677386045456E-2</c:v>
                </c:pt>
                <c:pt idx="30">
                  <c:v>4.5108921825885773E-2</c:v>
                </c:pt>
                <c:pt idx="31">
                  <c:v>4.6628892421722412E-2</c:v>
                </c:pt>
                <c:pt idx="32">
                  <c:v>4.8216037452220917E-2</c:v>
                </c:pt>
                <c:pt idx="33">
                  <c:v>4.9518700689077377E-2</c:v>
                </c:pt>
                <c:pt idx="34">
                  <c:v>5.1183350384235382E-2</c:v>
                </c:pt>
                <c:pt idx="35">
                  <c:v>5.2506435662508011E-2</c:v>
                </c:pt>
                <c:pt idx="36">
                  <c:v>5.4001197218894958E-2</c:v>
                </c:pt>
                <c:pt idx="37">
                  <c:v>5.5646572262048721E-2</c:v>
                </c:pt>
                <c:pt idx="38">
                  <c:v>5.7183776050806046E-2</c:v>
                </c:pt>
                <c:pt idx="39">
                  <c:v>5.8626547455787659E-2</c:v>
                </c:pt>
                <c:pt idx="40">
                  <c:v>6.021391972899437E-2</c:v>
                </c:pt>
                <c:pt idx="41">
                  <c:v>6.1698619276285172E-2</c:v>
                </c:pt>
                <c:pt idx="42">
                  <c:v>6.3023403286933899E-2</c:v>
                </c:pt>
                <c:pt idx="43">
                  <c:v>6.4588025212287903E-2</c:v>
                </c:pt>
                <c:pt idx="44">
                  <c:v>6.6118568181991577E-2</c:v>
                </c:pt>
                <c:pt idx="45">
                  <c:v>6.7580521106719971E-2</c:v>
                </c:pt>
                <c:pt idx="46">
                  <c:v>6.9032244384288788E-2</c:v>
                </c:pt>
                <c:pt idx="47">
                  <c:v>7.0533789694309235E-2</c:v>
                </c:pt>
                <c:pt idx="48">
                  <c:v>7.211332768201828E-2</c:v>
                </c:pt>
                <c:pt idx="49">
                  <c:v>7.3610782623291016E-2</c:v>
                </c:pt>
                <c:pt idx="50">
                  <c:v>7.5202994048595428E-2</c:v>
                </c:pt>
                <c:pt idx="51">
                  <c:v>7.6667509973049164E-2</c:v>
                </c:pt>
                <c:pt idx="52">
                  <c:v>7.8193873167037964E-2</c:v>
                </c:pt>
                <c:pt idx="53">
                  <c:v>7.9545319080352783E-2</c:v>
                </c:pt>
                <c:pt idx="54">
                  <c:v>8.1060647964477539E-2</c:v>
                </c:pt>
                <c:pt idx="55">
                  <c:v>8.2620657980442047E-2</c:v>
                </c:pt>
                <c:pt idx="56">
                  <c:v>8.4044955670833588E-2</c:v>
                </c:pt>
                <c:pt idx="57">
                  <c:v>8.5538610816001892E-2</c:v>
                </c:pt>
                <c:pt idx="58">
                  <c:v>8.7097190320491791E-2</c:v>
                </c:pt>
                <c:pt idx="59">
                  <c:v>8.8575050234794617E-2</c:v>
                </c:pt>
                <c:pt idx="60">
                  <c:v>9.0113647282123566E-2</c:v>
                </c:pt>
                <c:pt idx="61">
                  <c:v>9.157843142747879E-2</c:v>
                </c:pt>
                <c:pt idx="62">
                  <c:v>9.3158528208732605E-2</c:v>
                </c:pt>
                <c:pt idx="63">
                  <c:v>9.473671019077301E-2</c:v>
                </c:pt>
                <c:pt idx="64">
                  <c:v>9.6005544066429138E-2</c:v>
                </c:pt>
                <c:pt idx="65">
                  <c:v>9.7501195967197418E-2</c:v>
                </c:pt>
                <c:pt idx="66">
                  <c:v>9.910082072019577E-2</c:v>
                </c:pt>
                <c:pt idx="67">
                  <c:v>0.10056797415018082</c:v>
                </c:pt>
                <c:pt idx="68">
                  <c:v>0.102061927318573</c:v>
                </c:pt>
                <c:pt idx="69">
                  <c:v>0.10372055321931839</c:v>
                </c:pt>
                <c:pt idx="70">
                  <c:v>0.10527823865413666</c:v>
                </c:pt>
                <c:pt idx="71">
                  <c:v>0.10663731396198273</c:v>
                </c:pt>
                <c:pt idx="72">
                  <c:v>0.10801666229963303</c:v>
                </c:pt>
                <c:pt idx="73">
                  <c:v>0.10974410176277161</c:v>
                </c:pt>
                <c:pt idx="74">
                  <c:v>0.11122136563062668</c:v>
                </c:pt>
                <c:pt idx="75">
                  <c:v>0.11273058503866196</c:v>
                </c:pt>
                <c:pt idx="76">
                  <c:v>0.11417116969823837</c:v>
                </c:pt>
                <c:pt idx="77">
                  <c:v>0.11559579521417618</c:v>
                </c:pt>
                <c:pt idx="78">
                  <c:v>0.11702965945005417</c:v>
                </c:pt>
                <c:pt idx="79">
                  <c:v>0.11852719634771347</c:v>
                </c:pt>
                <c:pt idx="80">
                  <c:v>0.12032139301300049</c:v>
                </c:pt>
                <c:pt idx="81">
                  <c:v>0.12177730351686478</c:v>
                </c:pt>
                <c:pt idx="82">
                  <c:v>0.12329034507274628</c:v>
                </c:pt>
                <c:pt idx="83">
                  <c:v>0.12480311095714569</c:v>
                </c:pt>
                <c:pt idx="84">
                  <c:v>0.12633047997951508</c:v>
                </c:pt>
                <c:pt idx="85">
                  <c:v>0.12787419557571411</c:v>
                </c:pt>
                <c:pt idx="86">
                  <c:v>0.12903957068920135</c:v>
                </c:pt>
                <c:pt idx="87">
                  <c:v>0.13059355318546295</c:v>
                </c:pt>
                <c:pt idx="88">
                  <c:v>0.13213247060775757</c:v>
                </c:pt>
                <c:pt idx="89">
                  <c:v>0.13367383182048798</c:v>
                </c:pt>
                <c:pt idx="90">
                  <c:v>0.1352049857378006</c:v>
                </c:pt>
                <c:pt idx="91">
                  <c:v>0.13672991096973419</c:v>
                </c:pt>
                <c:pt idx="92">
                  <c:v>0.13825520873069763</c:v>
                </c:pt>
                <c:pt idx="93">
                  <c:v>0.13978727161884308</c:v>
                </c:pt>
                <c:pt idx="94">
                  <c:v>0.14131878316402435</c:v>
                </c:pt>
                <c:pt idx="95">
                  <c:v>0.14284625649452209</c:v>
                </c:pt>
                <c:pt idx="96">
                  <c:v>0.14437146484851837</c:v>
                </c:pt>
                <c:pt idx="97">
                  <c:v>0.14550207555294037</c:v>
                </c:pt>
                <c:pt idx="98">
                  <c:v>0.14700736105442047</c:v>
                </c:pt>
                <c:pt idx="99">
                  <c:v>0.14852990210056305</c:v>
                </c:pt>
                <c:pt idx="100">
                  <c:v>0.15004807710647583</c:v>
                </c:pt>
                <c:pt idx="101">
                  <c:v>0.15156592428684235</c:v>
                </c:pt>
                <c:pt idx="102">
                  <c:v>0.15308031439781189</c:v>
                </c:pt>
                <c:pt idx="103">
                  <c:v>0.15457946062088013</c:v>
                </c:pt>
                <c:pt idx="104">
                  <c:v>0.15607945621013641</c:v>
                </c:pt>
                <c:pt idx="105">
                  <c:v>0.15758796036243439</c:v>
                </c:pt>
                <c:pt idx="106">
                  <c:v>0.15909311175346375</c:v>
                </c:pt>
                <c:pt idx="107">
                  <c:v>0.16059991717338562</c:v>
                </c:pt>
                <c:pt idx="108">
                  <c:v>0.16211944818496704</c:v>
                </c:pt>
                <c:pt idx="109">
                  <c:v>0.16363914310932159</c:v>
                </c:pt>
                <c:pt idx="110">
                  <c:v>0.16515322029590607</c:v>
                </c:pt>
                <c:pt idx="111">
                  <c:v>0.16666537523269653</c:v>
                </c:pt>
                <c:pt idx="112">
                  <c:v>0.16817833483219147</c:v>
                </c:pt>
                <c:pt idx="113">
                  <c:v>0.16967827081680298</c:v>
                </c:pt>
                <c:pt idx="114">
                  <c:v>0.17115244269371033</c:v>
                </c:pt>
                <c:pt idx="115">
                  <c:v>0.17260247468948364</c:v>
                </c:pt>
                <c:pt idx="116">
                  <c:v>0.17402657866477966</c:v>
                </c:pt>
                <c:pt idx="117">
                  <c:v>0.17576830089092255</c:v>
                </c:pt>
                <c:pt idx="118">
                  <c:v>0.17712987959384918</c:v>
                </c:pt>
                <c:pt idx="119">
                  <c:v>0.17879180610179901</c:v>
                </c:pt>
                <c:pt idx="120">
                  <c:v>0.18008793890476227</c:v>
                </c:pt>
                <c:pt idx="121">
                  <c:v>0.18166467547416687</c:v>
                </c:pt>
                <c:pt idx="122">
                  <c:v>0.18319076299667358</c:v>
                </c:pt>
                <c:pt idx="123">
                  <c:v>0.1846642941236496</c:v>
                </c:pt>
                <c:pt idx="124">
                  <c:v>0.18608485162258148</c:v>
                </c:pt>
                <c:pt idx="125">
                  <c:v>0.18773820996284485</c:v>
                </c:pt>
                <c:pt idx="126">
                  <c:v>0.18906661868095398</c:v>
                </c:pt>
                <c:pt idx="127">
                  <c:v>0.19063402712345123</c:v>
                </c:pt>
                <c:pt idx="128">
                  <c:v>0.1921999454498291</c:v>
                </c:pt>
                <c:pt idx="129">
                  <c:v>0.19372713565826416</c:v>
                </c:pt>
                <c:pt idx="130">
                  <c:v>0.1952216625213623</c:v>
                </c:pt>
                <c:pt idx="131">
                  <c:v>0.19668912887573242</c:v>
                </c:pt>
                <c:pt idx="132">
                  <c:v>0.19813287258148193</c:v>
                </c:pt>
                <c:pt idx="133">
                  <c:v>0.19952856004238129</c:v>
                </c:pt>
                <c:pt idx="134">
                  <c:v>0.20107445120811462</c:v>
                </c:pt>
                <c:pt idx="135">
                  <c:v>0.20257209241390228</c:v>
                </c:pt>
                <c:pt idx="136">
                  <c:v>0.20401069521903992</c:v>
                </c:pt>
                <c:pt idx="137">
                  <c:v>0.2055719792842865</c:v>
                </c:pt>
                <c:pt idx="138">
                  <c:v>0.20704007148742676</c:v>
                </c:pt>
                <c:pt idx="139">
                  <c:v>0.20859481394290924</c:v>
                </c:pt>
                <c:pt idx="140">
                  <c:v>0.21003533899784088</c:v>
                </c:pt>
                <c:pt idx="141">
                  <c:v>0.21151265501976013</c:v>
                </c:pt>
                <c:pt idx="142">
                  <c:v>0.21302878856658936</c:v>
                </c:pt>
                <c:pt idx="143">
                  <c:v>0.21458958089351654</c:v>
                </c:pt>
                <c:pt idx="144">
                  <c:v>0.21611419320106506</c:v>
                </c:pt>
                <c:pt idx="145">
                  <c:v>0.21751867234706879</c:v>
                </c:pt>
                <c:pt idx="146">
                  <c:v>0.21908080577850342</c:v>
                </c:pt>
                <c:pt idx="147">
                  <c:v>0.2205936461687088</c:v>
                </c:pt>
                <c:pt idx="148">
                  <c:v>0.22201895713806152</c:v>
                </c:pt>
                <c:pt idx="149">
                  <c:v>0.22365029156208038</c:v>
                </c:pt>
                <c:pt idx="150">
                  <c:v>0.22502784430980682</c:v>
                </c:pt>
                <c:pt idx="151">
                  <c:v>0.22660604119300842</c:v>
                </c:pt>
                <c:pt idx="152">
                  <c:v>0.22808511555194855</c:v>
                </c:pt>
                <c:pt idx="153">
                  <c:v>0.22962887585163116</c:v>
                </c:pt>
                <c:pt idx="154">
                  <c:v>0.2310614287853241</c:v>
                </c:pt>
                <c:pt idx="155">
                  <c:v>0.23255856335163116</c:v>
                </c:pt>
                <c:pt idx="156">
                  <c:v>0.23412679135799408</c:v>
                </c:pt>
                <c:pt idx="157">
                  <c:v>0.23555955290794373</c:v>
                </c:pt>
                <c:pt idx="158">
                  <c:v>0.23704713582992554</c:v>
                </c:pt>
                <c:pt idx="159">
                  <c:v>0.23858463764190674</c:v>
                </c:pt>
                <c:pt idx="160">
                  <c:v>0.24016575515270233</c:v>
                </c:pt>
                <c:pt idx="161">
                  <c:v>0.24155028164386749</c:v>
                </c:pt>
                <c:pt idx="162">
                  <c:v>0.24319274723529816</c:v>
                </c:pt>
                <c:pt idx="163">
                  <c:v>0.2446177750825882</c:v>
                </c:pt>
                <c:pt idx="164">
                  <c:v>0.24605311453342438</c:v>
                </c:pt>
                <c:pt idx="165">
                  <c:v>0.24773435294628143</c:v>
                </c:pt>
                <c:pt idx="166">
                  <c:v>0.2491765022277832</c:v>
                </c:pt>
                <c:pt idx="167">
                  <c:v>0.2506164014339447</c:v>
                </c:pt>
                <c:pt idx="168">
                  <c:v>0.25205227732658386</c:v>
                </c:pt>
                <c:pt idx="169">
                  <c:v>0.25372257828712463</c:v>
                </c:pt>
                <c:pt idx="170">
                  <c:v>0.25515279173851013</c:v>
                </c:pt>
                <c:pt idx="171">
                  <c:v>0.25658634305000305</c:v>
                </c:pt>
                <c:pt idx="172">
                  <c:v>0.25802925229072571</c:v>
                </c:pt>
                <c:pt idx="173">
                  <c:v>0.25973296165466309</c:v>
                </c:pt>
                <c:pt idx="174">
                  <c:v>0.26121720671653748</c:v>
                </c:pt>
                <c:pt idx="175">
                  <c:v>0.26272749900817871</c:v>
                </c:pt>
                <c:pt idx="176">
                  <c:v>0.26400694251060486</c:v>
                </c:pt>
                <c:pt idx="177">
                  <c:v>0.26556611061096191</c:v>
                </c:pt>
                <c:pt idx="178">
                  <c:v>0.26714763045310974</c:v>
                </c:pt>
                <c:pt idx="179">
                  <c:v>0.2687457799911499</c:v>
                </c:pt>
                <c:pt idx="180">
                  <c:v>0.27008587121963501</c:v>
                </c:pt>
                <c:pt idx="181">
                  <c:v>0.27169942855834961</c:v>
                </c:pt>
                <c:pt idx="182">
                  <c:v>0.27304613590240479</c:v>
                </c:pt>
                <c:pt idx="183">
                  <c:v>0.27465921640396118</c:v>
                </c:pt>
                <c:pt idx="184">
                  <c:v>0.2762429416179657</c:v>
                </c:pt>
                <c:pt idx="185">
                  <c:v>0.27753791213035583</c:v>
                </c:pt>
                <c:pt idx="186">
                  <c:v>0.27907055616378784</c:v>
                </c:pt>
                <c:pt idx="187">
                  <c:v>0.28056955337524414</c:v>
                </c:pt>
                <c:pt idx="188">
                  <c:v>0.28203919529914856</c:v>
                </c:pt>
                <c:pt idx="189">
                  <c:v>0.28372693061828613</c:v>
                </c:pt>
                <c:pt idx="190">
                  <c:v>0.28515785932540894</c:v>
                </c:pt>
                <c:pt idx="191">
                  <c:v>0.28657743334770203</c:v>
                </c:pt>
                <c:pt idx="192">
                  <c:v>0.28822463750839233</c:v>
                </c:pt>
                <c:pt idx="193">
                  <c:v>0.28963202238082886</c:v>
                </c:pt>
                <c:pt idx="194">
                  <c:v>0.29103675484657288</c:v>
                </c:pt>
                <c:pt idx="195">
                  <c:v>0.29266941547393799</c:v>
                </c:pt>
                <c:pt idx="196">
                  <c:v>0.29406291246414185</c:v>
                </c:pt>
                <c:pt idx="197">
                  <c:v>0.29567024111747742</c:v>
                </c:pt>
                <c:pt idx="198">
                  <c:v>0.29721412062644958</c:v>
                </c:pt>
                <c:pt idx="199">
                  <c:v>0.29850676655769348</c:v>
                </c:pt>
                <c:pt idx="200">
                  <c:v>0.30000001192092896</c:v>
                </c:pt>
              </c:numCache>
            </c:numRef>
          </c:xVal>
          <c:yVal>
            <c:numRef>
              <c:f>Sheet1!$O$3:$O$203</c:f>
              <c:numCache>
                <c:formatCode>General</c:formatCode>
                <c:ptCount val="201"/>
                <c:pt idx="0">
                  <c:v>800</c:v>
                </c:pt>
                <c:pt idx="1">
                  <c:v>787.027587890625</c:v>
                </c:pt>
                <c:pt idx="2">
                  <c:v>783.4395751953125</c:v>
                </c:pt>
                <c:pt idx="3">
                  <c:v>780.36663818359375</c:v>
                </c:pt>
                <c:pt idx="4">
                  <c:v>774.07196044921875</c:v>
                </c:pt>
                <c:pt idx="5">
                  <c:v>771.86956787109375</c:v>
                </c:pt>
                <c:pt idx="6">
                  <c:v>769.37353515625</c:v>
                </c:pt>
                <c:pt idx="7">
                  <c:v>766.715576171875</c:v>
                </c:pt>
                <c:pt idx="8">
                  <c:v>764.71484375</c:v>
                </c:pt>
                <c:pt idx="9">
                  <c:v>762.015869140625</c:v>
                </c:pt>
                <c:pt idx="10">
                  <c:v>759.8548583984375</c:v>
                </c:pt>
                <c:pt idx="11">
                  <c:v>758.3939208984375</c:v>
                </c:pt>
                <c:pt idx="12">
                  <c:v>756.563232421875</c:v>
                </c:pt>
                <c:pt idx="13">
                  <c:v>754.74444580078125</c:v>
                </c:pt>
                <c:pt idx="14">
                  <c:v>753.4268798828125</c:v>
                </c:pt>
                <c:pt idx="15">
                  <c:v>751.86993408203125</c:v>
                </c:pt>
                <c:pt idx="16">
                  <c:v>750.508056640625</c:v>
                </c:pt>
                <c:pt idx="17">
                  <c:v>749.06854248046875</c:v>
                </c:pt>
                <c:pt idx="18">
                  <c:v>747.684326171875</c:v>
                </c:pt>
                <c:pt idx="19">
                  <c:v>746.68695068359375</c:v>
                </c:pt>
                <c:pt idx="20">
                  <c:v>745.2265625</c:v>
                </c:pt>
                <c:pt idx="21">
                  <c:v>744.619384765625</c:v>
                </c:pt>
                <c:pt idx="22">
                  <c:v>744.6192626953125</c:v>
                </c:pt>
                <c:pt idx="23">
                  <c:v>744.56829833984375</c:v>
                </c:pt>
                <c:pt idx="24">
                  <c:v>744.48577880859375</c:v>
                </c:pt>
                <c:pt idx="25">
                  <c:v>744.4473876953125</c:v>
                </c:pt>
                <c:pt idx="26">
                  <c:v>744.37811279296875</c:v>
                </c:pt>
                <c:pt idx="27">
                  <c:v>744.3779296875</c:v>
                </c:pt>
                <c:pt idx="28">
                  <c:v>744.37786865234375</c:v>
                </c:pt>
                <c:pt idx="29">
                  <c:v>744.191162109375</c:v>
                </c:pt>
                <c:pt idx="30">
                  <c:v>744.10028076171875</c:v>
                </c:pt>
                <c:pt idx="31">
                  <c:v>744.100341796875</c:v>
                </c:pt>
                <c:pt idx="32">
                  <c:v>744.10028076171875</c:v>
                </c:pt>
                <c:pt idx="33">
                  <c:v>744.10028076171875</c:v>
                </c:pt>
                <c:pt idx="34">
                  <c:v>744.10028076171875</c:v>
                </c:pt>
                <c:pt idx="35">
                  <c:v>744.100341796875</c:v>
                </c:pt>
                <c:pt idx="36">
                  <c:v>744.100341796875</c:v>
                </c:pt>
                <c:pt idx="37">
                  <c:v>744.10028076171875</c:v>
                </c:pt>
                <c:pt idx="38">
                  <c:v>744.10028076171875</c:v>
                </c:pt>
                <c:pt idx="39">
                  <c:v>744.1002197265625</c:v>
                </c:pt>
                <c:pt idx="40">
                  <c:v>744.10028076171875</c:v>
                </c:pt>
                <c:pt idx="41">
                  <c:v>744.10040283203125</c:v>
                </c:pt>
                <c:pt idx="42">
                  <c:v>744.100341796875</c:v>
                </c:pt>
                <c:pt idx="43">
                  <c:v>744.10009765625</c:v>
                </c:pt>
                <c:pt idx="44">
                  <c:v>744.09991455078125</c:v>
                </c:pt>
                <c:pt idx="45">
                  <c:v>744.0958251953125</c:v>
                </c:pt>
                <c:pt idx="46">
                  <c:v>744.095947265625</c:v>
                </c:pt>
                <c:pt idx="47">
                  <c:v>744.095947265625</c:v>
                </c:pt>
                <c:pt idx="48">
                  <c:v>744.095947265625</c:v>
                </c:pt>
                <c:pt idx="49">
                  <c:v>744.0958251953125</c:v>
                </c:pt>
                <c:pt idx="50">
                  <c:v>744.09576416015625</c:v>
                </c:pt>
                <c:pt idx="51">
                  <c:v>744.0958251953125</c:v>
                </c:pt>
                <c:pt idx="52">
                  <c:v>744.09600830078125</c:v>
                </c:pt>
                <c:pt idx="53">
                  <c:v>744.09600830078125</c:v>
                </c:pt>
                <c:pt idx="54">
                  <c:v>744.0960693359375</c:v>
                </c:pt>
                <c:pt idx="55">
                  <c:v>744.095947265625</c:v>
                </c:pt>
                <c:pt idx="56">
                  <c:v>744.09576416015625</c:v>
                </c:pt>
                <c:pt idx="57">
                  <c:v>744.095703125</c:v>
                </c:pt>
                <c:pt idx="58">
                  <c:v>744.0955810546875</c:v>
                </c:pt>
                <c:pt idx="59">
                  <c:v>744.09552001953125</c:v>
                </c:pt>
                <c:pt idx="60">
                  <c:v>744.09539794921875</c:v>
                </c:pt>
                <c:pt idx="61">
                  <c:v>744.09552001953125</c:v>
                </c:pt>
                <c:pt idx="62">
                  <c:v>744.09564208984375</c:v>
                </c:pt>
                <c:pt idx="63">
                  <c:v>744.0955810546875</c:v>
                </c:pt>
                <c:pt idx="64">
                  <c:v>744.0955810546875</c:v>
                </c:pt>
                <c:pt idx="65">
                  <c:v>744.0955810546875</c:v>
                </c:pt>
                <c:pt idx="66">
                  <c:v>744.09552001953125</c:v>
                </c:pt>
                <c:pt idx="67">
                  <c:v>744.0955810546875</c:v>
                </c:pt>
                <c:pt idx="68">
                  <c:v>744.095458984375</c:v>
                </c:pt>
                <c:pt idx="69">
                  <c:v>744.095458984375</c:v>
                </c:pt>
                <c:pt idx="70">
                  <c:v>744.09552001953125</c:v>
                </c:pt>
                <c:pt idx="71">
                  <c:v>744.09539794921875</c:v>
                </c:pt>
                <c:pt idx="72">
                  <c:v>744.0953369140625</c:v>
                </c:pt>
                <c:pt idx="73">
                  <c:v>744.095458984375</c:v>
                </c:pt>
                <c:pt idx="74">
                  <c:v>744.09539794921875</c:v>
                </c:pt>
                <c:pt idx="75">
                  <c:v>744.0953369140625</c:v>
                </c:pt>
                <c:pt idx="76">
                  <c:v>744.09539794921875</c:v>
                </c:pt>
                <c:pt idx="77">
                  <c:v>744.09552001953125</c:v>
                </c:pt>
                <c:pt idx="78">
                  <c:v>744.09552001953125</c:v>
                </c:pt>
                <c:pt idx="79">
                  <c:v>744.09552001953125</c:v>
                </c:pt>
                <c:pt idx="80">
                  <c:v>744.0955810546875</c:v>
                </c:pt>
                <c:pt idx="81">
                  <c:v>744.09564208984375</c:v>
                </c:pt>
                <c:pt idx="82">
                  <c:v>744.0955810546875</c:v>
                </c:pt>
                <c:pt idx="83">
                  <c:v>744.095703125</c:v>
                </c:pt>
                <c:pt idx="84">
                  <c:v>744.095703125</c:v>
                </c:pt>
                <c:pt idx="85">
                  <c:v>744.09576416015625</c:v>
                </c:pt>
                <c:pt idx="86">
                  <c:v>744.09576416015625</c:v>
                </c:pt>
                <c:pt idx="87">
                  <c:v>744.0958251953125</c:v>
                </c:pt>
                <c:pt idx="88">
                  <c:v>744.0958251953125</c:v>
                </c:pt>
                <c:pt idx="89">
                  <c:v>744.09576416015625</c:v>
                </c:pt>
                <c:pt idx="90">
                  <c:v>744.095703125</c:v>
                </c:pt>
                <c:pt idx="91">
                  <c:v>744.095703125</c:v>
                </c:pt>
                <c:pt idx="92">
                  <c:v>744.09564208984375</c:v>
                </c:pt>
                <c:pt idx="93">
                  <c:v>744.09564208984375</c:v>
                </c:pt>
                <c:pt idx="94">
                  <c:v>744.09564208984375</c:v>
                </c:pt>
                <c:pt idx="95">
                  <c:v>744.095458984375</c:v>
                </c:pt>
                <c:pt idx="96">
                  <c:v>744.0955810546875</c:v>
                </c:pt>
                <c:pt idx="97">
                  <c:v>744.09552001953125</c:v>
                </c:pt>
                <c:pt idx="98">
                  <c:v>744.09552001953125</c:v>
                </c:pt>
                <c:pt idx="99">
                  <c:v>744.0953369140625</c:v>
                </c:pt>
                <c:pt idx="100">
                  <c:v>744.0953369140625</c:v>
                </c:pt>
                <c:pt idx="101">
                  <c:v>744.09527587890625</c:v>
                </c:pt>
                <c:pt idx="102">
                  <c:v>744.09515380859375</c:v>
                </c:pt>
                <c:pt idx="103">
                  <c:v>744.09521484375</c:v>
                </c:pt>
                <c:pt idx="104">
                  <c:v>744.0950927734375</c:v>
                </c:pt>
                <c:pt idx="105">
                  <c:v>744.09503173828125</c:v>
                </c:pt>
                <c:pt idx="106">
                  <c:v>744.09490966796875</c:v>
                </c:pt>
                <c:pt idx="107">
                  <c:v>744.09503173828125</c:v>
                </c:pt>
                <c:pt idx="108">
                  <c:v>744.09503173828125</c:v>
                </c:pt>
                <c:pt idx="109">
                  <c:v>744.0950927734375</c:v>
                </c:pt>
                <c:pt idx="110">
                  <c:v>744.094970703125</c:v>
                </c:pt>
                <c:pt idx="111">
                  <c:v>744.09503173828125</c:v>
                </c:pt>
                <c:pt idx="112">
                  <c:v>744.09503173828125</c:v>
                </c:pt>
                <c:pt idx="113">
                  <c:v>744.094970703125</c:v>
                </c:pt>
                <c:pt idx="114">
                  <c:v>744.09503173828125</c:v>
                </c:pt>
                <c:pt idx="115">
                  <c:v>744.09515380859375</c:v>
                </c:pt>
                <c:pt idx="116">
                  <c:v>744.09515380859375</c:v>
                </c:pt>
                <c:pt idx="117">
                  <c:v>744.09521484375</c:v>
                </c:pt>
                <c:pt idx="118">
                  <c:v>744.09521484375</c:v>
                </c:pt>
                <c:pt idx="119">
                  <c:v>744.09521484375</c:v>
                </c:pt>
                <c:pt idx="120">
                  <c:v>744.09521484375</c:v>
                </c:pt>
                <c:pt idx="121">
                  <c:v>744.09515380859375</c:v>
                </c:pt>
                <c:pt idx="122">
                  <c:v>744.0950927734375</c:v>
                </c:pt>
                <c:pt idx="123">
                  <c:v>744.09503173828125</c:v>
                </c:pt>
                <c:pt idx="124">
                  <c:v>744.0950927734375</c:v>
                </c:pt>
                <c:pt idx="125">
                  <c:v>744.09515380859375</c:v>
                </c:pt>
                <c:pt idx="126">
                  <c:v>744.09527587890625</c:v>
                </c:pt>
                <c:pt idx="127">
                  <c:v>744.09527587890625</c:v>
                </c:pt>
                <c:pt idx="128">
                  <c:v>744.09527587890625</c:v>
                </c:pt>
                <c:pt idx="129">
                  <c:v>744.0953369140625</c:v>
                </c:pt>
                <c:pt idx="130">
                  <c:v>744.0953369140625</c:v>
                </c:pt>
                <c:pt idx="131">
                  <c:v>744.09527587890625</c:v>
                </c:pt>
                <c:pt idx="132">
                  <c:v>744.09515380859375</c:v>
                </c:pt>
                <c:pt idx="133">
                  <c:v>744.09527587890625</c:v>
                </c:pt>
                <c:pt idx="134">
                  <c:v>744.0950927734375</c:v>
                </c:pt>
                <c:pt idx="135">
                  <c:v>744.094970703125</c:v>
                </c:pt>
                <c:pt idx="136">
                  <c:v>744.09478759765625</c:v>
                </c:pt>
                <c:pt idx="137">
                  <c:v>744.09490966796875</c:v>
                </c:pt>
                <c:pt idx="138">
                  <c:v>744.094970703125</c:v>
                </c:pt>
                <c:pt idx="139">
                  <c:v>744.09478759765625</c:v>
                </c:pt>
                <c:pt idx="140">
                  <c:v>744.09478759765625</c:v>
                </c:pt>
                <c:pt idx="141">
                  <c:v>744.09478759765625</c:v>
                </c:pt>
                <c:pt idx="142">
                  <c:v>744.09478759765625</c:v>
                </c:pt>
                <c:pt idx="143">
                  <c:v>744.0948486328125</c:v>
                </c:pt>
                <c:pt idx="144">
                  <c:v>744.09490966796875</c:v>
                </c:pt>
                <c:pt idx="145">
                  <c:v>744.0948486328125</c:v>
                </c:pt>
                <c:pt idx="146">
                  <c:v>744.0948486328125</c:v>
                </c:pt>
                <c:pt idx="147">
                  <c:v>744.09490966796875</c:v>
                </c:pt>
                <c:pt idx="148">
                  <c:v>744.0948486328125</c:v>
                </c:pt>
                <c:pt idx="149">
                  <c:v>744.0950927734375</c:v>
                </c:pt>
                <c:pt idx="150">
                  <c:v>744.0950927734375</c:v>
                </c:pt>
                <c:pt idx="151">
                  <c:v>744.09515380859375</c:v>
                </c:pt>
                <c:pt idx="152">
                  <c:v>744.09515380859375</c:v>
                </c:pt>
                <c:pt idx="153">
                  <c:v>744.09527587890625</c:v>
                </c:pt>
                <c:pt idx="154">
                  <c:v>744.09527587890625</c:v>
                </c:pt>
                <c:pt idx="155">
                  <c:v>744.09521484375</c:v>
                </c:pt>
                <c:pt idx="156">
                  <c:v>744.09527587890625</c:v>
                </c:pt>
                <c:pt idx="157">
                  <c:v>744.09552001953125</c:v>
                </c:pt>
                <c:pt idx="158">
                  <c:v>744.095458984375</c:v>
                </c:pt>
                <c:pt idx="159">
                  <c:v>744.095458984375</c:v>
                </c:pt>
                <c:pt idx="160">
                  <c:v>744.0953369140625</c:v>
                </c:pt>
                <c:pt idx="161">
                  <c:v>744.09515380859375</c:v>
                </c:pt>
                <c:pt idx="162">
                  <c:v>744.09527587890625</c:v>
                </c:pt>
                <c:pt idx="163">
                  <c:v>744.09515380859375</c:v>
                </c:pt>
                <c:pt idx="164">
                  <c:v>744.0950927734375</c:v>
                </c:pt>
                <c:pt idx="165">
                  <c:v>744.0950927734375</c:v>
                </c:pt>
                <c:pt idx="166">
                  <c:v>744.09503173828125</c:v>
                </c:pt>
                <c:pt idx="167">
                  <c:v>744.0950927734375</c:v>
                </c:pt>
                <c:pt idx="168">
                  <c:v>744.094970703125</c:v>
                </c:pt>
                <c:pt idx="169">
                  <c:v>744.09503173828125</c:v>
                </c:pt>
                <c:pt idx="170">
                  <c:v>744.0950927734375</c:v>
                </c:pt>
                <c:pt idx="171">
                  <c:v>744.094970703125</c:v>
                </c:pt>
                <c:pt idx="172">
                  <c:v>744.09490966796875</c:v>
                </c:pt>
                <c:pt idx="173">
                  <c:v>744.09490966796875</c:v>
                </c:pt>
                <c:pt idx="174">
                  <c:v>744.0948486328125</c:v>
                </c:pt>
                <c:pt idx="175">
                  <c:v>744.09478759765625</c:v>
                </c:pt>
                <c:pt idx="176">
                  <c:v>744.09478759765625</c:v>
                </c:pt>
                <c:pt idx="177">
                  <c:v>744.09478759765625</c:v>
                </c:pt>
                <c:pt idx="178">
                  <c:v>744.09478759765625</c:v>
                </c:pt>
                <c:pt idx="179">
                  <c:v>744.0948486328125</c:v>
                </c:pt>
                <c:pt idx="180">
                  <c:v>744.09478759765625</c:v>
                </c:pt>
                <c:pt idx="181">
                  <c:v>744.09478759765625</c:v>
                </c:pt>
                <c:pt idx="182">
                  <c:v>744.0948486328125</c:v>
                </c:pt>
                <c:pt idx="183">
                  <c:v>744.09478759765625</c:v>
                </c:pt>
                <c:pt idx="184">
                  <c:v>744.0947265625</c:v>
                </c:pt>
                <c:pt idx="185">
                  <c:v>744.0947265625</c:v>
                </c:pt>
                <c:pt idx="186">
                  <c:v>744.09466552734375</c:v>
                </c:pt>
                <c:pt idx="187">
                  <c:v>744.0946044921875</c:v>
                </c:pt>
                <c:pt idx="188">
                  <c:v>744.0946044921875</c:v>
                </c:pt>
                <c:pt idx="189">
                  <c:v>744.09466552734375</c:v>
                </c:pt>
                <c:pt idx="190">
                  <c:v>744.09454345703125</c:v>
                </c:pt>
                <c:pt idx="191">
                  <c:v>744.09454345703125</c:v>
                </c:pt>
                <c:pt idx="192">
                  <c:v>744.0947265625</c:v>
                </c:pt>
                <c:pt idx="193">
                  <c:v>744.09466552734375</c:v>
                </c:pt>
                <c:pt idx="194">
                  <c:v>744.0947265625</c:v>
                </c:pt>
                <c:pt idx="195">
                  <c:v>744.0947265625</c:v>
                </c:pt>
                <c:pt idx="196">
                  <c:v>744.09454345703125</c:v>
                </c:pt>
                <c:pt idx="197">
                  <c:v>744.09454345703125</c:v>
                </c:pt>
                <c:pt idx="198">
                  <c:v>744.09454345703125</c:v>
                </c:pt>
                <c:pt idx="199">
                  <c:v>744.094482421875</c:v>
                </c:pt>
                <c:pt idx="200">
                  <c:v>744.09460449218705</c:v>
                </c:pt>
              </c:numCache>
            </c:numRef>
          </c:yVal>
          <c:smooth val="1"/>
          <c:extLst>
            <c:ext xmlns:c16="http://schemas.microsoft.com/office/drawing/2014/chart" uri="{C3380CC4-5D6E-409C-BE32-E72D297353CC}">
              <c16:uniqueId val="{00000001-5247-4A46-89DF-FB29F805AF81}"/>
            </c:ext>
          </c:extLst>
        </c:ser>
        <c:ser>
          <c:idx val="3"/>
          <c:order val="2"/>
          <c:tx>
            <c:strRef>
              <c:f>Sheet1!$S$2</c:f>
              <c:strCache>
                <c:ptCount val="1"/>
                <c:pt idx="0">
                  <c:v>v(m/s) E-glass</c:v>
                </c:pt>
              </c:strCache>
            </c:strRef>
          </c:tx>
          <c:spPr>
            <a:ln w="19050" cap="rnd">
              <a:solidFill>
                <a:schemeClr val="accent4"/>
              </a:solidFill>
              <a:round/>
            </a:ln>
            <a:effectLst/>
          </c:spPr>
          <c:marker>
            <c:symbol val="none"/>
          </c:marker>
          <c:xVal>
            <c:numRef>
              <c:f>Sheet1!$Q$3:$Q$203</c:f>
              <c:numCache>
                <c:formatCode>General</c:formatCode>
                <c:ptCount val="201"/>
                <c:pt idx="0">
                  <c:v>0</c:v>
                </c:pt>
                <c:pt idx="1">
                  <c:v>1.7188256606459618E-3</c:v>
                </c:pt>
                <c:pt idx="2">
                  <c:v>3.2941792160272598E-3</c:v>
                </c:pt>
                <c:pt idx="3">
                  <c:v>4.873072262853384E-3</c:v>
                </c:pt>
                <c:pt idx="4">
                  <c:v>6.0588307678699493E-3</c:v>
                </c:pt>
                <c:pt idx="5">
                  <c:v>7.6379766687750816E-3</c:v>
                </c:pt>
                <c:pt idx="6">
                  <c:v>9.2156762257218361E-3</c:v>
                </c:pt>
                <c:pt idx="7">
                  <c:v>1.0794360190629959E-2</c:v>
                </c:pt>
                <c:pt idx="8">
                  <c:v>1.237449049949646E-2</c:v>
                </c:pt>
                <c:pt idx="9">
                  <c:v>1.3560180552303791E-2</c:v>
                </c:pt>
                <c:pt idx="10">
                  <c:v>1.5141853131353855E-2</c:v>
                </c:pt>
                <c:pt idx="11">
                  <c:v>1.670696958899498E-2</c:v>
                </c:pt>
                <c:pt idx="12">
                  <c:v>1.8282704055309296E-2</c:v>
                </c:pt>
                <c:pt idx="13">
                  <c:v>1.9861022010445595E-2</c:v>
                </c:pt>
                <c:pt idx="14">
                  <c:v>2.104608342051506E-2</c:v>
                </c:pt>
                <c:pt idx="15">
                  <c:v>2.2627472877502441E-2</c:v>
                </c:pt>
                <c:pt idx="16">
                  <c:v>2.4209965020418167E-2</c:v>
                </c:pt>
                <c:pt idx="17">
                  <c:v>2.5793017819523811E-2</c:v>
                </c:pt>
                <c:pt idx="18">
                  <c:v>2.7376005426049232E-2</c:v>
                </c:pt>
                <c:pt idx="19">
                  <c:v>2.8563970699906349E-2</c:v>
                </c:pt>
                <c:pt idx="20">
                  <c:v>3.0147818848490715E-2</c:v>
                </c:pt>
                <c:pt idx="21">
                  <c:v>3.1731072813272476E-2</c:v>
                </c:pt>
                <c:pt idx="22">
                  <c:v>3.3314179629087448E-2</c:v>
                </c:pt>
                <c:pt idx="23">
                  <c:v>3.4501615911722183E-2</c:v>
                </c:pt>
                <c:pt idx="24">
                  <c:v>3.6085411906242371E-2</c:v>
                </c:pt>
                <c:pt idx="25">
                  <c:v>3.7667851895093918E-2</c:v>
                </c:pt>
                <c:pt idx="26">
                  <c:v>3.9250612258911133E-2</c:v>
                </c:pt>
                <c:pt idx="27">
                  <c:v>4.0830321609973907E-2</c:v>
                </c:pt>
                <c:pt idx="28">
                  <c:v>4.2355593293905258E-2</c:v>
                </c:pt>
                <c:pt idx="29">
                  <c:v>4.3818123638629913E-2</c:v>
                </c:pt>
                <c:pt idx="30">
                  <c:v>4.5227784663438797E-2</c:v>
                </c:pt>
                <c:pt idx="31">
                  <c:v>4.6592108905315399E-2</c:v>
                </c:pt>
                <c:pt idx="32">
                  <c:v>4.822656512260437E-2</c:v>
                </c:pt>
                <c:pt idx="33">
                  <c:v>4.9698200076818466E-2</c:v>
                </c:pt>
                <c:pt idx="34">
                  <c:v>5.1235534250736237E-2</c:v>
                </c:pt>
                <c:pt idx="35">
                  <c:v>5.2544299513101578E-2</c:v>
                </c:pt>
                <c:pt idx="36">
                  <c:v>5.4070848971605301E-2</c:v>
                </c:pt>
                <c:pt idx="37">
                  <c:v>5.5506322532892227E-2</c:v>
                </c:pt>
                <c:pt idx="38">
                  <c:v>5.7094153016805649E-2</c:v>
                </c:pt>
                <c:pt idx="39">
                  <c:v>5.8500692248344421E-2</c:v>
                </c:pt>
                <c:pt idx="40">
                  <c:v>6.0127053409814835E-2</c:v>
                </c:pt>
                <c:pt idx="41">
                  <c:v>6.1554357409477234E-2</c:v>
                </c:pt>
                <c:pt idx="42">
                  <c:v>6.3105538487434387E-2</c:v>
                </c:pt>
                <c:pt idx="43">
                  <c:v>6.4576283097267151E-2</c:v>
                </c:pt>
                <c:pt idx="44">
                  <c:v>6.6026896238327026E-2</c:v>
                </c:pt>
                <c:pt idx="45">
                  <c:v>6.7537009716033936E-2</c:v>
                </c:pt>
                <c:pt idx="46">
                  <c:v>6.9062359631061554E-2</c:v>
                </c:pt>
                <c:pt idx="47">
                  <c:v>7.0511788129806519E-2</c:v>
                </c:pt>
                <c:pt idx="48">
                  <c:v>7.2033338248729706E-2</c:v>
                </c:pt>
                <c:pt idx="49">
                  <c:v>7.3531448841094971E-2</c:v>
                </c:pt>
                <c:pt idx="50">
                  <c:v>7.5002804398536682E-2</c:v>
                </c:pt>
                <c:pt idx="51">
                  <c:v>7.6534084975719452E-2</c:v>
                </c:pt>
                <c:pt idx="52">
                  <c:v>7.8027963638305664E-2</c:v>
                </c:pt>
                <c:pt idx="53">
                  <c:v>7.9509235918521881E-2</c:v>
                </c:pt>
                <c:pt idx="54">
                  <c:v>8.1030800938606262E-2</c:v>
                </c:pt>
                <c:pt idx="55">
                  <c:v>8.2529336214065552E-2</c:v>
                </c:pt>
                <c:pt idx="56">
                  <c:v>8.4008902311325073E-2</c:v>
                </c:pt>
                <c:pt idx="57">
                  <c:v>8.5500165820121765E-2</c:v>
                </c:pt>
                <c:pt idx="58">
                  <c:v>8.7033085525035858E-2</c:v>
                </c:pt>
                <c:pt idx="59">
                  <c:v>8.8508889079093933E-2</c:v>
                </c:pt>
                <c:pt idx="60">
                  <c:v>9.001343697309494E-2</c:v>
                </c:pt>
                <c:pt idx="61">
                  <c:v>9.150424599647522E-2</c:v>
                </c:pt>
                <c:pt idx="62">
                  <c:v>9.3000739812850952E-2</c:v>
                </c:pt>
                <c:pt idx="63">
                  <c:v>9.4500213861465454E-2</c:v>
                </c:pt>
                <c:pt idx="64">
                  <c:v>9.6012324094772339E-2</c:v>
                </c:pt>
                <c:pt idx="65">
                  <c:v>9.7506038844585419E-2</c:v>
                </c:pt>
                <c:pt idx="66">
                  <c:v>9.9017590284347534E-2</c:v>
                </c:pt>
                <c:pt idx="67">
                  <c:v>0.10052058845758438</c:v>
                </c:pt>
                <c:pt idx="68">
                  <c:v>0.10200883448123932</c:v>
                </c:pt>
                <c:pt idx="69">
                  <c:v>0.10351154953241348</c:v>
                </c:pt>
                <c:pt idx="70">
                  <c:v>0.1050029844045639</c:v>
                </c:pt>
                <c:pt idx="71">
                  <c:v>0.10650984197854996</c:v>
                </c:pt>
                <c:pt idx="72">
                  <c:v>0.10802072286605835</c:v>
                </c:pt>
                <c:pt idx="73">
                  <c:v>0.10950955748558044</c:v>
                </c:pt>
                <c:pt idx="74">
                  <c:v>0.1110079437494278</c:v>
                </c:pt>
                <c:pt idx="75">
                  <c:v>0.11251302808523178</c:v>
                </c:pt>
                <c:pt idx="76">
                  <c:v>0.11401762068271637</c:v>
                </c:pt>
                <c:pt idx="77">
                  <c:v>0.11553385853767395</c:v>
                </c:pt>
                <c:pt idx="78">
                  <c:v>0.11700206995010376</c:v>
                </c:pt>
                <c:pt idx="79">
                  <c:v>0.11850372701883316</c:v>
                </c:pt>
                <c:pt idx="80">
                  <c:v>0.12004128098487854</c:v>
                </c:pt>
                <c:pt idx="81">
                  <c:v>0.12150587886571884</c:v>
                </c:pt>
                <c:pt idx="82">
                  <c:v>0.12304212898015976</c:v>
                </c:pt>
                <c:pt idx="83">
                  <c:v>0.1245124340057373</c:v>
                </c:pt>
                <c:pt idx="84">
                  <c:v>0.12602017819881439</c:v>
                </c:pt>
                <c:pt idx="85">
                  <c:v>0.1275331974029541</c:v>
                </c:pt>
                <c:pt idx="86">
                  <c:v>0.12904790043830872</c:v>
                </c:pt>
                <c:pt idx="87">
                  <c:v>0.13052892684936523</c:v>
                </c:pt>
                <c:pt idx="88">
                  <c:v>0.13200411200523376</c:v>
                </c:pt>
                <c:pt idx="89">
                  <c:v>0.13350810110569</c:v>
                </c:pt>
                <c:pt idx="90">
                  <c:v>0.13501407206058502</c:v>
                </c:pt>
                <c:pt idx="91">
                  <c:v>0.13651064038276672</c:v>
                </c:pt>
                <c:pt idx="92">
                  <c:v>0.13801440596580505</c:v>
                </c:pt>
                <c:pt idx="93">
                  <c:v>0.13952928781509399</c:v>
                </c:pt>
                <c:pt idx="94">
                  <c:v>0.14105308055877686</c:v>
                </c:pt>
                <c:pt idx="95">
                  <c:v>0.14254389703273773</c:v>
                </c:pt>
                <c:pt idx="96">
                  <c:v>0.14405585825443268</c:v>
                </c:pt>
                <c:pt idx="97">
                  <c:v>0.14550139009952545</c:v>
                </c:pt>
                <c:pt idx="98">
                  <c:v>0.14703083038330078</c:v>
                </c:pt>
                <c:pt idx="99">
                  <c:v>0.14857682585716248</c:v>
                </c:pt>
                <c:pt idx="100">
                  <c:v>0.15005128085613251</c:v>
                </c:pt>
                <c:pt idx="101">
                  <c:v>0.15152041614055634</c:v>
                </c:pt>
                <c:pt idx="102">
                  <c:v>0.1530500203371048</c:v>
                </c:pt>
                <c:pt idx="103">
                  <c:v>0.15453717112541199</c:v>
                </c:pt>
                <c:pt idx="104">
                  <c:v>0.15608038008213043</c:v>
                </c:pt>
                <c:pt idx="105">
                  <c:v>0.15758921205997467</c:v>
                </c:pt>
                <c:pt idx="106">
                  <c:v>0.15900218486785889</c:v>
                </c:pt>
                <c:pt idx="107">
                  <c:v>0.16052393615245819</c:v>
                </c:pt>
                <c:pt idx="108">
                  <c:v>0.16201795637607574</c:v>
                </c:pt>
                <c:pt idx="109">
                  <c:v>0.16358381509780884</c:v>
                </c:pt>
                <c:pt idx="110">
                  <c:v>0.16508634388446808</c:v>
                </c:pt>
                <c:pt idx="111">
                  <c:v>0.16651470959186554</c:v>
                </c:pt>
                <c:pt idx="112">
                  <c:v>0.16807201504707336</c:v>
                </c:pt>
                <c:pt idx="113">
                  <c:v>0.16960161924362183</c:v>
                </c:pt>
                <c:pt idx="114">
                  <c:v>0.17107076942920685</c:v>
                </c:pt>
                <c:pt idx="115">
                  <c:v>0.17255426943302155</c:v>
                </c:pt>
                <c:pt idx="116">
                  <c:v>0.1740761399269104</c:v>
                </c:pt>
                <c:pt idx="117">
                  <c:v>0.17555131018161774</c:v>
                </c:pt>
                <c:pt idx="118">
                  <c:v>0.17705681920051575</c:v>
                </c:pt>
                <c:pt idx="119">
                  <c:v>0.17860983312129974</c:v>
                </c:pt>
                <c:pt idx="120">
                  <c:v>0.18016739189624786</c:v>
                </c:pt>
                <c:pt idx="121">
                  <c:v>0.18157018721103668</c:v>
                </c:pt>
                <c:pt idx="122">
                  <c:v>0.18305133283138275</c:v>
                </c:pt>
                <c:pt idx="123">
                  <c:v>0.18452383577823639</c:v>
                </c:pt>
                <c:pt idx="124">
                  <c:v>0.18608109652996063</c:v>
                </c:pt>
                <c:pt idx="125">
                  <c:v>0.18762242794036865</c:v>
                </c:pt>
                <c:pt idx="126">
                  <c:v>0.18903288245201111</c:v>
                </c:pt>
                <c:pt idx="127">
                  <c:v>0.19057968258857727</c:v>
                </c:pt>
                <c:pt idx="128">
                  <c:v>0.19209066033363342</c:v>
                </c:pt>
                <c:pt idx="129">
                  <c:v>0.19352772831916809</c:v>
                </c:pt>
                <c:pt idx="130">
                  <c:v>0.19502122700214386</c:v>
                </c:pt>
                <c:pt idx="131">
                  <c:v>0.19655826687812805</c:v>
                </c:pt>
                <c:pt idx="132">
                  <c:v>0.19805338978767395</c:v>
                </c:pt>
                <c:pt idx="133">
                  <c:v>0.19967292249202728</c:v>
                </c:pt>
                <c:pt idx="134">
                  <c:v>0.20101398229598999</c:v>
                </c:pt>
                <c:pt idx="135">
                  <c:v>0.20264570415019989</c:v>
                </c:pt>
                <c:pt idx="136">
                  <c:v>0.20410056412220001</c:v>
                </c:pt>
                <c:pt idx="137">
                  <c:v>0.20552745461463928</c:v>
                </c:pt>
                <c:pt idx="138">
                  <c:v>0.20707741379737854</c:v>
                </c:pt>
                <c:pt idx="139">
                  <c:v>0.2085193395614624</c:v>
                </c:pt>
                <c:pt idx="140">
                  <c:v>0.21000449359416962</c:v>
                </c:pt>
                <c:pt idx="141">
                  <c:v>0.21152807772159576</c:v>
                </c:pt>
                <c:pt idx="142">
                  <c:v>0.21306055784225464</c:v>
                </c:pt>
                <c:pt idx="143">
                  <c:v>0.21459195017814636</c:v>
                </c:pt>
                <c:pt idx="144">
                  <c:v>0.21602928638458252</c:v>
                </c:pt>
                <c:pt idx="145">
                  <c:v>0.21751134097576141</c:v>
                </c:pt>
                <c:pt idx="146">
                  <c:v>0.21906104683876038</c:v>
                </c:pt>
                <c:pt idx="147">
                  <c:v>0.22054354846477509</c:v>
                </c:pt>
                <c:pt idx="148">
                  <c:v>0.22203217446804047</c:v>
                </c:pt>
                <c:pt idx="149">
                  <c:v>0.22356082499027252</c:v>
                </c:pt>
                <c:pt idx="150">
                  <c:v>0.22502206265926361</c:v>
                </c:pt>
                <c:pt idx="151">
                  <c:v>0.22652582824230194</c:v>
                </c:pt>
                <c:pt idx="152">
                  <c:v>0.22806416451931</c:v>
                </c:pt>
                <c:pt idx="153">
                  <c:v>0.22959932684898376</c:v>
                </c:pt>
                <c:pt idx="154">
                  <c:v>0.2310899943113327</c:v>
                </c:pt>
                <c:pt idx="155">
                  <c:v>0.23253133893013</c:v>
                </c:pt>
                <c:pt idx="156">
                  <c:v>0.23401995003223419</c:v>
                </c:pt>
                <c:pt idx="157">
                  <c:v>0.23550935089588165</c:v>
                </c:pt>
                <c:pt idx="158">
                  <c:v>0.23702691495418549</c:v>
                </c:pt>
                <c:pt idx="159">
                  <c:v>0.23856833577156067</c:v>
                </c:pt>
                <c:pt idx="160">
                  <c:v>0.24006921052932739</c:v>
                </c:pt>
                <c:pt idx="161">
                  <c:v>0.24150107800960541</c:v>
                </c:pt>
                <c:pt idx="162">
                  <c:v>0.24312478303909302</c:v>
                </c:pt>
                <c:pt idx="163">
                  <c:v>0.24453660845756531</c:v>
                </c:pt>
                <c:pt idx="164">
                  <c:v>0.2460407018661499</c:v>
                </c:pt>
                <c:pt idx="165">
                  <c:v>0.24758858978748322</c:v>
                </c:pt>
                <c:pt idx="166">
                  <c:v>0.24908815324306488</c:v>
                </c:pt>
                <c:pt idx="167">
                  <c:v>0.25050270557403564</c:v>
                </c:pt>
                <c:pt idx="168">
                  <c:v>0.25203993916511536</c:v>
                </c:pt>
                <c:pt idx="169">
                  <c:v>0.25355741381645203</c:v>
                </c:pt>
                <c:pt idx="170">
                  <c:v>0.25507548451423645</c:v>
                </c:pt>
                <c:pt idx="171">
                  <c:v>0.25656989216804504</c:v>
                </c:pt>
                <c:pt idx="172">
                  <c:v>0.25804790854454041</c:v>
                </c:pt>
                <c:pt idx="173">
                  <c:v>0.25954607129096985</c:v>
                </c:pt>
                <c:pt idx="174">
                  <c:v>0.26102960109710693</c:v>
                </c:pt>
                <c:pt idx="175">
                  <c:v>0.26253747940063477</c:v>
                </c:pt>
                <c:pt idx="176">
                  <c:v>0.26402351260185242</c:v>
                </c:pt>
                <c:pt idx="177">
                  <c:v>0.26551869511604309</c:v>
                </c:pt>
                <c:pt idx="178">
                  <c:v>0.26703199744224548</c:v>
                </c:pt>
                <c:pt idx="179">
                  <c:v>0.268594890832901</c:v>
                </c:pt>
                <c:pt idx="180">
                  <c:v>0.27003493905067444</c:v>
                </c:pt>
                <c:pt idx="181">
                  <c:v>0.27159217000007629</c:v>
                </c:pt>
                <c:pt idx="182">
                  <c:v>0.27307629585266113</c:v>
                </c:pt>
                <c:pt idx="183">
                  <c:v>0.27455985546112061</c:v>
                </c:pt>
                <c:pt idx="184">
                  <c:v>0.27604088187217712</c:v>
                </c:pt>
                <c:pt idx="185">
                  <c:v>0.27755352854728699</c:v>
                </c:pt>
                <c:pt idx="186">
                  <c:v>0.27901247143745422</c:v>
                </c:pt>
                <c:pt idx="187">
                  <c:v>0.28051790595054626</c:v>
                </c:pt>
                <c:pt idx="188">
                  <c:v>0.28200173377990723</c:v>
                </c:pt>
                <c:pt idx="189">
                  <c:v>0.28352120518684387</c:v>
                </c:pt>
                <c:pt idx="190">
                  <c:v>0.2850964367389679</c:v>
                </c:pt>
                <c:pt idx="191">
                  <c:v>0.28652247786521912</c:v>
                </c:pt>
                <c:pt idx="192">
                  <c:v>0.28810366988182068</c:v>
                </c:pt>
                <c:pt idx="193">
                  <c:v>0.28955453634262085</c:v>
                </c:pt>
                <c:pt idx="194">
                  <c:v>0.29100865125656128</c:v>
                </c:pt>
                <c:pt idx="195">
                  <c:v>0.29258200526237488</c:v>
                </c:pt>
                <c:pt idx="196">
                  <c:v>0.29404875636100769</c:v>
                </c:pt>
                <c:pt idx="197">
                  <c:v>0.29556503891944885</c:v>
                </c:pt>
                <c:pt idx="198">
                  <c:v>0.29701077938079834</c:v>
                </c:pt>
                <c:pt idx="199">
                  <c:v>0.29853805899620056</c:v>
                </c:pt>
                <c:pt idx="200">
                  <c:v>0.30000001192092896</c:v>
                </c:pt>
              </c:numCache>
            </c:numRef>
          </c:xVal>
          <c:yVal>
            <c:numRef>
              <c:f>Sheet1!$S$3:$S$203</c:f>
              <c:numCache>
                <c:formatCode>General</c:formatCode>
                <c:ptCount val="201"/>
                <c:pt idx="0">
                  <c:v>800</c:v>
                </c:pt>
                <c:pt idx="1">
                  <c:v>785.24334716796875</c:v>
                </c:pt>
                <c:pt idx="2">
                  <c:v>778.1407470703125</c:v>
                </c:pt>
                <c:pt idx="3">
                  <c:v>771.4979248046875</c:v>
                </c:pt>
                <c:pt idx="4">
                  <c:v>768.156005859375</c:v>
                </c:pt>
                <c:pt idx="5">
                  <c:v>765.995361328125</c:v>
                </c:pt>
                <c:pt idx="6">
                  <c:v>764.248779296875</c:v>
                </c:pt>
                <c:pt idx="7">
                  <c:v>762.285400390625</c:v>
                </c:pt>
                <c:pt idx="8">
                  <c:v>759.8880615234375</c:v>
                </c:pt>
                <c:pt idx="9">
                  <c:v>757.660400390625</c:v>
                </c:pt>
                <c:pt idx="10">
                  <c:v>754.26898193359375</c:v>
                </c:pt>
                <c:pt idx="11">
                  <c:v>749.69598388671875</c:v>
                </c:pt>
                <c:pt idx="12">
                  <c:v>745.38800048828125</c:v>
                </c:pt>
                <c:pt idx="13">
                  <c:v>741.21795654296875</c:v>
                </c:pt>
                <c:pt idx="14">
                  <c:v>738.68798828125</c:v>
                </c:pt>
                <c:pt idx="15">
                  <c:v>736.6263427734375</c:v>
                </c:pt>
                <c:pt idx="16">
                  <c:v>733.7791748046875</c:v>
                </c:pt>
                <c:pt idx="17">
                  <c:v>730.564208984375</c:v>
                </c:pt>
                <c:pt idx="18">
                  <c:v>727.067626953125</c:v>
                </c:pt>
                <c:pt idx="19">
                  <c:v>724.24212646484375</c:v>
                </c:pt>
                <c:pt idx="20">
                  <c:v>720.05792236328125</c:v>
                </c:pt>
                <c:pt idx="21">
                  <c:v>717.3609619140625</c:v>
                </c:pt>
                <c:pt idx="22">
                  <c:v>714.72747802734375</c:v>
                </c:pt>
                <c:pt idx="23">
                  <c:v>712.58123779296875</c:v>
                </c:pt>
                <c:pt idx="24">
                  <c:v>709.053466796875</c:v>
                </c:pt>
                <c:pt idx="25">
                  <c:v>705.90087890625</c:v>
                </c:pt>
                <c:pt idx="26">
                  <c:v>702.96380615234375</c:v>
                </c:pt>
                <c:pt idx="27">
                  <c:v>699.71337890625</c:v>
                </c:pt>
                <c:pt idx="28">
                  <c:v>697.43597412109375</c:v>
                </c:pt>
                <c:pt idx="29">
                  <c:v>697.1837158203125</c:v>
                </c:pt>
                <c:pt idx="30">
                  <c:v>696.98675537109375</c:v>
                </c:pt>
                <c:pt idx="31">
                  <c:v>696.699951171875</c:v>
                </c:pt>
                <c:pt idx="32">
                  <c:v>696.2713623046875</c:v>
                </c:pt>
                <c:pt idx="33">
                  <c:v>696.0693359375</c:v>
                </c:pt>
                <c:pt idx="34">
                  <c:v>695.84588623046875</c:v>
                </c:pt>
                <c:pt idx="35">
                  <c:v>695.82708740234375</c:v>
                </c:pt>
                <c:pt idx="36">
                  <c:v>695.80908203125</c:v>
                </c:pt>
                <c:pt idx="37">
                  <c:v>695.78204345703125</c:v>
                </c:pt>
                <c:pt idx="38">
                  <c:v>695.689453125</c:v>
                </c:pt>
                <c:pt idx="39">
                  <c:v>695.615478515625</c:v>
                </c:pt>
                <c:pt idx="40">
                  <c:v>695.5128173828125</c:v>
                </c:pt>
                <c:pt idx="41">
                  <c:v>695.4306640625</c:v>
                </c:pt>
                <c:pt idx="42">
                  <c:v>695.40399169921875</c:v>
                </c:pt>
                <c:pt idx="43">
                  <c:v>695.24664306640625</c:v>
                </c:pt>
                <c:pt idx="44">
                  <c:v>695.2158203125</c:v>
                </c:pt>
                <c:pt idx="45">
                  <c:v>695.1680908203125</c:v>
                </c:pt>
                <c:pt idx="46">
                  <c:v>695.13006591796875</c:v>
                </c:pt>
                <c:pt idx="47">
                  <c:v>695.10943603515625</c:v>
                </c:pt>
                <c:pt idx="48">
                  <c:v>695.0712890625</c:v>
                </c:pt>
                <c:pt idx="49">
                  <c:v>695.0550537109375</c:v>
                </c:pt>
                <c:pt idx="50">
                  <c:v>695.01702880859375</c:v>
                </c:pt>
                <c:pt idx="51">
                  <c:v>694.93426513671875</c:v>
                </c:pt>
                <c:pt idx="52">
                  <c:v>694.90966796875</c:v>
                </c:pt>
                <c:pt idx="53">
                  <c:v>694.909423828125</c:v>
                </c:pt>
                <c:pt idx="54">
                  <c:v>694.9095458984375</c:v>
                </c:pt>
                <c:pt idx="55">
                  <c:v>694.90966796875</c:v>
                </c:pt>
                <c:pt idx="56">
                  <c:v>694.9097900390625</c:v>
                </c:pt>
                <c:pt idx="57">
                  <c:v>694.90972900390625</c:v>
                </c:pt>
                <c:pt idx="58">
                  <c:v>694.90972900390625</c:v>
                </c:pt>
                <c:pt idx="59">
                  <c:v>694.8670654296875</c:v>
                </c:pt>
                <c:pt idx="60">
                  <c:v>694.83502197265625</c:v>
                </c:pt>
                <c:pt idx="61">
                  <c:v>694.83477783203125</c:v>
                </c:pt>
                <c:pt idx="62">
                  <c:v>694.79132080078125</c:v>
                </c:pt>
                <c:pt idx="63">
                  <c:v>694.76708984375</c:v>
                </c:pt>
                <c:pt idx="64">
                  <c:v>694.7161865234375</c:v>
                </c:pt>
                <c:pt idx="65">
                  <c:v>694.70550537109375</c:v>
                </c:pt>
                <c:pt idx="66">
                  <c:v>694.69964599609375</c:v>
                </c:pt>
                <c:pt idx="67">
                  <c:v>694.6751708984375</c:v>
                </c:pt>
                <c:pt idx="68">
                  <c:v>694.67230224609375</c:v>
                </c:pt>
                <c:pt idx="69">
                  <c:v>694.672607421875</c:v>
                </c:pt>
                <c:pt idx="70">
                  <c:v>694.6727294921875</c:v>
                </c:pt>
                <c:pt idx="71">
                  <c:v>694.67291259765625</c:v>
                </c:pt>
                <c:pt idx="72">
                  <c:v>694.67236328125</c:v>
                </c:pt>
                <c:pt idx="73">
                  <c:v>694.66571044921875</c:v>
                </c:pt>
                <c:pt idx="74">
                  <c:v>694.66522216796875</c:v>
                </c:pt>
                <c:pt idx="75">
                  <c:v>694.66497802734375</c:v>
                </c:pt>
                <c:pt idx="76">
                  <c:v>694.6649169921875</c:v>
                </c:pt>
                <c:pt idx="77">
                  <c:v>694.664794921875</c:v>
                </c:pt>
                <c:pt idx="78">
                  <c:v>694.6646728515625</c:v>
                </c:pt>
                <c:pt idx="79">
                  <c:v>694.66461181640625</c:v>
                </c:pt>
                <c:pt idx="80">
                  <c:v>694.66455078125</c:v>
                </c:pt>
                <c:pt idx="81">
                  <c:v>694.66455078125</c:v>
                </c:pt>
                <c:pt idx="82">
                  <c:v>694.66455078125</c:v>
                </c:pt>
                <c:pt idx="83">
                  <c:v>694.6646728515625</c:v>
                </c:pt>
                <c:pt idx="84">
                  <c:v>694.6646728515625</c:v>
                </c:pt>
                <c:pt idx="85">
                  <c:v>694.6649169921875</c:v>
                </c:pt>
                <c:pt idx="86">
                  <c:v>694.66448974609375</c:v>
                </c:pt>
                <c:pt idx="87">
                  <c:v>694.66455078125</c:v>
                </c:pt>
                <c:pt idx="88">
                  <c:v>694.6644287109375</c:v>
                </c:pt>
                <c:pt idx="89">
                  <c:v>694.66448974609375</c:v>
                </c:pt>
                <c:pt idx="90">
                  <c:v>694.66448974609375</c:v>
                </c:pt>
                <c:pt idx="91">
                  <c:v>694.66448974609375</c:v>
                </c:pt>
                <c:pt idx="92">
                  <c:v>694.66448974609375</c:v>
                </c:pt>
                <c:pt idx="93">
                  <c:v>694.66448974609375</c:v>
                </c:pt>
                <c:pt idx="94">
                  <c:v>694.66473388671875</c:v>
                </c:pt>
                <c:pt idx="95">
                  <c:v>694.66461181640625</c:v>
                </c:pt>
                <c:pt idx="96">
                  <c:v>694.66448974609375</c:v>
                </c:pt>
                <c:pt idx="97">
                  <c:v>694.66448974609375</c:v>
                </c:pt>
                <c:pt idx="98">
                  <c:v>694.66448974609375</c:v>
                </c:pt>
                <c:pt idx="99">
                  <c:v>694.66448974609375</c:v>
                </c:pt>
                <c:pt idx="100">
                  <c:v>694.66436767578125</c:v>
                </c:pt>
                <c:pt idx="101">
                  <c:v>694.6641845703125</c:v>
                </c:pt>
                <c:pt idx="102">
                  <c:v>694.66412353515625</c:v>
                </c:pt>
                <c:pt idx="103">
                  <c:v>694.66424560546875</c:v>
                </c:pt>
                <c:pt idx="104">
                  <c:v>694.6644287109375</c:v>
                </c:pt>
                <c:pt idx="105">
                  <c:v>694.66455078125</c:v>
                </c:pt>
                <c:pt idx="106">
                  <c:v>694.66448974609375</c:v>
                </c:pt>
                <c:pt idx="107">
                  <c:v>694.6646728515625</c:v>
                </c:pt>
                <c:pt idx="108">
                  <c:v>694.664794921875</c:v>
                </c:pt>
                <c:pt idx="109">
                  <c:v>694.66461181640625</c:v>
                </c:pt>
                <c:pt idx="110">
                  <c:v>694.66461181640625</c:v>
                </c:pt>
                <c:pt idx="111">
                  <c:v>694.66448974609375</c:v>
                </c:pt>
                <c:pt idx="112">
                  <c:v>694.66448974609375</c:v>
                </c:pt>
                <c:pt idx="113">
                  <c:v>694.66461181640625</c:v>
                </c:pt>
                <c:pt idx="114">
                  <c:v>694.664794921875</c:v>
                </c:pt>
                <c:pt idx="115">
                  <c:v>694.66497802734375</c:v>
                </c:pt>
                <c:pt idx="116">
                  <c:v>694.66522216796875</c:v>
                </c:pt>
                <c:pt idx="117">
                  <c:v>694.66522216796875</c:v>
                </c:pt>
                <c:pt idx="118">
                  <c:v>694.665283203125</c:v>
                </c:pt>
                <c:pt idx="119">
                  <c:v>694.6651611328125</c:v>
                </c:pt>
                <c:pt idx="120">
                  <c:v>694.665283203125</c:v>
                </c:pt>
                <c:pt idx="121">
                  <c:v>694.66522216796875</c:v>
                </c:pt>
                <c:pt idx="122">
                  <c:v>694.6651611328125</c:v>
                </c:pt>
                <c:pt idx="123">
                  <c:v>694.66534423828125</c:v>
                </c:pt>
                <c:pt idx="124">
                  <c:v>694.665283203125</c:v>
                </c:pt>
                <c:pt idx="125">
                  <c:v>694.665283203125</c:v>
                </c:pt>
                <c:pt idx="126">
                  <c:v>694.66522216796875</c:v>
                </c:pt>
                <c:pt idx="127">
                  <c:v>694.66522216796875</c:v>
                </c:pt>
                <c:pt idx="128">
                  <c:v>694.665283203125</c:v>
                </c:pt>
                <c:pt idx="129">
                  <c:v>694.6651611328125</c:v>
                </c:pt>
                <c:pt idx="130">
                  <c:v>694.6651611328125</c:v>
                </c:pt>
                <c:pt idx="131">
                  <c:v>694.66522216796875</c:v>
                </c:pt>
                <c:pt idx="132">
                  <c:v>694.6651611328125</c:v>
                </c:pt>
                <c:pt idx="133">
                  <c:v>694.66522216796875</c:v>
                </c:pt>
                <c:pt idx="134">
                  <c:v>694.6654052734375</c:v>
                </c:pt>
                <c:pt idx="135">
                  <c:v>694.66546630859375</c:v>
                </c:pt>
                <c:pt idx="136">
                  <c:v>694.6654052734375</c:v>
                </c:pt>
                <c:pt idx="137">
                  <c:v>694.6654052734375</c:v>
                </c:pt>
                <c:pt idx="138">
                  <c:v>694.66546630859375</c:v>
                </c:pt>
                <c:pt idx="139">
                  <c:v>694.6654052734375</c:v>
                </c:pt>
                <c:pt idx="140">
                  <c:v>694.66558837890625</c:v>
                </c:pt>
                <c:pt idx="141">
                  <c:v>694.66571044921875</c:v>
                </c:pt>
                <c:pt idx="142">
                  <c:v>694.66571044921875</c:v>
                </c:pt>
                <c:pt idx="143">
                  <c:v>694.66571044921875</c:v>
                </c:pt>
                <c:pt idx="144">
                  <c:v>694.66558837890625</c:v>
                </c:pt>
                <c:pt idx="145">
                  <c:v>694.66558837890625</c:v>
                </c:pt>
                <c:pt idx="146">
                  <c:v>694.66534423828125</c:v>
                </c:pt>
                <c:pt idx="147">
                  <c:v>694.66546630859375</c:v>
                </c:pt>
                <c:pt idx="148">
                  <c:v>694.66552734375</c:v>
                </c:pt>
                <c:pt idx="149">
                  <c:v>694.6654052734375</c:v>
                </c:pt>
                <c:pt idx="150">
                  <c:v>694.6654052734375</c:v>
                </c:pt>
                <c:pt idx="151">
                  <c:v>694.66534423828125</c:v>
                </c:pt>
                <c:pt idx="152">
                  <c:v>694.66558837890625</c:v>
                </c:pt>
                <c:pt idx="153">
                  <c:v>694.66558837890625</c:v>
                </c:pt>
                <c:pt idx="154">
                  <c:v>694.66558837890625</c:v>
                </c:pt>
                <c:pt idx="155">
                  <c:v>694.66546630859375</c:v>
                </c:pt>
                <c:pt idx="156">
                  <c:v>694.66534423828125</c:v>
                </c:pt>
                <c:pt idx="157">
                  <c:v>694.6654052734375</c:v>
                </c:pt>
                <c:pt idx="158">
                  <c:v>694.6654052734375</c:v>
                </c:pt>
                <c:pt idx="159">
                  <c:v>694.6654052734375</c:v>
                </c:pt>
                <c:pt idx="160">
                  <c:v>694.66534423828125</c:v>
                </c:pt>
                <c:pt idx="161">
                  <c:v>694.6654052734375</c:v>
                </c:pt>
                <c:pt idx="162">
                  <c:v>694.66546630859375</c:v>
                </c:pt>
                <c:pt idx="163">
                  <c:v>694.66546630859375</c:v>
                </c:pt>
                <c:pt idx="164">
                  <c:v>694.665283203125</c:v>
                </c:pt>
                <c:pt idx="165">
                  <c:v>694.66510009765625</c:v>
                </c:pt>
                <c:pt idx="166">
                  <c:v>694.6650390625</c:v>
                </c:pt>
                <c:pt idx="167">
                  <c:v>694.6650390625</c:v>
                </c:pt>
                <c:pt idx="168">
                  <c:v>694.6651611328125</c:v>
                </c:pt>
                <c:pt idx="169">
                  <c:v>694.6651611328125</c:v>
                </c:pt>
                <c:pt idx="170">
                  <c:v>694.66510009765625</c:v>
                </c:pt>
                <c:pt idx="171">
                  <c:v>694.66510009765625</c:v>
                </c:pt>
                <c:pt idx="172">
                  <c:v>694.66522216796875</c:v>
                </c:pt>
                <c:pt idx="173">
                  <c:v>694.665283203125</c:v>
                </c:pt>
                <c:pt idx="174">
                  <c:v>694.66522216796875</c:v>
                </c:pt>
                <c:pt idx="175">
                  <c:v>694.6651611328125</c:v>
                </c:pt>
                <c:pt idx="176">
                  <c:v>694.665283203125</c:v>
                </c:pt>
                <c:pt idx="177">
                  <c:v>694.6651611328125</c:v>
                </c:pt>
                <c:pt idx="178">
                  <c:v>694.6650390625</c:v>
                </c:pt>
                <c:pt idx="179">
                  <c:v>694.66510009765625</c:v>
                </c:pt>
                <c:pt idx="180">
                  <c:v>694.6649169921875</c:v>
                </c:pt>
                <c:pt idx="181">
                  <c:v>694.6649169921875</c:v>
                </c:pt>
                <c:pt idx="182">
                  <c:v>694.66473388671875</c:v>
                </c:pt>
                <c:pt idx="183">
                  <c:v>694.66485595703125</c:v>
                </c:pt>
                <c:pt idx="184">
                  <c:v>694.66485595703125</c:v>
                </c:pt>
                <c:pt idx="185">
                  <c:v>694.66510009765625</c:v>
                </c:pt>
                <c:pt idx="186">
                  <c:v>694.665283203125</c:v>
                </c:pt>
                <c:pt idx="187">
                  <c:v>694.66522216796875</c:v>
                </c:pt>
                <c:pt idx="188">
                  <c:v>694.6649169921875</c:v>
                </c:pt>
                <c:pt idx="189">
                  <c:v>694.66497802734375</c:v>
                </c:pt>
                <c:pt idx="190">
                  <c:v>694.6650390625</c:v>
                </c:pt>
                <c:pt idx="191">
                  <c:v>694.6651611328125</c:v>
                </c:pt>
                <c:pt idx="192">
                  <c:v>694.66534423828125</c:v>
                </c:pt>
                <c:pt idx="193">
                  <c:v>694.6654052734375</c:v>
                </c:pt>
                <c:pt idx="194">
                  <c:v>694.665283203125</c:v>
                </c:pt>
                <c:pt idx="195">
                  <c:v>694.6654052734375</c:v>
                </c:pt>
                <c:pt idx="196">
                  <c:v>694.66546630859375</c:v>
                </c:pt>
                <c:pt idx="197">
                  <c:v>694.6654052734375</c:v>
                </c:pt>
                <c:pt idx="198">
                  <c:v>694.66546630859375</c:v>
                </c:pt>
                <c:pt idx="199">
                  <c:v>694.6654052734375</c:v>
                </c:pt>
                <c:pt idx="200">
                  <c:v>694.665283203125</c:v>
                </c:pt>
              </c:numCache>
            </c:numRef>
          </c:yVal>
          <c:smooth val="1"/>
          <c:extLst>
            <c:ext xmlns:c16="http://schemas.microsoft.com/office/drawing/2014/chart" uri="{C3380CC4-5D6E-409C-BE32-E72D297353CC}">
              <c16:uniqueId val="{00000002-5247-4A46-89DF-FB29F805AF81}"/>
            </c:ext>
          </c:extLst>
        </c:ser>
        <c:ser>
          <c:idx val="4"/>
          <c:order val="3"/>
          <c:tx>
            <c:strRef>
              <c:f>Sheet1!$W$2</c:f>
              <c:strCache>
                <c:ptCount val="1"/>
                <c:pt idx="0">
                  <c:v>v(m/s) kevlar</c:v>
                </c:pt>
              </c:strCache>
            </c:strRef>
          </c:tx>
          <c:spPr>
            <a:ln w="19050" cap="rnd">
              <a:solidFill>
                <a:schemeClr val="accent5"/>
              </a:solidFill>
              <a:round/>
            </a:ln>
            <a:effectLst/>
          </c:spPr>
          <c:marker>
            <c:symbol val="none"/>
          </c:marker>
          <c:xVal>
            <c:numRef>
              <c:f>Sheet1!$U$3:$U$203</c:f>
              <c:numCache>
                <c:formatCode>General</c:formatCode>
                <c:ptCount val="201"/>
                <c:pt idx="0">
                  <c:v>0</c:v>
                </c:pt>
                <c:pt idx="1">
                  <c:v>1.1985895689576864E-3</c:v>
                </c:pt>
                <c:pt idx="2">
                  <c:v>2.154158428311348E-3</c:v>
                </c:pt>
                <c:pt idx="3">
                  <c:v>3.1356103718280792E-3</c:v>
                </c:pt>
                <c:pt idx="4">
                  <c:v>4.1602072305977345E-3</c:v>
                </c:pt>
                <c:pt idx="5">
                  <c:v>5.0095189362764359E-3</c:v>
                </c:pt>
                <c:pt idx="6">
                  <c:v>6.1585023067891598E-3</c:v>
                </c:pt>
                <c:pt idx="7">
                  <c:v>7.0196925662457943E-3</c:v>
                </c:pt>
                <c:pt idx="8">
                  <c:v>8.1672640517354012E-3</c:v>
                </c:pt>
                <c:pt idx="9">
                  <c:v>9.0245436877012253E-3</c:v>
                </c:pt>
                <c:pt idx="10">
                  <c:v>1.0162876918911934E-2</c:v>
                </c:pt>
                <c:pt idx="11">
                  <c:v>1.1014405637979507E-2</c:v>
                </c:pt>
                <c:pt idx="12">
                  <c:v>1.2148912996053696E-2</c:v>
                </c:pt>
                <c:pt idx="13">
                  <c:v>1.3283711858093739E-2</c:v>
                </c:pt>
                <c:pt idx="14">
                  <c:v>1.4137747697532177E-2</c:v>
                </c:pt>
                <c:pt idx="15">
                  <c:v>1.5274771489202976E-2</c:v>
                </c:pt>
                <c:pt idx="16">
                  <c:v>1.6128012910485268E-2</c:v>
                </c:pt>
                <c:pt idx="17">
                  <c:v>1.7262708395719528E-2</c:v>
                </c:pt>
                <c:pt idx="18">
                  <c:v>1.8113652244210243E-2</c:v>
                </c:pt>
                <c:pt idx="19">
                  <c:v>1.9251121208071709E-2</c:v>
                </c:pt>
                <c:pt idx="20">
                  <c:v>2.0105104893445969E-2</c:v>
                </c:pt>
                <c:pt idx="21">
                  <c:v>2.1250447258353233E-2</c:v>
                </c:pt>
                <c:pt idx="22">
                  <c:v>2.2116249427199364E-2</c:v>
                </c:pt>
                <c:pt idx="23">
                  <c:v>2.3272013291716576E-2</c:v>
                </c:pt>
                <c:pt idx="24">
                  <c:v>2.4138523265719414E-2</c:v>
                </c:pt>
                <c:pt idx="25">
                  <c:v>2.5257684290409088E-2</c:v>
                </c:pt>
                <c:pt idx="26">
                  <c:v>2.6065554469823837E-2</c:v>
                </c:pt>
                <c:pt idx="27">
                  <c:v>2.7099102735519409E-2</c:v>
                </c:pt>
                <c:pt idx="28">
                  <c:v>2.8076635673642159E-2</c:v>
                </c:pt>
                <c:pt idx="29">
                  <c:v>2.900329977273941E-2</c:v>
                </c:pt>
                <c:pt idx="30">
                  <c:v>3.0096592381596565E-2</c:v>
                </c:pt>
                <c:pt idx="31">
                  <c:v>3.1136304140090942E-2</c:v>
                </c:pt>
                <c:pt idx="32">
                  <c:v>3.2132413238286972E-2</c:v>
                </c:pt>
                <c:pt idx="33">
                  <c:v>3.3086791634559631E-2</c:v>
                </c:pt>
                <c:pt idx="34">
                  <c:v>3.4000318497419357E-2</c:v>
                </c:pt>
                <c:pt idx="35">
                  <c:v>3.5045061260461807E-2</c:v>
                </c:pt>
                <c:pt idx="36">
                  <c:v>3.6039810627698898E-2</c:v>
                </c:pt>
                <c:pt idx="37">
                  <c:v>3.7143431603908539E-2</c:v>
                </c:pt>
                <c:pt idx="38">
                  <c:v>3.8038890808820724E-2</c:v>
                </c:pt>
                <c:pt idx="39">
                  <c:v>3.9023436605930328E-2</c:v>
                </c:pt>
                <c:pt idx="40">
                  <c:v>4.0080498903989792E-2</c:v>
                </c:pt>
                <c:pt idx="41">
                  <c:v>4.107854887843132E-2</c:v>
                </c:pt>
                <c:pt idx="42">
                  <c:v>4.2031757533550262E-2</c:v>
                </c:pt>
                <c:pt idx="43">
                  <c:v>4.3049108237028122E-2</c:v>
                </c:pt>
                <c:pt idx="44">
                  <c:v>4.4008657336235046E-2</c:v>
                </c:pt>
                <c:pt idx="45">
                  <c:v>4.5092727988958359E-2</c:v>
                </c:pt>
                <c:pt idx="46">
                  <c:v>4.6081610023975372E-2</c:v>
                </c:pt>
                <c:pt idx="47">
                  <c:v>4.7065861523151398E-2</c:v>
                </c:pt>
                <c:pt idx="48">
                  <c:v>4.8047542572021484E-2</c:v>
                </c:pt>
                <c:pt idx="49">
                  <c:v>4.9040466547012329E-2</c:v>
                </c:pt>
                <c:pt idx="50">
                  <c:v>5.0006289035081863E-2</c:v>
                </c:pt>
                <c:pt idx="51">
                  <c:v>5.1060214638710022E-2</c:v>
                </c:pt>
                <c:pt idx="52">
                  <c:v>5.2014205604791641E-2</c:v>
                </c:pt>
                <c:pt idx="53">
                  <c:v>5.3058721125125885E-2</c:v>
                </c:pt>
                <c:pt idx="54">
                  <c:v>5.4014638066291809E-2</c:v>
                </c:pt>
                <c:pt idx="55">
                  <c:v>5.5011667311191559E-2</c:v>
                </c:pt>
                <c:pt idx="56">
                  <c:v>5.6031089276075363E-2</c:v>
                </c:pt>
                <c:pt idx="57">
                  <c:v>5.7045765221118927E-2</c:v>
                </c:pt>
                <c:pt idx="58">
                  <c:v>5.8001887053251266E-2</c:v>
                </c:pt>
                <c:pt idx="59">
                  <c:v>5.9008259326219559E-2</c:v>
                </c:pt>
                <c:pt idx="60">
                  <c:v>6.0003116726875305E-2</c:v>
                </c:pt>
                <c:pt idx="61">
                  <c:v>6.1048522591590881E-2</c:v>
                </c:pt>
                <c:pt idx="62">
                  <c:v>6.2015652656555176E-2</c:v>
                </c:pt>
                <c:pt idx="63">
                  <c:v>6.3004635274410248E-2</c:v>
                </c:pt>
                <c:pt idx="64">
                  <c:v>6.4033985137939453E-2</c:v>
                </c:pt>
                <c:pt idx="65">
                  <c:v>6.5028645098209381E-2</c:v>
                </c:pt>
                <c:pt idx="66">
                  <c:v>6.6009029746055603E-2</c:v>
                </c:pt>
                <c:pt idx="67">
                  <c:v>6.7046098411083221E-2</c:v>
                </c:pt>
                <c:pt idx="68">
                  <c:v>6.8006068468093872E-2</c:v>
                </c:pt>
                <c:pt idx="69">
                  <c:v>6.9000944495201111E-2</c:v>
                </c:pt>
                <c:pt idx="70">
                  <c:v>7.0029541850090027E-2</c:v>
                </c:pt>
                <c:pt idx="71">
                  <c:v>7.1019411087036133E-2</c:v>
                </c:pt>
                <c:pt idx="72">
                  <c:v>7.2052188217639923E-2</c:v>
                </c:pt>
                <c:pt idx="73">
                  <c:v>7.3014833033084869E-2</c:v>
                </c:pt>
                <c:pt idx="74">
                  <c:v>7.404615730047226E-2</c:v>
                </c:pt>
                <c:pt idx="75">
                  <c:v>7.5046740472316742E-2</c:v>
                </c:pt>
                <c:pt idx="76">
                  <c:v>7.6016798615455627E-2</c:v>
                </c:pt>
                <c:pt idx="77">
                  <c:v>7.7000170946121216E-2</c:v>
                </c:pt>
                <c:pt idx="78">
                  <c:v>7.8058362007141113E-2</c:v>
                </c:pt>
                <c:pt idx="79">
                  <c:v>7.9064607620239258E-2</c:v>
                </c:pt>
                <c:pt idx="80">
                  <c:v>8.0011516809463501E-2</c:v>
                </c:pt>
                <c:pt idx="81">
                  <c:v>8.1012628972530365E-2</c:v>
                </c:pt>
                <c:pt idx="82">
                  <c:v>8.2027442753314972E-2</c:v>
                </c:pt>
                <c:pt idx="83">
                  <c:v>8.3015888929367065E-2</c:v>
                </c:pt>
                <c:pt idx="84">
                  <c:v>8.401314914226532E-2</c:v>
                </c:pt>
                <c:pt idx="85">
                  <c:v>8.5024595260620117E-2</c:v>
                </c:pt>
                <c:pt idx="86">
                  <c:v>8.6003422737121582E-2</c:v>
                </c:pt>
                <c:pt idx="87">
                  <c:v>8.701729029417038E-2</c:v>
                </c:pt>
                <c:pt idx="88">
                  <c:v>8.8037341833114624E-2</c:v>
                </c:pt>
                <c:pt idx="89">
                  <c:v>8.9019827544689178E-2</c:v>
                </c:pt>
                <c:pt idx="90">
                  <c:v>9.0003669261932373E-2</c:v>
                </c:pt>
                <c:pt idx="91">
                  <c:v>9.1003634035587311E-2</c:v>
                </c:pt>
                <c:pt idx="92">
                  <c:v>9.2025592923164368E-2</c:v>
                </c:pt>
                <c:pt idx="93">
                  <c:v>9.3013070523738861E-2</c:v>
                </c:pt>
                <c:pt idx="94">
                  <c:v>9.4015255570411682E-2</c:v>
                </c:pt>
                <c:pt idx="95">
                  <c:v>9.5010384917259216E-2</c:v>
                </c:pt>
                <c:pt idx="96">
                  <c:v>9.6022859215736389E-2</c:v>
                </c:pt>
                <c:pt idx="97">
                  <c:v>9.7009196877479553E-2</c:v>
                </c:pt>
                <c:pt idx="98">
                  <c:v>9.8002344369888306E-2</c:v>
                </c:pt>
                <c:pt idx="99">
                  <c:v>9.9002882838249207E-2</c:v>
                </c:pt>
                <c:pt idx="100">
                  <c:v>0.100002221763134</c:v>
                </c:pt>
                <c:pt idx="101">
                  <c:v>0.10100562870502472</c:v>
                </c:pt>
                <c:pt idx="102">
                  <c:v>0.10200517624616623</c:v>
                </c:pt>
                <c:pt idx="103">
                  <c:v>0.10301213711500168</c:v>
                </c:pt>
                <c:pt idx="104">
                  <c:v>0.10401608794927597</c:v>
                </c:pt>
                <c:pt idx="105">
                  <c:v>0.10500714927911758</c:v>
                </c:pt>
                <c:pt idx="106">
                  <c:v>0.10600195080041885</c:v>
                </c:pt>
                <c:pt idx="107">
                  <c:v>0.10700248926877975</c:v>
                </c:pt>
                <c:pt idx="108">
                  <c:v>0.10804128646850586</c:v>
                </c:pt>
                <c:pt idx="109">
                  <c:v>0.10901197791099548</c:v>
                </c:pt>
                <c:pt idx="110">
                  <c:v>0.1100151315331459</c:v>
                </c:pt>
                <c:pt idx="111">
                  <c:v>0.11103171855211258</c:v>
                </c:pt>
                <c:pt idx="112">
                  <c:v>0.11200409382581711</c:v>
                </c:pt>
                <c:pt idx="113">
                  <c:v>0.11306335031986237</c:v>
                </c:pt>
                <c:pt idx="114">
                  <c:v>0.1140773817896843</c:v>
                </c:pt>
                <c:pt idx="115">
                  <c:v>0.11506830155849457</c:v>
                </c:pt>
                <c:pt idx="116">
                  <c:v>0.11600945144891739</c:v>
                </c:pt>
                <c:pt idx="117">
                  <c:v>0.11700832098722458</c:v>
                </c:pt>
                <c:pt idx="118">
                  <c:v>0.11804812401533127</c:v>
                </c:pt>
                <c:pt idx="119">
                  <c:v>0.11902466416358948</c:v>
                </c:pt>
                <c:pt idx="120">
                  <c:v>0.12006071954965591</c:v>
                </c:pt>
                <c:pt idx="121">
                  <c:v>0.12103234976530075</c:v>
                </c:pt>
                <c:pt idx="122">
                  <c:v>0.12205363810062408</c:v>
                </c:pt>
                <c:pt idx="123">
                  <c:v>0.12305775284767151</c:v>
                </c:pt>
                <c:pt idx="124">
                  <c:v>0.12403520196676254</c:v>
                </c:pt>
                <c:pt idx="125">
                  <c:v>0.12507525086402893</c:v>
                </c:pt>
                <c:pt idx="126">
                  <c:v>0.12605974078178406</c:v>
                </c:pt>
                <c:pt idx="127">
                  <c:v>0.12701742351055145</c:v>
                </c:pt>
                <c:pt idx="128">
                  <c:v>0.12806759774684906</c:v>
                </c:pt>
                <c:pt idx="129">
                  <c:v>0.12906919419765472</c:v>
                </c:pt>
                <c:pt idx="130">
                  <c:v>0.13003289699554443</c:v>
                </c:pt>
                <c:pt idx="131">
                  <c:v>0.13101153075695038</c:v>
                </c:pt>
                <c:pt idx="132">
                  <c:v>0.13204038143157959</c:v>
                </c:pt>
                <c:pt idx="133">
                  <c:v>0.133058100938797</c:v>
                </c:pt>
                <c:pt idx="134">
                  <c:v>0.1340571790933609</c:v>
                </c:pt>
                <c:pt idx="135">
                  <c:v>0.13505075871944427</c:v>
                </c:pt>
                <c:pt idx="136">
                  <c:v>0.13614842295646667</c:v>
                </c:pt>
                <c:pt idx="137">
                  <c:v>0.13700646162033081</c:v>
                </c:pt>
                <c:pt idx="138">
                  <c:v>0.13811744749546051</c:v>
                </c:pt>
                <c:pt idx="139">
                  <c:v>0.13906987011432648</c:v>
                </c:pt>
                <c:pt idx="140">
                  <c:v>0.14001813530921936</c:v>
                </c:pt>
                <c:pt idx="141">
                  <c:v>0.14104452729225159</c:v>
                </c:pt>
                <c:pt idx="142">
                  <c:v>0.14203116297721863</c:v>
                </c:pt>
                <c:pt idx="143">
                  <c:v>0.14304077625274658</c:v>
                </c:pt>
                <c:pt idx="144">
                  <c:v>0.14400239288806915</c:v>
                </c:pt>
                <c:pt idx="145">
                  <c:v>0.14500217139720917</c:v>
                </c:pt>
                <c:pt idx="146">
                  <c:v>0.14602348208427429</c:v>
                </c:pt>
                <c:pt idx="147">
                  <c:v>0.14708586037158966</c:v>
                </c:pt>
                <c:pt idx="148">
                  <c:v>0.14808371663093567</c:v>
                </c:pt>
                <c:pt idx="149">
                  <c:v>0.14903116226196289</c:v>
                </c:pt>
                <c:pt idx="150">
                  <c:v>0.15002423524856567</c:v>
                </c:pt>
                <c:pt idx="151">
                  <c:v>0.15111123025417328</c:v>
                </c:pt>
                <c:pt idx="152">
                  <c:v>0.15202383697032928</c:v>
                </c:pt>
                <c:pt idx="153">
                  <c:v>0.15301397442817688</c:v>
                </c:pt>
                <c:pt idx="154">
                  <c:v>0.1540822833776474</c:v>
                </c:pt>
                <c:pt idx="155">
                  <c:v>0.15501417219638824</c:v>
                </c:pt>
                <c:pt idx="156">
                  <c:v>0.15608793497085571</c:v>
                </c:pt>
                <c:pt idx="157">
                  <c:v>0.15702834725379944</c:v>
                </c:pt>
                <c:pt idx="158">
                  <c:v>0.15805314481258392</c:v>
                </c:pt>
                <c:pt idx="159">
                  <c:v>0.15903136134147644</c:v>
                </c:pt>
                <c:pt idx="160">
                  <c:v>0.1600165069103241</c:v>
                </c:pt>
                <c:pt idx="161">
                  <c:v>0.16100521385669708</c:v>
                </c:pt>
                <c:pt idx="162">
                  <c:v>0.16205267608165741</c:v>
                </c:pt>
                <c:pt idx="163">
                  <c:v>0.16303099691867828</c:v>
                </c:pt>
                <c:pt idx="164">
                  <c:v>0.16405995190143585</c:v>
                </c:pt>
                <c:pt idx="165">
                  <c:v>0.16503387689590454</c:v>
                </c:pt>
                <c:pt idx="166">
                  <c:v>0.16606514155864716</c:v>
                </c:pt>
                <c:pt idx="167">
                  <c:v>0.16700981557369232</c:v>
                </c:pt>
                <c:pt idx="168">
                  <c:v>0.16804422438144684</c:v>
                </c:pt>
                <c:pt idx="169">
                  <c:v>0.1690855473279953</c:v>
                </c:pt>
                <c:pt idx="170">
                  <c:v>0.1700323224067688</c:v>
                </c:pt>
                <c:pt idx="171">
                  <c:v>0.1710553914308548</c:v>
                </c:pt>
                <c:pt idx="172">
                  <c:v>0.17204490303993225</c:v>
                </c:pt>
                <c:pt idx="173">
                  <c:v>0.17301541566848755</c:v>
                </c:pt>
                <c:pt idx="174">
                  <c:v>0.17410367727279663</c:v>
                </c:pt>
                <c:pt idx="175">
                  <c:v>0.17501680552959442</c:v>
                </c:pt>
                <c:pt idx="176">
                  <c:v>0.17602971196174622</c:v>
                </c:pt>
                <c:pt idx="177">
                  <c:v>0.17714841663837433</c:v>
                </c:pt>
                <c:pt idx="178">
                  <c:v>0.17815567553043365</c:v>
                </c:pt>
                <c:pt idx="179">
                  <c:v>0.17900055646896362</c:v>
                </c:pt>
                <c:pt idx="180">
                  <c:v>0.18007339537143707</c:v>
                </c:pt>
                <c:pt idx="181">
                  <c:v>0.18108633160591125</c:v>
                </c:pt>
                <c:pt idx="182">
                  <c:v>0.18209774792194366</c:v>
                </c:pt>
                <c:pt idx="183">
                  <c:v>0.18305280804634094</c:v>
                </c:pt>
                <c:pt idx="184">
                  <c:v>0.18404772877693176</c:v>
                </c:pt>
                <c:pt idx="185">
                  <c:v>0.18510954082012177</c:v>
                </c:pt>
                <c:pt idx="186">
                  <c:v>0.18614713847637177</c:v>
                </c:pt>
                <c:pt idx="187">
                  <c:v>0.18708901107311249</c:v>
                </c:pt>
                <c:pt idx="188">
                  <c:v>0.18809069693088531</c:v>
                </c:pt>
                <c:pt idx="189">
                  <c:v>0.18914800882339478</c:v>
                </c:pt>
                <c:pt idx="190">
                  <c:v>0.19005075097084045</c:v>
                </c:pt>
                <c:pt idx="191">
                  <c:v>0.19115893542766571</c:v>
                </c:pt>
                <c:pt idx="192">
                  <c:v>0.19214329123497009</c:v>
                </c:pt>
                <c:pt idx="193">
                  <c:v>0.19314457476139069</c:v>
                </c:pt>
                <c:pt idx="194">
                  <c:v>0.19405540823936462</c:v>
                </c:pt>
                <c:pt idx="195">
                  <c:v>0.19506579637527466</c:v>
                </c:pt>
                <c:pt idx="196">
                  <c:v>0.19606344401836395</c:v>
                </c:pt>
                <c:pt idx="197">
                  <c:v>0.19700899720191956</c:v>
                </c:pt>
                <c:pt idx="198">
                  <c:v>0.19804766774177551</c:v>
                </c:pt>
                <c:pt idx="199">
                  <c:v>0.1990000307559967</c:v>
                </c:pt>
                <c:pt idx="200">
                  <c:v>0.20000000298023224</c:v>
                </c:pt>
              </c:numCache>
            </c:numRef>
          </c:xVal>
          <c:yVal>
            <c:numRef>
              <c:f>Sheet1!$W$3:$W$203</c:f>
              <c:numCache>
                <c:formatCode>General</c:formatCode>
                <c:ptCount val="201"/>
                <c:pt idx="0">
                  <c:v>800</c:v>
                </c:pt>
                <c:pt idx="1">
                  <c:v>786.263671875</c:v>
                </c:pt>
                <c:pt idx="2">
                  <c:v>775.88140869140625</c:v>
                </c:pt>
                <c:pt idx="3">
                  <c:v>763.79962158203125</c:v>
                </c:pt>
                <c:pt idx="4">
                  <c:v>754.256591796875</c:v>
                </c:pt>
                <c:pt idx="5">
                  <c:v>748.60858154296875</c:v>
                </c:pt>
                <c:pt idx="6">
                  <c:v>743.82769775390625</c:v>
                </c:pt>
                <c:pt idx="7">
                  <c:v>741.452880859375</c:v>
                </c:pt>
                <c:pt idx="8">
                  <c:v>738.7130126953125</c:v>
                </c:pt>
                <c:pt idx="9">
                  <c:v>736.22686767578125</c:v>
                </c:pt>
                <c:pt idx="10">
                  <c:v>731.34490966796875</c:v>
                </c:pt>
                <c:pt idx="11">
                  <c:v>726.86749267578125</c:v>
                </c:pt>
                <c:pt idx="12">
                  <c:v>720.736083984375</c:v>
                </c:pt>
                <c:pt idx="13">
                  <c:v>715.05377197265625</c:v>
                </c:pt>
                <c:pt idx="14">
                  <c:v>711.46038818359375</c:v>
                </c:pt>
                <c:pt idx="15">
                  <c:v>707.1036376953125</c:v>
                </c:pt>
                <c:pt idx="16">
                  <c:v>703.7158203125</c:v>
                </c:pt>
                <c:pt idx="17">
                  <c:v>698.74102783203125</c:v>
                </c:pt>
                <c:pt idx="18">
                  <c:v>694.8985595703125</c:v>
                </c:pt>
                <c:pt idx="19">
                  <c:v>690.13690185546875</c:v>
                </c:pt>
                <c:pt idx="20">
                  <c:v>686.945556640625</c:v>
                </c:pt>
                <c:pt idx="21">
                  <c:v>682.91314697265625</c:v>
                </c:pt>
                <c:pt idx="22">
                  <c:v>680.22235107421875</c:v>
                </c:pt>
                <c:pt idx="23">
                  <c:v>677.197998046875</c:v>
                </c:pt>
                <c:pt idx="24">
                  <c:v>675.1241455078125</c:v>
                </c:pt>
                <c:pt idx="25">
                  <c:v>672.47589111328125</c:v>
                </c:pt>
                <c:pt idx="26">
                  <c:v>670.5933837890625</c:v>
                </c:pt>
                <c:pt idx="27">
                  <c:v>668.09783935546875</c:v>
                </c:pt>
                <c:pt idx="28">
                  <c:v>665.71124267578125</c:v>
                </c:pt>
                <c:pt idx="29">
                  <c:v>663.54864501953125</c:v>
                </c:pt>
                <c:pt idx="30">
                  <c:v>661.226806640625</c:v>
                </c:pt>
                <c:pt idx="31">
                  <c:v>659.1541748046875</c:v>
                </c:pt>
                <c:pt idx="32">
                  <c:v>657.31768798828125</c:v>
                </c:pt>
                <c:pt idx="33">
                  <c:v>655.53131103515625</c:v>
                </c:pt>
                <c:pt idx="34">
                  <c:v>653.880126953125</c:v>
                </c:pt>
                <c:pt idx="35">
                  <c:v>652.04931640625</c:v>
                </c:pt>
                <c:pt idx="36">
                  <c:v>650.37652587890625</c:v>
                </c:pt>
                <c:pt idx="37">
                  <c:v>648.5791015625</c:v>
                </c:pt>
                <c:pt idx="38">
                  <c:v>647.1339111328125</c:v>
                </c:pt>
                <c:pt idx="39">
                  <c:v>645.59466552734375</c:v>
                </c:pt>
                <c:pt idx="40">
                  <c:v>643.9561767578125</c:v>
                </c:pt>
                <c:pt idx="41">
                  <c:v>642.47283935546875</c:v>
                </c:pt>
                <c:pt idx="42">
                  <c:v>641.09405517578125</c:v>
                </c:pt>
                <c:pt idx="43">
                  <c:v>639.66595458984375</c:v>
                </c:pt>
                <c:pt idx="44">
                  <c:v>638.33831787109375</c:v>
                </c:pt>
                <c:pt idx="45">
                  <c:v>636.870849609375</c:v>
                </c:pt>
                <c:pt idx="46">
                  <c:v>635.48944091796875</c:v>
                </c:pt>
                <c:pt idx="47">
                  <c:v>634.10150146484375</c:v>
                </c:pt>
                <c:pt idx="48">
                  <c:v>632.61181640625</c:v>
                </c:pt>
                <c:pt idx="49">
                  <c:v>631.02691650390625</c:v>
                </c:pt>
                <c:pt idx="50">
                  <c:v>629.38226318359375</c:v>
                </c:pt>
                <c:pt idx="51">
                  <c:v>627.627685546875</c:v>
                </c:pt>
                <c:pt idx="52">
                  <c:v>626.3419189453125</c:v>
                </c:pt>
                <c:pt idx="53">
                  <c:v>625.01824951171875</c:v>
                </c:pt>
                <c:pt idx="54">
                  <c:v>623.8876953125</c:v>
                </c:pt>
                <c:pt idx="55">
                  <c:v>622.759521484375</c:v>
                </c:pt>
                <c:pt idx="56">
                  <c:v>621.61859130859375</c:v>
                </c:pt>
                <c:pt idx="57">
                  <c:v>620.4888916015625</c:v>
                </c:pt>
                <c:pt idx="58">
                  <c:v>619.47607421875</c:v>
                </c:pt>
                <c:pt idx="59">
                  <c:v>618.39569091796875</c:v>
                </c:pt>
                <c:pt idx="60">
                  <c:v>617.35491943359375</c:v>
                </c:pt>
                <c:pt idx="61">
                  <c:v>616.31988525390625</c:v>
                </c:pt>
                <c:pt idx="62">
                  <c:v>615.45068359375</c:v>
                </c:pt>
                <c:pt idx="63">
                  <c:v>614.63201904296875</c:v>
                </c:pt>
                <c:pt idx="64">
                  <c:v>613.765869140625</c:v>
                </c:pt>
                <c:pt idx="65">
                  <c:v>613.01300048828125</c:v>
                </c:pt>
                <c:pt idx="66">
                  <c:v>612.55230712890625</c:v>
                </c:pt>
                <c:pt idx="67">
                  <c:v>611.68695068359375</c:v>
                </c:pt>
                <c:pt idx="68">
                  <c:v>610.91534423828125</c:v>
                </c:pt>
                <c:pt idx="69">
                  <c:v>610.11541748046875</c:v>
                </c:pt>
                <c:pt idx="70">
                  <c:v>609.29541015625</c:v>
                </c:pt>
                <c:pt idx="71">
                  <c:v>608.49090576171875</c:v>
                </c:pt>
                <c:pt idx="72">
                  <c:v>607.8814697265625</c:v>
                </c:pt>
                <c:pt idx="73">
                  <c:v>607.3370361328125</c:v>
                </c:pt>
                <c:pt idx="74">
                  <c:v>610.02691650390625</c:v>
                </c:pt>
                <c:pt idx="75">
                  <c:v>610.0269775390625</c:v>
                </c:pt>
                <c:pt idx="76">
                  <c:v>610.02691650390625</c:v>
                </c:pt>
                <c:pt idx="77">
                  <c:v>610.027099609375</c:v>
                </c:pt>
                <c:pt idx="78">
                  <c:v>610.0269775390625</c:v>
                </c:pt>
                <c:pt idx="79">
                  <c:v>610.0269775390625</c:v>
                </c:pt>
                <c:pt idx="80">
                  <c:v>610.02667236328125</c:v>
                </c:pt>
                <c:pt idx="81">
                  <c:v>610.02679443359375</c:v>
                </c:pt>
                <c:pt idx="82">
                  <c:v>610.026611328125</c:v>
                </c:pt>
                <c:pt idx="83">
                  <c:v>610.0267333984375</c:v>
                </c:pt>
                <c:pt idx="84">
                  <c:v>610.026611328125</c:v>
                </c:pt>
                <c:pt idx="85">
                  <c:v>610.02679443359375</c:v>
                </c:pt>
                <c:pt idx="86">
                  <c:v>610.026611328125</c:v>
                </c:pt>
                <c:pt idx="87">
                  <c:v>610.02679443359375</c:v>
                </c:pt>
                <c:pt idx="88">
                  <c:v>610.02667236328125</c:v>
                </c:pt>
                <c:pt idx="89">
                  <c:v>610.026611328125</c:v>
                </c:pt>
                <c:pt idx="90">
                  <c:v>610.0263671875</c:v>
                </c:pt>
                <c:pt idx="91">
                  <c:v>610.02655029296875</c:v>
                </c:pt>
                <c:pt idx="92">
                  <c:v>610.02655029296875</c:v>
                </c:pt>
                <c:pt idx="93">
                  <c:v>610.0262451171875</c:v>
                </c:pt>
                <c:pt idx="94">
                  <c:v>610.02642822265625</c:v>
                </c:pt>
                <c:pt idx="95">
                  <c:v>610.02655029296875</c:v>
                </c:pt>
                <c:pt idx="96">
                  <c:v>610.02642822265625</c:v>
                </c:pt>
                <c:pt idx="97">
                  <c:v>610.0267333984375</c:v>
                </c:pt>
                <c:pt idx="98">
                  <c:v>610.0267333984375</c:v>
                </c:pt>
                <c:pt idx="99">
                  <c:v>610.0267333984375</c:v>
                </c:pt>
                <c:pt idx="100">
                  <c:v>610.02685546875</c:v>
                </c:pt>
                <c:pt idx="101">
                  <c:v>610.02667236328125</c:v>
                </c:pt>
                <c:pt idx="102">
                  <c:v>610.02655029296875</c:v>
                </c:pt>
                <c:pt idx="103">
                  <c:v>610.0264892578125</c:v>
                </c:pt>
                <c:pt idx="104">
                  <c:v>610.02642822265625</c:v>
                </c:pt>
                <c:pt idx="105">
                  <c:v>610.0264892578125</c:v>
                </c:pt>
                <c:pt idx="106">
                  <c:v>610.0263671875</c:v>
                </c:pt>
                <c:pt idx="107">
                  <c:v>610.02679443359375</c:v>
                </c:pt>
                <c:pt idx="108">
                  <c:v>610.02685546875</c:v>
                </c:pt>
                <c:pt idx="109">
                  <c:v>610.02691650390625</c:v>
                </c:pt>
                <c:pt idx="110">
                  <c:v>610.02679443359375</c:v>
                </c:pt>
                <c:pt idx="111">
                  <c:v>610.02667236328125</c:v>
                </c:pt>
                <c:pt idx="112">
                  <c:v>610.02679443359375</c:v>
                </c:pt>
                <c:pt idx="113">
                  <c:v>610.02679443359375</c:v>
                </c:pt>
                <c:pt idx="114">
                  <c:v>610.0267333984375</c:v>
                </c:pt>
                <c:pt idx="115">
                  <c:v>610.0267333984375</c:v>
                </c:pt>
                <c:pt idx="116">
                  <c:v>610.0267333984375</c:v>
                </c:pt>
                <c:pt idx="117">
                  <c:v>610.02685546875</c:v>
                </c:pt>
                <c:pt idx="118">
                  <c:v>610.0267333984375</c:v>
                </c:pt>
                <c:pt idx="119">
                  <c:v>610.026611328125</c:v>
                </c:pt>
                <c:pt idx="120">
                  <c:v>610.02642822265625</c:v>
                </c:pt>
                <c:pt idx="121">
                  <c:v>610.02642822265625</c:v>
                </c:pt>
                <c:pt idx="122">
                  <c:v>610.02642822265625</c:v>
                </c:pt>
                <c:pt idx="123">
                  <c:v>610.02642822265625</c:v>
                </c:pt>
                <c:pt idx="124">
                  <c:v>610.0264892578125</c:v>
                </c:pt>
                <c:pt idx="125">
                  <c:v>610.02655029296875</c:v>
                </c:pt>
                <c:pt idx="126">
                  <c:v>610.02655029296875</c:v>
                </c:pt>
                <c:pt idx="127">
                  <c:v>610.026611328125</c:v>
                </c:pt>
                <c:pt idx="128">
                  <c:v>610.02667236328125</c:v>
                </c:pt>
                <c:pt idx="129">
                  <c:v>610.02667236328125</c:v>
                </c:pt>
                <c:pt idx="130">
                  <c:v>610.0267333984375</c:v>
                </c:pt>
                <c:pt idx="131">
                  <c:v>610.02691650390625</c:v>
                </c:pt>
                <c:pt idx="132">
                  <c:v>610.02679443359375</c:v>
                </c:pt>
                <c:pt idx="133">
                  <c:v>610.02685546875</c:v>
                </c:pt>
                <c:pt idx="134">
                  <c:v>610.02685546875</c:v>
                </c:pt>
                <c:pt idx="135">
                  <c:v>610.02685546875</c:v>
                </c:pt>
                <c:pt idx="136">
                  <c:v>610.02685546875</c:v>
                </c:pt>
                <c:pt idx="137">
                  <c:v>610.0269775390625</c:v>
                </c:pt>
                <c:pt idx="138">
                  <c:v>610.02691650390625</c:v>
                </c:pt>
                <c:pt idx="139">
                  <c:v>610.02691650390625</c:v>
                </c:pt>
                <c:pt idx="140">
                  <c:v>610.0269775390625</c:v>
                </c:pt>
                <c:pt idx="141">
                  <c:v>610.02703857421875</c:v>
                </c:pt>
                <c:pt idx="142">
                  <c:v>610.02716064453125</c:v>
                </c:pt>
                <c:pt idx="143">
                  <c:v>610.027099609375</c:v>
                </c:pt>
                <c:pt idx="144">
                  <c:v>610.02703857421875</c:v>
                </c:pt>
                <c:pt idx="145">
                  <c:v>610.02703857421875</c:v>
                </c:pt>
                <c:pt idx="146">
                  <c:v>610.02716064453125</c:v>
                </c:pt>
                <c:pt idx="147">
                  <c:v>610.0269775390625</c:v>
                </c:pt>
                <c:pt idx="148">
                  <c:v>610.02703857421875</c:v>
                </c:pt>
                <c:pt idx="149">
                  <c:v>610.02728271484375</c:v>
                </c:pt>
                <c:pt idx="150">
                  <c:v>610.02728271484375</c:v>
                </c:pt>
                <c:pt idx="151">
                  <c:v>610.02716064453125</c:v>
                </c:pt>
                <c:pt idx="152">
                  <c:v>610.0269775390625</c:v>
                </c:pt>
                <c:pt idx="153">
                  <c:v>610.02703857421875</c:v>
                </c:pt>
                <c:pt idx="154">
                  <c:v>610.0269775390625</c:v>
                </c:pt>
                <c:pt idx="155">
                  <c:v>610.0269775390625</c:v>
                </c:pt>
                <c:pt idx="156">
                  <c:v>610.02703857421875</c:v>
                </c:pt>
                <c:pt idx="157">
                  <c:v>610.027099609375</c:v>
                </c:pt>
                <c:pt idx="158">
                  <c:v>610.0272216796875</c:v>
                </c:pt>
                <c:pt idx="159">
                  <c:v>610.02740478515625</c:v>
                </c:pt>
                <c:pt idx="160">
                  <c:v>610.02740478515625</c:v>
                </c:pt>
                <c:pt idx="161">
                  <c:v>610.02752685546875</c:v>
                </c:pt>
                <c:pt idx="162">
                  <c:v>610.02752685546875</c:v>
                </c:pt>
                <c:pt idx="163">
                  <c:v>610.02752685546875</c:v>
                </c:pt>
                <c:pt idx="164">
                  <c:v>610.02752685546875</c:v>
                </c:pt>
                <c:pt idx="165">
                  <c:v>610.0274658203125</c:v>
                </c:pt>
                <c:pt idx="166">
                  <c:v>610.02752685546875</c:v>
                </c:pt>
                <c:pt idx="167">
                  <c:v>610.02777099609375</c:v>
                </c:pt>
                <c:pt idx="168">
                  <c:v>610.02783203125</c:v>
                </c:pt>
                <c:pt idx="169">
                  <c:v>610.02783203125</c:v>
                </c:pt>
                <c:pt idx="170">
                  <c:v>610.02783203125</c:v>
                </c:pt>
                <c:pt idx="171">
                  <c:v>610.02783203125</c:v>
                </c:pt>
                <c:pt idx="172">
                  <c:v>610.02789306640625</c:v>
                </c:pt>
                <c:pt idx="173">
                  <c:v>610.0279541015625</c:v>
                </c:pt>
                <c:pt idx="174">
                  <c:v>610.0279541015625</c:v>
                </c:pt>
                <c:pt idx="175">
                  <c:v>610.0279541015625</c:v>
                </c:pt>
                <c:pt idx="176">
                  <c:v>610.02789306640625</c:v>
                </c:pt>
                <c:pt idx="177">
                  <c:v>610.02789306640625</c:v>
                </c:pt>
                <c:pt idx="178">
                  <c:v>610.02789306640625</c:v>
                </c:pt>
                <c:pt idx="179">
                  <c:v>610.02789306640625</c:v>
                </c:pt>
                <c:pt idx="180">
                  <c:v>610.02789306640625</c:v>
                </c:pt>
                <c:pt idx="181">
                  <c:v>610.02783203125</c:v>
                </c:pt>
                <c:pt idx="182">
                  <c:v>610.02783203125</c:v>
                </c:pt>
                <c:pt idx="183">
                  <c:v>610.02783203125</c:v>
                </c:pt>
                <c:pt idx="184">
                  <c:v>610.02783203125</c:v>
                </c:pt>
                <c:pt idx="185">
                  <c:v>610.02783203125</c:v>
                </c:pt>
                <c:pt idx="186">
                  <c:v>610.02777099609375</c:v>
                </c:pt>
                <c:pt idx="187">
                  <c:v>610.02777099609375</c:v>
                </c:pt>
                <c:pt idx="188">
                  <c:v>610.02777099609375</c:v>
                </c:pt>
                <c:pt idx="189">
                  <c:v>610.0277099609375</c:v>
                </c:pt>
                <c:pt idx="190">
                  <c:v>610.027587890625</c:v>
                </c:pt>
                <c:pt idx="191">
                  <c:v>610.027587890625</c:v>
                </c:pt>
                <c:pt idx="192">
                  <c:v>610.027587890625</c:v>
                </c:pt>
                <c:pt idx="193">
                  <c:v>610.027587890625</c:v>
                </c:pt>
                <c:pt idx="194">
                  <c:v>610.027587890625</c:v>
                </c:pt>
                <c:pt idx="195">
                  <c:v>610.02752685546875</c:v>
                </c:pt>
                <c:pt idx="196">
                  <c:v>610.02764892578125</c:v>
                </c:pt>
                <c:pt idx="197">
                  <c:v>610.02764892578125</c:v>
                </c:pt>
                <c:pt idx="198">
                  <c:v>610.02777099609375</c:v>
                </c:pt>
                <c:pt idx="199">
                  <c:v>610.0277099609375</c:v>
                </c:pt>
                <c:pt idx="200">
                  <c:v>610.02764892578102</c:v>
                </c:pt>
              </c:numCache>
            </c:numRef>
          </c:yVal>
          <c:smooth val="1"/>
          <c:extLst>
            <c:ext xmlns:c16="http://schemas.microsoft.com/office/drawing/2014/chart" uri="{C3380CC4-5D6E-409C-BE32-E72D297353CC}">
              <c16:uniqueId val="{00000003-5247-4A46-89DF-FB29F805AF81}"/>
            </c:ext>
          </c:extLst>
        </c:ser>
        <c:ser>
          <c:idx val="0"/>
          <c:order val="4"/>
          <c:tx>
            <c:strRef>
              <c:f>Sheet1!$AA$2</c:f>
              <c:strCache>
                <c:ptCount val="1"/>
                <c:pt idx="0">
                  <c:v>v(m/s) CFT800</c:v>
                </c:pt>
              </c:strCache>
            </c:strRef>
          </c:tx>
          <c:spPr>
            <a:ln w="19050" cap="rnd">
              <a:solidFill>
                <a:schemeClr val="accent1"/>
              </a:solidFill>
              <a:round/>
            </a:ln>
            <a:effectLst/>
          </c:spPr>
          <c:marker>
            <c:symbol val="none"/>
          </c:marker>
          <c:xVal>
            <c:numRef>
              <c:f>Sheet1!$Y$3:$Y$203</c:f>
              <c:numCache>
                <c:formatCode>General</c:formatCode>
                <c:ptCount val="201"/>
                <c:pt idx="0">
                  <c:v>0</c:v>
                </c:pt>
                <c:pt idx="1">
                  <c:v>1.3009341200813651E-3</c:v>
                </c:pt>
                <c:pt idx="2">
                  <c:v>2.011181553825736E-3</c:v>
                </c:pt>
                <c:pt idx="3">
                  <c:v>3.0861035920679569E-3</c:v>
                </c:pt>
                <c:pt idx="4">
                  <c:v>4.2414725758135319E-3</c:v>
                </c:pt>
                <c:pt idx="5">
                  <c:v>5.0169564783573151E-3</c:v>
                </c:pt>
                <c:pt idx="6">
                  <c:v>6.1817485839128494E-3</c:v>
                </c:pt>
                <c:pt idx="7">
                  <c:v>7.3476792313158512E-3</c:v>
                </c:pt>
                <c:pt idx="8">
                  <c:v>8.1250825896859169E-3</c:v>
                </c:pt>
                <c:pt idx="9">
                  <c:v>9.2895897105336189E-3</c:v>
                </c:pt>
                <c:pt idx="10">
                  <c:v>1.0066182352602482E-2</c:v>
                </c:pt>
                <c:pt idx="11">
                  <c:v>1.1231773532927036E-2</c:v>
                </c:pt>
                <c:pt idx="12">
                  <c:v>1.2008518911898136E-2</c:v>
                </c:pt>
                <c:pt idx="13">
                  <c:v>1.3166716322302818E-2</c:v>
                </c:pt>
                <c:pt idx="14">
                  <c:v>1.433272659778595E-2</c:v>
                </c:pt>
                <c:pt idx="15">
                  <c:v>1.5109997242689133E-2</c:v>
                </c:pt>
                <c:pt idx="16">
                  <c:v>1.6275538131594658E-2</c:v>
                </c:pt>
                <c:pt idx="17">
                  <c:v>1.7052585259079933E-2</c:v>
                </c:pt>
                <c:pt idx="18">
                  <c:v>1.8218627199530602E-2</c:v>
                </c:pt>
                <c:pt idx="19">
                  <c:v>1.9362259656190872E-2</c:v>
                </c:pt>
                <c:pt idx="20">
                  <c:v>2.0097382366657257E-2</c:v>
                </c:pt>
                <c:pt idx="21">
                  <c:v>2.1205870434641838E-2</c:v>
                </c:pt>
                <c:pt idx="22">
                  <c:v>2.2325154393911362E-2</c:v>
                </c:pt>
                <c:pt idx="23">
                  <c:v>2.3043293505907059E-2</c:v>
                </c:pt>
                <c:pt idx="24">
                  <c:v>2.4088501930236816E-2</c:v>
                </c:pt>
                <c:pt idx="25">
                  <c:v>2.5119507685303688E-2</c:v>
                </c:pt>
                <c:pt idx="26">
                  <c:v>2.617865614593029E-2</c:v>
                </c:pt>
                <c:pt idx="27">
                  <c:v>2.7218136936426163E-2</c:v>
                </c:pt>
                <c:pt idx="28">
                  <c:v>2.8221298009157181E-2</c:v>
                </c:pt>
                <c:pt idx="29">
                  <c:v>2.9200263321399689E-2</c:v>
                </c:pt>
                <c:pt idx="30">
                  <c:v>3.0113356187939644E-2</c:v>
                </c:pt>
                <c:pt idx="31">
                  <c:v>3.1255640089511871E-2</c:v>
                </c:pt>
                <c:pt idx="32">
                  <c:v>3.2098423689603806E-2</c:v>
                </c:pt>
                <c:pt idx="33">
                  <c:v>3.3198859542608261E-2</c:v>
                </c:pt>
                <c:pt idx="34">
                  <c:v>3.4253615885972977E-2</c:v>
                </c:pt>
                <c:pt idx="35">
                  <c:v>3.5025525838136673E-2</c:v>
                </c:pt>
                <c:pt idx="36">
                  <c:v>3.6030694842338562E-2</c:v>
                </c:pt>
                <c:pt idx="37">
                  <c:v>3.7002544850111008E-2</c:v>
                </c:pt>
                <c:pt idx="38">
                  <c:v>3.8170676678419113E-2</c:v>
                </c:pt>
                <c:pt idx="39">
                  <c:v>3.9083350449800491E-2</c:v>
                </c:pt>
                <c:pt idx="40">
                  <c:v>4.0184654295444489E-2</c:v>
                </c:pt>
                <c:pt idx="41">
                  <c:v>4.1021637618541718E-2</c:v>
                </c:pt>
                <c:pt idx="42">
                  <c:v>4.2024228721857071E-2</c:v>
                </c:pt>
                <c:pt idx="43">
                  <c:v>4.3153509497642517E-2</c:v>
                </c:pt>
                <c:pt idx="44">
                  <c:v>4.4023498892784119E-2</c:v>
                </c:pt>
                <c:pt idx="45">
                  <c:v>4.513256624341011E-2</c:v>
                </c:pt>
                <c:pt idx="46">
                  <c:v>4.6109199523925781E-2</c:v>
                </c:pt>
                <c:pt idx="47">
                  <c:v>4.7020811587572098E-2</c:v>
                </c:pt>
                <c:pt idx="48">
                  <c:v>4.8082474619150162E-2</c:v>
                </c:pt>
                <c:pt idx="49">
                  <c:v>4.9023427069187164E-2</c:v>
                </c:pt>
                <c:pt idx="50">
                  <c:v>5.005255714058876E-2</c:v>
                </c:pt>
                <c:pt idx="51">
                  <c:v>5.1024481654167175E-2</c:v>
                </c:pt>
                <c:pt idx="52">
                  <c:v>5.2005626261234283E-2</c:v>
                </c:pt>
                <c:pt idx="53">
                  <c:v>5.3009472787380219E-2</c:v>
                </c:pt>
                <c:pt idx="54">
                  <c:v>5.40468730032444E-2</c:v>
                </c:pt>
                <c:pt idx="55">
                  <c:v>5.5066227912902832E-2</c:v>
                </c:pt>
                <c:pt idx="56">
                  <c:v>5.6080207228660583E-2</c:v>
                </c:pt>
                <c:pt idx="57">
                  <c:v>5.7069066911935806E-2</c:v>
                </c:pt>
                <c:pt idx="58">
                  <c:v>5.8063983917236328E-2</c:v>
                </c:pt>
                <c:pt idx="59">
                  <c:v>5.9038199484348297E-2</c:v>
                </c:pt>
                <c:pt idx="60">
                  <c:v>6.0078170150518417E-2</c:v>
                </c:pt>
                <c:pt idx="61">
                  <c:v>6.1001159250736237E-2</c:v>
                </c:pt>
                <c:pt idx="62">
                  <c:v>6.2086507678031921E-2</c:v>
                </c:pt>
                <c:pt idx="63">
                  <c:v>6.3074022531509399E-2</c:v>
                </c:pt>
                <c:pt idx="64">
                  <c:v>6.4084544777870178E-2</c:v>
                </c:pt>
                <c:pt idx="65">
                  <c:v>6.5015166997909546E-2</c:v>
                </c:pt>
                <c:pt idx="66">
                  <c:v>6.6018909215927124E-2</c:v>
                </c:pt>
                <c:pt idx="67">
                  <c:v>6.7072175443172455E-2</c:v>
                </c:pt>
                <c:pt idx="68">
                  <c:v>6.8028859794139862E-2</c:v>
                </c:pt>
                <c:pt idx="69">
                  <c:v>6.9055914878845215E-2</c:v>
                </c:pt>
                <c:pt idx="70">
                  <c:v>7.0025034248828888E-2</c:v>
                </c:pt>
                <c:pt idx="71">
                  <c:v>7.1031898260116577E-2</c:v>
                </c:pt>
                <c:pt idx="72">
                  <c:v>7.2023317217826843E-2</c:v>
                </c:pt>
                <c:pt idx="73">
                  <c:v>7.3011673986911774E-2</c:v>
                </c:pt>
                <c:pt idx="74">
                  <c:v>7.4007906019687653E-2</c:v>
                </c:pt>
                <c:pt idx="75">
                  <c:v>7.5044892728328705E-2</c:v>
                </c:pt>
                <c:pt idx="76">
                  <c:v>7.6017133891582489E-2</c:v>
                </c:pt>
                <c:pt idx="77">
                  <c:v>7.7022656798362732E-2</c:v>
                </c:pt>
                <c:pt idx="78">
                  <c:v>7.801450788974762E-2</c:v>
                </c:pt>
                <c:pt idx="79">
                  <c:v>7.9018831253051758E-2</c:v>
                </c:pt>
                <c:pt idx="80">
                  <c:v>8.0019719898700714E-2</c:v>
                </c:pt>
                <c:pt idx="81">
                  <c:v>8.1002317368984222E-2</c:v>
                </c:pt>
                <c:pt idx="82">
                  <c:v>8.2000821828842163E-2</c:v>
                </c:pt>
                <c:pt idx="83">
                  <c:v>8.3025984466075897E-2</c:v>
                </c:pt>
                <c:pt idx="84">
                  <c:v>8.4005139768123627E-2</c:v>
                </c:pt>
                <c:pt idx="85">
                  <c:v>8.5021473467350006E-2</c:v>
                </c:pt>
                <c:pt idx="86">
                  <c:v>8.6039774119853973E-2</c:v>
                </c:pt>
                <c:pt idx="87">
                  <c:v>8.703111857175827E-2</c:v>
                </c:pt>
                <c:pt idx="88">
                  <c:v>8.8015832006931305E-2</c:v>
                </c:pt>
                <c:pt idx="89">
                  <c:v>8.9024871587753296E-2</c:v>
                </c:pt>
                <c:pt idx="90">
                  <c:v>9.0037055313587189E-2</c:v>
                </c:pt>
                <c:pt idx="91">
                  <c:v>9.1051995754241943E-2</c:v>
                </c:pt>
                <c:pt idx="92">
                  <c:v>9.2015653848648071E-2</c:v>
                </c:pt>
                <c:pt idx="93">
                  <c:v>9.3018732964992523E-2</c:v>
                </c:pt>
                <c:pt idx="94">
                  <c:v>9.4056375324726105E-2</c:v>
                </c:pt>
                <c:pt idx="95">
                  <c:v>9.5015354454517365E-2</c:v>
                </c:pt>
                <c:pt idx="96">
                  <c:v>9.6046850085258484E-2</c:v>
                </c:pt>
                <c:pt idx="97">
                  <c:v>9.7045615315437317E-2</c:v>
                </c:pt>
                <c:pt idx="98">
                  <c:v>9.8025433719158173E-2</c:v>
                </c:pt>
                <c:pt idx="99">
                  <c:v>9.906412661075592E-2</c:v>
                </c:pt>
                <c:pt idx="100">
                  <c:v>0.10000757128000259</c:v>
                </c:pt>
                <c:pt idx="101">
                  <c:v>0.10104108601808548</c:v>
                </c:pt>
                <c:pt idx="102">
                  <c:v>0.10200800001621246</c:v>
                </c:pt>
                <c:pt idx="103">
                  <c:v>0.1030682697892189</c:v>
                </c:pt>
                <c:pt idx="104">
                  <c:v>0.10407239943742752</c:v>
                </c:pt>
                <c:pt idx="105">
                  <c:v>0.10501814633607864</c:v>
                </c:pt>
                <c:pt idx="106">
                  <c:v>0.10600914806127548</c:v>
                </c:pt>
                <c:pt idx="107">
                  <c:v>0.10705325752496719</c:v>
                </c:pt>
                <c:pt idx="108">
                  <c:v>0.10800423473119736</c:v>
                </c:pt>
                <c:pt idx="109">
                  <c:v>0.10908787697553635</c:v>
                </c:pt>
                <c:pt idx="110">
                  <c:v>0.11006779223680496</c:v>
                </c:pt>
                <c:pt idx="111">
                  <c:v>0.11100610345602036</c:v>
                </c:pt>
                <c:pt idx="112">
                  <c:v>0.11208100616931915</c:v>
                </c:pt>
                <c:pt idx="113">
                  <c:v>0.11304227262735367</c:v>
                </c:pt>
                <c:pt idx="114">
                  <c:v>0.1140199676156044</c:v>
                </c:pt>
                <c:pt idx="115">
                  <c:v>0.11503314226865768</c:v>
                </c:pt>
                <c:pt idx="116">
                  <c:v>0.11606957018375397</c:v>
                </c:pt>
                <c:pt idx="117">
                  <c:v>0.11700672656297684</c:v>
                </c:pt>
                <c:pt idx="118">
                  <c:v>0.118035688996315</c:v>
                </c:pt>
                <c:pt idx="119">
                  <c:v>0.11902716010808945</c:v>
                </c:pt>
                <c:pt idx="120">
                  <c:v>0.12006805092096329</c:v>
                </c:pt>
                <c:pt idx="121">
                  <c:v>0.12100335210561752</c:v>
                </c:pt>
                <c:pt idx="122">
                  <c:v>0.12201168388128281</c:v>
                </c:pt>
                <c:pt idx="123">
                  <c:v>0.12306232750415802</c:v>
                </c:pt>
                <c:pt idx="124">
                  <c:v>0.12400654703378677</c:v>
                </c:pt>
                <c:pt idx="125">
                  <c:v>0.12509915232658386</c:v>
                </c:pt>
                <c:pt idx="126">
                  <c:v>0.12601242959499359</c:v>
                </c:pt>
                <c:pt idx="127">
                  <c:v>0.12714076042175293</c:v>
                </c:pt>
                <c:pt idx="128">
                  <c:v>0.12803360819816589</c:v>
                </c:pt>
                <c:pt idx="129">
                  <c:v>0.12910051643848419</c:v>
                </c:pt>
                <c:pt idx="130">
                  <c:v>0.13003483414649963</c:v>
                </c:pt>
                <c:pt idx="131">
                  <c:v>0.13100643455982208</c:v>
                </c:pt>
                <c:pt idx="132">
                  <c:v>0.13208191096782684</c:v>
                </c:pt>
                <c:pt idx="133">
                  <c:v>0.13309061527252197</c:v>
                </c:pt>
                <c:pt idx="134">
                  <c:v>0.13410788774490356</c:v>
                </c:pt>
                <c:pt idx="135">
                  <c:v>0.13514710962772369</c:v>
                </c:pt>
                <c:pt idx="136">
                  <c:v>0.13610778748989105</c:v>
                </c:pt>
                <c:pt idx="137">
                  <c:v>0.13704706728458405</c:v>
                </c:pt>
                <c:pt idx="138">
                  <c:v>0.13812194764614105</c:v>
                </c:pt>
                <c:pt idx="139">
                  <c:v>0.13902682065963745</c:v>
                </c:pt>
                <c:pt idx="140">
                  <c:v>0.14007525146007538</c:v>
                </c:pt>
                <c:pt idx="141">
                  <c:v>0.14115400612354279</c:v>
                </c:pt>
                <c:pt idx="142">
                  <c:v>0.14213709533214569</c:v>
                </c:pt>
                <c:pt idx="143">
                  <c:v>0.14301970601081848</c:v>
                </c:pt>
                <c:pt idx="144">
                  <c:v>0.14416813850402832</c:v>
                </c:pt>
                <c:pt idx="145">
                  <c:v>0.14508555829524994</c:v>
                </c:pt>
                <c:pt idx="146">
                  <c:v>0.14607824385166168</c:v>
                </c:pt>
                <c:pt idx="147">
                  <c:v>0.1471056342124939</c:v>
                </c:pt>
                <c:pt idx="148">
                  <c:v>0.14802618324756622</c:v>
                </c:pt>
                <c:pt idx="149">
                  <c:v>0.14909909665584564</c:v>
                </c:pt>
                <c:pt idx="150">
                  <c:v>0.15000741183757782</c:v>
                </c:pt>
                <c:pt idx="151">
                  <c:v>0.15107566118240356</c:v>
                </c:pt>
                <c:pt idx="152">
                  <c:v>0.15213213860988617</c:v>
                </c:pt>
                <c:pt idx="153">
                  <c:v>0.15313385426998138</c:v>
                </c:pt>
                <c:pt idx="154">
                  <c:v>0.15403023362159729</c:v>
                </c:pt>
                <c:pt idx="155">
                  <c:v>0.15511879324913025</c:v>
                </c:pt>
                <c:pt idx="156">
                  <c:v>0.15609253942966461</c:v>
                </c:pt>
                <c:pt idx="157">
                  <c:v>0.15709699690341949</c:v>
                </c:pt>
                <c:pt idx="158">
                  <c:v>0.15814931690692902</c:v>
                </c:pt>
                <c:pt idx="159">
                  <c:v>0.15906287729740143</c:v>
                </c:pt>
                <c:pt idx="160">
                  <c:v>0.16000820696353912</c:v>
                </c:pt>
                <c:pt idx="161">
                  <c:v>0.16118708252906799</c:v>
                </c:pt>
                <c:pt idx="162">
                  <c:v>0.16220194101333618</c:v>
                </c:pt>
                <c:pt idx="163">
                  <c:v>0.16303680837154388</c:v>
                </c:pt>
                <c:pt idx="164">
                  <c:v>0.16409394145011902</c:v>
                </c:pt>
                <c:pt idx="165">
                  <c:v>0.16514387726783752</c:v>
                </c:pt>
                <c:pt idx="166">
                  <c:v>0.16614930331707001</c:v>
                </c:pt>
                <c:pt idx="167">
                  <c:v>0.16707338392734528</c:v>
                </c:pt>
                <c:pt idx="168">
                  <c:v>0.16805872321128845</c:v>
                </c:pt>
                <c:pt idx="169">
                  <c:v>0.16901987791061401</c:v>
                </c:pt>
                <c:pt idx="170">
                  <c:v>0.17007406055927277</c:v>
                </c:pt>
                <c:pt idx="171">
                  <c:v>0.17104737460613251</c:v>
                </c:pt>
                <c:pt idx="172">
                  <c:v>0.1721743643283844</c:v>
                </c:pt>
                <c:pt idx="173">
                  <c:v>0.17320515215396881</c:v>
                </c:pt>
                <c:pt idx="174">
                  <c:v>0.17406506836414337</c:v>
                </c:pt>
                <c:pt idx="175">
                  <c:v>0.17519944906234741</c:v>
                </c:pt>
                <c:pt idx="176">
                  <c:v>0.17616233229637146</c:v>
                </c:pt>
                <c:pt idx="177">
                  <c:v>0.17702265083789825</c:v>
                </c:pt>
                <c:pt idx="178">
                  <c:v>0.17800535261631012</c:v>
                </c:pt>
                <c:pt idx="179">
                  <c:v>0.17920492589473724</c:v>
                </c:pt>
                <c:pt idx="180">
                  <c:v>0.18003867566585541</c:v>
                </c:pt>
                <c:pt idx="181">
                  <c:v>0.18103688955307007</c:v>
                </c:pt>
                <c:pt idx="182">
                  <c:v>0.1820698082447052</c:v>
                </c:pt>
                <c:pt idx="183">
                  <c:v>0.18302527070045471</c:v>
                </c:pt>
                <c:pt idx="184">
                  <c:v>0.18402256071567535</c:v>
                </c:pt>
                <c:pt idx="185">
                  <c:v>0.18508249521255493</c:v>
                </c:pt>
                <c:pt idx="186">
                  <c:v>0.1861293762922287</c:v>
                </c:pt>
                <c:pt idx="187">
                  <c:v>0.18715697526931763</c:v>
                </c:pt>
                <c:pt idx="188">
                  <c:v>0.18804988265037537</c:v>
                </c:pt>
                <c:pt idx="189">
                  <c:v>0.18902035057544708</c:v>
                </c:pt>
                <c:pt idx="190">
                  <c:v>0.1900864839553833</c:v>
                </c:pt>
                <c:pt idx="191">
                  <c:v>0.19101066887378693</c:v>
                </c:pt>
                <c:pt idx="192">
                  <c:v>0.19224569201469421</c:v>
                </c:pt>
                <c:pt idx="193">
                  <c:v>0.19301833212375641</c:v>
                </c:pt>
                <c:pt idx="194">
                  <c:v>0.19405470788478851</c:v>
                </c:pt>
                <c:pt idx="195">
                  <c:v>0.19509997963905334</c:v>
                </c:pt>
                <c:pt idx="196">
                  <c:v>0.19612449407577515</c:v>
                </c:pt>
                <c:pt idx="197">
                  <c:v>0.19709119200706482</c:v>
                </c:pt>
                <c:pt idx="198">
                  <c:v>0.19812272489070892</c:v>
                </c:pt>
                <c:pt idx="199">
                  <c:v>0.19901587069034576</c:v>
                </c:pt>
                <c:pt idx="200">
                  <c:v>0.20000000298023224</c:v>
                </c:pt>
              </c:numCache>
            </c:numRef>
          </c:xVal>
          <c:yVal>
            <c:numRef>
              <c:f>Sheet1!$AA$3:$AA$203</c:f>
              <c:numCache>
                <c:formatCode>General</c:formatCode>
                <c:ptCount val="201"/>
                <c:pt idx="0">
                  <c:v>800</c:v>
                </c:pt>
                <c:pt idx="1">
                  <c:v>787.28900146484375</c:v>
                </c:pt>
                <c:pt idx="2">
                  <c:v>780.8914794921875</c:v>
                </c:pt>
                <c:pt idx="3">
                  <c:v>771.846923828125</c:v>
                </c:pt>
                <c:pt idx="4">
                  <c:v>763.83734130859375</c:v>
                </c:pt>
                <c:pt idx="5">
                  <c:v>761.04632568359375</c:v>
                </c:pt>
                <c:pt idx="6">
                  <c:v>759.39398193359375</c:v>
                </c:pt>
                <c:pt idx="7">
                  <c:v>758.61444091796875</c:v>
                </c:pt>
                <c:pt idx="8">
                  <c:v>758.23553466796875</c:v>
                </c:pt>
                <c:pt idx="9">
                  <c:v>756.98675537109375</c:v>
                </c:pt>
                <c:pt idx="10">
                  <c:v>754.53704833984375</c:v>
                </c:pt>
                <c:pt idx="11">
                  <c:v>748.92218017578125</c:v>
                </c:pt>
                <c:pt idx="12">
                  <c:v>745.77069091796875</c:v>
                </c:pt>
                <c:pt idx="13">
                  <c:v>742.9134521484375</c:v>
                </c:pt>
                <c:pt idx="14">
                  <c:v>741.08819580078125</c:v>
                </c:pt>
                <c:pt idx="15">
                  <c:v>740.29217529296875</c:v>
                </c:pt>
                <c:pt idx="16">
                  <c:v>739.07080078125</c:v>
                </c:pt>
                <c:pt idx="17">
                  <c:v>738.053466796875</c:v>
                </c:pt>
                <c:pt idx="18">
                  <c:v>736.4114990234375</c:v>
                </c:pt>
                <c:pt idx="19">
                  <c:v>734.1337890625</c:v>
                </c:pt>
                <c:pt idx="20">
                  <c:v>732.21875</c:v>
                </c:pt>
                <c:pt idx="21">
                  <c:v>729.78411865234375</c:v>
                </c:pt>
                <c:pt idx="22">
                  <c:v>727.6014404296875</c:v>
                </c:pt>
                <c:pt idx="23">
                  <c:v>726.43768310546875</c:v>
                </c:pt>
                <c:pt idx="24">
                  <c:v>725.07666015625</c:v>
                </c:pt>
                <c:pt idx="25">
                  <c:v>723.6527099609375</c:v>
                </c:pt>
                <c:pt idx="26">
                  <c:v>722.02362060546875</c:v>
                </c:pt>
                <c:pt idx="27">
                  <c:v>720.7376708984375</c:v>
                </c:pt>
                <c:pt idx="28">
                  <c:v>719.77874755859375</c:v>
                </c:pt>
                <c:pt idx="29">
                  <c:v>718.82647705078125</c:v>
                </c:pt>
                <c:pt idx="30">
                  <c:v>718.1142578125</c:v>
                </c:pt>
                <c:pt idx="31">
                  <c:v>717.229736328125</c:v>
                </c:pt>
                <c:pt idx="32">
                  <c:v>716.60467529296875</c:v>
                </c:pt>
                <c:pt idx="33">
                  <c:v>715.78851318359375</c:v>
                </c:pt>
                <c:pt idx="34">
                  <c:v>715.00225830078125</c:v>
                </c:pt>
                <c:pt idx="35">
                  <c:v>714.5509033203125</c:v>
                </c:pt>
                <c:pt idx="36">
                  <c:v>713.82305908203125</c:v>
                </c:pt>
                <c:pt idx="37">
                  <c:v>713.1732177734375</c:v>
                </c:pt>
                <c:pt idx="38">
                  <c:v>712.40228271484375</c:v>
                </c:pt>
                <c:pt idx="39">
                  <c:v>711.83477783203125</c:v>
                </c:pt>
                <c:pt idx="40">
                  <c:v>711.1260986328125</c:v>
                </c:pt>
                <c:pt idx="41">
                  <c:v>710.61505126953125</c:v>
                </c:pt>
                <c:pt idx="42">
                  <c:v>710.05548095703125</c:v>
                </c:pt>
                <c:pt idx="43">
                  <c:v>709.4244384765625</c:v>
                </c:pt>
                <c:pt idx="44">
                  <c:v>708.9365234375</c:v>
                </c:pt>
                <c:pt idx="45">
                  <c:v>708.4017333984375</c:v>
                </c:pt>
                <c:pt idx="46">
                  <c:v>707.90277099609375</c:v>
                </c:pt>
                <c:pt idx="47">
                  <c:v>707.31219482421875</c:v>
                </c:pt>
                <c:pt idx="48">
                  <c:v>706.54998779296875</c:v>
                </c:pt>
                <c:pt idx="49">
                  <c:v>706.0228271484375</c:v>
                </c:pt>
                <c:pt idx="50">
                  <c:v>705.624755859375</c:v>
                </c:pt>
                <c:pt idx="51">
                  <c:v>705.2069091796875</c:v>
                </c:pt>
                <c:pt idx="52">
                  <c:v>705.0078125</c:v>
                </c:pt>
                <c:pt idx="53">
                  <c:v>704.710693359375</c:v>
                </c:pt>
                <c:pt idx="54">
                  <c:v>704.385986328125</c:v>
                </c:pt>
                <c:pt idx="55">
                  <c:v>704.228515625</c:v>
                </c:pt>
                <c:pt idx="56">
                  <c:v>704.22833251953125</c:v>
                </c:pt>
                <c:pt idx="57">
                  <c:v>704.22845458984375</c:v>
                </c:pt>
                <c:pt idx="58">
                  <c:v>704.22845458984375</c:v>
                </c:pt>
                <c:pt idx="59">
                  <c:v>704.228515625</c:v>
                </c:pt>
                <c:pt idx="60">
                  <c:v>704.06915283203125</c:v>
                </c:pt>
                <c:pt idx="61">
                  <c:v>704.0384521484375</c:v>
                </c:pt>
                <c:pt idx="62">
                  <c:v>704.0130615234375</c:v>
                </c:pt>
                <c:pt idx="63">
                  <c:v>703.96527099609375</c:v>
                </c:pt>
                <c:pt idx="64">
                  <c:v>703.76983642578125</c:v>
                </c:pt>
                <c:pt idx="65">
                  <c:v>703.20733642578125</c:v>
                </c:pt>
                <c:pt idx="66">
                  <c:v>703.20721435546875</c:v>
                </c:pt>
                <c:pt idx="67">
                  <c:v>703.2071533203125</c:v>
                </c:pt>
                <c:pt idx="68">
                  <c:v>703.20709228515625</c:v>
                </c:pt>
                <c:pt idx="69">
                  <c:v>703.20745849609375</c:v>
                </c:pt>
                <c:pt idx="70">
                  <c:v>703.20770263671875</c:v>
                </c:pt>
                <c:pt idx="71">
                  <c:v>703.20770263671875</c:v>
                </c:pt>
                <c:pt idx="72">
                  <c:v>703.20770263671875</c:v>
                </c:pt>
                <c:pt idx="73">
                  <c:v>703.20782470703125</c:v>
                </c:pt>
                <c:pt idx="74">
                  <c:v>703.20751953125</c:v>
                </c:pt>
                <c:pt idx="75">
                  <c:v>703.207763671875</c:v>
                </c:pt>
                <c:pt idx="76">
                  <c:v>703.20794677734375</c:v>
                </c:pt>
                <c:pt idx="77">
                  <c:v>703.207763671875</c:v>
                </c:pt>
                <c:pt idx="78">
                  <c:v>703.20758056640625</c:v>
                </c:pt>
                <c:pt idx="79">
                  <c:v>703.207763671875</c:v>
                </c:pt>
                <c:pt idx="80">
                  <c:v>703.2076416015625</c:v>
                </c:pt>
                <c:pt idx="81">
                  <c:v>703.20733642578125</c:v>
                </c:pt>
                <c:pt idx="82">
                  <c:v>703.20721435546875</c:v>
                </c:pt>
                <c:pt idx="83">
                  <c:v>703.20697021484375</c:v>
                </c:pt>
                <c:pt idx="84">
                  <c:v>703.207275390625</c:v>
                </c:pt>
                <c:pt idx="85">
                  <c:v>703.20721435546875</c:v>
                </c:pt>
                <c:pt idx="86">
                  <c:v>703.2073974609375</c:v>
                </c:pt>
                <c:pt idx="87">
                  <c:v>703.2073974609375</c:v>
                </c:pt>
                <c:pt idx="88">
                  <c:v>703.2073974609375</c:v>
                </c:pt>
                <c:pt idx="89">
                  <c:v>703.20745849609375</c:v>
                </c:pt>
                <c:pt idx="90">
                  <c:v>703.2073974609375</c:v>
                </c:pt>
                <c:pt idx="91">
                  <c:v>703.20758056640625</c:v>
                </c:pt>
                <c:pt idx="92">
                  <c:v>703.20751953125</c:v>
                </c:pt>
                <c:pt idx="93">
                  <c:v>703.2076416015625</c:v>
                </c:pt>
                <c:pt idx="94">
                  <c:v>703.20751953125</c:v>
                </c:pt>
                <c:pt idx="95">
                  <c:v>703.20745849609375</c:v>
                </c:pt>
                <c:pt idx="96">
                  <c:v>703.2076416015625</c:v>
                </c:pt>
                <c:pt idx="97">
                  <c:v>703.20770263671875</c:v>
                </c:pt>
                <c:pt idx="98">
                  <c:v>703.207763671875</c:v>
                </c:pt>
                <c:pt idx="99">
                  <c:v>703.2078857421875</c:v>
                </c:pt>
                <c:pt idx="100">
                  <c:v>703.20794677734375</c:v>
                </c:pt>
                <c:pt idx="101">
                  <c:v>703.207763671875</c:v>
                </c:pt>
                <c:pt idx="102">
                  <c:v>703.207763671875</c:v>
                </c:pt>
                <c:pt idx="103">
                  <c:v>703.20770263671875</c:v>
                </c:pt>
                <c:pt idx="104">
                  <c:v>703.2078857421875</c:v>
                </c:pt>
                <c:pt idx="105">
                  <c:v>703.20794677734375</c:v>
                </c:pt>
                <c:pt idx="106">
                  <c:v>703.20806884765625</c:v>
                </c:pt>
                <c:pt idx="107">
                  <c:v>703.20794677734375</c:v>
                </c:pt>
                <c:pt idx="108">
                  <c:v>703.2080078125</c:v>
                </c:pt>
                <c:pt idx="109">
                  <c:v>703.2080078125</c:v>
                </c:pt>
                <c:pt idx="110">
                  <c:v>703.2081298828125</c:v>
                </c:pt>
                <c:pt idx="111">
                  <c:v>703.20806884765625</c:v>
                </c:pt>
                <c:pt idx="112">
                  <c:v>703.20806884765625</c:v>
                </c:pt>
                <c:pt idx="113">
                  <c:v>703.2081298828125</c:v>
                </c:pt>
                <c:pt idx="114">
                  <c:v>703.208251953125</c:v>
                </c:pt>
                <c:pt idx="115">
                  <c:v>703.2083740234375</c:v>
                </c:pt>
                <c:pt idx="116">
                  <c:v>703.20849609375</c:v>
                </c:pt>
                <c:pt idx="117">
                  <c:v>703.20843505859375</c:v>
                </c:pt>
                <c:pt idx="118">
                  <c:v>703.2083740234375</c:v>
                </c:pt>
                <c:pt idx="119">
                  <c:v>703.20831298828125</c:v>
                </c:pt>
                <c:pt idx="120">
                  <c:v>703.208251953125</c:v>
                </c:pt>
                <c:pt idx="121">
                  <c:v>703.2083740234375</c:v>
                </c:pt>
                <c:pt idx="122">
                  <c:v>703.20843505859375</c:v>
                </c:pt>
                <c:pt idx="123">
                  <c:v>703.2083740234375</c:v>
                </c:pt>
                <c:pt idx="124">
                  <c:v>703.208251953125</c:v>
                </c:pt>
                <c:pt idx="125">
                  <c:v>703.2081298828125</c:v>
                </c:pt>
                <c:pt idx="126">
                  <c:v>703.2081298828125</c:v>
                </c:pt>
                <c:pt idx="127">
                  <c:v>703.20819091796875</c:v>
                </c:pt>
                <c:pt idx="128">
                  <c:v>703.2083740234375</c:v>
                </c:pt>
                <c:pt idx="129">
                  <c:v>703.2083740234375</c:v>
                </c:pt>
                <c:pt idx="130">
                  <c:v>703.20831298828125</c:v>
                </c:pt>
                <c:pt idx="131">
                  <c:v>703.20831298828125</c:v>
                </c:pt>
                <c:pt idx="132">
                  <c:v>703.2083740234375</c:v>
                </c:pt>
                <c:pt idx="133">
                  <c:v>703.208251953125</c:v>
                </c:pt>
                <c:pt idx="134">
                  <c:v>703.20819091796875</c:v>
                </c:pt>
                <c:pt idx="135">
                  <c:v>703.20819091796875</c:v>
                </c:pt>
                <c:pt idx="136">
                  <c:v>703.208251953125</c:v>
                </c:pt>
                <c:pt idx="137">
                  <c:v>703.20831298828125</c:v>
                </c:pt>
                <c:pt idx="138">
                  <c:v>703.2083740234375</c:v>
                </c:pt>
                <c:pt idx="139">
                  <c:v>703.2083740234375</c:v>
                </c:pt>
                <c:pt idx="140">
                  <c:v>703.2083740234375</c:v>
                </c:pt>
                <c:pt idx="141">
                  <c:v>703.20831298828125</c:v>
                </c:pt>
                <c:pt idx="142">
                  <c:v>703.20831298828125</c:v>
                </c:pt>
                <c:pt idx="143">
                  <c:v>703.208251953125</c:v>
                </c:pt>
                <c:pt idx="144">
                  <c:v>703.208251953125</c:v>
                </c:pt>
                <c:pt idx="145">
                  <c:v>703.208251953125</c:v>
                </c:pt>
                <c:pt idx="146">
                  <c:v>703.20819091796875</c:v>
                </c:pt>
                <c:pt idx="147">
                  <c:v>703.2081298828125</c:v>
                </c:pt>
                <c:pt idx="148">
                  <c:v>703.2081298828125</c:v>
                </c:pt>
                <c:pt idx="149">
                  <c:v>703.20819091796875</c:v>
                </c:pt>
                <c:pt idx="150">
                  <c:v>703.2081298828125</c:v>
                </c:pt>
                <c:pt idx="151">
                  <c:v>703.2080078125</c:v>
                </c:pt>
                <c:pt idx="152">
                  <c:v>703.20794677734375</c:v>
                </c:pt>
                <c:pt idx="153">
                  <c:v>703.20794677734375</c:v>
                </c:pt>
                <c:pt idx="154">
                  <c:v>703.20806884765625</c:v>
                </c:pt>
                <c:pt idx="155">
                  <c:v>703.20806884765625</c:v>
                </c:pt>
                <c:pt idx="156">
                  <c:v>703.2080078125</c:v>
                </c:pt>
                <c:pt idx="157">
                  <c:v>703.2080078125</c:v>
                </c:pt>
                <c:pt idx="158">
                  <c:v>703.2080078125</c:v>
                </c:pt>
                <c:pt idx="159">
                  <c:v>703.2080078125</c:v>
                </c:pt>
                <c:pt idx="160">
                  <c:v>703.2080078125</c:v>
                </c:pt>
                <c:pt idx="161">
                  <c:v>703.20794677734375</c:v>
                </c:pt>
                <c:pt idx="162">
                  <c:v>703.20782470703125</c:v>
                </c:pt>
                <c:pt idx="163">
                  <c:v>703.207763671875</c:v>
                </c:pt>
                <c:pt idx="164">
                  <c:v>703.20782470703125</c:v>
                </c:pt>
                <c:pt idx="165">
                  <c:v>703.20782470703125</c:v>
                </c:pt>
                <c:pt idx="166">
                  <c:v>703.207763671875</c:v>
                </c:pt>
                <c:pt idx="167">
                  <c:v>703.20770263671875</c:v>
                </c:pt>
                <c:pt idx="168">
                  <c:v>703.207763671875</c:v>
                </c:pt>
                <c:pt idx="169">
                  <c:v>703.20782470703125</c:v>
                </c:pt>
                <c:pt idx="170">
                  <c:v>703.20770263671875</c:v>
                </c:pt>
                <c:pt idx="171">
                  <c:v>703.20770263671875</c:v>
                </c:pt>
                <c:pt idx="172">
                  <c:v>703.20770263671875</c:v>
                </c:pt>
                <c:pt idx="173">
                  <c:v>703.2076416015625</c:v>
                </c:pt>
                <c:pt idx="174">
                  <c:v>703.2076416015625</c:v>
                </c:pt>
                <c:pt idx="175">
                  <c:v>703.20770263671875</c:v>
                </c:pt>
                <c:pt idx="176">
                  <c:v>703.20770263671875</c:v>
                </c:pt>
                <c:pt idx="177">
                  <c:v>703.207763671875</c:v>
                </c:pt>
                <c:pt idx="178">
                  <c:v>703.20770263671875</c:v>
                </c:pt>
                <c:pt idx="179">
                  <c:v>703.20782470703125</c:v>
                </c:pt>
                <c:pt idx="180">
                  <c:v>703.20782470703125</c:v>
                </c:pt>
                <c:pt idx="181">
                  <c:v>703.2078857421875</c:v>
                </c:pt>
                <c:pt idx="182">
                  <c:v>703.20794677734375</c:v>
                </c:pt>
                <c:pt idx="183">
                  <c:v>703.20794677734375</c:v>
                </c:pt>
                <c:pt idx="184">
                  <c:v>703.20794677734375</c:v>
                </c:pt>
                <c:pt idx="185">
                  <c:v>703.2078857421875</c:v>
                </c:pt>
                <c:pt idx="186">
                  <c:v>703.2078857421875</c:v>
                </c:pt>
                <c:pt idx="187">
                  <c:v>703.2078857421875</c:v>
                </c:pt>
                <c:pt idx="188">
                  <c:v>703.2078857421875</c:v>
                </c:pt>
                <c:pt idx="189">
                  <c:v>703.20794677734375</c:v>
                </c:pt>
                <c:pt idx="190">
                  <c:v>703.20794677734375</c:v>
                </c:pt>
                <c:pt idx="191">
                  <c:v>703.2080078125</c:v>
                </c:pt>
                <c:pt idx="192">
                  <c:v>703.20806884765625</c:v>
                </c:pt>
                <c:pt idx="193">
                  <c:v>703.2081298828125</c:v>
                </c:pt>
                <c:pt idx="194">
                  <c:v>703.2081298828125</c:v>
                </c:pt>
                <c:pt idx="195">
                  <c:v>703.2081298828125</c:v>
                </c:pt>
                <c:pt idx="196">
                  <c:v>703.2081298828125</c:v>
                </c:pt>
                <c:pt idx="197">
                  <c:v>703.20806884765625</c:v>
                </c:pt>
                <c:pt idx="198">
                  <c:v>703.20806884765625</c:v>
                </c:pt>
                <c:pt idx="199">
                  <c:v>703.2080078125</c:v>
                </c:pt>
                <c:pt idx="200">
                  <c:v>703.20812988281205</c:v>
                </c:pt>
              </c:numCache>
            </c:numRef>
          </c:yVal>
          <c:smooth val="1"/>
          <c:extLst>
            <c:ext xmlns:c16="http://schemas.microsoft.com/office/drawing/2014/chart" uri="{C3380CC4-5D6E-409C-BE32-E72D297353CC}">
              <c16:uniqueId val="{00000004-5247-4A46-89DF-FB29F805AF81}"/>
            </c:ext>
          </c:extLst>
        </c:ser>
        <c:dLbls>
          <c:showLegendKey val="0"/>
          <c:showVal val="0"/>
          <c:showCatName val="0"/>
          <c:showSerName val="0"/>
          <c:showPercent val="0"/>
          <c:showBubbleSize val="0"/>
        </c:dLbls>
        <c:axId val="427795968"/>
        <c:axId val="427797888"/>
      </c:scatterChart>
      <c:valAx>
        <c:axId val="42779596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a:t>time (ms)</a:t>
                </a:r>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27797888"/>
        <c:crosses val="autoZero"/>
        <c:crossBetween val="midCat"/>
      </c:valAx>
      <c:valAx>
        <c:axId val="427797888"/>
        <c:scaling>
          <c:orientation val="minMax"/>
          <c:min val="55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a:t>Velocity (m/s)</a:t>
                </a:r>
              </a:p>
            </c:rich>
          </c:tx>
          <c:layout>
            <c:manualLayout>
              <c:xMode val="edge"/>
              <c:yMode val="edge"/>
              <c:x val="2.9100529100529099E-2"/>
              <c:y val="0.42908258560703166"/>
            </c:manualLayout>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27795968"/>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1"/>
          <c:order val="0"/>
          <c:tx>
            <c:strRef>
              <c:f>'1 mm'!$D$2</c:f>
              <c:strCache>
                <c:ptCount val="1"/>
                <c:pt idx="0">
                  <c:v>v(m/s) 1mm</c:v>
                </c:pt>
              </c:strCache>
            </c:strRef>
          </c:tx>
          <c:marker>
            <c:symbol val="none"/>
          </c:marker>
          <c:xVal>
            <c:numRef>
              <c:f>'1 mm'!$B$3:$B$203</c:f>
              <c:numCache>
                <c:formatCode>General</c:formatCode>
                <c:ptCount val="201"/>
                <c:pt idx="0">
                  <c:v>0</c:v>
                </c:pt>
                <c:pt idx="1">
                  <c:v>1.1674291454255581E-3</c:v>
                </c:pt>
                <c:pt idx="2">
                  <c:v>2.0271281246095896E-3</c:v>
                </c:pt>
                <c:pt idx="3">
                  <c:v>3.174446988850832E-3</c:v>
                </c:pt>
                <c:pt idx="4">
                  <c:v>4.0376014076173306E-3</c:v>
                </c:pt>
                <c:pt idx="5">
                  <c:v>5.1832403987646103E-3</c:v>
                </c:pt>
                <c:pt idx="6">
                  <c:v>6.037361454218626E-3</c:v>
                </c:pt>
                <c:pt idx="7">
                  <c:v>7.174511905759573E-3</c:v>
                </c:pt>
                <c:pt idx="8">
                  <c:v>8.0270469188690186E-3</c:v>
                </c:pt>
                <c:pt idx="9">
                  <c:v>9.1643640771508217E-3</c:v>
                </c:pt>
                <c:pt idx="10">
                  <c:v>1.0016476735472679E-2</c:v>
                </c:pt>
                <c:pt idx="11">
                  <c:v>1.115304883569479E-2</c:v>
                </c:pt>
                <c:pt idx="12">
                  <c:v>1.20047302916646E-2</c:v>
                </c:pt>
                <c:pt idx="13">
                  <c:v>1.3139832764863968E-2</c:v>
                </c:pt>
                <c:pt idx="14">
                  <c:v>1.4277473092079163E-2</c:v>
                </c:pt>
                <c:pt idx="15">
                  <c:v>1.5128747560083866E-2</c:v>
                </c:pt>
                <c:pt idx="16">
                  <c:v>1.6211472451686859E-2</c:v>
                </c:pt>
                <c:pt idx="17">
                  <c:v>1.721673458814621E-2</c:v>
                </c:pt>
                <c:pt idx="18">
                  <c:v>1.8156850710511208E-2</c:v>
                </c:pt>
                <c:pt idx="19">
                  <c:v>1.9037837162613869E-2</c:v>
                </c:pt>
                <c:pt idx="20">
                  <c:v>2.0077778026461601E-2</c:v>
                </c:pt>
                <c:pt idx="21">
                  <c:v>2.1062875166535378E-2</c:v>
                </c:pt>
                <c:pt idx="22">
                  <c:v>2.2176614031195641E-2</c:v>
                </c:pt>
                <c:pt idx="23">
                  <c:v>2.3059874773025513E-2</c:v>
                </c:pt>
                <c:pt idx="24">
                  <c:v>2.4074086919426918E-2</c:v>
                </c:pt>
                <c:pt idx="25">
                  <c:v>2.5039451196789742E-2</c:v>
                </c:pt>
                <c:pt idx="26">
                  <c:v>2.6114596053957939E-2</c:v>
                </c:pt>
                <c:pt idx="27">
                  <c:v>2.7140259742736816E-2</c:v>
                </c:pt>
                <c:pt idx="28">
                  <c:v>2.8114737942814827E-2</c:v>
                </c:pt>
                <c:pt idx="29">
                  <c:v>2.9046531766653061E-2</c:v>
                </c:pt>
                <c:pt idx="30">
                  <c:v>3.0061952769756317E-2</c:v>
                </c:pt>
                <c:pt idx="31">
                  <c:v>3.1032765284180641E-2</c:v>
                </c:pt>
                <c:pt idx="32">
                  <c:v>3.2072879374027252E-2</c:v>
                </c:pt>
                <c:pt idx="33">
                  <c:v>3.3071938902139664E-2</c:v>
                </c:pt>
                <c:pt idx="34">
                  <c:v>3.4029323607683182E-2</c:v>
                </c:pt>
                <c:pt idx="35">
                  <c:v>3.5050775855779648E-2</c:v>
                </c:pt>
                <c:pt idx="36">
                  <c:v>3.603392094373703E-2</c:v>
                </c:pt>
                <c:pt idx="37">
                  <c:v>3.7071637809276581E-2</c:v>
                </c:pt>
                <c:pt idx="38">
                  <c:v>3.806966170668602E-2</c:v>
                </c:pt>
                <c:pt idx="39">
                  <c:v>3.9072297513484955E-2</c:v>
                </c:pt>
                <c:pt idx="40">
                  <c:v>4.0000587701797485E-2</c:v>
                </c:pt>
                <c:pt idx="41">
                  <c:v>4.1002474725246429E-2</c:v>
                </c:pt>
                <c:pt idx="42">
                  <c:v>4.2035404592752457E-2</c:v>
                </c:pt>
                <c:pt idx="43">
                  <c:v>4.3002385646104813E-2</c:v>
                </c:pt>
                <c:pt idx="44">
                  <c:v>4.4004529714584351E-2</c:v>
                </c:pt>
                <c:pt idx="45">
                  <c:v>4.5009318739175797E-2</c:v>
                </c:pt>
                <c:pt idx="46">
                  <c:v>4.6003628522157669E-2</c:v>
                </c:pt>
                <c:pt idx="47">
                  <c:v>4.7017015516757965E-2</c:v>
                </c:pt>
                <c:pt idx="48">
                  <c:v>4.8050690442323685E-2</c:v>
                </c:pt>
                <c:pt idx="49">
                  <c:v>4.9008671194314957E-2</c:v>
                </c:pt>
                <c:pt idx="50">
                  <c:v>5.0028149038553238E-2</c:v>
                </c:pt>
                <c:pt idx="51">
                  <c:v>5.1041364669799805E-2</c:v>
                </c:pt>
                <c:pt idx="52">
                  <c:v>5.2002839744091034E-2</c:v>
                </c:pt>
                <c:pt idx="53">
                  <c:v>5.302857980132103E-2</c:v>
                </c:pt>
                <c:pt idx="54">
                  <c:v>5.4011937230825424E-2</c:v>
                </c:pt>
                <c:pt idx="55">
                  <c:v>5.5046740919351578E-2</c:v>
                </c:pt>
                <c:pt idx="56">
                  <c:v>5.6022878736257553E-2</c:v>
                </c:pt>
                <c:pt idx="57">
                  <c:v>5.7037979364395142E-2</c:v>
                </c:pt>
                <c:pt idx="58">
                  <c:v>5.8022025972604752E-2</c:v>
                </c:pt>
                <c:pt idx="59">
                  <c:v>5.9005185961723328E-2</c:v>
                </c:pt>
                <c:pt idx="60">
                  <c:v>6.0014557093381882E-2</c:v>
                </c:pt>
                <c:pt idx="61">
                  <c:v>6.1005987226963043E-2</c:v>
                </c:pt>
                <c:pt idx="62">
                  <c:v>6.2034834176301956E-2</c:v>
                </c:pt>
                <c:pt idx="63">
                  <c:v>6.3023284077644348E-2</c:v>
                </c:pt>
                <c:pt idx="64">
                  <c:v>6.4033001661300659E-2</c:v>
                </c:pt>
                <c:pt idx="65">
                  <c:v>6.5040893852710724E-2</c:v>
                </c:pt>
                <c:pt idx="66">
                  <c:v>6.6000968217849731E-2</c:v>
                </c:pt>
                <c:pt idx="67">
                  <c:v>6.7006416618824005E-2</c:v>
                </c:pt>
                <c:pt idx="68">
                  <c:v>6.8043813109397888E-2</c:v>
                </c:pt>
                <c:pt idx="69">
                  <c:v>6.9023646414279938E-2</c:v>
                </c:pt>
                <c:pt idx="70">
                  <c:v>7.0015482604503632E-2</c:v>
                </c:pt>
                <c:pt idx="71">
                  <c:v>7.1020461618900299E-2</c:v>
                </c:pt>
                <c:pt idx="72">
                  <c:v>7.2048410773277283E-2</c:v>
                </c:pt>
                <c:pt idx="73">
                  <c:v>7.3035374283790588E-2</c:v>
                </c:pt>
                <c:pt idx="74">
                  <c:v>7.4008874595165253E-2</c:v>
                </c:pt>
                <c:pt idx="75">
                  <c:v>7.5037620961666107E-2</c:v>
                </c:pt>
                <c:pt idx="76">
                  <c:v>7.6044946908950806E-2</c:v>
                </c:pt>
                <c:pt idx="77">
                  <c:v>7.7026791870594025E-2</c:v>
                </c:pt>
                <c:pt idx="78">
                  <c:v>7.8056745231151581E-2</c:v>
                </c:pt>
                <c:pt idx="79">
                  <c:v>7.9046905040740967E-2</c:v>
                </c:pt>
                <c:pt idx="80">
                  <c:v>8.0039359629154205E-2</c:v>
                </c:pt>
                <c:pt idx="81">
                  <c:v>8.102910965681076E-2</c:v>
                </c:pt>
                <c:pt idx="82">
                  <c:v>8.2055903971195221E-2</c:v>
                </c:pt>
                <c:pt idx="83">
                  <c:v>8.3061948418617249E-2</c:v>
                </c:pt>
                <c:pt idx="84">
                  <c:v>8.4042109549045563E-2</c:v>
                </c:pt>
                <c:pt idx="85">
                  <c:v>8.5072062909603119E-2</c:v>
                </c:pt>
                <c:pt idx="86">
                  <c:v>8.6063764989376068E-2</c:v>
                </c:pt>
                <c:pt idx="87">
                  <c:v>8.7094120681285858E-2</c:v>
                </c:pt>
                <c:pt idx="88">
                  <c:v>8.8040381669998169E-2</c:v>
                </c:pt>
                <c:pt idx="89">
                  <c:v>8.9079707860946655E-2</c:v>
                </c:pt>
                <c:pt idx="90">
                  <c:v>9.0019688010215759E-2</c:v>
                </c:pt>
                <c:pt idx="91">
                  <c:v>9.1037549078464508E-2</c:v>
                </c:pt>
                <c:pt idx="92">
                  <c:v>9.2028453946113586E-2</c:v>
                </c:pt>
                <c:pt idx="93">
                  <c:v>9.3054682016372681E-2</c:v>
                </c:pt>
                <c:pt idx="94">
                  <c:v>9.402339905500412E-2</c:v>
                </c:pt>
                <c:pt idx="95">
                  <c:v>9.5006704330444336E-2</c:v>
                </c:pt>
                <c:pt idx="96">
                  <c:v>9.6006043255329132E-2</c:v>
                </c:pt>
                <c:pt idx="97">
                  <c:v>9.7010724246501923E-2</c:v>
                </c:pt>
                <c:pt idx="98">
                  <c:v>9.8021477460861206E-2</c:v>
                </c:pt>
                <c:pt idx="99">
                  <c:v>9.9034883081912994E-2</c:v>
                </c:pt>
                <c:pt idx="100">
                  <c:v>0.10004563629627228</c:v>
                </c:pt>
                <c:pt idx="101">
                  <c:v>0.10100745409727097</c:v>
                </c:pt>
                <c:pt idx="102">
                  <c:v>0.10202749818563461</c:v>
                </c:pt>
                <c:pt idx="103">
                  <c:v>0.10300889611244202</c:v>
                </c:pt>
                <c:pt idx="104">
                  <c:v>0.10400080680847168</c:v>
                </c:pt>
                <c:pt idx="105">
                  <c:v>0.10504027456045151</c:v>
                </c:pt>
                <c:pt idx="106">
                  <c:v>0.10604006052017212</c:v>
                </c:pt>
                <c:pt idx="107">
                  <c:v>0.10700056701898575</c:v>
                </c:pt>
                <c:pt idx="108">
                  <c:v>0.10801133513450623</c:v>
                </c:pt>
                <c:pt idx="109">
                  <c:v>0.10903050750494003</c:v>
                </c:pt>
                <c:pt idx="110">
                  <c:v>0.11002903431653976</c:v>
                </c:pt>
                <c:pt idx="111">
                  <c:v>0.11100239306688309</c:v>
                </c:pt>
                <c:pt idx="112">
                  <c:v>0.11202377825975418</c:v>
                </c:pt>
                <c:pt idx="113">
                  <c:v>0.11301946640014648</c:v>
                </c:pt>
                <c:pt idx="114">
                  <c:v>0.11402068287134171</c:v>
                </c:pt>
                <c:pt idx="115">
                  <c:v>0.1150299459695816</c:v>
                </c:pt>
                <c:pt idx="116">
                  <c:v>0.11601579934358597</c:v>
                </c:pt>
                <c:pt idx="117">
                  <c:v>0.11701913177967072</c:v>
                </c:pt>
                <c:pt idx="118">
                  <c:v>0.11802590638399124</c:v>
                </c:pt>
                <c:pt idx="119">
                  <c:v>0.11901026219129562</c:v>
                </c:pt>
                <c:pt idx="120">
                  <c:v>0.12005697935819626</c:v>
                </c:pt>
                <c:pt idx="121">
                  <c:v>0.12100276350975037</c:v>
                </c:pt>
                <c:pt idx="122">
                  <c:v>0.12219423800706863</c:v>
                </c:pt>
                <c:pt idx="123">
                  <c:v>0.12313820421695709</c:v>
                </c:pt>
                <c:pt idx="124">
                  <c:v>0.12412456423044205</c:v>
                </c:pt>
                <c:pt idx="125">
                  <c:v>0.12507623434066772</c:v>
                </c:pt>
                <c:pt idx="126">
                  <c:v>0.12600702047348022</c:v>
                </c:pt>
                <c:pt idx="127">
                  <c:v>0.12724076211452484</c:v>
                </c:pt>
                <c:pt idx="128">
                  <c:v>0.1282435804605484</c:v>
                </c:pt>
                <c:pt idx="129">
                  <c:v>0.12923693656921387</c:v>
                </c:pt>
                <c:pt idx="130">
                  <c:v>0.13002295792102814</c:v>
                </c:pt>
                <c:pt idx="131">
                  <c:v>0.1310432106256485</c:v>
                </c:pt>
                <c:pt idx="132">
                  <c:v>0.13211555778980255</c:v>
                </c:pt>
                <c:pt idx="133">
                  <c:v>0.13325683772563934</c:v>
                </c:pt>
                <c:pt idx="134">
                  <c:v>0.13411779701709747</c:v>
                </c:pt>
                <c:pt idx="135">
                  <c:v>0.13526284694671631</c:v>
                </c:pt>
                <c:pt idx="136">
                  <c:v>0.1361212283372879</c:v>
                </c:pt>
                <c:pt idx="137">
                  <c:v>0.13726523518562317</c:v>
                </c:pt>
                <c:pt idx="138">
                  <c:v>0.13812035322189331</c:v>
                </c:pt>
                <c:pt idx="139">
                  <c:v>0.13926057517528534</c:v>
                </c:pt>
                <c:pt idx="140">
                  <c:v>0.14012184739112854</c:v>
                </c:pt>
                <c:pt idx="141">
                  <c:v>0.14127293229103088</c:v>
                </c:pt>
                <c:pt idx="142">
                  <c:v>0.14213819801807404</c:v>
                </c:pt>
                <c:pt idx="143">
                  <c:v>0.14300502836704254</c:v>
                </c:pt>
                <c:pt idx="144">
                  <c:v>0.1441584974527359</c:v>
                </c:pt>
                <c:pt idx="145">
                  <c:v>0.14500714838504791</c:v>
                </c:pt>
                <c:pt idx="146">
                  <c:v>0.14613358676433563</c:v>
                </c:pt>
                <c:pt idx="147">
                  <c:v>0.14725831151008606</c:v>
                </c:pt>
                <c:pt idx="148">
                  <c:v>0.14810368418693542</c:v>
                </c:pt>
                <c:pt idx="149">
                  <c:v>0.14923505485057831</c:v>
                </c:pt>
                <c:pt idx="150">
                  <c:v>0.15010125935077667</c:v>
                </c:pt>
                <c:pt idx="151">
                  <c:v>0.151251420378685</c:v>
                </c:pt>
                <c:pt idx="152">
                  <c:v>0.15211212635040283</c:v>
                </c:pt>
                <c:pt idx="153">
                  <c:v>0.15325500071048737</c:v>
                </c:pt>
                <c:pt idx="154">
                  <c:v>0.15411117672920227</c:v>
                </c:pt>
                <c:pt idx="155">
                  <c:v>0.15525408089160919</c:v>
                </c:pt>
                <c:pt idx="156">
                  <c:v>0.15611223876476288</c:v>
                </c:pt>
                <c:pt idx="157">
                  <c:v>0.15725882351398468</c:v>
                </c:pt>
                <c:pt idx="158">
                  <c:v>0.15811879932880402</c:v>
                </c:pt>
                <c:pt idx="159">
                  <c:v>0.15925887227058411</c:v>
                </c:pt>
                <c:pt idx="160">
                  <c:v>0.16011491417884827</c:v>
                </c:pt>
                <c:pt idx="161">
                  <c:v>0.16125692427158356</c:v>
                </c:pt>
                <c:pt idx="162">
                  <c:v>0.16211432218551636</c:v>
                </c:pt>
                <c:pt idx="163">
                  <c:v>0.16325376927852631</c:v>
                </c:pt>
                <c:pt idx="164">
                  <c:v>0.16410504281520844</c:v>
                </c:pt>
                <c:pt idx="165">
                  <c:v>0.16524277627468109</c:v>
                </c:pt>
                <c:pt idx="166">
                  <c:v>0.16608618199825287</c:v>
                </c:pt>
                <c:pt idx="167">
                  <c:v>0.167218416929245</c:v>
                </c:pt>
                <c:pt idx="168">
                  <c:v>0.16806840896606445</c:v>
                </c:pt>
                <c:pt idx="169">
                  <c:v>0.16921475529670715</c:v>
                </c:pt>
                <c:pt idx="170">
                  <c:v>0.17007461190223694</c:v>
                </c:pt>
                <c:pt idx="171">
                  <c:v>0.17122380435466766</c:v>
                </c:pt>
                <c:pt idx="172">
                  <c:v>0.1720844954252243</c:v>
                </c:pt>
                <c:pt idx="173">
                  <c:v>0.17322957515716553</c:v>
                </c:pt>
                <c:pt idx="174">
                  <c:v>0.17408755421638489</c:v>
                </c:pt>
                <c:pt idx="175">
                  <c:v>0.17523449659347534</c:v>
                </c:pt>
                <c:pt idx="176">
                  <c:v>0.17609421908855438</c:v>
                </c:pt>
                <c:pt idx="177">
                  <c:v>0.17722597718238831</c:v>
                </c:pt>
                <c:pt idx="178">
                  <c:v>0.17807219922542572</c:v>
                </c:pt>
                <c:pt idx="179">
                  <c:v>0.17921572923660278</c:v>
                </c:pt>
                <c:pt idx="180">
                  <c:v>0.18007984757423401</c:v>
                </c:pt>
                <c:pt idx="181">
                  <c:v>0.18122968077659607</c:v>
                </c:pt>
                <c:pt idx="182">
                  <c:v>0.18209280073642731</c:v>
                </c:pt>
                <c:pt idx="183">
                  <c:v>0.18324005603790283</c:v>
                </c:pt>
                <c:pt idx="184">
                  <c:v>0.1841004490852356</c:v>
                </c:pt>
                <c:pt idx="185">
                  <c:v>0.18524669110774994</c:v>
                </c:pt>
                <c:pt idx="186">
                  <c:v>0.18609815835952759</c:v>
                </c:pt>
                <c:pt idx="187">
                  <c:v>0.18723714351654053</c:v>
                </c:pt>
                <c:pt idx="188">
                  <c:v>0.18809323012828827</c:v>
                </c:pt>
                <c:pt idx="189">
                  <c:v>0.18923525512218475</c:v>
                </c:pt>
                <c:pt idx="190">
                  <c:v>0.19009126722812653</c:v>
                </c:pt>
                <c:pt idx="191">
                  <c:v>0.19123686850070953</c:v>
                </c:pt>
                <c:pt idx="192">
                  <c:v>0.19209988415241241</c:v>
                </c:pt>
                <c:pt idx="193">
                  <c:v>0.19325044751167297</c:v>
                </c:pt>
                <c:pt idx="194">
                  <c:v>0.19411532580852509</c:v>
                </c:pt>
                <c:pt idx="195">
                  <c:v>0.19527009129524231</c:v>
                </c:pt>
                <c:pt idx="196">
                  <c:v>0.19613373279571533</c:v>
                </c:pt>
                <c:pt idx="197">
                  <c:v>0.19728775322437286</c:v>
                </c:pt>
                <c:pt idx="198">
                  <c:v>0.19813604652881622</c:v>
                </c:pt>
                <c:pt idx="199">
                  <c:v>0.1992209404706955</c:v>
                </c:pt>
                <c:pt idx="200">
                  <c:v>0.20000000298023224</c:v>
                </c:pt>
              </c:numCache>
            </c:numRef>
          </c:xVal>
          <c:yVal>
            <c:numRef>
              <c:f>'1 mm'!$D$3:$D$203</c:f>
              <c:numCache>
                <c:formatCode>General</c:formatCode>
                <c:ptCount val="201"/>
                <c:pt idx="0">
                  <c:v>800</c:v>
                </c:pt>
                <c:pt idx="1">
                  <c:v>797.1634521484375</c:v>
                </c:pt>
                <c:pt idx="2">
                  <c:v>794.4603271484375</c:v>
                </c:pt>
                <c:pt idx="3">
                  <c:v>791.3787841796875</c:v>
                </c:pt>
                <c:pt idx="4">
                  <c:v>789.887451171875</c:v>
                </c:pt>
                <c:pt idx="5">
                  <c:v>788.12481689453125</c:v>
                </c:pt>
                <c:pt idx="6">
                  <c:v>786.4654541015625</c:v>
                </c:pt>
                <c:pt idx="7">
                  <c:v>784.48870849609375</c:v>
                </c:pt>
                <c:pt idx="8">
                  <c:v>783.30511474609375</c:v>
                </c:pt>
                <c:pt idx="9">
                  <c:v>781.66522216796875</c:v>
                </c:pt>
                <c:pt idx="10">
                  <c:v>780.1287841796875</c:v>
                </c:pt>
                <c:pt idx="11">
                  <c:v>778.21868896484375</c:v>
                </c:pt>
                <c:pt idx="12">
                  <c:v>776.96075439453125</c:v>
                </c:pt>
                <c:pt idx="13">
                  <c:v>775.37353515625</c:v>
                </c:pt>
                <c:pt idx="14">
                  <c:v>773.8621826171875</c:v>
                </c:pt>
                <c:pt idx="15">
                  <c:v>772.8355712890625</c:v>
                </c:pt>
                <c:pt idx="16">
                  <c:v>771.50341796875</c:v>
                </c:pt>
                <c:pt idx="17">
                  <c:v>770.36572265625</c:v>
                </c:pt>
                <c:pt idx="18">
                  <c:v>769.31591796875</c:v>
                </c:pt>
                <c:pt idx="19">
                  <c:v>768.3453369140625</c:v>
                </c:pt>
                <c:pt idx="20">
                  <c:v>767.24176025390625</c:v>
                </c:pt>
                <c:pt idx="21">
                  <c:v>766.14935302734375</c:v>
                </c:pt>
                <c:pt idx="22">
                  <c:v>764.96832275390625</c:v>
                </c:pt>
                <c:pt idx="23">
                  <c:v>764.0732421875</c:v>
                </c:pt>
                <c:pt idx="24">
                  <c:v>763.08319091796875</c:v>
                </c:pt>
                <c:pt idx="25">
                  <c:v>762.17388916015625</c:v>
                </c:pt>
                <c:pt idx="26">
                  <c:v>761.23822021484375</c:v>
                </c:pt>
                <c:pt idx="27">
                  <c:v>760.420166015625</c:v>
                </c:pt>
                <c:pt idx="28">
                  <c:v>759.71099853515625</c:v>
                </c:pt>
                <c:pt idx="29">
                  <c:v>759.0948486328125</c:v>
                </c:pt>
                <c:pt idx="30">
                  <c:v>758.57940673828125</c:v>
                </c:pt>
                <c:pt idx="31">
                  <c:v>758.12322998046875</c:v>
                </c:pt>
                <c:pt idx="32">
                  <c:v>757.64227294921875</c:v>
                </c:pt>
                <c:pt idx="33">
                  <c:v>757.18585205078125</c:v>
                </c:pt>
                <c:pt idx="34">
                  <c:v>756.72344970703125</c:v>
                </c:pt>
                <c:pt idx="35">
                  <c:v>756.090576171875</c:v>
                </c:pt>
                <c:pt idx="36">
                  <c:v>755.50634765625</c:v>
                </c:pt>
                <c:pt idx="37">
                  <c:v>754.91180419921875</c:v>
                </c:pt>
                <c:pt idx="38">
                  <c:v>754.3443603515625</c:v>
                </c:pt>
                <c:pt idx="39">
                  <c:v>753.76458740234375</c:v>
                </c:pt>
                <c:pt idx="40">
                  <c:v>753.204833984375</c:v>
                </c:pt>
                <c:pt idx="41">
                  <c:v>752.56719970703125</c:v>
                </c:pt>
                <c:pt idx="42">
                  <c:v>751.88470458984375</c:v>
                </c:pt>
                <c:pt idx="43">
                  <c:v>751.27679443359375</c:v>
                </c:pt>
                <c:pt idx="44">
                  <c:v>750.70904541015625</c:v>
                </c:pt>
                <c:pt idx="45">
                  <c:v>750.25860595703125</c:v>
                </c:pt>
                <c:pt idx="46">
                  <c:v>749.9454345703125</c:v>
                </c:pt>
                <c:pt idx="47">
                  <c:v>749.64166259765625</c:v>
                </c:pt>
                <c:pt idx="48">
                  <c:v>749.35980224609375</c:v>
                </c:pt>
                <c:pt idx="49">
                  <c:v>749.14093017578125</c:v>
                </c:pt>
                <c:pt idx="50">
                  <c:v>748.92791748046875</c:v>
                </c:pt>
                <c:pt idx="51">
                  <c:v>748.72509765625</c:v>
                </c:pt>
                <c:pt idx="52">
                  <c:v>748.5416259765625</c:v>
                </c:pt>
                <c:pt idx="53">
                  <c:v>748.368896484375</c:v>
                </c:pt>
                <c:pt idx="54">
                  <c:v>748.21807861328125</c:v>
                </c:pt>
                <c:pt idx="55">
                  <c:v>748.07513427734375</c:v>
                </c:pt>
                <c:pt idx="56">
                  <c:v>747.96466064453125</c:v>
                </c:pt>
                <c:pt idx="57">
                  <c:v>747.877685546875</c:v>
                </c:pt>
                <c:pt idx="58">
                  <c:v>747.84906005859375</c:v>
                </c:pt>
                <c:pt idx="59">
                  <c:v>747.84881591796875</c:v>
                </c:pt>
                <c:pt idx="60">
                  <c:v>747.84857177734375</c:v>
                </c:pt>
                <c:pt idx="61">
                  <c:v>747.84844970703125</c:v>
                </c:pt>
                <c:pt idx="62">
                  <c:v>747.8486328125</c:v>
                </c:pt>
                <c:pt idx="63">
                  <c:v>747.84857177734375</c:v>
                </c:pt>
                <c:pt idx="64">
                  <c:v>747.84893798828125</c:v>
                </c:pt>
                <c:pt idx="65">
                  <c:v>747.84869384765625</c:v>
                </c:pt>
                <c:pt idx="66">
                  <c:v>747.848876953125</c:v>
                </c:pt>
                <c:pt idx="67">
                  <c:v>747.8487548828125</c:v>
                </c:pt>
                <c:pt idx="68">
                  <c:v>747.8487548828125</c:v>
                </c:pt>
                <c:pt idx="69">
                  <c:v>747.8487548828125</c:v>
                </c:pt>
                <c:pt idx="70">
                  <c:v>747.84869384765625</c:v>
                </c:pt>
                <c:pt idx="71">
                  <c:v>747.84881591796875</c:v>
                </c:pt>
                <c:pt idx="72">
                  <c:v>747.8487548828125</c:v>
                </c:pt>
                <c:pt idx="73">
                  <c:v>747.84893798828125</c:v>
                </c:pt>
                <c:pt idx="74">
                  <c:v>747.84906005859375</c:v>
                </c:pt>
                <c:pt idx="75">
                  <c:v>747.848876953125</c:v>
                </c:pt>
                <c:pt idx="76">
                  <c:v>747.8487548828125</c:v>
                </c:pt>
                <c:pt idx="77">
                  <c:v>747.84893798828125</c:v>
                </c:pt>
                <c:pt idx="78">
                  <c:v>747.84881591796875</c:v>
                </c:pt>
                <c:pt idx="79">
                  <c:v>747.84912109375</c:v>
                </c:pt>
                <c:pt idx="80">
                  <c:v>747.84918212890625</c:v>
                </c:pt>
                <c:pt idx="81">
                  <c:v>747.84912109375</c:v>
                </c:pt>
                <c:pt idx="82">
                  <c:v>747.8492431640625</c:v>
                </c:pt>
                <c:pt idx="83">
                  <c:v>747.84942626953125</c:v>
                </c:pt>
                <c:pt idx="84">
                  <c:v>747.84930419921875</c:v>
                </c:pt>
                <c:pt idx="85">
                  <c:v>747.84930419921875</c:v>
                </c:pt>
                <c:pt idx="86">
                  <c:v>747.849365234375</c:v>
                </c:pt>
                <c:pt idx="87">
                  <c:v>747.8494873046875</c:v>
                </c:pt>
                <c:pt idx="88">
                  <c:v>747.8494873046875</c:v>
                </c:pt>
                <c:pt idx="89">
                  <c:v>747.8494873046875</c:v>
                </c:pt>
                <c:pt idx="90">
                  <c:v>747.849365234375</c:v>
                </c:pt>
                <c:pt idx="91">
                  <c:v>747.849365234375</c:v>
                </c:pt>
                <c:pt idx="92">
                  <c:v>747.8494873046875</c:v>
                </c:pt>
                <c:pt idx="93">
                  <c:v>747.8494873046875</c:v>
                </c:pt>
                <c:pt idx="94">
                  <c:v>747.8494873046875</c:v>
                </c:pt>
                <c:pt idx="95">
                  <c:v>747.8494873046875</c:v>
                </c:pt>
                <c:pt idx="96">
                  <c:v>747.8494873046875</c:v>
                </c:pt>
                <c:pt idx="97">
                  <c:v>747.8494873046875</c:v>
                </c:pt>
                <c:pt idx="98">
                  <c:v>747.849365234375</c:v>
                </c:pt>
                <c:pt idx="99">
                  <c:v>747.84954833984375</c:v>
                </c:pt>
                <c:pt idx="100">
                  <c:v>747.84954833984375</c:v>
                </c:pt>
                <c:pt idx="101">
                  <c:v>747.84942626953125</c:v>
                </c:pt>
                <c:pt idx="102">
                  <c:v>747.8489990234375</c:v>
                </c:pt>
                <c:pt idx="103">
                  <c:v>747.84906005859375</c:v>
                </c:pt>
                <c:pt idx="104">
                  <c:v>747.84918212890625</c:v>
                </c:pt>
                <c:pt idx="105">
                  <c:v>747.84954833984375</c:v>
                </c:pt>
                <c:pt idx="106">
                  <c:v>747.84967041015625</c:v>
                </c:pt>
                <c:pt idx="107">
                  <c:v>747.849609375</c:v>
                </c:pt>
                <c:pt idx="108">
                  <c:v>747.84967041015625</c:v>
                </c:pt>
                <c:pt idx="109">
                  <c:v>747.84967041015625</c:v>
                </c:pt>
                <c:pt idx="110">
                  <c:v>747.8497314453125</c:v>
                </c:pt>
                <c:pt idx="111">
                  <c:v>747.84991455078125</c:v>
                </c:pt>
                <c:pt idx="112">
                  <c:v>747.84991455078125</c:v>
                </c:pt>
                <c:pt idx="113">
                  <c:v>747.85003662109375</c:v>
                </c:pt>
                <c:pt idx="114">
                  <c:v>747.850341796875</c:v>
                </c:pt>
                <c:pt idx="115">
                  <c:v>747.85015869140625</c:v>
                </c:pt>
                <c:pt idx="116">
                  <c:v>747.85015869140625</c:v>
                </c:pt>
                <c:pt idx="117">
                  <c:v>747.8499755859375</c:v>
                </c:pt>
                <c:pt idx="118">
                  <c:v>747.85009765625</c:v>
                </c:pt>
                <c:pt idx="119">
                  <c:v>747.85015869140625</c:v>
                </c:pt>
                <c:pt idx="120">
                  <c:v>747.8502197265625</c:v>
                </c:pt>
                <c:pt idx="121">
                  <c:v>747.85015869140625</c:v>
                </c:pt>
                <c:pt idx="122">
                  <c:v>747.85009765625</c:v>
                </c:pt>
                <c:pt idx="123">
                  <c:v>747.8499755859375</c:v>
                </c:pt>
                <c:pt idx="124">
                  <c:v>747.8499755859375</c:v>
                </c:pt>
                <c:pt idx="125">
                  <c:v>747.84991455078125</c:v>
                </c:pt>
                <c:pt idx="126">
                  <c:v>747.84991455078125</c:v>
                </c:pt>
                <c:pt idx="127">
                  <c:v>747.85003662109375</c:v>
                </c:pt>
                <c:pt idx="128">
                  <c:v>747.85003662109375</c:v>
                </c:pt>
                <c:pt idx="129">
                  <c:v>747.85003662109375</c:v>
                </c:pt>
                <c:pt idx="130">
                  <c:v>747.8499755859375</c:v>
                </c:pt>
                <c:pt idx="131">
                  <c:v>747.84991455078125</c:v>
                </c:pt>
                <c:pt idx="132">
                  <c:v>747.8499755859375</c:v>
                </c:pt>
                <c:pt idx="133">
                  <c:v>747.8499755859375</c:v>
                </c:pt>
                <c:pt idx="134">
                  <c:v>747.85003662109375</c:v>
                </c:pt>
                <c:pt idx="135">
                  <c:v>747.85015869140625</c:v>
                </c:pt>
                <c:pt idx="136">
                  <c:v>747.85015869140625</c:v>
                </c:pt>
                <c:pt idx="137">
                  <c:v>747.85015869140625</c:v>
                </c:pt>
                <c:pt idx="138">
                  <c:v>747.85009765625</c:v>
                </c:pt>
                <c:pt idx="139">
                  <c:v>747.85009765625</c:v>
                </c:pt>
                <c:pt idx="140">
                  <c:v>747.85003662109375</c:v>
                </c:pt>
                <c:pt idx="141">
                  <c:v>747.85003662109375</c:v>
                </c:pt>
                <c:pt idx="142">
                  <c:v>747.8499755859375</c:v>
                </c:pt>
                <c:pt idx="143">
                  <c:v>747.84991455078125</c:v>
                </c:pt>
                <c:pt idx="144">
                  <c:v>747.84991455078125</c:v>
                </c:pt>
                <c:pt idx="145">
                  <c:v>747.8499755859375</c:v>
                </c:pt>
                <c:pt idx="146">
                  <c:v>747.8499755859375</c:v>
                </c:pt>
                <c:pt idx="147">
                  <c:v>747.85003662109375</c:v>
                </c:pt>
                <c:pt idx="148">
                  <c:v>747.8499755859375</c:v>
                </c:pt>
                <c:pt idx="149">
                  <c:v>747.85003662109375</c:v>
                </c:pt>
                <c:pt idx="150">
                  <c:v>747.85003662109375</c:v>
                </c:pt>
                <c:pt idx="151">
                  <c:v>747.85009765625</c:v>
                </c:pt>
                <c:pt idx="152">
                  <c:v>747.85009765625</c:v>
                </c:pt>
                <c:pt idx="153">
                  <c:v>747.85015869140625</c:v>
                </c:pt>
                <c:pt idx="154">
                  <c:v>747.85009765625</c:v>
                </c:pt>
                <c:pt idx="155">
                  <c:v>747.85003662109375</c:v>
                </c:pt>
                <c:pt idx="156">
                  <c:v>747.85003662109375</c:v>
                </c:pt>
                <c:pt idx="157">
                  <c:v>747.85009765625</c:v>
                </c:pt>
                <c:pt idx="158">
                  <c:v>747.85009765625</c:v>
                </c:pt>
                <c:pt idx="159">
                  <c:v>747.85009765625</c:v>
                </c:pt>
                <c:pt idx="160">
                  <c:v>747.85009765625</c:v>
                </c:pt>
                <c:pt idx="161">
                  <c:v>747.84991455078125</c:v>
                </c:pt>
                <c:pt idx="162">
                  <c:v>747.84991455078125</c:v>
                </c:pt>
                <c:pt idx="163">
                  <c:v>747.849853515625</c:v>
                </c:pt>
                <c:pt idx="164">
                  <c:v>747.84991455078125</c:v>
                </c:pt>
                <c:pt idx="165">
                  <c:v>747.84991455078125</c:v>
                </c:pt>
                <c:pt idx="166">
                  <c:v>747.84991455078125</c:v>
                </c:pt>
                <c:pt idx="167">
                  <c:v>747.849853515625</c:v>
                </c:pt>
                <c:pt idx="168">
                  <c:v>747.849853515625</c:v>
                </c:pt>
                <c:pt idx="169">
                  <c:v>747.84979248046875</c:v>
                </c:pt>
                <c:pt idx="170">
                  <c:v>747.849853515625</c:v>
                </c:pt>
                <c:pt idx="171">
                  <c:v>747.84991455078125</c:v>
                </c:pt>
                <c:pt idx="172">
                  <c:v>747.849853515625</c:v>
                </c:pt>
                <c:pt idx="173">
                  <c:v>747.849853515625</c:v>
                </c:pt>
                <c:pt idx="174">
                  <c:v>747.849853515625</c:v>
                </c:pt>
                <c:pt idx="175">
                  <c:v>747.84979248046875</c:v>
                </c:pt>
                <c:pt idx="176">
                  <c:v>747.84979248046875</c:v>
                </c:pt>
                <c:pt idx="177">
                  <c:v>747.849853515625</c:v>
                </c:pt>
                <c:pt idx="178">
                  <c:v>747.84991455078125</c:v>
                </c:pt>
                <c:pt idx="179">
                  <c:v>747.84991455078125</c:v>
                </c:pt>
                <c:pt idx="180">
                  <c:v>747.84991455078125</c:v>
                </c:pt>
                <c:pt idx="181">
                  <c:v>747.84991455078125</c:v>
                </c:pt>
                <c:pt idx="182">
                  <c:v>747.84991455078125</c:v>
                </c:pt>
                <c:pt idx="183">
                  <c:v>747.84991455078125</c:v>
                </c:pt>
                <c:pt idx="184">
                  <c:v>747.8499755859375</c:v>
                </c:pt>
                <c:pt idx="185">
                  <c:v>747.84991455078125</c:v>
                </c:pt>
                <c:pt idx="186">
                  <c:v>747.84991455078125</c:v>
                </c:pt>
                <c:pt idx="187">
                  <c:v>747.849853515625</c:v>
                </c:pt>
                <c:pt idx="188">
                  <c:v>747.849853515625</c:v>
                </c:pt>
                <c:pt idx="189">
                  <c:v>747.84979248046875</c:v>
                </c:pt>
                <c:pt idx="190">
                  <c:v>747.8497314453125</c:v>
                </c:pt>
                <c:pt idx="191">
                  <c:v>747.84979248046875</c:v>
                </c:pt>
                <c:pt idx="192">
                  <c:v>747.84979248046875</c:v>
                </c:pt>
                <c:pt idx="193">
                  <c:v>747.8497314453125</c:v>
                </c:pt>
                <c:pt idx="194">
                  <c:v>747.849853515625</c:v>
                </c:pt>
                <c:pt idx="195">
                  <c:v>747.84979248046875</c:v>
                </c:pt>
                <c:pt idx="196">
                  <c:v>747.8497314453125</c:v>
                </c:pt>
                <c:pt idx="197">
                  <c:v>747.84967041015625</c:v>
                </c:pt>
                <c:pt idx="198">
                  <c:v>747.8497314453125</c:v>
                </c:pt>
                <c:pt idx="199">
                  <c:v>747.8497314453125</c:v>
                </c:pt>
                <c:pt idx="200">
                  <c:v>747.8497314453125</c:v>
                </c:pt>
              </c:numCache>
            </c:numRef>
          </c:yVal>
          <c:smooth val="0"/>
          <c:extLst>
            <c:ext xmlns:c16="http://schemas.microsoft.com/office/drawing/2014/chart" uri="{C3380CC4-5D6E-409C-BE32-E72D297353CC}">
              <c16:uniqueId val="{00000000-933E-4998-95FD-1DF04E352709}"/>
            </c:ext>
          </c:extLst>
        </c:ser>
        <c:ser>
          <c:idx val="2"/>
          <c:order val="1"/>
          <c:tx>
            <c:strRef>
              <c:f>'2mm'!$D$2</c:f>
              <c:strCache>
                <c:ptCount val="1"/>
                <c:pt idx="0">
                  <c:v>v (m/s)-2mm</c:v>
                </c:pt>
              </c:strCache>
            </c:strRef>
          </c:tx>
          <c:spPr>
            <a:ln w="19050" cap="rnd">
              <a:solidFill>
                <a:schemeClr val="tx1">
                  <a:lumMod val="95000"/>
                  <a:lumOff val="5000"/>
                </a:schemeClr>
              </a:solidFill>
              <a:round/>
            </a:ln>
            <a:effectLst/>
          </c:spPr>
          <c:marker>
            <c:symbol val="none"/>
          </c:marker>
          <c:xVal>
            <c:numRef>
              <c:f>'2mm'!$B$3:$B$203</c:f>
              <c:numCache>
                <c:formatCode>General</c:formatCode>
                <c:ptCount val="201"/>
                <c:pt idx="0">
                  <c:v>0</c:v>
                </c:pt>
                <c:pt idx="1">
                  <c:v>1.1985895689576864E-3</c:v>
                </c:pt>
                <c:pt idx="2">
                  <c:v>2.154158428311348E-3</c:v>
                </c:pt>
                <c:pt idx="3">
                  <c:v>3.1356103718280792E-3</c:v>
                </c:pt>
                <c:pt idx="4">
                  <c:v>4.1602072305977345E-3</c:v>
                </c:pt>
                <c:pt idx="5">
                  <c:v>5.0095189362764359E-3</c:v>
                </c:pt>
                <c:pt idx="6">
                  <c:v>6.1585023067891598E-3</c:v>
                </c:pt>
                <c:pt idx="7">
                  <c:v>7.0196925662457943E-3</c:v>
                </c:pt>
                <c:pt idx="8">
                  <c:v>8.1672640517354012E-3</c:v>
                </c:pt>
                <c:pt idx="9">
                  <c:v>9.0245436877012253E-3</c:v>
                </c:pt>
                <c:pt idx="10">
                  <c:v>1.0162876918911934E-2</c:v>
                </c:pt>
                <c:pt idx="11">
                  <c:v>1.1014405637979507E-2</c:v>
                </c:pt>
                <c:pt idx="12">
                  <c:v>1.2148912996053696E-2</c:v>
                </c:pt>
                <c:pt idx="13">
                  <c:v>1.3283711858093739E-2</c:v>
                </c:pt>
                <c:pt idx="14">
                  <c:v>1.4137747697532177E-2</c:v>
                </c:pt>
                <c:pt idx="15">
                  <c:v>1.5274771489202976E-2</c:v>
                </c:pt>
                <c:pt idx="16">
                  <c:v>1.6128012910485268E-2</c:v>
                </c:pt>
                <c:pt idx="17">
                  <c:v>1.7262708395719528E-2</c:v>
                </c:pt>
                <c:pt idx="18">
                  <c:v>1.8113652244210243E-2</c:v>
                </c:pt>
                <c:pt idx="19">
                  <c:v>1.9251121208071709E-2</c:v>
                </c:pt>
                <c:pt idx="20">
                  <c:v>2.0105104893445969E-2</c:v>
                </c:pt>
                <c:pt idx="21">
                  <c:v>2.1250447258353233E-2</c:v>
                </c:pt>
                <c:pt idx="22">
                  <c:v>2.2116249427199364E-2</c:v>
                </c:pt>
                <c:pt idx="23">
                  <c:v>2.3272013291716576E-2</c:v>
                </c:pt>
                <c:pt idx="24">
                  <c:v>2.4138523265719414E-2</c:v>
                </c:pt>
                <c:pt idx="25">
                  <c:v>2.5257684290409088E-2</c:v>
                </c:pt>
                <c:pt idx="26">
                  <c:v>2.6065554469823837E-2</c:v>
                </c:pt>
                <c:pt idx="27">
                  <c:v>2.7099102735519409E-2</c:v>
                </c:pt>
                <c:pt idx="28">
                  <c:v>2.8076635673642159E-2</c:v>
                </c:pt>
                <c:pt idx="29">
                  <c:v>2.900329977273941E-2</c:v>
                </c:pt>
                <c:pt idx="30">
                  <c:v>3.0096592381596565E-2</c:v>
                </c:pt>
                <c:pt idx="31">
                  <c:v>3.1136304140090942E-2</c:v>
                </c:pt>
                <c:pt idx="32">
                  <c:v>3.2132413238286972E-2</c:v>
                </c:pt>
                <c:pt idx="33">
                  <c:v>3.3086791634559631E-2</c:v>
                </c:pt>
                <c:pt idx="34">
                  <c:v>3.4000318497419357E-2</c:v>
                </c:pt>
                <c:pt idx="35">
                  <c:v>3.5045061260461807E-2</c:v>
                </c:pt>
                <c:pt idx="36">
                  <c:v>3.6039810627698898E-2</c:v>
                </c:pt>
                <c:pt idx="37">
                  <c:v>3.7143431603908539E-2</c:v>
                </c:pt>
                <c:pt idx="38">
                  <c:v>3.8038890808820724E-2</c:v>
                </c:pt>
                <c:pt idx="39">
                  <c:v>3.9023436605930328E-2</c:v>
                </c:pt>
                <c:pt idx="40">
                  <c:v>4.0080498903989792E-2</c:v>
                </c:pt>
                <c:pt idx="41">
                  <c:v>4.107854887843132E-2</c:v>
                </c:pt>
                <c:pt idx="42">
                  <c:v>4.2031757533550262E-2</c:v>
                </c:pt>
                <c:pt idx="43">
                  <c:v>4.3049108237028122E-2</c:v>
                </c:pt>
                <c:pt idx="44">
                  <c:v>4.4008657336235046E-2</c:v>
                </c:pt>
                <c:pt idx="45">
                  <c:v>4.5092727988958359E-2</c:v>
                </c:pt>
                <c:pt idx="46">
                  <c:v>4.6081610023975372E-2</c:v>
                </c:pt>
                <c:pt idx="47">
                  <c:v>4.7065861523151398E-2</c:v>
                </c:pt>
                <c:pt idx="48">
                  <c:v>4.8047542572021484E-2</c:v>
                </c:pt>
                <c:pt idx="49">
                  <c:v>4.9040466547012329E-2</c:v>
                </c:pt>
                <c:pt idx="50">
                  <c:v>5.0006289035081863E-2</c:v>
                </c:pt>
                <c:pt idx="51">
                  <c:v>5.1060214638710022E-2</c:v>
                </c:pt>
                <c:pt idx="52">
                  <c:v>5.2014205604791641E-2</c:v>
                </c:pt>
                <c:pt idx="53">
                  <c:v>5.3058721125125885E-2</c:v>
                </c:pt>
                <c:pt idx="54">
                  <c:v>5.4014638066291809E-2</c:v>
                </c:pt>
                <c:pt idx="55">
                  <c:v>5.5011667311191559E-2</c:v>
                </c:pt>
                <c:pt idx="56">
                  <c:v>5.6031089276075363E-2</c:v>
                </c:pt>
                <c:pt idx="57">
                  <c:v>5.7045765221118927E-2</c:v>
                </c:pt>
                <c:pt idx="58">
                  <c:v>5.8001887053251266E-2</c:v>
                </c:pt>
                <c:pt idx="59">
                  <c:v>5.9008259326219559E-2</c:v>
                </c:pt>
                <c:pt idx="60">
                  <c:v>6.0003116726875305E-2</c:v>
                </c:pt>
                <c:pt idx="61">
                  <c:v>6.1048522591590881E-2</c:v>
                </c:pt>
                <c:pt idx="62">
                  <c:v>6.2015652656555176E-2</c:v>
                </c:pt>
                <c:pt idx="63">
                  <c:v>6.3004635274410248E-2</c:v>
                </c:pt>
                <c:pt idx="64">
                  <c:v>6.4033985137939453E-2</c:v>
                </c:pt>
                <c:pt idx="65">
                  <c:v>6.5028645098209381E-2</c:v>
                </c:pt>
                <c:pt idx="66">
                  <c:v>6.6009029746055603E-2</c:v>
                </c:pt>
                <c:pt idx="67">
                  <c:v>6.7046098411083221E-2</c:v>
                </c:pt>
                <c:pt idx="68">
                  <c:v>6.8006068468093872E-2</c:v>
                </c:pt>
                <c:pt idx="69">
                  <c:v>6.9000944495201111E-2</c:v>
                </c:pt>
                <c:pt idx="70">
                  <c:v>7.0029541850090027E-2</c:v>
                </c:pt>
                <c:pt idx="71">
                  <c:v>7.1019411087036133E-2</c:v>
                </c:pt>
                <c:pt idx="72">
                  <c:v>7.2052188217639923E-2</c:v>
                </c:pt>
                <c:pt idx="73">
                  <c:v>7.3014833033084869E-2</c:v>
                </c:pt>
                <c:pt idx="74">
                  <c:v>7.404615730047226E-2</c:v>
                </c:pt>
                <c:pt idx="75">
                  <c:v>7.5046740472316742E-2</c:v>
                </c:pt>
                <c:pt idx="76">
                  <c:v>7.6016798615455627E-2</c:v>
                </c:pt>
                <c:pt idx="77">
                  <c:v>7.7000170946121216E-2</c:v>
                </c:pt>
                <c:pt idx="78">
                  <c:v>7.8058362007141113E-2</c:v>
                </c:pt>
                <c:pt idx="79">
                  <c:v>7.9064607620239258E-2</c:v>
                </c:pt>
                <c:pt idx="80">
                  <c:v>8.0011516809463501E-2</c:v>
                </c:pt>
                <c:pt idx="81">
                  <c:v>8.1012628972530365E-2</c:v>
                </c:pt>
                <c:pt idx="82">
                  <c:v>8.2027442753314972E-2</c:v>
                </c:pt>
                <c:pt idx="83">
                  <c:v>8.3015888929367065E-2</c:v>
                </c:pt>
                <c:pt idx="84">
                  <c:v>8.401314914226532E-2</c:v>
                </c:pt>
                <c:pt idx="85">
                  <c:v>8.5024595260620117E-2</c:v>
                </c:pt>
                <c:pt idx="86">
                  <c:v>8.6003422737121582E-2</c:v>
                </c:pt>
                <c:pt idx="87">
                  <c:v>8.701729029417038E-2</c:v>
                </c:pt>
                <c:pt idx="88">
                  <c:v>8.8037341833114624E-2</c:v>
                </c:pt>
                <c:pt idx="89">
                  <c:v>8.9019827544689178E-2</c:v>
                </c:pt>
                <c:pt idx="90">
                  <c:v>9.0003669261932373E-2</c:v>
                </c:pt>
                <c:pt idx="91">
                  <c:v>9.1003634035587311E-2</c:v>
                </c:pt>
                <c:pt idx="92">
                  <c:v>9.2025592923164368E-2</c:v>
                </c:pt>
                <c:pt idx="93">
                  <c:v>9.3013070523738861E-2</c:v>
                </c:pt>
                <c:pt idx="94">
                  <c:v>9.4015255570411682E-2</c:v>
                </c:pt>
                <c:pt idx="95">
                  <c:v>9.5010384917259216E-2</c:v>
                </c:pt>
                <c:pt idx="96">
                  <c:v>9.6022859215736389E-2</c:v>
                </c:pt>
                <c:pt idx="97">
                  <c:v>9.7009196877479553E-2</c:v>
                </c:pt>
                <c:pt idx="98">
                  <c:v>9.8002344369888306E-2</c:v>
                </c:pt>
                <c:pt idx="99">
                  <c:v>9.9002882838249207E-2</c:v>
                </c:pt>
                <c:pt idx="100">
                  <c:v>0.100002221763134</c:v>
                </c:pt>
                <c:pt idx="101">
                  <c:v>0.10100562870502472</c:v>
                </c:pt>
                <c:pt idx="102">
                  <c:v>0.10200517624616623</c:v>
                </c:pt>
                <c:pt idx="103">
                  <c:v>0.10301213711500168</c:v>
                </c:pt>
                <c:pt idx="104">
                  <c:v>0.10401608794927597</c:v>
                </c:pt>
                <c:pt idx="105">
                  <c:v>0.10500714927911758</c:v>
                </c:pt>
                <c:pt idx="106">
                  <c:v>0.10600195080041885</c:v>
                </c:pt>
                <c:pt idx="107">
                  <c:v>0.10700248926877975</c:v>
                </c:pt>
                <c:pt idx="108">
                  <c:v>0.10804128646850586</c:v>
                </c:pt>
                <c:pt idx="109">
                  <c:v>0.10901197791099548</c:v>
                </c:pt>
                <c:pt idx="110">
                  <c:v>0.1100151315331459</c:v>
                </c:pt>
                <c:pt idx="111">
                  <c:v>0.11103171855211258</c:v>
                </c:pt>
                <c:pt idx="112">
                  <c:v>0.11200409382581711</c:v>
                </c:pt>
                <c:pt idx="113">
                  <c:v>0.11306335031986237</c:v>
                </c:pt>
                <c:pt idx="114">
                  <c:v>0.1140773817896843</c:v>
                </c:pt>
                <c:pt idx="115">
                  <c:v>0.11506830155849457</c:v>
                </c:pt>
                <c:pt idx="116">
                  <c:v>0.11600945144891739</c:v>
                </c:pt>
                <c:pt idx="117">
                  <c:v>0.11700832098722458</c:v>
                </c:pt>
                <c:pt idx="118">
                  <c:v>0.11804812401533127</c:v>
                </c:pt>
                <c:pt idx="119">
                  <c:v>0.11902466416358948</c:v>
                </c:pt>
                <c:pt idx="120">
                  <c:v>0.12006071954965591</c:v>
                </c:pt>
                <c:pt idx="121">
                  <c:v>0.12103234976530075</c:v>
                </c:pt>
                <c:pt idx="122">
                  <c:v>0.12205363810062408</c:v>
                </c:pt>
                <c:pt idx="123">
                  <c:v>0.12305775284767151</c:v>
                </c:pt>
                <c:pt idx="124">
                  <c:v>0.12403520196676254</c:v>
                </c:pt>
                <c:pt idx="125">
                  <c:v>0.12507525086402893</c:v>
                </c:pt>
                <c:pt idx="126">
                  <c:v>0.12605974078178406</c:v>
                </c:pt>
                <c:pt idx="127">
                  <c:v>0.12701742351055145</c:v>
                </c:pt>
                <c:pt idx="128">
                  <c:v>0.12806759774684906</c:v>
                </c:pt>
                <c:pt idx="129">
                  <c:v>0.12906919419765472</c:v>
                </c:pt>
                <c:pt idx="130">
                  <c:v>0.13003289699554443</c:v>
                </c:pt>
                <c:pt idx="131">
                  <c:v>0.13101153075695038</c:v>
                </c:pt>
                <c:pt idx="132">
                  <c:v>0.13204038143157959</c:v>
                </c:pt>
                <c:pt idx="133">
                  <c:v>0.133058100938797</c:v>
                </c:pt>
                <c:pt idx="134">
                  <c:v>0.1340571790933609</c:v>
                </c:pt>
                <c:pt idx="135">
                  <c:v>0.13505075871944427</c:v>
                </c:pt>
                <c:pt idx="136">
                  <c:v>0.13614842295646667</c:v>
                </c:pt>
                <c:pt idx="137">
                  <c:v>0.13700646162033081</c:v>
                </c:pt>
                <c:pt idx="138">
                  <c:v>0.13811744749546051</c:v>
                </c:pt>
                <c:pt idx="139">
                  <c:v>0.13906987011432648</c:v>
                </c:pt>
                <c:pt idx="140">
                  <c:v>0.14001813530921936</c:v>
                </c:pt>
                <c:pt idx="141">
                  <c:v>0.14104452729225159</c:v>
                </c:pt>
                <c:pt idx="142">
                  <c:v>0.14203116297721863</c:v>
                </c:pt>
                <c:pt idx="143">
                  <c:v>0.14304077625274658</c:v>
                </c:pt>
                <c:pt idx="144">
                  <c:v>0.14400239288806915</c:v>
                </c:pt>
                <c:pt idx="145">
                  <c:v>0.14500217139720917</c:v>
                </c:pt>
                <c:pt idx="146">
                  <c:v>0.14602348208427429</c:v>
                </c:pt>
                <c:pt idx="147">
                  <c:v>0.14708586037158966</c:v>
                </c:pt>
                <c:pt idx="148">
                  <c:v>0.14808371663093567</c:v>
                </c:pt>
                <c:pt idx="149">
                  <c:v>0.14903116226196289</c:v>
                </c:pt>
                <c:pt idx="150">
                  <c:v>0.15002423524856567</c:v>
                </c:pt>
                <c:pt idx="151">
                  <c:v>0.15111123025417328</c:v>
                </c:pt>
                <c:pt idx="152">
                  <c:v>0.15202383697032928</c:v>
                </c:pt>
                <c:pt idx="153">
                  <c:v>0.15301397442817688</c:v>
                </c:pt>
                <c:pt idx="154">
                  <c:v>0.1540822833776474</c:v>
                </c:pt>
                <c:pt idx="155">
                  <c:v>0.15501417219638824</c:v>
                </c:pt>
                <c:pt idx="156">
                  <c:v>0.15608793497085571</c:v>
                </c:pt>
                <c:pt idx="157">
                  <c:v>0.15702834725379944</c:v>
                </c:pt>
                <c:pt idx="158">
                  <c:v>0.15805314481258392</c:v>
                </c:pt>
                <c:pt idx="159">
                  <c:v>0.15903136134147644</c:v>
                </c:pt>
                <c:pt idx="160">
                  <c:v>0.1600165069103241</c:v>
                </c:pt>
                <c:pt idx="161">
                  <c:v>0.16100521385669708</c:v>
                </c:pt>
                <c:pt idx="162">
                  <c:v>0.16205267608165741</c:v>
                </c:pt>
                <c:pt idx="163">
                  <c:v>0.16303099691867828</c:v>
                </c:pt>
                <c:pt idx="164">
                  <c:v>0.16405995190143585</c:v>
                </c:pt>
                <c:pt idx="165">
                  <c:v>0.16503387689590454</c:v>
                </c:pt>
                <c:pt idx="166">
                  <c:v>0.16606514155864716</c:v>
                </c:pt>
                <c:pt idx="167">
                  <c:v>0.16700981557369232</c:v>
                </c:pt>
                <c:pt idx="168">
                  <c:v>0.16804422438144684</c:v>
                </c:pt>
                <c:pt idx="169">
                  <c:v>0.1690855473279953</c:v>
                </c:pt>
                <c:pt idx="170">
                  <c:v>0.1700323224067688</c:v>
                </c:pt>
                <c:pt idx="171">
                  <c:v>0.1710553914308548</c:v>
                </c:pt>
                <c:pt idx="172">
                  <c:v>0.17204490303993225</c:v>
                </c:pt>
                <c:pt idx="173">
                  <c:v>0.17301541566848755</c:v>
                </c:pt>
                <c:pt idx="174">
                  <c:v>0.17410367727279663</c:v>
                </c:pt>
                <c:pt idx="175">
                  <c:v>0.17501680552959442</c:v>
                </c:pt>
                <c:pt idx="176">
                  <c:v>0.17602971196174622</c:v>
                </c:pt>
                <c:pt idx="177">
                  <c:v>0.17714841663837433</c:v>
                </c:pt>
                <c:pt idx="178">
                  <c:v>0.17815567553043365</c:v>
                </c:pt>
                <c:pt idx="179">
                  <c:v>0.17900055646896362</c:v>
                </c:pt>
                <c:pt idx="180">
                  <c:v>0.18007339537143707</c:v>
                </c:pt>
                <c:pt idx="181">
                  <c:v>0.18108633160591125</c:v>
                </c:pt>
                <c:pt idx="182">
                  <c:v>0.18209774792194366</c:v>
                </c:pt>
                <c:pt idx="183">
                  <c:v>0.18305280804634094</c:v>
                </c:pt>
                <c:pt idx="184">
                  <c:v>0.18404772877693176</c:v>
                </c:pt>
                <c:pt idx="185">
                  <c:v>0.18510954082012177</c:v>
                </c:pt>
                <c:pt idx="186">
                  <c:v>0.18614713847637177</c:v>
                </c:pt>
                <c:pt idx="187">
                  <c:v>0.18708901107311249</c:v>
                </c:pt>
                <c:pt idx="188">
                  <c:v>0.18809069693088531</c:v>
                </c:pt>
                <c:pt idx="189">
                  <c:v>0.18914800882339478</c:v>
                </c:pt>
                <c:pt idx="190">
                  <c:v>0.19005075097084045</c:v>
                </c:pt>
                <c:pt idx="191">
                  <c:v>0.19115893542766571</c:v>
                </c:pt>
                <c:pt idx="192">
                  <c:v>0.19214329123497009</c:v>
                </c:pt>
                <c:pt idx="193">
                  <c:v>0.19314457476139069</c:v>
                </c:pt>
                <c:pt idx="194">
                  <c:v>0.19405540823936462</c:v>
                </c:pt>
                <c:pt idx="195">
                  <c:v>0.19506579637527466</c:v>
                </c:pt>
                <c:pt idx="196">
                  <c:v>0.19606344401836395</c:v>
                </c:pt>
                <c:pt idx="197">
                  <c:v>0.19700899720191956</c:v>
                </c:pt>
                <c:pt idx="198">
                  <c:v>0.19804766774177551</c:v>
                </c:pt>
                <c:pt idx="199">
                  <c:v>0.1990000307559967</c:v>
                </c:pt>
                <c:pt idx="200">
                  <c:v>0.20000000298023224</c:v>
                </c:pt>
              </c:numCache>
            </c:numRef>
          </c:xVal>
          <c:yVal>
            <c:numRef>
              <c:f>'2mm'!$D$3:$D$203</c:f>
              <c:numCache>
                <c:formatCode>General</c:formatCode>
                <c:ptCount val="201"/>
                <c:pt idx="0">
                  <c:v>800</c:v>
                </c:pt>
                <c:pt idx="1">
                  <c:v>786.263671875</c:v>
                </c:pt>
                <c:pt idx="2">
                  <c:v>775.88140869140625</c:v>
                </c:pt>
                <c:pt idx="3">
                  <c:v>763.79962158203125</c:v>
                </c:pt>
                <c:pt idx="4">
                  <c:v>754.256591796875</c:v>
                </c:pt>
                <c:pt idx="5">
                  <c:v>748.60858154296875</c:v>
                </c:pt>
                <c:pt idx="6">
                  <c:v>743.82769775390625</c:v>
                </c:pt>
                <c:pt idx="7">
                  <c:v>741.452880859375</c:v>
                </c:pt>
                <c:pt idx="8">
                  <c:v>738.7130126953125</c:v>
                </c:pt>
                <c:pt idx="9">
                  <c:v>736.22686767578125</c:v>
                </c:pt>
                <c:pt idx="10">
                  <c:v>731.34490966796875</c:v>
                </c:pt>
                <c:pt idx="11">
                  <c:v>726.86749267578125</c:v>
                </c:pt>
                <c:pt idx="12">
                  <c:v>720.736083984375</c:v>
                </c:pt>
                <c:pt idx="13">
                  <c:v>715.05377197265625</c:v>
                </c:pt>
                <c:pt idx="14">
                  <c:v>711.46038818359375</c:v>
                </c:pt>
                <c:pt idx="15">
                  <c:v>707.1036376953125</c:v>
                </c:pt>
                <c:pt idx="16">
                  <c:v>703.7158203125</c:v>
                </c:pt>
                <c:pt idx="17">
                  <c:v>698.74102783203125</c:v>
                </c:pt>
                <c:pt idx="18">
                  <c:v>694.8985595703125</c:v>
                </c:pt>
                <c:pt idx="19">
                  <c:v>690.13690185546875</c:v>
                </c:pt>
                <c:pt idx="20">
                  <c:v>686.945556640625</c:v>
                </c:pt>
                <c:pt idx="21">
                  <c:v>682.91314697265625</c:v>
                </c:pt>
                <c:pt idx="22">
                  <c:v>680.22235107421875</c:v>
                </c:pt>
                <c:pt idx="23">
                  <c:v>677.197998046875</c:v>
                </c:pt>
                <c:pt idx="24">
                  <c:v>675.1241455078125</c:v>
                </c:pt>
                <c:pt idx="25">
                  <c:v>672.47589111328125</c:v>
                </c:pt>
                <c:pt idx="26">
                  <c:v>670.5933837890625</c:v>
                </c:pt>
                <c:pt idx="27">
                  <c:v>668.09783935546875</c:v>
                </c:pt>
                <c:pt idx="28">
                  <c:v>665.71124267578125</c:v>
                </c:pt>
                <c:pt idx="29">
                  <c:v>663.54864501953125</c:v>
                </c:pt>
                <c:pt idx="30">
                  <c:v>661.226806640625</c:v>
                </c:pt>
                <c:pt idx="31">
                  <c:v>659.1541748046875</c:v>
                </c:pt>
                <c:pt idx="32">
                  <c:v>657.31768798828125</c:v>
                </c:pt>
                <c:pt idx="33">
                  <c:v>655.53131103515625</c:v>
                </c:pt>
                <c:pt idx="34">
                  <c:v>653.880126953125</c:v>
                </c:pt>
                <c:pt idx="35">
                  <c:v>652.04931640625</c:v>
                </c:pt>
                <c:pt idx="36">
                  <c:v>650.37652587890625</c:v>
                </c:pt>
                <c:pt idx="37">
                  <c:v>648.5791015625</c:v>
                </c:pt>
                <c:pt idx="38">
                  <c:v>647.1339111328125</c:v>
                </c:pt>
                <c:pt idx="39">
                  <c:v>645.59466552734375</c:v>
                </c:pt>
                <c:pt idx="40">
                  <c:v>643.9561767578125</c:v>
                </c:pt>
                <c:pt idx="41">
                  <c:v>642.47283935546875</c:v>
                </c:pt>
                <c:pt idx="42">
                  <c:v>641.09405517578125</c:v>
                </c:pt>
                <c:pt idx="43">
                  <c:v>639.66595458984375</c:v>
                </c:pt>
                <c:pt idx="44">
                  <c:v>638.33831787109375</c:v>
                </c:pt>
                <c:pt idx="45">
                  <c:v>636.870849609375</c:v>
                </c:pt>
                <c:pt idx="46">
                  <c:v>635.48944091796875</c:v>
                </c:pt>
                <c:pt idx="47">
                  <c:v>634.10150146484375</c:v>
                </c:pt>
                <c:pt idx="48">
                  <c:v>632.61181640625</c:v>
                </c:pt>
                <c:pt idx="49">
                  <c:v>631.02691650390625</c:v>
                </c:pt>
                <c:pt idx="50">
                  <c:v>629.38226318359375</c:v>
                </c:pt>
                <c:pt idx="51">
                  <c:v>627.627685546875</c:v>
                </c:pt>
                <c:pt idx="52">
                  <c:v>626.3419189453125</c:v>
                </c:pt>
                <c:pt idx="53">
                  <c:v>625.01824951171875</c:v>
                </c:pt>
                <c:pt idx="54">
                  <c:v>623.8876953125</c:v>
                </c:pt>
                <c:pt idx="55">
                  <c:v>622.759521484375</c:v>
                </c:pt>
                <c:pt idx="56">
                  <c:v>621.61859130859375</c:v>
                </c:pt>
                <c:pt idx="57">
                  <c:v>620.4888916015625</c:v>
                </c:pt>
                <c:pt idx="58">
                  <c:v>619.47607421875</c:v>
                </c:pt>
                <c:pt idx="59">
                  <c:v>618.39569091796875</c:v>
                </c:pt>
                <c:pt idx="60">
                  <c:v>617.35491943359375</c:v>
                </c:pt>
                <c:pt idx="61">
                  <c:v>616.31988525390625</c:v>
                </c:pt>
                <c:pt idx="62">
                  <c:v>615.45068359375</c:v>
                </c:pt>
                <c:pt idx="63">
                  <c:v>614.63201904296875</c:v>
                </c:pt>
                <c:pt idx="64">
                  <c:v>613.765869140625</c:v>
                </c:pt>
                <c:pt idx="65">
                  <c:v>613.01300048828125</c:v>
                </c:pt>
                <c:pt idx="66">
                  <c:v>612.55230712890625</c:v>
                </c:pt>
                <c:pt idx="67">
                  <c:v>611.68695068359375</c:v>
                </c:pt>
                <c:pt idx="68">
                  <c:v>610.91534423828125</c:v>
                </c:pt>
                <c:pt idx="69">
                  <c:v>610.11541748046875</c:v>
                </c:pt>
                <c:pt idx="70">
                  <c:v>609.29541015625</c:v>
                </c:pt>
                <c:pt idx="71">
                  <c:v>608.49090576171875</c:v>
                </c:pt>
                <c:pt idx="72">
                  <c:v>607.8814697265625</c:v>
                </c:pt>
                <c:pt idx="73">
                  <c:v>607.3370361328125</c:v>
                </c:pt>
                <c:pt idx="74">
                  <c:v>610.02691650390625</c:v>
                </c:pt>
                <c:pt idx="75">
                  <c:v>610.0269775390625</c:v>
                </c:pt>
                <c:pt idx="76">
                  <c:v>610.02691650390625</c:v>
                </c:pt>
                <c:pt idx="77">
                  <c:v>610.027099609375</c:v>
                </c:pt>
                <c:pt idx="78">
                  <c:v>610.0269775390625</c:v>
                </c:pt>
                <c:pt idx="79">
                  <c:v>610.0269775390625</c:v>
                </c:pt>
                <c:pt idx="80">
                  <c:v>610.02667236328125</c:v>
                </c:pt>
                <c:pt idx="81">
                  <c:v>610.02679443359375</c:v>
                </c:pt>
                <c:pt idx="82">
                  <c:v>610.026611328125</c:v>
                </c:pt>
                <c:pt idx="83">
                  <c:v>610.0267333984375</c:v>
                </c:pt>
                <c:pt idx="84">
                  <c:v>610.026611328125</c:v>
                </c:pt>
                <c:pt idx="85">
                  <c:v>610.02679443359375</c:v>
                </c:pt>
                <c:pt idx="86">
                  <c:v>610.026611328125</c:v>
                </c:pt>
                <c:pt idx="87">
                  <c:v>610.02679443359375</c:v>
                </c:pt>
                <c:pt idx="88">
                  <c:v>610.02667236328125</c:v>
                </c:pt>
                <c:pt idx="89">
                  <c:v>610.026611328125</c:v>
                </c:pt>
                <c:pt idx="90">
                  <c:v>610.0263671875</c:v>
                </c:pt>
                <c:pt idx="91">
                  <c:v>610.02655029296875</c:v>
                </c:pt>
                <c:pt idx="92">
                  <c:v>610.02655029296875</c:v>
                </c:pt>
                <c:pt idx="93">
                  <c:v>610.0262451171875</c:v>
                </c:pt>
                <c:pt idx="94">
                  <c:v>610.02642822265625</c:v>
                </c:pt>
                <c:pt idx="95">
                  <c:v>610.02655029296875</c:v>
                </c:pt>
                <c:pt idx="96">
                  <c:v>610.02642822265625</c:v>
                </c:pt>
                <c:pt idx="97">
                  <c:v>610.0267333984375</c:v>
                </c:pt>
                <c:pt idx="98">
                  <c:v>610.0267333984375</c:v>
                </c:pt>
                <c:pt idx="99">
                  <c:v>610.0267333984375</c:v>
                </c:pt>
                <c:pt idx="100">
                  <c:v>610.02685546875</c:v>
                </c:pt>
                <c:pt idx="101">
                  <c:v>610.02667236328125</c:v>
                </c:pt>
                <c:pt idx="102">
                  <c:v>610.02655029296875</c:v>
                </c:pt>
                <c:pt idx="103">
                  <c:v>610.0264892578125</c:v>
                </c:pt>
                <c:pt idx="104">
                  <c:v>610.02642822265625</c:v>
                </c:pt>
                <c:pt idx="105">
                  <c:v>610.0264892578125</c:v>
                </c:pt>
                <c:pt idx="106">
                  <c:v>610.0263671875</c:v>
                </c:pt>
                <c:pt idx="107">
                  <c:v>610.02679443359375</c:v>
                </c:pt>
                <c:pt idx="108">
                  <c:v>610.02685546875</c:v>
                </c:pt>
                <c:pt idx="109">
                  <c:v>610.02691650390625</c:v>
                </c:pt>
                <c:pt idx="110">
                  <c:v>610.02679443359375</c:v>
                </c:pt>
                <c:pt idx="111">
                  <c:v>610.02667236328125</c:v>
                </c:pt>
                <c:pt idx="112">
                  <c:v>610.02679443359375</c:v>
                </c:pt>
                <c:pt idx="113">
                  <c:v>610.02679443359375</c:v>
                </c:pt>
                <c:pt idx="114">
                  <c:v>610.0267333984375</c:v>
                </c:pt>
                <c:pt idx="115">
                  <c:v>610.0267333984375</c:v>
                </c:pt>
                <c:pt idx="116">
                  <c:v>610.0267333984375</c:v>
                </c:pt>
                <c:pt idx="117">
                  <c:v>610.02685546875</c:v>
                </c:pt>
                <c:pt idx="118">
                  <c:v>610.0267333984375</c:v>
                </c:pt>
                <c:pt idx="119">
                  <c:v>610.026611328125</c:v>
                </c:pt>
                <c:pt idx="120">
                  <c:v>610.02642822265625</c:v>
                </c:pt>
                <c:pt idx="121">
                  <c:v>610.02642822265625</c:v>
                </c:pt>
                <c:pt idx="122">
                  <c:v>610.02642822265625</c:v>
                </c:pt>
                <c:pt idx="123">
                  <c:v>610.02642822265625</c:v>
                </c:pt>
                <c:pt idx="124">
                  <c:v>610.0264892578125</c:v>
                </c:pt>
                <c:pt idx="125">
                  <c:v>610.02655029296875</c:v>
                </c:pt>
                <c:pt idx="126">
                  <c:v>610.02655029296875</c:v>
                </c:pt>
                <c:pt idx="127">
                  <c:v>610.026611328125</c:v>
                </c:pt>
                <c:pt idx="128">
                  <c:v>610.02667236328125</c:v>
                </c:pt>
                <c:pt idx="129">
                  <c:v>610.02667236328125</c:v>
                </c:pt>
                <c:pt idx="130">
                  <c:v>610.0267333984375</c:v>
                </c:pt>
                <c:pt idx="131">
                  <c:v>610.02691650390625</c:v>
                </c:pt>
                <c:pt idx="132">
                  <c:v>610.02679443359375</c:v>
                </c:pt>
                <c:pt idx="133">
                  <c:v>610.02685546875</c:v>
                </c:pt>
                <c:pt idx="134">
                  <c:v>610.02685546875</c:v>
                </c:pt>
                <c:pt idx="135">
                  <c:v>610.02685546875</c:v>
                </c:pt>
                <c:pt idx="136">
                  <c:v>610.02685546875</c:v>
                </c:pt>
                <c:pt idx="137">
                  <c:v>610.0269775390625</c:v>
                </c:pt>
                <c:pt idx="138">
                  <c:v>610.02691650390625</c:v>
                </c:pt>
                <c:pt idx="139">
                  <c:v>610.02691650390625</c:v>
                </c:pt>
                <c:pt idx="140">
                  <c:v>610.0269775390625</c:v>
                </c:pt>
                <c:pt idx="141">
                  <c:v>610.02703857421875</c:v>
                </c:pt>
                <c:pt idx="142">
                  <c:v>610.02716064453125</c:v>
                </c:pt>
                <c:pt idx="143">
                  <c:v>610.027099609375</c:v>
                </c:pt>
                <c:pt idx="144">
                  <c:v>610.02703857421875</c:v>
                </c:pt>
                <c:pt idx="145">
                  <c:v>610.02703857421875</c:v>
                </c:pt>
                <c:pt idx="146">
                  <c:v>610.02716064453125</c:v>
                </c:pt>
                <c:pt idx="147">
                  <c:v>610.0269775390625</c:v>
                </c:pt>
                <c:pt idx="148">
                  <c:v>610.02703857421875</c:v>
                </c:pt>
                <c:pt idx="149">
                  <c:v>610.02728271484375</c:v>
                </c:pt>
                <c:pt idx="150">
                  <c:v>610.02728271484375</c:v>
                </c:pt>
                <c:pt idx="151">
                  <c:v>610.02716064453125</c:v>
                </c:pt>
                <c:pt idx="152">
                  <c:v>610.0269775390625</c:v>
                </c:pt>
                <c:pt idx="153">
                  <c:v>610.02703857421875</c:v>
                </c:pt>
                <c:pt idx="154">
                  <c:v>610.0269775390625</c:v>
                </c:pt>
                <c:pt idx="155">
                  <c:v>610.0269775390625</c:v>
                </c:pt>
                <c:pt idx="156">
                  <c:v>610.02703857421875</c:v>
                </c:pt>
                <c:pt idx="157">
                  <c:v>610.027099609375</c:v>
                </c:pt>
                <c:pt idx="158">
                  <c:v>610.0272216796875</c:v>
                </c:pt>
                <c:pt idx="159">
                  <c:v>610.02740478515625</c:v>
                </c:pt>
                <c:pt idx="160">
                  <c:v>610.02740478515625</c:v>
                </c:pt>
                <c:pt idx="161">
                  <c:v>610.02752685546875</c:v>
                </c:pt>
                <c:pt idx="162">
                  <c:v>610.02752685546875</c:v>
                </c:pt>
                <c:pt idx="163">
                  <c:v>610.02752685546875</c:v>
                </c:pt>
                <c:pt idx="164">
                  <c:v>610.02752685546875</c:v>
                </c:pt>
                <c:pt idx="165">
                  <c:v>610.0274658203125</c:v>
                </c:pt>
                <c:pt idx="166">
                  <c:v>610.02752685546875</c:v>
                </c:pt>
                <c:pt idx="167">
                  <c:v>610.02777099609375</c:v>
                </c:pt>
                <c:pt idx="168">
                  <c:v>610.02783203125</c:v>
                </c:pt>
                <c:pt idx="169">
                  <c:v>610.02783203125</c:v>
                </c:pt>
                <c:pt idx="170">
                  <c:v>610.02783203125</c:v>
                </c:pt>
                <c:pt idx="171">
                  <c:v>610.02783203125</c:v>
                </c:pt>
                <c:pt idx="172">
                  <c:v>610.02789306640625</c:v>
                </c:pt>
                <c:pt idx="173">
                  <c:v>610.0279541015625</c:v>
                </c:pt>
                <c:pt idx="174">
                  <c:v>610.0279541015625</c:v>
                </c:pt>
                <c:pt idx="175">
                  <c:v>610.0279541015625</c:v>
                </c:pt>
                <c:pt idx="176">
                  <c:v>610.02789306640625</c:v>
                </c:pt>
                <c:pt idx="177">
                  <c:v>610.02789306640625</c:v>
                </c:pt>
                <c:pt idx="178">
                  <c:v>610.02789306640625</c:v>
                </c:pt>
                <c:pt idx="179">
                  <c:v>610.02789306640625</c:v>
                </c:pt>
                <c:pt idx="180">
                  <c:v>610.02789306640625</c:v>
                </c:pt>
                <c:pt idx="181">
                  <c:v>610.02783203125</c:v>
                </c:pt>
                <c:pt idx="182">
                  <c:v>610.02783203125</c:v>
                </c:pt>
                <c:pt idx="183">
                  <c:v>610.02783203125</c:v>
                </c:pt>
                <c:pt idx="184">
                  <c:v>610.02783203125</c:v>
                </c:pt>
                <c:pt idx="185">
                  <c:v>610.02783203125</c:v>
                </c:pt>
                <c:pt idx="186">
                  <c:v>610.02777099609375</c:v>
                </c:pt>
                <c:pt idx="187">
                  <c:v>610.02777099609375</c:v>
                </c:pt>
                <c:pt idx="188">
                  <c:v>610.02777099609375</c:v>
                </c:pt>
                <c:pt idx="189">
                  <c:v>610.0277099609375</c:v>
                </c:pt>
                <c:pt idx="190">
                  <c:v>610.027587890625</c:v>
                </c:pt>
                <c:pt idx="191">
                  <c:v>610.027587890625</c:v>
                </c:pt>
                <c:pt idx="192">
                  <c:v>610.027587890625</c:v>
                </c:pt>
                <c:pt idx="193">
                  <c:v>610.027587890625</c:v>
                </c:pt>
                <c:pt idx="194">
                  <c:v>610.027587890625</c:v>
                </c:pt>
                <c:pt idx="195">
                  <c:v>610.02752685546875</c:v>
                </c:pt>
                <c:pt idx="196">
                  <c:v>610.02764892578125</c:v>
                </c:pt>
                <c:pt idx="197">
                  <c:v>610.02764892578125</c:v>
                </c:pt>
                <c:pt idx="198">
                  <c:v>610.02777099609375</c:v>
                </c:pt>
                <c:pt idx="199">
                  <c:v>610.0277099609375</c:v>
                </c:pt>
                <c:pt idx="200">
                  <c:v>610.02764892578125</c:v>
                </c:pt>
              </c:numCache>
            </c:numRef>
          </c:yVal>
          <c:smooth val="0"/>
          <c:extLst>
            <c:ext xmlns:c16="http://schemas.microsoft.com/office/drawing/2014/chart" uri="{C3380CC4-5D6E-409C-BE32-E72D297353CC}">
              <c16:uniqueId val="{00000001-933E-4998-95FD-1DF04E352709}"/>
            </c:ext>
          </c:extLst>
        </c:ser>
        <c:ser>
          <c:idx val="3"/>
          <c:order val="2"/>
          <c:tx>
            <c:strRef>
              <c:f>'3mm'!$D$2</c:f>
              <c:strCache>
                <c:ptCount val="1"/>
                <c:pt idx="0">
                  <c:v>v(m/s) - 3mm</c:v>
                </c:pt>
              </c:strCache>
            </c:strRef>
          </c:tx>
          <c:spPr>
            <a:ln w="19050" cap="rnd">
              <a:solidFill>
                <a:schemeClr val="accent6">
                  <a:lumMod val="75000"/>
                </a:schemeClr>
              </a:solidFill>
              <a:round/>
            </a:ln>
            <a:effectLst/>
          </c:spPr>
          <c:marker>
            <c:symbol val="none"/>
          </c:marker>
          <c:xVal>
            <c:numRef>
              <c:f>'3mm'!$B$3:$B$203</c:f>
              <c:numCache>
                <c:formatCode>General</c:formatCode>
                <c:ptCount val="201"/>
                <c:pt idx="0">
                  <c:v>0</c:v>
                </c:pt>
                <c:pt idx="1">
                  <c:v>1.7832156736403704E-3</c:v>
                </c:pt>
                <c:pt idx="2">
                  <c:v>3.2047291751950979E-3</c:v>
                </c:pt>
                <c:pt idx="3">
                  <c:v>4.65041259303689E-3</c:v>
                </c:pt>
                <c:pt idx="4">
                  <c:v>6.1795888468623161E-3</c:v>
                </c:pt>
                <c:pt idx="5">
                  <c:v>7.8649651259183884E-3</c:v>
                </c:pt>
                <c:pt idx="6">
                  <c:v>9.1335009783506393E-3</c:v>
                </c:pt>
                <c:pt idx="7">
                  <c:v>1.0826077312231064E-2</c:v>
                </c:pt>
                <c:pt idx="8">
                  <c:v>1.2094929814338684E-2</c:v>
                </c:pt>
                <c:pt idx="9">
                  <c:v>1.3778512366116047E-2</c:v>
                </c:pt>
                <c:pt idx="10">
                  <c:v>1.5038835816085339E-2</c:v>
                </c:pt>
                <c:pt idx="11">
                  <c:v>1.671665720641613E-2</c:v>
                </c:pt>
                <c:pt idx="12">
                  <c:v>1.839272677898407E-2</c:v>
                </c:pt>
                <c:pt idx="13">
                  <c:v>1.9654609262943268E-2</c:v>
                </c:pt>
                <c:pt idx="14">
                  <c:v>2.1346572786569595E-2</c:v>
                </c:pt>
                <c:pt idx="15">
                  <c:v>2.2619964554905891E-2</c:v>
                </c:pt>
                <c:pt idx="16">
                  <c:v>2.4312622845172882E-2</c:v>
                </c:pt>
                <c:pt idx="17">
                  <c:v>2.5587180629372597E-2</c:v>
                </c:pt>
                <c:pt idx="18">
                  <c:v>2.7290936559438705E-2</c:v>
                </c:pt>
                <c:pt idx="19">
                  <c:v>2.8576280921697617E-2</c:v>
                </c:pt>
                <c:pt idx="20">
                  <c:v>3.0288942158222198E-2</c:v>
                </c:pt>
                <c:pt idx="21">
                  <c:v>3.1572997570037842E-2</c:v>
                </c:pt>
                <c:pt idx="22">
                  <c:v>3.3288586884737015E-2</c:v>
                </c:pt>
                <c:pt idx="23">
                  <c:v>3.4548036754131317E-2</c:v>
                </c:pt>
                <c:pt idx="24">
                  <c:v>3.6016251891851425E-2</c:v>
                </c:pt>
                <c:pt idx="25">
                  <c:v>3.7652883678674698E-2</c:v>
                </c:pt>
                <c:pt idx="26">
                  <c:v>3.9225220680236816E-2</c:v>
                </c:pt>
                <c:pt idx="27">
                  <c:v>4.0793124586343765E-2</c:v>
                </c:pt>
                <c:pt idx="28">
                  <c:v>4.2058456689119339E-2</c:v>
                </c:pt>
                <c:pt idx="29">
                  <c:v>4.3665386736392975E-2</c:v>
                </c:pt>
                <c:pt idx="30">
                  <c:v>4.5308180153369904E-2</c:v>
                </c:pt>
                <c:pt idx="31">
                  <c:v>4.6632006764411926E-2</c:v>
                </c:pt>
                <c:pt idx="32">
                  <c:v>4.8250086605548859E-2</c:v>
                </c:pt>
                <c:pt idx="33">
                  <c:v>4.9507327377796173E-2</c:v>
                </c:pt>
                <c:pt idx="34">
                  <c:v>5.1041778177022934E-2</c:v>
                </c:pt>
                <c:pt idx="35">
                  <c:v>5.2563797682523727E-2</c:v>
                </c:pt>
                <c:pt idx="36">
                  <c:v>5.4074037820100784E-2</c:v>
                </c:pt>
                <c:pt idx="37">
                  <c:v>5.5551972240209579E-2</c:v>
                </c:pt>
                <c:pt idx="38">
                  <c:v>5.7280108332633972E-2</c:v>
                </c:pt>
                <c:pt idx="39">
                  <c:v>5.8673903346061707E-2</c:v>
                </c:pt>
                <c:pt idx="40">
                  <c:v>6.0031268745660782E-2</c:v>
                </c:pt>
                <c:pt idx="41">
                  <c:v>6.1633452773094177E-2</c:v>
                </c:pt>
                <c:pt idx="42">
                  <c:v>6.3229463994503021E-2</c:v>
                </c:pt>
                <c:pt idx="43">
                  <c:v>6.4556404948234558E-2</c:v>
                </c:pt>
                <c:pt idx="44">
                  <c:v>6.6125333309173584E-2</c:v>
                </c:pt>
                <c:pt idx="45">
                  <c:v>6.764211505651474E-2</c:v>
                </c:pt>
                <c:pt idx="46">
                  <c:v>6.9118447601795197E-2</c:v>
                </c:pt>
                <c:pt idx="47">
                  <c:v>7.0554770529270172E-2</c:v>
                </c:pt>
                <c:pt idx="48">
                  <c:v>7.2201281785964966E-2</c:v>
                </c:pt>
                <c:pt idx="49">
                  <c:v>7.3606200516223907E-2</c:v>
                </c:pt>
                <c:pt idx="50">
                  <c:v>7.5227148830890656E-2</c:v>
                </c:pt>
                <c:pt idx="51">
                  <c:v>7.6586194336414337E-2</c:v>
                </c:pt>
                <c:pt idx="52">
                  <c:v>7.8132137656211853E-2</c:v>
                </c:pt>
                <c:pt idx="53">
                  <c:v>7.9637430608272552E-2</c:v>
                </c:pt>
                <c:pt idx="54">
                  <c:v>8.1114344298839569E-2</c:v>
                </c:pt>
                <c:pt idx="55">
                  <c:v>8.2561798393726349E-2</c:v>
                </c:pt>
                <c:pt idx="56">
                  <c:v>8.4175094962120056E-2</c:v>
                </c:pt>
                <c:pt idx="57">
                  <c:v>8.5522912442684174E-2</c:v>
                </c:pt>
                <c:pt idx="58">
                  <c:v>8.7008282542228699E-2</c:v>
                </c:pt>
                <c:pt idx="59">
                  <c:v>8.8649444282054901E-2</c:v>
                </c:pt>
                <c:pt idx="60">
                  <c:v>9.0057194232940674E-2</c:v>
                </c:pt>
                <c:pt idx="61">
                  <c:v>9.1592378914356232E-2</c:v>
                </c:pt>
                <c:pt idx="62">
                  <c:v>9.3025833368301392E-2</c:v>
                </c:pt>
                <c:pt idx="63">
                  <c:v>9.4635419547557831E-2</c:v>
                </c:pt>
                <c:pt idx="64">
                  <c:v>9.610418975353241E-2</c:v>
                </c:pt>
                <c:pt idx="65">
                  <c:v>9.7547724843025208E-2</c:v>
                </c:pt>
                <c:pt idx="66">
                  <c:v>9.9084421992301941E-2</c:v>
                </c:pt>
                <c:pt idx="67">
                  <c:v>0.10065507143735886</c:v>
                </c:pt>
                <c:pt idx="68">
                  <c:v>0.10205293446779251</c:v>
                </c:pt>
                <c:pt idx="69">
                  <c:v>0.10354065150022507</c:v>
                </c:pt>
                <c:pt idx="70">
                  <c:v>0.1050027534365654</c:v>
                </c:pt>
                <c:pt idx="71">
                  <c:v>0.10651318728923798</c:v>
                </c:pt>
                <c:pt idx="72">
                  <c:v>0.10805577039718628</c:v>
                </c:pt>
                <c:pt idx="73">
                  <c:v>0.10950214415788651</c:v>
                </c:pt>
                <c:pt idx="74">
                  <c:v>0.11104968935251236</c:v>
                </c:pt>
                <c:pt idx="75">
                  <c:v>0.11250722408294678</c:v>
                </c:pt>
                <c:pt idx="76">
                  <c:v>0.11404938250780106</c:v>
                </c:pt>
                <c:pt idx="77">
                  <c:v>0.1155906543135643</c:v>
                </c:pt>
                <c:pt idx="78">
                  <c:v>0.1170431524515152</c:v>
                </c:pt>
                <c:pt idx="79">
                  <c:v>0.11854377388954163</c:v>
                </c:pt>
                <c:pt idx="80">
                  <c:v>0.12003716081380844</c:v>
                </c:pt>
                <c:pt idx="81">
                  <c:v>0.12154676765203476</c:v>
                </c:pt>
                <c:pt idx="82">
                  <c:v>0.12307389825582504</c:v>
                </c:pt>
                <c:pt idx="83">
                  <c:v>0.12453064322471619</c:v>
                </c:pt>
                <c:pt idx="84">
                  <c:v>0.12604816257953644</c:v>
                </c:pt>
                <c:pt idx="85">
                  <c:v>0.12750475108623505</c:v>
                </c:pt>
                <c:pt idx="86">
                  <c:v>0.12902259826660156</c:v>
                </c:pt>
                <c:pt idx="87">
                  <c:v>0.13058136403560638</c:v>
                </c:pt>
                <c:pt idx="88">
                  <c:v>0.13202467560768127</c:v>
                </c:pt>
                <c:pt idx="89">
                  <c:v>0.13357263803482056</c:v>
                </c:pt>
                <c:pt idx="90">
                  <c:v>0.13504265248775482</c:v>
                </c:pt>
                <c:pt idx="91">
                  <c:v>0.13658055663108826</c:v>
                </c:pt>
                <c:pt idx="92">
                  <c:v>0.13804911077022552</c:v>
                </c:pt>
                <c:pt idx="93">
                  <c:v>0.13952460885047913</c:v>
                </c:pt>
                <c:pt idx="94">
                  <c:v>0.14101769030094147</c:v>
                </c:pt>
                <c:pt idx="95">
                  <c:v>0.14250682294368744</c:v>
                </c:pt>
                <c:pt idx="96">
                  <c:v>0.14402857422828674</c:v>
                </c:pt>
                <c:pt idx="97">
                  <c:v>0.14555723965167999</c:v>
                </c:pt>
                <c:pt idx="98">
                  <c:v>0.14703691005706787</c:v>
                </c:pt>
                <c:pt idx="99">
                  <c:v>0.1485254317522049</c:v>
                </c:pt>
                <c:pt idx="100">
                  <c:v>0.15006236732006073</c:v>
                </c:pt>
                <c:pt idx="101">
                  <c:v>0.15150560438632965</c:v>
                </c:pt>
                <c:pt idx="102">
                  <c:v>0.15302032232284546</c:v>
                </c:pt>
                <c:pt idx="103">
                  <c:v>0.15454760193824768</c:v>
                </c:pt>
                <c:pt idx="104">
                  <c:v>0.15602979063987732</c:v>
                </c:pt>
                <c:pt idx="105">
                  <c:v>0.15752403438091278</c:v>
                </c:pt>
                <c:pt idx="106">
                  <c:v>0.159040167927742</c:v>
                </c:pt>
                <c:pt idx="107">
                  <c:v>0.1605028361082077</c:v>
                </c:pt>
                <c:pt idx="108">
                  <c:v>0.16206559538841248</c:v>
                </c:pt>
                <c:pt idx="109">
                  <c:v>0.16355004906654358</c:v>
                </c:pt>
                <c:pt idx="110">
                  <c:v>0.16502328217029572</c:v>
                </c:pt>
                <c:pt idx="111">
                  <c:v>0.16654683649539948</c:v>
                </c:pt>
                <c:pt idx="112">
                  <c:v>0.16803832352161407</c:v>
                </c:pt>
                <c:pt idx="113">
                  <c:v>0.16951717436313629</c:v>
                </c:pt>
                <c:pt idx="114">
                  <c:v>0.17101818323135376</c:v>
                </c:pt>
                <c:pt idx="115">
                  <c:v>0.17251597344875336</c:v>
                </c:pt>
                <c:pt idx="116">
                  <c:v>0.17402563989162445</c:v>
                </c:pt>
                <c:pt idx="117">
                  <c:v>0.17552132904529572</c:v>
                </c:pt>
                <c:pt idx="118">
                  <c:v>0.1770193874835968</c:v>
                </c:pt>
                <c:pt idx="119">
                  <c:v>0.17854796350002289</c:v>
                </c:pt>
                <c:pt idx="120">
                  <c:v>0.18003985285758972</c:v>
                </c:pt>
                <c:pt idx="121">
                  <c:v>0.18153269588947296</c:v>
                </c:pt>
                <c:pt idx="122">
                  <c:v>0.18308353424072266</c:v>
                </c:pt>
                <c:pt idx="123">
                  <c:v>0.18452896177768707</c:v>
                </c:pt>
                <c:pt idx="124">
                  <c:v>0.18601323664188385</c:v>
                </c:pt>
                <c:pt idx="125">
                  <c:v>0.18751952052116394</c:v>
                </c:pt>
                <c:pt idx="126">
                  <c:v>0.18904681503772736</c:v>
                </c:pt>
                <c:pt idx="127">
                  <c:v>0.19050003588199615</c:v>
                </c:pt>
                <c:pt idx="128">
                  <c:v>0.19204264879226685</c:v>
                </c:pt>
                <c:pt idx="129">
                  <c:v>0.19354009628295898</c:v>
                </c:pt>
                <c:pt idx="130">
                  <c:v>0.19501999020576477</c:v>
                </c:pt>
                <c:pt idx="131">
                  <c:v>0.1965404599905014</c:v>
                </c:pt>
                <c:pt idx="132">
                  <c:v>0.19802388548851013</c:v>
                </c:pt>
                <c:pt idx="133">
                  <c:v>0.19950751960277557</c:v>
                </c:pt>
                <c:pt idx="134">
                  <c:v>0.20103076100349426</c:v>
                </c:pt>
                <c:pt idx="135">
                  <c:v>0.20252624154090881</c:v>
                </c:pt>
                <c:pt idx="136">
                  <c:v>0.20403935015201569</c:v>
                </c:pt>
                <c:pt idx="137">
                  <c:v>0.20554545521736145</c:v>
                </c:pt>
                <c:pt idx="138">
                  <c:v>0.20700232684612274</c:v>
                </c:pt>
                <c:pt idx="139">
                  <c:v>0.20850619673728943</c:v>
                </c:pt>
                <c:pt idx="140">
                  <c:v>0.21009258925914764</c:v>
                </c:pt>
                <c:pt idx="141">
                  <c:v>0.21152056753635406</c:v>
                </c:pt>
                <c:pt idx="142">
                  <c:v>0.21308417618274689</c:v>
                </c:pt>
                <c:pt idx="143">
                  <c:v>0.21458156406879425</c:v>
                </c:pt>
                <c:pt idx="144">
                  <c:v>0.21605685353279114</c:v>
                </c:pt>
                <c:pt idx="145">
                  <c:v>0.2175353616476059</c:v>
                </c:pt>
                <c:pt idx="146">
                  <c:v>0.21901246905326843</c:v>
                </c:pt>
                <c:pt idx="147">
                  <c:v>0.22058521211147308</c:v>
                </c:pt>
                <c:pt idx="148">
                  <c:v>0.22200238704681396</c:v>
                </c:pt>
                <c:pt idx="149">
                  <c:v>0.2235497385263443</c:v>
                </c:pt>
                <c:pt idx="150">
                  <c:v>0.22503770887851715</c:v>
                </c:pt>
                <c:pt idx="151">
                  <c:v>0.22653156518936157</c:v>
                </c:pt>
                <c:pt idx="152">
                  <c:v>0.22806002199649811</c:v>
                </c:pt>
                <c:pt idx="153">
                  <c:v>0.22959506511688232</c:v>
                </c:pt>
                <c:pt idx="154">
                  <c:v>0.23104965686798096</c:v>
                </c:pt>
                <c:pt idx="155">
                  <c:v>0.23252531886100769</c:v>
                </c:pt>
                <c:pt idx="156">
                  <c:v>0.23405136168003082</c:v>
                </c:pt>
                <c:pt idx="157">
                  <c:v>0.23565208911895752</c:v>
                </c:pt>
                <c:pt idx="158">
                  <c:v>0.23710979521274567</c:v>
                </c:pt>
                <c:pt idx="159">
                  <c:v>0.23853084444999695</c:v>
                </c:pt>
                <c:pt idx="160">
                  <c:v>0.24006207287311554</c:v>
                </c:pt>
                <c:pt idx="161">
                  <c:v>0.24153299629688263</c:v>
                </c:pt>
                <c:pt idx="162">
                  <c:v>0.24313423037528992</c:v>
                </c:pt>
                <c:pt idx="163">
                  <c:v>0.24459379911422729</c:v>
                </c:pt>
                <c:pt idx="164">
                  <c:v>0.24605344235897064</c:v>
                </c:pt>
                <c:pt idx="165">
                  <c:v>0.24752925336360931</c:v>
                </c:pt>
                <c:pt idx="166">
                  <c:v>0.24921935796737671</c:v>
                </c:pt>
                <c:pt idx="167">
                  <c:v>0.25054749846458435</c:v>
                </c:pt>
                <c:pt idx="168">
                  <c:v>0.25207334756851196</c:v>
                </c:pt>
                <c:pt idx="169">
                  <c:v>0.25363433361053467</c:v>
                </c:pt>
                <c:pt idx="170">
                  <c:v>0.25512015819549561</c:v>
                </c:pt>
                <c:pt idx="171">
                  <c:v>0.25657132267951965</c:v>
                </c:pt>
                <c:pt idx="172">
                  <c:v>0.25809550285339355</c:v>
                </c:pt>
                <c:pt idx="173">
                  <c:v>0.25957539677619934</c:v>
                </c:pt>
                <c:pt idx="174">
                  <c:v>0.26130494475364685</c:v>
                </c:pt>
                <c:pt idx="175">
                  <c:v>0.26284569501876831</c:v>
                </c:pt>
                <c:pt idx="176">
                  <c:v>0.26410260796546936</c:v>
                </c:pt>
                <c:pt idx="177">
                  <c:v>0.26577094197273254</c:v>
                </c:pt>
                <c:pt idx="178">
                  <c:v>0.26703694462776184</c:v>
                </c:pt>
                <c:pt idx="179">
                  <c:v>0.26872912049293518</c:v>
                </c:pt>
                <c:pt idx="180">
                  <c:v>0.27041390538215637</c:v>
                </c:pt>
                <c:pt idx="181">
                  <c:v>0.27166783809661865</c:v>
                </c:pt>
                <c:pt idx="182">
                  <c:v>0.27330586314201355</c:v>
                </c:pt>
                <c:pt idx="183">
                  <c:v>0.27482903003692627</c:v>
                </c:pt>
                <c:pt idx="184">
                  <c:v>0.27600407600402832</c:v>
                </c:pt>
                <c:pt idx="185">
                  <c:v>0.27760341763496399</c:v>
                </c:pt>
                <c:pt idx="186">
                  <c:v>0.27916651964187622</c:v>
                </c:pt>
                <c:pt idx="187">
                  <c:v>0.28072738647460938</c:v>
                </c:pt>
                <c:pt idx="188">
                  <c:v>0.2822195291519165</c:v>
                </c:pt>
                <c:pt idx="189">
                  <c:v>0.28375285863876343</c:v>
                </c:pt>
                <c:pt idx="190">
                  <c:v>0.28537005186080933</c:v>
                </c:pt>
                <c:pt idx="191">
                  <c:v>0.28657788038253784</c:v>
                </c:pt>
                <c:pt idx="192">
                  <c:v>0.28820464015007019</c:v>
                </c:pt>
                <c:pt idx="193">
                  <c:v>0.28987041115760803</c:v>
                </c:pt>
                <c:pt idx="194">
                  <c:v>0.29112225770950317</c:v>
                </c:pt>
                <c:pt idx="195">
                  <c:v>0.29278120398521423</c:v>
                </c:pt>
                <c:pt idx="196">
                  <c:v>0.29441189765930176</c:v>
                </c:pt>
                <c:pt idx="197">
                  <c:v>0.29566669464111328</c:v>
                </c:pt>
                <c:pt idx="198">
                  <c:v>0.29731890559196472</c:v>
                </c:pt>
                <c:pt idx="199">
                  <c:v>0.29851186275482178</c:v>
                </c:pt>
                <c:pt idx="200">
                  <c:v>0.30000001192092896</c:v>
                </c:pt>
              </c:numCache>
            </c:numRef>
          </c:xVal>
          <c:yVal>
            <c:numRef>
              <c:f>'3mm'!$D$3:$D$203</c:f>
              <c:numCache>
                <c:formatCode>General</c:formatCode>
                <c:ptCount val="201"/>
                <c:pt idx="0">
                  <c:v>800</c:v>
                </c:pt>
                <c:pt idx="1">
                  <c:v>758.24664306640625</c:v>
                </c:pt>
                <c:pt idx="2">
                  <c:v>726.90191650390625</c:v>
                </c:pt>
                <c:pt idx="3">
                  <c:v>693.54656982421875</c:v>
                </c:pt>
                <c:pt idx="4">
                  <c:v>668.0164794921875</c:v>
                </c:pt>
                <c:pt idx="5">
                  <c:v>651.133056640625</c:v>
                </c:pt>
                <c:pt idx="6">
                  <c:v>644.5010986328125</c:v>
                </c:pt>
                <c:pt idx="7">
                  <c:v>638.98291015625</c:v>
                </c:pt>
                <c:pt idx="8">
                  <c:v>634.9847412109375</c:v>
                </c:pt>
                <c:pt idx="9">
                  <c:v>627.72833251953125</c:v>
                </c:pt>
                <c:pt idx="10">
                  <c:v>620.709228515625</c:v>
                </c:pt>
                <c:pt idx="11">
                  <c:v>606.76959228515625</c:v>
                </c:pt>
                <c:pt idx="12">
                  <c:v>592.2037353515625</c:v>
                </c:pt>
                <c:pt idx="13">
                  <c:v>581.89892578125</c:v>
                </c:pt>
                <c:pt idx="14">
                  <c:v>569.96978759765625</c:v>
                </c:pt>
                <c:pt idx="15">
                  <c:v>561.428466796875</c:v>
                </c:pt>
                <c:pt idx="16">
                  <c:v>550.88287353515625</c:v>
                </c:pt>
                <c:pt idx="17">
                  <c:v>543.5218505859375</c:v>
                </c:pt>
                <c:pt idx="18">
                  <c:v>533.673828125</c:v>
                </c:pt>
                <c:pt idx="19">
                  <c:v>526.3043212890625</c:v>
                </c:pt>
                <c:pt idx="20">
                  <c:v>517.0980224609375</c:v>
                </c:pt>
                <c:pt idx="21">
                  <c:v>510.62356567382813</c:v>
                </c:pt>
                <c:pt idx="22">
                  <c:v>502.54653930664063</c:v>
                </c:pt>
                <c:pt idx="23">
                  <c:v>497.25869750976563</c:v>
                </c:pt>
                <c:pt idx="24">
                  <c:v>491.67398071289063</c:v>
                </c:pt>
                <c:pt idx="25">
                  <c:v>486.21310424804688</c:v>
                </c:pt>
                <c:pt idx="26">
                  <c:v>481.30667114257813</c:v>
                </c:pt>
                <c:pt idx="27">
                  <c:v>476.45526123046875</c:v>
                </c:pt>
                <c:pt idx="28">
                  <c:v>472.65872192382813</c:v>
                </c:pt>
                <c:pt idx="29">
                  <c:v>467.92010498046875</c:v>
                </c:pt>
                <c:pt idx="30">
                  <c:v>463.09268188476563</c:v>
                </c:pt>
                <c:pt idx="31">
                  <c:v>459.29437255859375</c:v>
                </c:pt>
                <c:pt idx="32">
                  <c:v>455.04470825195313</c:v>
                </c:pt>
                <c:pt idx="33">
                  <c:v>452.00579833984375</c:v>
                </c:pt>
                <c:pt idx="34">
                  <c:v>448.27621459960938</c:v>
                </c:pt>
                <c:pt idx="35">
                  <c:v>444.60507202148438</c:v>
                </c:pt>
                <c:pt idx="36">
                  <c:v>440.98614501953125</c:v>
                </c:pt>
                <c:pt idx="37">
                  <c:v>437.12649536132813</c:v>
                </c:pt>
                <c:pt idx="38">
                  <c:v>432.54031372070313</c:v>
                </c:pt>
                <c:pt idx="39">
                  <c:v>429.14828491210938</c:v>
                </c:pt>
                <c:pt idx="40">
                  <c:v>426.02847290039063</c:v>
                </c:pt>
                <c:pt idx="41">
                  <c:v>422.44168090820313</c:v>
                </c:pt>
                <c:pt idx="42">
                  <c:v>419.038330078125</c:v>
                </c:pt>
                <c:pt idx="43">
                  <c:v>416.18264770507813</c:v>
                </c:pt>
                <c:pt idx="44">
                  <c:v>412.5970458984375</c:v>
                </c:pt>
                <c:pt idx="45">
                  <c:v>409.074951171875</c:v>
                </c:pt>
                <c:pt idx="46">
                  <c:v>405.85150146484375</c:v>
                </c:pt>
                <c:pt idx="47">
                  <c:v>403.04678344726563</c:v>
                </c:pt>
                <c:pt idx="48">
                  <c:v>399.87835693359375</c:v>
                </c:pt>
                <c:pt idx="49">
                  <c:v>397.07315063476563</c:v>
                </c:pt>
                <c:pt idx="50">
                  <c:v>393.84255981445313</c:v>
                </c:pt>
                <c:pt idx="51">
                  <c:v>391.28277587890625</c:v>
                </c:pt>
                <c:pt idx="52">
                  <c:v>388.3209228515625</c:v>
                </c:pt>
                <c:pt idx="53">
                  <c:v>385.49703979492188</c:v>
                </c:pt>
                <c:pt idx="54">
                  <c:v>382.932861328125</c:v>
                </c:pt>
                <c:pt idx="55">
                  <c:v>380.76702880859375</c:v>
                </c:pt>
                <c:pt idx="56">
                  <c:v>378.39935302734375</c:v>
                </c:pt>
                <c:pt idx="57">
                  <c:v>376.15057373046875</c:v>
                </c:pt>
                <c:pt idx="58">
                  <c:v>373.69686889648438</c:v>
                </c:pt>
                <c:pt idx="59">
                  <c:v>371.12744140625</c:v>
                </c:pt>
                <c:pt idx="60">
                  <c:v>369.13705444335938</c:v>
                </c:pt>
                <c:pt idx="61">
                  <c:v>366.75125122070313</c:v>
                </c:pt>
                <c:pt idx="62">
                  <c:v>364.44155883789063</c:v>
                </c:pt>
                <c:pt idx="63">
                  <c:v>362.0096435546875</c:v>
                </c:pt>
                <c:pt idx="64">
                  <c:v>360.13092041015625</c:v>
                </c:pt>
                <c:pt idx="65">
                  <c:v>358.13824462890625</c:v>
                </c:pt>
                <c:pt idx="66">
                  <c:v>356.0206298828125</c:v>
                </c:pt>
                <c:pt idx="67">
                  <c:v>354.043701171875</c:v>
                </c:pt>
                <c:pt idx="68">
                  <c:v>352.52334594726563</c:v>
                </c:pt>
                <c:pt idx="69">
                  <c:v>350.59674072265625</c:v>
                </c:pt>
                <c:pt idx="70">
                  <c:v>348.42880249023438</c:v>
                </c:pt>
                <c:pt idx="71">
                  <c:v>346.135009765625</c:v>
                </c:pt>
                <c:pt idx="72">
                  <c:v>343.99789428710938</c:v>
                </c:pt>
                <c:pt idx="73">
                  <c:v>342.146728515625</c:v>
                </c:pt>
                <c:pt idx="74">
                  <c:v>340.25656127929688</c:v>
                </c:pt>
                <c:pt idx="75">
                  <c:v>338.50146484375</c:v>
                </c:pt>
                <c:pt idx="76">
                  <c:v>336.66757202148438</c:v>
                </c:pt>
                <c:pt idx="77">
                  <c:v>334.60360717773438</c:v>
                </c:pt>
                <c:pt idx="78">
                  <c:v>332.71316528320313</c:v>
                </c:pt>
                <c:pt idx="79">
                  <c:v>330.86297607421875</c:v>
                </c:pt>
                <c:pt idx="80">
                  <c:v>329.42666625976563</c:v>
                </c:pt>
                <c:pt idx="81">
                  <c:v>327.69036865234375</c:v>
                </c:pt>
                <c:pt idx="82">
                  <c:v>325.90042114257813</c:v>
                </c:pt>
                <c:pt idx="83">
                  <c:v>324.164794921875</c:v>
                </c:pt>
                <c:pt idx="84">
                  <c:v>322.36215209960938</c:v>
                </c:pt>
                <c:pt idx="85">
                  <c:v>320.77389526367188</c:v>
                </c:pt>
                <c:pt idx="86">
                  <c:v>319.14068603515625</c:v>
                </c:pt>
                <c:pt idx="87">
                  <c:v>317.34695434570313</c:v>
                </c:pt>
                <c:pt idx="88">
                  <c:v>315.49652099609375</c:v>
                </c:pt>
                <c:pt idx="89">
                  <c:v>313.51870727539063</c:v>
                </c:pt>
                <c:pt idx="90">
                  <c:v>311.7532958984375</c:v>
                </c:pt>
                <c:pt idx="91">
                  <c:v>310.37985229492188</c:v>
                </c:pt>
                <c:pt idx="92">
                  <c:v>308.85043334960938</c:v>
                </c:pt>
                <c:pt idx="93">
                  <c:v>307.23147583007813</c:v>
                </c:pt>
                <c:pt idx="94">
                  <c:v>305.6746826171875</c:v>
                </c:pt>
                <c:pt idx="95">
                  <c:v>304.2109375</c:v>
                </c:pt>
                <c:pt idx="96">
                  <c:v>302.57391357421875</c:v>
                </c:pt>
                <c:pt idx="97">
                  <c:v>301.0382080078125</c:v>
                </c:pt>
                <c:pt idx="98">
                  <c:v>299.36309814453125</c:v>
                </c:pt>
                <c:pt idx="99">
                  <c:v>297.75680541992188</c:v>
                </c:pt>
                <c:pt idx="100">
                  <c:v>296.46905517578125</c:v>
                </c:pt>
                <c:pt idx="101">
                  <c:v>295.55538940429688</c:v>
                </c:pt>
                <c:pt idx="102">
                  <c:v>294.05508422851563</c:v>
                </c:pt>
                <c:pt idx="103">
                  <c:v>292.223388671875</c:v>
                </c:pt>
                <c:pt idx="104">
                  <c:v>290.23504638671875</c:v>
                </c:pt>
                <c:pt idx="105">
                  <c:v>288.43478393554688</c:v>
                </c:pt>
                <c:pt idx="106">
                  <c:v>287.02645874023438</c:v>
                </c:pt>
                <c:pt idx="107">
                  <c:v>285.81646728515625</c:v>
                </c:pt>
                <c:pt idx="108">
                  <c:v>284.3499755859375</c:v>
                </c:pt>
                <c:pt idx="109">
                  <c:v>282.7379150390625</c:v>
                </c:pt>
                <c:pt idx="110">
                  <c:v>280.93161010742188</c:v>
                </c:pt>
                <c:pt idx="111">
                  <c:v>279.14871215820313</c:v>
                </c:pt>
                <c:pt idx="112">
                  <c:v>277.35302734375</c:v>
                </c:pt>
                <c:pt idx="113">
                  <c:v>275.58578491210938</c:v>
                </c:pt>
                <c:pt idx="114">
                  <c:v>273.93978881835938</c:v>
                </c:pt>
                <c:pt idx="115">
                  <c:v>272.60562133789063</c:v>
                </c:pt>
                <c:pt idx="116">
                  <c:v>271.279296875</c:v>
                </c:pt>
                <c:pt idx="117">
                  <c:v>269.6923828125</c:v>
                </c:pt>
                <c:pt idx="118">
                  <c:v>267.78997802734375</c:v>
                </c:pt>
                <c:pt idx="119">
                  <c:v>265.73355102539063</c:v>
                </c:pt>
                <c:pt idx="120">
                  <c:v>263.96734619140625</c:v>
                </c:pt>
                <c:pt idx="121">
                  <c:v>262.4869384765625</c:v>
                </c:pt>
                <c:pt idx="122">
                  <c:v>261.20260620117188</c:v>
                </c:pt>
                <c:pt idx="123">
                  <c:v>260.21896362304688</c:v>
                </c:pt>
                <c:pt idx="124">
                  <c:v>259.49224853515625</c:v>
                </c:pt>
                <c:pt idx="125">
                  <c:v>259.3677978515625</c:v>
                </c:pt>
                <c:pt idx="126">
                  <c:v>259.3677978515625</c:v>
                </c:pt>
                <c:pt idx="127">
                  <c:v>259.36788940429688</c:v>
                </c:pt>
                <c:pt idx="128">
                  <c:v>259.36788940429688</c:v>
                </c:pt>
                <c:pt idx="129">
                  <c:v>259.367919921875</c:v>
                </c:pt>
                <c:pt idx="130">
                  <c:v>259.36798095703125</c:v>
                </c:pt>
                <c:pt idx="131">
                  <c:v>259.36801147460938</c:v>
                </c:pt>
                <c:pt idx="132">
                  <c:v>259.36801147460938</c:v>
                </c:pt>
                <c:pt idx="133">
                  <c:v>259.36795043945313</c:v>
                </c:pt>
                <c:pt idx="134">
                  <c:v>259.36798095703125</c:v>
                </c:pt>
                <c:pt idx="135">
                  <c:v>258.32681274414063</c:v>
                </c:pt>
                <c:pt idx="136">
                  <c:v>257.84548950195313</c:v>
                </c:pt>
                <c:pt idx="137">
                  <c:v>257.400634765625</c:v>
                </c:pt>
                <c:pt idx="138">
                  <c:v>257.16168212890625</c:v>
                </c:pt>
                <c:pt idx="139">
                  <c:v>256.92489624023438</c:v>
                </c:pt>
                <c:pt idx="140">
                  <c:v>256.73599243164063</c:v>
                </c:pt>
                <c:pt idx="141">
                  <c:v>256.69357299804688</c:v>
                </c:pt>
                <c:pt idx="142">
                  <c:v>256.68984985351563</c:v>
                </c:pt>
                <c:pt idx="143">
                  <c:v>256.68984985351563</c:v>
                </c:pt>
                <c:pt idx="144">
                  <c:v>256.68988037109375</c:v>
                </c:pt>
                <c:pt idx="145">
                  <c:v>256.68984985351563</c:v>
                </c:pt>
                <c:pt idx="146">
                  <c:v>256.68978881835938</c:v>
                </c:pt>
                <c:pt idx="147">
                  <c:v>256.68984985351563</c:v>
                </c:pt>
                <c:pt idx="148">
                  <c:v>256.6898193359375</c:v>
                </c:pt>
                <c:pt idx="149">
                  <c:v>256.6898193359375</c:v>
                </c:pt>
                <c:pt idx="150">
                  <c:v>256.6898193359375</c:v>
                </c:pt>
                <c:pt idx="151">
                  <c:v>256.6898193359375</c:v>
                </c:pt>
                <c:pt idx="152">
                  <c:v>256.6898193359375</c:v>
                </c:pt>
                <c:pt idx="153">
                  <c:v>256.68984985351563</c:v>
                </c:pt>
                <c:pt idx="154">
                  <c:v>256.68984985351563</c:v>
                </c:pt>
                <c:pt idx="155">
                  <c:v>256.68984985351563</c:v>
                </c:pt>
                <c:pt idx="156">
                  <c:v>256.2662353515625</c:v>
                </c:pt>
                <c:pt idx="157">
                  <c:v>256.2662353515625</c:v>
                </c:pt>
                <c:pt idx="158">
                  <c:v>256.26617431640625</c:v>
                </c:pt>
                <c:pt idx="159">
                  <c:v>256.26620483398438</c:v>
                </c:pt>
                <c:pt idx="160">
                  <c:v>256.26617431640625</c:v>
                </c:pt>
                <c:pt idx="161">
                  <c:v>256.26614379882813</c:v>
                </c:pt>
                <c:pt idx="162">
                  <c:v>256.26611328125</c:v>
                </c:pt>
                <c:pt idx="163">
                  <c:v>256.26614379882813</c:v>
                </c:pt>
                <c:pt idx="164">
                  <c:v>256.26614379882813</c:v>
                </c:pt>
                <c:pt idx="165">
                  <c:v>256.26614379882813</c:v>
                </c:pt>
                <c:pt idx="166">
                  <c:v>256.26614379882813</c:v>
                </c:pt>
                <c:pt idx="167">
                  <c:v>256.26614379882813</c:v>
                </c:pt>
                <c:pt idx="168">
                  <c:v>256.26614379882813</c:v>
                </c:pt>
                <c:pt idx="169">
                  <c:v>256.26611328125</c:v>
                </c:pt>
                <c:pt idx="170">
                  <c:v>256.26611328125</c:v>
                </c:pt>
                <c:pt idx="171">
                  <c:v>256.26611328125</c:v>
                </c:pt>
                <c:pt idx="172">
                  <c:v>256.26611328125</c:v>
                </c:pt>
                <c:pt idx="173">
                  <c:v>256.26608276367188</c:v>
                </c:pt>
                <c:pt idx="174">
                  <c:v>256.26602172851563</c:v>
                </c:pt>
                <c:pt idx="175">
                  <c:v>256.26605224609375</c:v>
                </c:pt>
                <c:pt idx="176">
                  <c:v>256.26602172851563</c:v>
                </c:pt>
                <c:pt idx="177">
                  <c:v>256.26602172851563</c:v>
                </c:pt>
                <c:pt idx="178">
                  <c:v>256.2659912109375</c:v>
                </c:pt>
                <c:pt idx="179">
                  <c:v>256.26602172851563</c:v>
                </c:pt>
                <c:pt idx="180">
                  <c:v>256.2659912109375</c:v>
                </c:pt>
                <c:pt idx="181">
                  <c:v>256.2659912109375</c:v>
                </c:pt>
                <c:pt idx="182">
                  <c:v>256.2659912109375</c:v>
                </c:pt>
                <c:pt idx="183">
                  <c:v>256.26596069335938</c:v>
                </c:pt>
                <c:pt idx="184">
                  <c:v>256.26593017578125</c:v>
                </c:pt>
                <c:pt idx="185">
                  <c:v>256.26589965820313</c:v>
                </c:pt>
                <c:pt idx="186">
                  <c:v>256.26593017578125</c:v>
                </c:pt>
                <c:pt idx="187">
                  <c:v>256.26596069335938</c:v>
                </c:pt>
                <c:pt idx="188">
                  <c:v>256.26596069335938</c:v>
                </c:pt>
                <c:pt idx="189">
                  <c:v>256.26593017578125</c:v>
                </c:pt>
                <c:pt idx="190">
                  <c:v>256.26593017578125</c:v>
                </c:pt>
                <c:pt idx="191">
                  <c:v>256.26593017578125</c:v>
                </c:pt>
                <c:pt idx="192">
                  <c:v>256.26593017578125</c:v>
                </c:pt>
                <c:pt idx="193">
                  <c:v>256.26596069335938</c:v>
                </c:pt>
                <c:pt idx="194">
                  <c:v>256.26596069335938</c:v>
                </c:pt>
                <c:pt idx="195">
                  <c:v>256.26596069335938</c:v>
                </c:pt>
                <c:pt idx="196">
                  <c:v>256.26596069335938</c:v>
                </c:pt>
                <c:pt idx="197">
                  <c:v>256.26596069335938</c:v>
                </c:pt>
                <c:pt idx="198">
                  <c:v>256.26596069335938</c:v>
                </c:pt>
                <c:pt idx="199">
                  <c:v>256.26593017578125</c:v>
                </c:pt>
                <c:pt idx="200">
                  <c:v>256.26593017578125</c:v>
                </c:pt>
              </c:numCache>
            </c:numRef>
          </c:yVal>
          <c:smooth val="0"/>
          <c:extLst>
            <c:ext xmlns:c16="http://schemas.microsoft.com/office/drawing/2014/chart" uri="{C3380CC4-5D6E-409C-BE32-E72D297353CC}">
              <c16:uniqueId val="{00000002-933E-4998-95FD-1DF04E352709}"/>
            </c:ext>
          </c:extLst>
        </c:ser>
        <c:ser>
          <c:idx val="4"/>
          <c:order val="3"/>
          <c:tx>
            <c:strRef>
              <c:f>Sheet4!$D$2</c:f>
              <c:strCache>
                <c:ptCount val="1"/>
                <c:pt idx="0">
                  <c:v>v(m/s)-4mm</c:v>
                </c:pt>
              </c:strCache>
            </c:strRef>
          </c:tx>
          <c:spPr>
            <a:ln w="19050" cap="rnd">
              <a:solidFill>
                <a:schemeClr val="accent4">
                  <a:lumMod val="75000"/>
                </a:schemeClr>
              </a:solidFill>
              <a:round/>
            </a:ln>
            <a:effectLst/>
          </c:spPr>
          <c:marker>
            <c:symbol val="none"/>
          </c:marker>
          <c:xVal>
            <c:numRef>
              <c:f>Sheet4!$B$3:$B$203</c:f>
              <c:numCache>
                <c:formatCode>General</c:formatCode>
                <c:ptCount val="201"/>
                <c:pt idx="0">
                  <c:v>0</c:v>
                </c:pt>
                <c:pt idx="1">
                  <c:v>2.3317604791373014E-3</c:v>
                </c:pt>
                <c:pt idx="2">
                  <c:v>4.193541593849659E-3</c:v>
                </c:pt>
                <c:pt idx="3">
                  <c:v>6.0697137378156185E-3</c:v>
                </c:pt>
                <c:pt idx="4">
                  <c:v>8.0827586352825165E-3</c:v>
                </c:pt>
                <c:pt idx="5">
                  <c:v>1.0292849503457546E-2</c:v>
                </c:pt>
                <c:pt idx="6">
                  <c:v>1.2508605606853962E-2</c:v>
                </c:pt>
                <c:pt idx="7">
                  <c:v>1.4173644594848156E-2</c:v>
                </c:pt>
                <c:pt idx="8">
                  <c:v>1.6389219090342522E-2</c:v>
                </c:pt>
                <c:pt idx="9">
                  <c:v>1.8041267991065979E-2</c:v>
                </c:pt>
                <c:pt idx="10">
                  <c:v>2.0247286185622215E-2</c:v>
                </c:pt>
                <c:pt idx="11">
                  <c:v>2.2462561726570129E-2</c:v>
                </c:pt>
                <c:pt idx="12">
                  <c:v>2.4139406159520149E-2</c:v>
                </c:pt>
                <c:pt idx="13">
                  <c:v>2.6381580159068108E-2</c:v>
                </c:pt>
                <c:pt idx="14">
                  <c:v>2.8068389743566513E-2</c:v>
                </c:pt>
                <c:pt idx="15">
                  <c:v>3.0316814780235291E-2</c:v>
                </c:pt>
                <c:pt idx="16">
                  <c:v>3.200763463973999E-2</c:v>
                </c:pt>
                <c:pt idx="17">
                  <c:v>3.4258417785167694E-2</c:v>
                </c:pt>
                <c:pt idx="18">
                  <c:v>3.644702211022377E-2</c:v>
                </c:pt>
                <c:pt idx="19">
                  <c:v>3.8449827581644058E-2</c:v>
                </c:pt>
                <c:pt idx="20">
                  <c:v>4.0357097983360291E-2</c:v>
                </c:pt>
                <c:pt idx="21">
                  <c:v>4.2231552302837372E-2</c:v>
                </c:pt>
                <c:pt idx="22">
                  <c:v>4.4075418263673782E-2</c:v>
                </c:pt>
                <c:pt idx="23">
                  <c:v>4.6252667903900146E-2</c:v>
                </c:pt>
                <c:pt idx="24">
                  <c:v>4.8001199960708618E-2</c:v>
                </c:pt>
                <c:pt idx="25">
                  <c:v>5.0199117511510849E-2</c:v>
                </c:pt>
                <c:pt idx="26">
                  <c:v>5.2415706217288971E-2</c:v>
                </c:pt>
                <c:pt idx="27">
                  <c:v>5.4170034825801849E-2</c:v>
                </c:pt>
                <c:pt idx="28">
                  <c:v>5.623939260840416E-2</c:v>
                </c:pt>
                <c:pt idx="29">
                  <c:v>5.8273434638977051E-2</c:v>
                </c:pt>
                <c:pt idx="30">
                  <c:v>6.0356453061103821E-2</c:v>
                </c:pt>
                <c:pt idx="31">
                  <c:v>6.2131796032190323E-2</c:v>
                </c:pt>
                <c:pt idx="32">
                  <c:v>6.4016483724117279E-2</c:v>
                </c:pt>
                <c:pt idx="33">
                  <c:v>6.6357284784317017E-2</c:v>
                </c:pt>
                <c:pt idx="34">
                  <c:v>6.820996105670929E-2</c:v>
                </c:pt>
                <c:pt idx="35">
                  <c:v>7.0065908133983612E-2</c:v>
                </c:pt>
                <c:pt idx="36">
                  <c:v>7.2326138615608215E-2</c:v>
                </c:pt>
                <c:pt idx="37">
                  <c:v>7.4097275733947754E-2</c:v>
                </c:pt>
                <c:pt idx="38">
                  <c:v>7.6322644948959351E-2</c:v>
                </c:pt>
                <c:pt idx="39">
                  <c:v>7.8132711350917816E-2</c:v>
                </c:pt>
                <c:pt idx="40">
                  <c:v>8.0473296344280243E-2</c:v>
                </c:pt>
                <c:pt idx="41">
                  <c:v>8.2445211708545685E-2</c:v>
                </c:pt>
                <c:pt idx="42">
                  <c:v>8.448193222284317E-2</c:v>
                </c:pt>
                <c:pt idx="43">
                  <c:v>8.6475096642971039E-2</c:v>
                </c:pt>
                <c:pt idx="44">
                  <c:v>8.8411346077919006E-2</c:v>
                </c:pt>
                <c:pt idx="45">
                  <c:v>9.0285204350948334E-2</c:v>
                </c:pt>
                <c:pt idx="46">
                  <c:v>9.2108458280563354E-2</c:v>
                </c:pt>
                <c:pt idx="47">
                  <c:v>9.4348877668380737E-2</c:v>
                </c:pt>
                <c:pt idx="48">
                  <c:v>9.6108190715312958E-2</c:v>
                </c:pt>
                <c:pt idx="49">
                  <c:v>9.8285369575023651E-2</c:v>
                </c:pt>
                <c:pt idx="50">
                  <c:v>0.10002037882804871</c:v>
                </c:pt>
                <c:pt idx="51">
                  <c:v>0.10216493159532547</c:v>
                </c:pt>
                <c:pt idx="52">
                  <c:v>0.10429950803518295</c:v>
                </c:pt>
                <c:pt idx="53">
                  <c:v>0.10642170161008835</c:v>
                </c:pt>
                <c:pt idx="54">
                  <c:v>0.10810970515012741</c:v>
                </c:pt>
                <c:pt idx="55">
                  <c:v>0.11023419350385666</c:v>
                </c:pt>
                <c:pt idx="56">
                  <c:v>0.11239916831254959</c:v>
                </c:pt>
                <c:pt idx="57">
                  <c:v>0.11416743695735931</c:v>
                </c:pt>
                <c:pt idx="58">
                  <c:v>0.11641716957092285</c:v>
                </c:pt>
                <c:pt idx="59">
                  <c:v>0.1182389035820961</c:v>
                </c:pt>
                <c:pt idx="60">
                  <c:v>0.12008713185787201</c:v>
                </c:pt>
                <c:pt idx="61">
                  <c:v>0.12242227792739868</c:v>
                </c:pt>
                <c:pt idx="62">
                  <c:v>0.1242520734667778</c:v>
                </c:pt>
                <c:pt idx="63">
                  <c:v>0.12602615356445313</c:v>
                </c:pt>
                <c:pt idx="64">
                  <c:v>0.12816587090492249</c:v>
                </c:pt>
                <c:pt idx="65">
                  <c:v>0.13016426563262939</c:v>
                </c:pt>
                <c:pt idx="66">
                  <c:v>0.13200387358665466</c:v>
                </c:pt>
                <c:pt idx="67">
                  <c:v>0.13403999805450439</c:v>
                </c:pt>
                <c:pt idx="68">
                  <c:v>0.13620974123477936</c:v>
                </c:pt>
                <c:pt idx="69">
                  <c:v>0.13818888366222382</c:v>
                </c:pt>
                <c:pt idx="70">
                  <c:v>0.14005146920681</c:v>
                </c:pt>
                <c:pt idx="71">
                  <c:v>0.14217427372932434</c:v>
                </c:pt>
                <c:pt idx="72">
                  <c:v>0.14406825602054596</c:v>
                </c:pt>
                <c:pt idx="73">
                  <c:v>0.14605981111526489</c:v>
                </c:pt>
                <c:pt idx="74">
                  <c:v>0.14816688001155853</c:v>
                </c:pt>
                <c:pt idx="75">
                  <c:v>0.15000638365745544</c:v>
                </c:pt>
                <c:pt idx="76">
                  <c:v>0.15217560529708862</c:v>
                </c:pt>
                <c:pt idx="77">
                  <c:v>0.15401022136211395</c:v>
                </c:pt>
                <c:pt idx="78">
                  <c:v>0.15607281029224396</c:v>
                </c:pt>
                <c:pt idx="79">
                  <c:v>0.15808476507663727</c:v>
                </c:pt>
                <c:pt idx="80">
                  <c:v>0.16005635261535645</c:v>
                </c:pt>
                <c:pt idx="81">
                  <c:v>0.16227458417415619</c:v>
                </c:pt>
                <c:pt idx="82">
                  <c:v>0.16422708332538605</c:v>
                </c:pt>
                <c:pt idx="83">
                  <c:v>0.16619592905044556</c:v>
                </c:pt>
                <c:pt idx="84">
                  <c:v>0.16813103854656219</c:v>
                </c:pt>
                <c:pt idx="85">
                  <c:v>0.170039102435112</c:v>
                </c:pt>
                <c:pt idx="86">
                  <c:v>0.17218704521656036</c:v>
                </c:pt>
                <c:pt idx="87">
                  <c:v>0.17403100430965424</c:v>
                </c:pt>
                <c:pt idx="88">
                  <c:v>0.17616672813892365</c:v>
                </c:pt>
                <c:pt idx="89">
                  <c:v>0.17809242010116577</c:v>
                </c:pt>
                <c:pt idx="90">
                  <c:v>0.18004362285137177</c:v>
                </c:pt>
                <c:pt idx="91">
                  <c:v>0.18227128684520721</c:v>
                </c:pt>
                <c:pt idx="92">
                  <c:v>0.18417845666408539</c:v>
                </c:pt>
                <c:pt idx="93">
                  <c:v>0.18623825907707214</c:v>
                </c:pt>
                <c:pt idx="94">
                  <c:v>0.18816198408603668</c:v>
                </c:pt>
                <c:pt idx="95">
                  <c:v>0.19014739990234375</c:v>
                </c:pt>
                <c:pt idx="96">
                  <c:v>0.19214197993278503</c:v>
                </c:pt>
                <c:pt idx="97">
                  <c:v>0.19412904977798462</c:v>
                </c:pt>
                <c:pt idx="98">
                  <c:v>0.19605280458927155</c:v>
                </c:pt>
                <c:pt idx="99">
                  <c:v>0.19812443852424622</c:v>
                </c:pt>
                <c:pt idx="100">
                  <c:v>0.20004740357398987</c:v>
                </c:pt>
                <c:pt idx="101">
                  <c:v>0.20204551517963409</c:v>
                </c:pt>
                <c:pt idx="102">
                  <c:v>0.20404180884361267</c:v>
                </c:pt>
                <c:pt idx="103">
                  <c:v>0.20600932836532593</c:v>
                </c:pt>
                <c:pt idx="104">
                  <c:v>0.20802602171897888</c:v>
                </c:pt>
                <c:pt idx="105">
                  <c:v>0.21005389094352722</c:v>
                </c:pt>
                <c:pt idx="106">
                  <c:v>0.21201878786087036</c:v>
                </c:pt>
                <c:pt idx="107">
                  <c:v>0.21400201320648193</c:v>
                </c:pt>
                <c:pt idx="108">
                  <c:v>0.21617887914180756</c:v>
                </c:pt>
                <c:pt idx="109">
                  <c:v>0.21818655729293823</c:v>
                </c:pt>
                <c:pt idx="110">
                  <c:v>0.22042112052440643</c:v>
                </c:pt>
                <c:pt idx="111">
                  <c:v>0.22210046648979187</c:v>
                </c:pt>
                <c:pt idx="112">
                  <c:v>0.22432813048362732</c:v>
                </c:pt>
                <c:pt idx="113">
                  <c:v>0.22600048780441284</c:v>
                </c:pt>
                <c:pt idx="114">
                  <c:v>0.228218674659729</c:v>
                </c:pt>
                <c:pt idx="115">
                  <c:v>0.23039862513542175</c:v>
                </c:pt>
                <c:pt idx="116">
                  <c:v>0.23206879198551178</c:v>
                </c:pt>
                <c:pt idx="117">
                  <c:v>0.23429909348487854</c:v>
                </c:pt>
                <c:pt idx="118">
                  <c:v>0.23652751743793488</c:v>
                </c:pt>
                <c:pt idx="119">
                  <c:v>0.2381913959980011</c:v>
                </c:pt>
                <c:pt idx="120">
                  <c:v>0.24041499197483063</c:v>
                </c:pt>
                <c:pt idx="121">
                  <c:v>0.2420920729637146</c:v>
                </c:pt>
                <c:pt idx="122">
                  <c:v>0.24431872367858887</c:v>
                </c:pt>
                <c:pt idx="123">
                  <c:v>0.24654150009155273</c:v>
                </c:pt>
                <c:pt idx="124">
                  <c:v>0.24821153283119202</c:v>
                </c:pt>
                <c:pt idx="125">
                  <c:v>0.25039944052696228</c:v>
                </c:pt>
                <c:pt idx="126">
                  <c:v>0.25206649303436279</c:v>
                </c:pt>
                <c:pt idx="127">
                  <c:v>0.25428095459938049</c:v>
                </c:pt>
                <c:pt idx="128">
                  <c:v>0.25649470090866089</c:v>
                </c:pt>
                <c:pt idx="129">
                  <c:v>0.25815561413764954</c:v>
                </c:pt>
                <c:pt idx="130">
                  <c:v>0.2603583037853241</c:v>
                </c:pt>
                <c:pt idx="131">
                  <c:v>0.26200351119041443</c:v>
                </c:pt>
                <c:pt idx="132">
                  <c:v>0.26420879364013672</c:v>
                </c:pt>
                <c:pt idx="133">
                  <c:v>0.26640492677688599</c:v>
                </c:pt>
                <c:pt idx="134">
                  <c:v>0.26805928349494934</c:v>
                </c:pt>
                <c:pt idx="135">
                  <c:v>0.27026104927062988</c:v>
                </c:pt>
                <c:pt idx="136">
                  <c:v>0.27245256304740906</c:v>
                </c:pt>
                <c:pt idx="137">
                  <c:v>0.27411255240440369</c:v>
                </c:pt>
                <c:pt idx="138">
                  <c:v>0.27631208300590515</c:v>
                </c:pt>
                <c:pt idx="139">
                  <c:v>0.27847129106521606</c:v>
                </c:pt>
                <c:pt idx="140">
                  <c:v>0.28003710508346558</c:v>
                </c:pt>
                <c:pt idx="141">
                  <c:v>0.28213450312614441</c:v>
                </c:pt>
                <c:pt idx="142">
                  <c:v>0.28422340750694275</c:v>
                </c:pt>
                <c:pt idx="143">
                  <c:v>0.28637328743934631</c:v>
                </c:pt>
                <c:pt idx="144">
                  <c:v>0.28803867101669312</c:v>
                </c:pt>
                <c:pt idx="145">
                  <c:v>0.29026892781257629</c:v>
                </c:pt>
                <c:pt idx="146">
                  <c:v>0.292498379945755</c:v>
                </c:pt>
                <c:pt idx="147">
                  <c:v>0.29417836666107178</c:v>
                </c:pt>
                <c:pt idx="148">
                  <c:v>0.29642856121063232</c:v>
                </c:pt>
                <c:pt idx="149">
                  <c:v>0.29811996221542358</c:v>
                </c:pt>
                <c:pt idx="150">
                  <c:v>0.30036985874176025</c:v>
                </c:pt>
                <c:pt idx="151">
                  <c:v>0.30205437541007996</c:v>
                </c:pt>
                <c:pt idx="152">
                  <c:v>0.30429241061210632</c:v>
                </c:pt>
                <c:pt idx="153">
                  <c:v>0.30652305483818054</c:v>
                </c:pt>
                <c:pt idx="154">
                  <c:v>0.30819562077522278</c:v>
                </c:pt>
                <c:pt idx="155">
                  <c:v>0.31042763590812683</c:v>
                </c:pt>
                <c:pt idx="156">
                  <c:v>0.31209635734558105</c:v>
                </c:pt>
                <c:pt idx="157">
                  <c:v>0.31431332230567932</c:v>
                </c:pt>
                <c:pt idx="158">
                  <c:v>0.31653648614883423</c:v>
                </c:pt>
                <c:pt idx="159">
                  <c:v>0.31821855902671814</c:v>
                </c:pt>
                <c:pt idx="160">
                  <c:v>0.32045984268188477</c:v>
                </c:pt>
                <c:pt idx="161">
                  <c:v>0.32213491201400757</c:v>
                </c:pt>
                <c:pt idx="162">
                  <c:v>0.32435733079910278</c:v>
                </c:pt>
                <c:pt idx="163">
                  <c:v>0.32601884007453918</c:v>
                </c:pt>
                <c:pt idx="164">
                  <c:v>0.32823914289474487</c:v>
                </c:pt>
                <c:pt idx="165">
                  <c:v>0.33047682046890259</c:v>
                </c:pt>
                <c:pt idx="166">
                  <c:v>0.33215564489364624</c:v>
                </c:pt>
                <c:pt idx="167">
                  <c:v>0.33439433574676514</c:v>
                </c:pt>
                <c:pt idx="168">
                  <c:v>0.33607196807861328</c:v>
                </c:pt>
                <c:pt idx="169">
                  <c:v>0.33829429745674133</c:v>
                </c:pt>
                <c:pt idx="170">
                  <c:v>0.34052050113677979</c:v>
                </c:pt>
                <c:pt idx="171">
                  <c:v>0.34218916296958923</c:v>
                </c:pt>
                <c:pt idx="172">
                  <c:v>0.34442135691642761</c:v>
                </c:pt>
                <c:pt idx="173">
                  <c:v>0.34610110521316528</c:v>
                </c:pt>
                <c:pt idx="174">
                  <c:v>0.34833922982215881</c:v>
                </c:pt>
                <c:pt idx="175">
                  <c:v>0.35001206398010254</c:v>
                </c:pt>
                <c:pt idx="176">
                  <c:v>0.35224312543869019</c:v>
                </c:pt>
                <c:pt idx="177">
                  <c:v>0.35447373986244202</c:v>
                </c:pt>
                <c:pt idx="178">
                  <c:v>0.35613524913787842</c:v>
                </c:pt>
                <c:pt idx="179">
                  <c:v>0.35835319757461548</c:v>
                </c:pt>
                <c:pt idx="180">
                  <c:v>0.36003127694129944</c:v>
                </c:pt>
                <c:pt idx="181">
                  <c:v>0.36228382587432861</c:v>
                </c:pt>
                <c:pt idx="182">
                  <c:v>0.36452180147171021</c:v>
                </c:pt>
                <c:pt idx="183">
                  <c:v>0.36612045764923096</c:v>
                </c:pt>
                <c:pt idx="184">
                  <c:v>0.36823838949203491</c:v>
                </c:pt>
                <c:pt idx="185">
                  <c:v>0.37036871910095215</c:v>
                </c:pt>
                <c:pt idx="186">
                  <c:v>0.37235581874847412</c:v>
                </c:pt>
                <c:pt idx="187">
                  <c:v>0.3742828369140625</c:v>
                </c:pt>
                <c:pt idx="188">
                  <c:v>0.37618300318717957</c:v>
                </c:pt>
                <c:pt idx="189">
                  <c:v>0.37807232141494751</c:v>
                </c:pt>
                <c:pt idx="190">
                  <c:v>0.38045215606689453</c:v>
                </c:pt>
                <c:pt idx="191">
                  <c:v>0.3823944628238678</c:v>
                </c:pt>
                <c:pt idx="192">
                  <c:v>0.38437291979789734</c:v>
                </c:pt>
                <c:pt idx="193">
                  <c:v>0.3864559531211853</c:v>
                </c:pt>
                <c:pt idx="194">
                  <c:v>0.3880830705165863</c:v>
                </c:pt>
                <c:pt idx="195">
                  <c:v>0.39026141166687012</c:v>
                </c:pt>
                <c:pt idx="196">
                  <c:v>0.3924715518951416</c:v>
                </c:pt>
                <c:pt idx="197">
                  <c:v>0.39414814114570618</c:v>
                </c:pt>
                <c:pt idx="198">
                  <c:v>0.3963492214679718</c:v>
                </c:pt>
                <c:pt idx="199">
                  <c:v>0.39846673607826233</c:v>
                </c:pt>
                <c:pt idx="200">
                  <c:v>0.40000000596046448</c:v>
                </c:pt>
              </c:numCache>
            </c:numRef>
          </c:xVal>
          <c:yVal>
            <c:numRef>
              <c:f>Sheet4!$D$3:$D$203</c:f>
              <c:numCache>
                <c:formatCode>General</c:formatCode>
                <c:ptCount val="201"/>
                <c:pt idx="0">
                  <c:v>800</c:v>
                </c:pt>
                <c:pt idx="1">
                  <c:v>713.8201904296875</c:v>
                </c:pt>
                <c:pt idx="2">
                  <c:v>650.27587890625</c:v>
                </c:pt>
                <c:pt idx="3">
                  <c:v>588.32489013671875</c:v>
                </c:pt>
                <c:pt idx="4">
                  <c:v>538.77911376953125</c:v>
                </c:pt>
                <c:pt idx="5">
                  <c:v>506.46832275390625</c:v>
                </c:pt>
                <c:pt idx="6">
                  <c:v>491.20327758789063</c:v>
                </c:pt>
                <c:pt idx="7">
                  <c:v>485.14935302734375</c:v>
                </c:pt>
                <c:pt idx="8">
                  <c:v>477.39456176757813</c:v>
                </c:pt>
                <c:pt idx="9">
                  <c:v>468.4320068359375</c:v>
                </c:pt>
                <c:pt idx="10">
                  <c:v>450.92391967773438</c:v>
                </c:pt>
                <c:pt idx="11">
                  <c:v>426.97073364257813</c:v>
                </c:pt>
                <c:pt idx="12">
                  <c:v>407.59027099609375</c:v>
                </c:pt>
                <c:pt idx="13">
                  <c:v>385.12759399414063</c:v>
                </c:pt>
                <c:pt idx="14">
                  <c:v>373.23629760742188</c:v>
                </c:pt>
                <c:pt idx="15">
                  <c:v>357.50518798828125</c:v>
                </c:pt>
                <c:pt idx="16">
                  <c:v>346.61801147460938</c:v>
                </c:pt>
                <c:pt idx="17">
                  <c:v>333.20498657226563</c:v>
                </c:pt>
                <c:pt idx="18">
                  <c:v>316.55999755859375</c:v>
                </c:pt>
                <c:pt idx="19">
                  <c:v>299.73690795898438</c:v>
                </c:pt>
                <c:pt idx="20">
                  <c:v>284.08633422851563</c:v>
                </c:pt>
                <c:pt idx="21">
                  <c:v>270.01129150390625</c:v>
                </c:pt>
                <c:pt idx="22">
                  <c:v>257.4295654296875</c:v>
                </c:pt>
                <c:pt idx="23">
                  <c:v>244.16725158691406</c:v>
                </c:pt>
                <c:pt idx="24">
                  <c:v>234.42906188964844</c:v>
                </c:pt>
                <c:pt idx="25">
                  <c:v>222.45277404785156</c:v>
                </c:pt>
                <c:pt idx="26">
                  <c:v>209.91632080078125</c:v>
                </c:pt>
                <c:pt idx="27">
                  <c:v>202.65605163574219</c:v>
                </c:pt>
                <c:pt idx="28">
                  <c:v>196.03912353515625</c:v>
                </c:pt>
                <c:pt idx="29">
                  <c:v>189.52667236328125</c:v>
                </c:pt>
                <c:pt idx="30">
                  <c:v>183.212646484375</c:v>
                </c:pt>
                <c:pt idx="31">
                  <c:v>177.94161987304688</c:v>
                </c:pt>
                <c:pt idx="32">
                  <c:v>172.07679748535156</c:v>
                </c:pt>
                <c:pt idx="33">
                  <c:v>164.09577941894531</c:v>
                </c:pt>
                <c:pt idx="34">
                  <c:v>157.29985046386719</c:v>
                </c:pt>
                <c:pt idx="35">
                  <c:v>150.24263000488281</c:v>
                </c:pt>
                <c:pt idx="36">
                  <c:v>141.7083740234375</c:v>
                </c:pt>
                <c:pt idx="37">
                  <c:v>135.77330017089844</c:v>
                </c:pt>
                <c:pt idx="38">
                  <c:v>130.48696899414063</c:v>
                </c:pt>
                <c:pt idx="39">
                  <c:v>128.28936767578125</c:v>
                </c:pt>
                <c:pt idx="40">
                  <c:v>127.17192840576172</c:v>
                </c:pt>
                <c:pt idx="41">
                  <c:v>126.26425170898438</c:v>
                </c:pt>
                <c:pt idx="42">
                  <c:v>124.31667327880859</c:v>
                </c:pt>
                <c:pt idx="43">
                  <c:v>121.17327117919922</c:v>
                </c:pt>
                <c:pt idx="44">
                  <c:v>117.37281799316406</c:v>
                </c:pt>
                <c:pt idx="45">
                  <c:v>113.71652984619141</c:v>
                </c:pt>
                <c:pt idx="46">
                  <c:v>110.91349792480469</c:v>
                </c:pt>
                <c:pt idx="47">
                  <c:v>108.75626373291016</c:v>
                </c:pt>
                <c:pt idx="48">
                  <c:v>107.70746612548828</c:v>
                </c:pt>
                <c:pt idx="49">
                  <c:v>106.53096771240234</c:v>
                </c:pt>
                <c:pt idx="50">
                  <c:v>105.06208801269531</c:v>
                </c:pt>
                <c:pt idx="51">
                  <c:v>102.09918212890625</c:v>
                </c:pt>
                <c:pt idx="52">
                  <c:v>98.526687622070313</c:v>
                </c:pt>
                <c:pt idx="53">
                  <c:v>95.392379760742188</c:v>
                </c:pt>
                <c:pt idx="54">
                  <c:v>93.508224487304688</c:v>
                </c:pt>
                <c:pt idx="55">
                  <c:v>91.776802062988281</c:v>
                </c:pt>
                <c:pt idx="56">
                  <c:v>90.070236206054688</c:v>
                </c:pt>
                <c:pt idx="57">
                  <c:v>88.241287231445313</c:v>
                </c:pt>
                <c:pt idx="58">
                  <c:v>85.870559692382813</c:v>
                </c:pt>
                <c:pt idx="59">
                  <c:v>84.728317260742188</c:v>
                </c:pt>
                <c:pt idx="60">
                  <c:v>83.978218078613281</c:v>
                </c:pt>
                <c:pt idx="61">
                  <c:v>83.807334899902344</c:v>
                </c:pt>
                <c:pt idx="62">
                  <c:v>83.807327270507813</c:v>
                </c:pt>
                <c:pt idx="63">
                  <c:v>83.807327270507813</c:v>
                </c:pt>
                <c:pt idx="64">
                  <c:v>83.807327270507813</c:v>
                </c:pt>
                <c:pt idx="65">
                  <c:v>82.452735900878906</c:v>
                </c:pt>
                <c:pt idx="66">
                  <c:v>80.868568420410156</c:v>
                </c:pt>
                <c:pt idx="67">
                  <c:v>77.9521484375</c:v>
                </c:pt>
                <c:pt idx="68">
                  <c:v>75.213005065917969</c:v>
                </c:pt>
                <c:pt idx="69">
                  <c:v>72.641525268554688</c:v>
                </c:pt>
                <c:pt idx="70">
                  <c:v>70.145317077636719</c:v>
                </c:pt>
                <c:pt idx="71">
                  <c:v>68.326087951660156</c:v>
                </c:pt>
                <c:pt idx="72">
                  <c:v>68.092788696289063</c:v>
                </c:pt>
                <c:pt idx="73">
                  <c:v>68.094284057617188</c:v>
                </c:pt>
                <c:pt idx="74">
                  <c:v>68.094284057617188</c:v>
                </c:pt>
                <c:pt idx="75">
                  <c:v>68.094291687011719</c:v>
                </c:pt>
                <c:pt idx="76">
                  <c:v>68.094291687011719</c:v>
                </c:pt>
                <c:pt idx="77">
                  <c:v>68.094291687011719</c:v>
                </c:pt>
                <c:pt idx="78">
                  <c:v>68.09429931640625</c:v>
                </c:pt>
                <c:pt idx="79">
                  <c:v>68.094314575195313</c:v>
                </c:pt>
                <c:pt idx="80">
                  <c:v>68.094314575195313</c:v>
                </c:pt>
                <c:pt idx="81">
                  <c:v>68.094306945800781</c:v>
                </c:pt>
                <c:pt idx="82">
                  <c:v>67.668060302734375</c:v>
                </c:pt>
                <c:pt idx="83">
                  <c:v>67.492095947265625</c:v>
                </c:pt>
                <c:pt idx="84">
                  <c:v>67.256156921386719</c:v>
                </c:pt>
                <c:pt idx="85">
                  <c:v>67.232368469238281</c:v>
                </c:pt>
                <c:pt idx="86">
                  <c:v>67.232376098632813</c:v>
                </c:pt>
                <c:pt idx="87">
                  <c:v>67.232368469238281</c:v>
                </c:pt>
                <c:pt idx="88">
                  <c:v>65.23004150390625</c:v>
                </c:pt>
                <c:pt idx="89">
                  <c:v>64.948387145996094</c:v>
                </c:pt>
                <c:pt idx="90">
                  <c:v>64.341056823730469</c:v>
                </c:pt>
                <c:pt idx="91">
                  <c:v>63.457298278808594</c:v>
                </c:pt>
                <c:pt idx="92">
                  <c:v>62.7119140625</c:v>
                </c:pt>
                <c:pt idx="93">
                  <c:v>62.119041442871094</c:v>
                </c:pt>
                <c:pt idx="94">
                  <c:v>61.725383758544922</c:v>
                </c:pt>
                <c:pt idx="95">
                  <c:v>61.535655975341797</c:v>
                </c:pt>
                <c:pt idx="96">
                  <c:v>61.50555419921875</c:v>
                </c:pt>
                <c:pt idx="97">
                  <c:v>61.359508514404297</c:v>
                </c:pt>
                <c:pt idx="98">
                  <c:v>60.974784851074219</c:v>
                </c:pt>
                <c:pt idx="99">
                  <c:v>60.235755920410156</c:v>
                </c:pt>
                <c:pt idx="100">
                  <c:v>59.450214385986328</c:v>
                </c:pt>
                <c:pt idx="101">
                  <c:v>58.571712493896484</c:v>
                </c:pt>
                <c:pt idx="102">
                  <c:v>57.953128814697266</c:v>
                </c:pt>
                <c:pt idx="103">
                  <c:v>57.951808929443359</c:v>
                </c:pt>
                <c:pt idx="104">
                  <c:v>57.951812744140625</c:v>
                </c:pt>
                <c:pt idx="105">
                  <c:v>57.951816558837891</c:v>
                </c:pt>
                <c:pt idx="106">
                  <c:v>57.951820373535156</c:v>
                </c:pt>
                <c:pt idx="107">
                  <c:v>57.951808929443359</c:v>
                </c:pt>
                <c:pt idx="108">
                  <c:v>57.951812744140625</c:v>
                </c:pt>
                <c:pt idx="109">
                  <c:v>55.949562072753906</c:v>
                </c:pt>
                <c:pt idx="110">
                  <c:v>55.949569702148438</c:v>
                </c:pt>
                <c:pt idx="111">
                  <c:v>55.949573516845703</c:v>
                </c:pt>
                <c:pt idx="112">
                  <c:v>55.949569702148438</c:v>
                </c:pt>
                <c:pt idx="113">
                  <c:v>55.949569702148438</c:v>
                </c:pt>
                <c:pt idx="114">
                  <c:v>55.949573516845703</c:v>
                </c:pt>
                <c:pt idx="115">
                  <c:v>55.949581146240234</c:v>
                </c:pt>
                <c:pt idx="116">
                  <c:v>55.949577331542969</c:v>
                </c:pt>
                <c:pt idx="117">
                  <c:v>55.949573516845703</c:v>
                </c:pt>
                <c:pt idx="118">
                  <c:v>55.949573516845703</c:v>
                </c:pt>
                <c:pt idx="119">
                  <c:v>55.949569702148438</c:v>
                </c:pt>
                <c:pt idx="120">
                  <c:v>55.949573516845703</c:v>
                </c:pt>
                <c:pt idx="121">
                  <c:v>55.949573516845703</c:v>
                </c:pt>
                <c:pt idx="122">
                  <c:v>55.949577331542969</c:v>
                </c:pt>
                <c:pt idx="123">
                  <c:v>55.949577331542969</c:v>
                </c:pt>
                <c:pt idx="124">
                  <c:v>55.9495849609375</c:v>
                </c:pt>
                <c:pt idx="125">
                  <c:v>55.949581146240234</c:v>
                </c:pt>
                <c:pt idx="126">
                  <c:v>55.949577331542969</c:v>
                </c:pt>
                <c:pt idx="127">
                  <c:v>55.949577331542969</c:v>
                </c:pt>
                <c:pt idx="128">
                  <c:v>55.949577331542969</c:v>
                </c:pt>
                <c:pt idx="129">
                  <c:v>55.949573516845703</c:v>
                </c:pt>
                <c:pt idx="130">
                  <c:v>55.949573516845703</c:v>
                </c:pt>
                <c:pt idx="131">
                  <c:v>55.949581146240234</c:v>
                </c:pt>
                <c:pt idx="132">
                  <c:v>55.949581146240234</c:v>
                </c:pt>
                <c:pt idx="133">
                  <c:v>55.9495849609375</c:v>
                </c:pt>
                <c:pt idx="134">
                  <c:v>55.949588775634766</c:v>
                </c:pt>
                <c:pt idx="135">
                  <c:v>55.949581146240234</c:v>
                </c:pt>
                <c:pt idx="136">
                  <c:v>55.949577331542969</c:v>
                </c:pt>
                <c:pt idx="137">
                  <c:v>55.949577331542969</c:v>
                </c:pt>
                <c:pt idx="138">
                  <c:v>55.949573516845703</c:v>
                </c:pt>
                <c:pt idx="139">
                  <c:v>55.949569702148438</c:v>
                </c:pt>
                <c:pt idx="140">
                  <c:v>55.949573516845703</c:v>
                </c:pt>
                <c:pt idx="141">
                  <c:v>55.949573516845703</c:v>
                </c:pt>
                <c:pt idx="142">
                  <c:v>55.949573516845703</c:v>
                </c:pt>
                <c:pt idx="143">
                  <c:v>55.949581146240234</c:v>
                </c:pt>
                <c:pt idx="144">
                  <c:v>55.949577331542969</c:v>
                </c:pt>
                <c:pt idx="145">
                  <c:v>55.949581146240234</c:v>
                </c:pt>
                <c:pt idx="146">
                  <c:v>55.949581146240234</c:v>
                </c:pt>
                <c:pt idx="147">
                  <c:v>55.949577331542969</c:v>
                </c:pt>
                <c:pt idx="148">
                  <c:v>55.949581146240234</c:v>
                </c:pt>
                <c:pt idx="149">
                  <c:v>55.949581146240234</c:v>
                </c:pt>
                <c:pt idx="150">
                  <c:v>55.9495849609375</c:v>
                </c:pt>
                <c:pt idx="151">
                  <c:v>55.949588775634766</c:v>
                </c:pt>
                <c:pt idx="152">
                  <c:v>55.949588775634766</c:v>
                </c:pt>
                <c:pt idx="153">
                  <c:v>55.949596405029297</c:v>
                </c:pt>
                <c:pt idx="154">
                  <c:v>55.949596405029297</c:v>
                </c:pt>
                <c:pt idx="155">
                  <c:v>55.949588775634766</c:v>
                </c:pt>
                <c:pt idx="156">
                  <c:v>55.949588775634766</c:v>
                </c:pt>
                <c:pt idx="157">
                  <c:v>55.949592590332031</c:v>
                </c:pt>
                <c:pt idx="158">
                  <c:v>55.949588775634766</c:v>
                </c:pt>
                <c:pt idx="159">
                  <c:v>55.949588775634766</c:v>
                </c:pt>
                <c:pt idx="160">
                  <c:v>55.949581146240234</c:v>
                </c:pt>
                <c:pt idx="161">
                  <c:v>55.949577331542969</c:v>
                </c:pt>
                <c:pt idx="162">
                  <c:v>55.949573516845703</c:v>
                </c:pt>
                <c:pt idx="163">
                  <c:v>55.949573516845703</c:v>
                </c:pt>
                <c:pt idx="164">
                  <c:v>55.949577331542969</c:v>
                </c:pt>
                <c:pt idx="165">
                  <c:v>55.949577331542969</c:v>
                </c:pt>
                <c:pt idx="166">
                  <c:v>55.949573516845703</c:v>
                </c:pt>
                <c:pt idx="167">
                  <c:v>55.949569702148438</c:v>
                </c:pt>
                <c:pt idx="168">
                  <c:v>55.949573516845703</c:v>
                </c:pt>
                <c:pt idx="169">
                  <c:v>55.949569702148438</c:v>
                </c:pt>
                <c:pt idx="170">
                  <c:v>55.949569702148438</c:v>
                </c:pt>
                <c:pt idx="171">
                  <c:v>55.949569702148438</c:v>
                </c:pt>
                <c:pt idx="172">
                  <c:v>55.949569702148438</c:v>
                </c:pt>
                <c:pt idx="173">
                  <c:v>55.949573516845703</c:v>
                </c:pt>
                <c:pt idx="174">
                  <c:v>55.949573516845703</c:v>
                </c:pt>
                <c:pt idx="175">
                  <c:v>55.949569702148438</c:v>
                </c:pt>
                <c:pt idx="176">
                  <c:v>55.949569702148438</c:v>
                </c:pt>
                <c:pt idx="177">
                  <c:v>55.949577331542969</c:v>
                </c:pt>
                <c:pt idx="178">
                  <c:v>55.949569702148438</c:v>
                </c:pt>
                <c:pt idx="179">
                  <c:v>55.949573516845703</c:v>
                </c:pt>
                <c:pt idx="180">
                  <c:v>55.949565887451172</c:v>
                </c:pt>
                <c:pt idx="181">
                  <c:v>55.949562072753906</c:v>
                </c:pt>
                <c:pt idx="182">
                  <c:v>55.949565887451172</c:v>
                </c:pt>
                <c:pt idx="183">
                  <c:v>55.949573516845703</c:v>
                </c:pt>
                <c:pt idx="184">
                  <c:v>55.949573516845703</c:v>
                </c:pt>
                <c:pt idx="185">
                  <c:v>55.949569702148438</c:v>
                </c:pt>
                <c:pt idx="186">
                  <c:v>55.949569702148438</c:v>
                </c:pt>
                <c:pt idx="187">
                  <c:v>55.949569702148438</c:v>
                </c:pt>
                <c:pt idx="188">
                  <c:v>55.949573516845703</c:v>
                </c:pt>
                <c:pt idx="189">
                  <c:v>55.949569702148438</c:v>
                </c:pt>
                <c:pt idx="190">
                  <c:v>55.949558258056641</c:v>
                </c:pt>
                <c:pt idx="191">
                  <c:v>55.949565887451172</c:v>
                </c:pt>
                <c:pt idx="192">
                  <c:v>55.949569702148438</c:v>
                </c:pt>
                <c:pt idx="193">
                  <c:v>55.949569702148438</c:v>
                </c:pt>
                <c:pt idx="194">
                  <c:v>55.949569702148438</c:v>
                </c:pt>
                <c:pt idx="195">
                  <c:v>55.949562072753906</c:v>
                </c:pt>
                <c:pt idx="196">
                  <c:v>55.949565887451172</c:v>
                </c:pt>
                <c:pt idx="197">
                  <c:v>55.949565887451172</c:v>
                </c:pt>
                <c:pt idx="198">
                  <c:v>55.949569702148438</c:v>
                </c:pt>
                <c:pt idx="199">
                  <c:v>55.949573516845703</c:v>
                </c:pt>
                <c:pt idx="200">
                  <c:v>55.949577331542969</c:v>
                </c:pt>
              </c:numCache>
            </c:numRef>
          </c:yVal>
          <c:smooth val="0"/>
          <c:extLst>
            <c:ext xmlns:c16="http://schemas.microsoft.com/office/drawing/2014/chart" uri="{C3380CC4-5D6E-409C-BE32-E72D297353CC}">
              <c16:uniqueId val="{00000003-933E-4998-95FD-1DF04E352709}"/>
            </c:ext>
          </c:extLst>
        </c:ser>
        <c:ser>
          <c:idx val="0"/>
          <c:order val="4"/>
          <c:tx>
            <c:strRef>
              <c:f>'4.5mm'!$C$1</c:f>
              <c:strCache>
                <c:ptCount val="1"/>
                <c:pt idx="0">
                  <c:v>v(m/s) 4.5mm</c:v>
                </c:pt>
              </c:strCache>
            </c:strRef>
          </c:tx>
          <c:spPr>
            <a:ln w="19050" cap="rnd">
              <a:solidFill>
                <a:schemeClr val="accent1"/>
              </a:solidFill>
              <a:round/>
            </a:ln>
            <a:effectLst/>
          </c:spPr>
          <c:marker>
            <c:symbol val="none"/>
          </c:marker>
          <c:xVal>
            <c:numRef>
              <c:f>'4.5mm'!$A$2:$A$202</c:f>
              <c:numCache>
                <c:formatCode>General</c:formatCode>
                <c:ptCount val="201"/>
                <c:pt idx="0">
                  <c:v>0</c:v>
                </c:pt>
                <c:pt idx="1">
                  <c:v>2.1538713481277227E-3</c:v>
                </c:pt>
                <c:pt idx="2">
                  <c:v>4.3100179173052311E-3</c:v>
                </c:pt>
                <c:pt idx="3">
                  <c:v>6.1022331938147545E-3</c:v>
                </c:pt>
                <c:pt idx="4">
                  <c:v>8.4456084296107292E-3</c:v>
                </c:pt>
                <c:pt idx="5">
                  <c:v>1.0065881535410881E-2</c:v>
                </c:pt>
                <c:pt idx="6">
                  <c:v>1.2288727797567844E-2</c:v>
                </c:pt>
                <c:pt idx="7">
                  <c:v>1.4512611553072929E-2</c:v>
                </c:pt>
                <c:pt idx="8">
                  <c:v>1.6178760677576065E-2</c:v>
                </c:pt>
                <c:pt idx="9">
                  <c:v>1.839258149266243E-2</c:v>
                </c:pt>
                <c:pt idx="10">
                  <c:v>2.0056568086147308E-2</c:v>
                </c:pt>
                <c:pt idx="11">
                  <c:v>2.2287506610155106E-2</c:v>
                </c:pt>
                <c:pt idx="12">
                  <c:v>2.4528032168745995E-2</c:v>
                </c:pt>
                <c:pt idx="13">
                  <c:v>2.621149830520153E-2</c:v>
                </c:pt>
                <c:pt idx="14">
                  <c:v>2.845306321978569E-2</c:v>
                </c:pt>
                <c:pt idx="15">
                  <c:v>3.0135024338960648E-2</c:v>
                </c:pt>
                <c:pt idx="16">
                  <c:v>3.2387819141149521E-2</c:v>
                </c:pt>
                <c:pt idx="17">
                  <c:v>3.4079134464263916E-2</c:v>
                </c:pt>
                <c:pt idx="18">
                  <c:v>3.6334607750177383E-2</c:v>
                </c:pt>
                <c:pt idx="19">
                  <c:v>3.8479842245578766E-2</c:v>
                </c:pt>
                <c:pt idx="20">
                  <c:v>4.0386676788330078E-2</c:v>
                </c:pt>
                <c:pt idx="21">
                  <c:v>4.2336601763963699E-2</c:v>
                </c:pt>
                <c:pt idx="22">
                  <c:v>4.4201377779245377E-2</c:v>
                </c:pt>
                <c:pt idx="23">
                  <c:v>4.6043179929256439E-2</c:v>
                </c:pt>
                <c:pt idx="24">
                  <c:v>4.8382237553596497E-2</c:v>
                </c:pt>
                <c:pt idx="25">
                  <c:v>5.029582604765892E-2</c:v>
                </c:pt>
                <c:pt idx="26">
                  <c:v>5.2256248891353607E-2</c:v>
                </c:pt>
                <c:pt idx="27">
                  <c:v>5.4234322160482407E-2</c:v>
                </c:pt>
                <c:pt idx="28">
                  <c:v>5.6236390024423599E-2</c:v>
                </c:pt>
                <c:pt idx="29">
                  <c:v>5.8160264045000076E-2</c:v>
                </c:pt>
                <c:pt idx="30">
                  <c:v>6.0060903429985046E-2</c:v>
                </c:pt>
                <c:pt idx="31">
                  <c:v>6.2378253787755966E-2</c:v>
                </c:pt>
                <c:pt idx="32">
                  <c:v>6.4193613827228546E-2</c:v>
                </c:pt>
                <c:pt idx="33">
                  <c:v>6.600131094455719E-2</c:v>
                </c:pt>
                <c:pt idx="34">
                  <c:v>6.8286396563053131E-2</c:v>
                </c:pt>
                <c:pt idx="35">
                  <c:v>7.015962153673172E-2</c:v>
                </c:pt>
                <c:pt idx="36">
                  <c:v>7.2121240198612213E-2</c:v>
                </c:pt>
                <c:pt idx="37">
                  <c:v>7.4203871190547943E-2</c:v>
                </c:pt>
                <c:pt idx="38">
                  <c:v>7.6205097138881683E-2</c:v>
                </c:pt>
                <c:pt idx="39">
                  <c:v>7.8004375100135803E-2</c:v>
                </c:pt>
                <c:pt idx="40">
                  <c:v>8.0123044550418854E-2</c:v>
                </c:pt>
                <c:pt idx="41">
                  <c:v>8.2196325063705444E-2</c:v>
                </c:pt>
                <c:pt idx="42">
                  <c:v>8.4277920424938202E-2</c:v>
                </c:pt>
                <c:pt idx="43">
                  <c:v>8.6417846381664276E-2</c:v>
                </c:pt>
                <c:pt idx="44">
                  <c:v>8.8181734085083008E-2</c:v>
                </c:pt>
                <c:pt idx="45">
                  <c:v>9.0397492051124573E-2</c:v>
                </c:pt>
                <c:pt idx="46">
                  <c:v>9.216800332069397E-2</c:v>
                </c:pt>
                <c:pt idx="47">
                  <c:v>9.4364337623119354E-2</c:v>
                </c:pt>
                <c:pt idx="48">
                  <c:v>9.6100673079490662E-2</c:v>
                </c:pt>
                <c:pt idx="49">
                  <c:v>9.8256461322307587E-2</c:v>
                </c:pt>
                <c:pt idx="50">
                  <c:v>0.1004229411482811</c:v>
                </c:pt>
                <c:pt idx="51">
                  <c:v>0.10220033675432205</c:v>
                </c:pt>
                <c:pt idx="52">
                  <c:v>0.10406540334224701</c:v>
                </c:pt>
                <c:pt idx="53">
                  <c:v>0.10646902769804001</c:v>
                </c:pt>
                <c:pt idx="54">
                  <c:v>0.10843279957771301</c:v>
                </c:pt>
                <c:pt idx="55">
                  <c:v>0.11053559929132462</c:v>
                </c:pt>
                <c:pt idx="56">
                  <c:v>0.11217806488275528</c:v>
                </c:pt>
                <c:pt idx="57">
                  <c:v>0.11433930695056915</c:v>
                </c:pt>
                <c:pt idx="58">
                  <c:v>0.11636645346879959</c:v>
                </c:pt>
                <c:pt idx="59">
                  <c:v>0.11835868656635284</c:v>
                </c:pt>
                <c:pt idx="60">
                  <c:v>0.1205175444483757</c:v>
                </c:pt>
                <c:pt idx="61">
                  <c:v>0.122200608253479</c:v>
                </c:pt>
                <c:pt idx="62">
                  <c:v>0.12443011999130249</c:v>
                </c:pt>
                <c:pt idx="63">
                  <c:v>0.12601275742053986</c:v>
                </c:pt>
                <c:pt idx="64">
                  <c:v>0.12804621458053589</c:v>
                </c:pt>
                <c:pt idx="65">
                  <c:v>0.13000236451625824</c:v>
                </c:pt>
                <c:pt idx="66">
                  <c:v>0.13241098821163177</c:v>
                </c:pt>
                <c:pt idx="67">
                  <c:v>0.13434499502182007</c:v>
                </c:pt>
                <c:pt idx="68">
                  <c:v>0.13622206449508667</c:v>
                </c:pt>
                <c:pt idx="69">
                  <c:v>0.13807487487792969</c:v>
                </c:pt>
                <c:pt idx="70">
                  <c:v>0.14038664102554321</c:v>
                </c:pt>
                <c:pt idx="71">
                  <c:v>0.14226025342941284</c:v>
                </c:pt>
                <c:pt idx="72">
                  <c:v>0.14415779709815979</c:v>
                </c:pt>
                <c:pt idx="73">
                  <c:v>0.14610098302364349</c:v>
                </c:pt>
                <c:pt idx="74">
                  <c:v>0.1481073796749115</c:v>
                </c:pt>
                <c:pt idx="75">
                  <c:v>0.15017247200012207</c:v>
                </c:pt>
                <c:pt idx="76">
                  <c:v>0.15227946639060974</c:v>
                </c:pt>
                <c:pt idx="77">
                  <c:v>0.15440906584262848</c:v>
                </c:pt>
                <c:pt idx="78">
                  <c:v>0.15604418516159058</c:v>
                </c:pt>
                <c:pt idx="79">
                  <c:v>0.1582770049571991</c:v>
                </c:pt>
                <c:pt idx="80">
                  <c:v>0.16053326427936554</c:v>
                </c:pt>
                <c:pt idx="81">
                  <c:v>0.16222520172595978</c:v>
                </c:pt>
                <c:pt idx="82">
                  <c:v>0.16443546116352081</c:v>
                </c:pt>
                <c:pt idx="83">
                  <c:v>0.16602489352226257</c:v>
                </c:pt>
                <c:pt idx="84">
                  <c:v>0.1681448221206665</c:v>
                </c:pt>
                <c:pt idx="85">
                  <c:v>0.17039632797241211</c:v>
                </c:pt>
                <c:pt idx="86">
                  <c:v>0.17208097875118256</c:v>
                </c:pt>
                <c:pt idx="87">
                  <c:v>0.17432329058647156</c:v>
                </c:pt>
                <c:pt idx="88">
                  <c:v>0.17601087689399719</c:v>
                </c:pt>
                <c:pt idx="89">
                  <c:v>0.17825324833393097</c:v>
                </c:pt>
                <c:pt idx="90">
                  <c:v>0.18049035966396332</c:v>
                </c:pt>
                <c:pt idx="91">
                  <c:v>0.18217293918132782</c:v>
                </c:pt>
                <c:pt idx="92">
                  <c:v>0.18442451953887939</c:v>
                </c:pt>
                <c:pt idx="93">
                  <c:v>0.18610930442810059</c:v>
                </c:pt>
                <c:pt idx="94">
                  <c:v>0.18835501372814178</c:v>
                </c:pt>
                <c:pt idx="95">
                  <c:v>0.19004344940185547</c:v>
                </c:pt>
                <c:pt idx="96">
                  <c:v>0.19229184091091156</c:v>
                </c:pt>
                <c:pt idx="97">
                  <c:v>0.19453412294387817</c:v>
                </c:pt>
                <c:pt idx="98">
                  <c:v>0.19621191918849945</c:v>
                </c:pt>
                <c:pt idx="99">
                  <c:v>0.19845439493656158</c:v>
                </c:pt>
                <c:pt idx="100">
                  <c:v>0.2001393586397171</c:v>
                </c:pt>
                <c:pt idx="101">
                  <c:v>0.20238226652145386</c:v>
                </c:pt>
                <c:pt idx="102">
                  <c:v>0.20406520366668701</c:v>
                </c:pt>
                <c:pt idx="103">
                  <c:v>0.2063106894493103</c:v>
                </c:pt>
                <c:pt idx="104">
                  <c:v>0.20856268703937531</c:v>
                </c:pt>
                <c:pt idx="105">
                  <c:v>0.2102540135383606</c:v>
                </c:pt>
                <c:pt idx="106">
                  <c:v>0.21250055730342865</c:v>
                </c:pt>
                <c:pt idx="107">
                  <c:v>0.21418468654155731</c:v>
                </c:pt>
                <c:pt idx="108">
                  <c:v>0.21643464267253876</c:v>
                </c:pt>
                <c:pt idx="109">
                  <c:v>0.2181130051612854</c:v>
                </c:pt>
                <c:pt idx="110">
                  <c:v>0.22035597264766693</c:v>
                </c:pt>
                <c:pt idx="111">
                  <c:v>0.22204156219959259</c:v>
                </c:pt>
                <c:pt idx="112">
                  <c:v>0.22429218888282776</c:v>
                </c:pt>
                <c:pt idx="113">
                  <c:v>0.22653205692768097</c:v>
                </c:pt>
                <c:pt idx="114">
                  <c:v>0.22821347415447235</c:v>
                </c:pt>
                <c:pt idx="115">
                  <c:v>0.23045273125171661</c:v>
                </c:pt>
                <c:pt idx="116">
                  <c:v>0.23213127255439758</c:v>
                </c:pt>
                <c:pt idx="117">
                  <c:v>0.23435938358306885</c:v>
                </c:pt>
                <c:pt idx="118">
                  <c:v>0.23601005971431732</c:v>
                </c:pt>
                <c:pt idx="119">
                  <c:v>0.23823775351047516</c:v>
                </c:pt>
                <c:pt idx="120">
                  <c:v>0.24048268795013428</c:v>
                </c:pt>
                <c:pt idx="121">
                  <c:v>0.24215739965438843</c:v>
                </c:pt>
                <c:pt idx="122">
                  <c:v>0.24438370764255524</c:v>
                </c:pt>
                <c:pt idx="123">
                  <c:v>0.24605108797550201</c:v>
                </c:pt>
                <c:pt idx="124">
                  <c:v>0.24827730655670166</c:v>
                </c:pt>
                <c:pt idx="125">
                  <c:v>0.25050488114356995</c:v>
                </c:pt>
                <c:pt idx="126">
                  <c:v>0.25218713283538818</c:v>
                </c:pt>
                <c:pt idx="127">
                  <c:v>0.25443312525749207</c:v>
                </c:pt>
                <c:pt idx="128">
                  <c:v>0.25611314177513123</c:v>
                </c:pt>
                <c:pt idx="129">
                  <c:v>0.25835523009300232</c:v>
                </c:pt>
                <c:pt idx="130">
                  <c:v>0.26003813743591309</c:v>
                </c:pt>
                <c:pt idx="131">
                  <c:v>0.26228535175323486</c:v>
                </c:pt>
                <c:pt idx="132">
                  <c:v>0.26453527808189392</c:v>
                </c:pt>
                <c:pt idx="133">
                  <c:v>0.26622298359870911</c:v>
                </c:pt>
                <c:pt idx="134">
                  <c:v>0.26847440004348755</c:v>
                </c:pt>
                <c:pt idx="135">
                  <c:v>0.27016335725784302</c:v>
                </c:pt>
                <c:pt idx="136">
                  <c:v>0.2724091112613678</c:v>
                </c:pt>
                <c:pt idx="137">
                  <c:v>0.27408543229103088</c:v>
                </c:pt>
                <c:pt idx="138">
                  <c:v>0.27631723880767822</c:v>
                </c:pt>
                <c:pt idx="139">
                  <c:v>0.27855166792869568</c:v>
                </c:pt>
                <c:pt idx="140">
                  <c:v>0.28023242950439453</c:v>
                </c:pt>
                <c:pt idx="141">
                  <c:v>0.28248137235641479</c:v>
                </c:pt>
                <c:pt idx="142">
                  <c:v>0.28416752815246582</c:v>
                </c:pt>
                <c:pt idx="143">
                  <c:v>0.28640997409820557</c:v>
                </c:pt>
                <c:pt idx="144">
                  <c:v>0.28808096051216125</c:v>
                </c:pt>
                <c:pt idx="145">
                  <c:v>0.29031828045845032</c:v>
                </c:pt>
                <c:pt idx="146">
                  <c:v>0.29200837016105652</c:v>
                </c:pt>
                <c:pt idx="147">
                  <c:v>0.29426109790802002</c:v>
                </c:pt>
                <c:pt idx="148">
                  <c:v>0.29651197791099548</c:v>
                </c:pt>
                <c:pt idx="149">
                  <c:v>0.29820263385772705</c:v>
                </c:pt>
                <c:pt idx="150">
                  <c:v>0.30045905709266663</c:v>
                </c:pt>
                <c:pt idx="151">
                  <c:v>0.30215167999267578</c:v>
                </c:pt>
                <c:pt idx="152">
                  <c:v>0.3044072687625885</c:v>
                </c:pt>
                <c:pt idx="153">
                  <c:v>0.30609813332557678</c:v>
                </c:pt>
                <c:pt idx="154">
                  <c:v>0.30834928154945374</c:v>
                </c:pt>
                <c:pt idx="155">
                  <c:v>0.31003901362419128</c:v>
                </c:pt>
                <c:pt idx="156">
                  <c:v>0.31228619813919067</c:v>
                </c:pt>
                <c:pt idx="157">
                  <c:v>0.31452521681785583</c:v>
                </c:pt>
                <c:pt idx="158">
                  <c:v>0.31620141863822937</c:v>
                </c:pt>
                <c:pt idx="159">
                  <c:v>0.31843501329421997</c:v>
                </c:pt>
                <c:pt idx="160">
                  <c:v>0.32011398673057556</c:v>
                </c:pt>
                <c:pt idx="161">
                  <c:v>0.3223554790019989</c:v>
                </c:pt>
                <c:pt idx="162">
                  <c:v>0.32403355836868286</c:v>
                </c:pt>
                <c:pt idx="163">
                  <c:v>0.32627272605895996</c:v>
                </c:pt>
                <c:pt idx="164">
                  <c:v>0.32851487398147583</c:v>
                </c:pt>
                <c:pt idx="165">
                  <c:v>0.33019691705703735</c:v>
                </c:pt>
                <c:pt idx="166">
                  <c:v>0.33243691921234131</c:v>
                </c:pt>
                <c:pt idx="167">
                  <c:v>0.33411437273025513</c:v>
                </c:pt>
                <c:pt idx="168">
                  <c:v>0.33635219931602478</c:v>
                </c:pt>
                <c:pt idx="169">
                  <c:v>0.33802926540374756</c:v>
                </c:pt>
                <c:pt idx="170">
                  <c:v>0.34025964140892029</c:v>
                </c:pt>
                <c:pt idx="171">
                  <c:v>0.3424961268901825</c:v>
                </c:pt>
                <c:pt idx="172">
                  <c:v>0.34418180584907532</c:v>
                </c:pt>
                <c:pt idx="173">
                  <c:v>0.34643009305000305</c:v>
                </c:pt>
                <c:pt idx="174">
                  <c:v>0.34811630845069885</c:v>
                </c:pt>
                <c:pt idx="175">
                  <c:v>0.35036420822143555</c:v>
                </c:pt>
                <c:pt idx="176">
                  <c:v>0.35204681754112244</c:v>
                </c:pt>
                <c:pt idx="177">
                  <c:v>0.35429030656814575</c:v>
                </c:pt>
                <c:pt idx="178">
                  <c:v>0.35653227567672729</c:v>
                </c:pt>
                <c:pt idx="179">
                  <c:v>0.35821327567100525</c:v>
                </c:pt>
                <c:pt idx="180">
                  <c:v>0.36045742034912109</c:v>
                </c:pt>
                <c:pt idx="181">
                  <c:v>0.36213570833206177</c:v>
                </c:pt>
                <c:pt idx="182">
                  <c:v>0.36438077688217163</c:v>
                </c:pt>
                <c:pt idx="183">
                  <c:v>0.36606684327125549</c:v>
                </c:pt>
                <c:pt idx="184">
                  <c:v>0.36831706762313843</c:v>
                </c:pt>
                <c:pt idx="185">
                  <c:v>0.37000250816345215</c:v>
                </c:pt>
                <c:pt idx="186">
                  <c:v>0.37224099040031433</c:v>
                </c:pt>
                <c:pt idx="187">
                  <c:v>0.37448319792747498</c:v>
                </c:pt>
                <c:pt idx="188">
                  <c:v>0.37616303563117981</c:v>
                </c:pt>
                <c:pt idx="189">
                  <c:v>0.37840762734413147</c:v>
                </c:pt>
                <c:pt idx="190">
                  <c:v>0.38009873032569885</c:v>
                </c:pt>
                <c:pt idx="191">
                  <c:v>0.38235127925872803</c:v>
                </c:pt>
                <c:pt idx="192">
                  <c:v>0.38403365015983582</c:v>
                </c:pt>
                <c:pt idx="193">
                  <c:v>0.38626876473426819</c:v>
                </c:pt>
                <c:pt idx="194">
                  <c:v>0.38850107789039612</c:v>
                </c:pt>
                <c:pt idx="195">
                  <c:v>0.39016789197921753</c:v>
                </c:pt>
                <c:pt idx="196">
                  <c:v>0.3923943042755127</c:v>
                </c:pt>
                <c:pt idx="197">
                  <c:v>0.39407578110694885</c:v>
                </c:pt>
                <c:pt idx="198">
                  <c:v>0.39629447460174561</c:v>
                </c:pt>
                <c:pt idx="199">
                  <c:v>0.39843952655792236</c:v>
                </c:pt>
                <c:pt idx="200">
                  <c:v>0.40000000596046448</c:v>
                </c:pt>
              </c:numCache>
            </c:numRef>
          </c:xVal>
          <c:yVal>
            <c:numRef>
              <c:f>'4.5mm'!$C$2:$C$202</c:f>
              <c:numCache>
                <c:formatCode>General</c:formatCode>
                <c:ptCount val="201"/>
                <c:pt idx="0">
                  <c:v>800</c:v>
                </c:pt>
                <c:pt idx="1">
                  <c:v>698.1348876953125</c:v>
                </c:pt>
                <c:pt idx="2">
                  <c:v>611.5499267578125</c:v>
                </c:pt>
                <c:pt idx="3">
                  <c:v>544.39654541015625</c:v>
                </c:pt>
                <c:pt idx="4">
                  <c:v>473.82574462890625</c:v>
                </c:pt>
                <c:pt idx="5">
                  <c:v>439.40045166015625</c:v>
                </c:pt>
                <c:pt idx="6">
                  <c:v>408.05044555664063</c:v>
                </c:pt>
                <c:pt idx="7">
                  <c:v>391.45501708984375</c:v>
                </c:pt>
                <c:pt idx="8">
                  <c:v>383.87088012695313</c:v>
                </c:pt>
                <c:pt idx="9">
                  <c:v>372.96109008789063</c:v>
                </c:pt>
                <c:pt idx="10">
                  <c:v>363.07769775390625</c:v>
                </c:pt>
                <c:pt idx="11">
                  <c:v>341.8428955078125</c:v>
                </c:pt>
                <c:pt idx="12">
                  <c:v>312.9871826171875</c:v>
                </c:pt>
                <c:pt idx="13">
                  <c:v>293.70489501953125</c:v>
                </c:pt>
                <c:pt idx="14">
                  <c:v>274.15762329101563</c:v>
                </c:pt>
                <c:pt idx="15">
                  <c:v>260.47793579101563</c:v>
                </c:pt>
                <c:pt idx="16">
                  <c:v>241.76571655273438</c:v>
                </c:pt>
                <c:pt idx="17">
                  <c:v>230.48847961425781</c:v>
                </c:pt>
                <c:pt idx="18">
                  <c:v>216.14549255371094</c:v>
                </c:pt>
                <c:pt idx="19">
                  <c:v>202.38755798339844</c:v>
                </c:pt>
                <c:pt idx="20">
                  <c:v>188.69245910644531</c:v>
                </c:pt>
                <c:pt idx="21">
                  <c:v>173.93515014648438</c:v>
                </c:pt>
                <c:pt idx="22">
                  <c:v>159.62165832519531</c:v>
                </c:pt>
                <c:pt idx="23">
                  <c:v>145.8685302734375</c:v>
                </c:pt>
                <c:pt idx="24">
                  <c:v>129.32783508300781</c:v>
                </c:pt>
                <c:pt idx="25">
                  <c:v>117.341064453125</c:v>
                </c:pt>
                <c:pt idx="26">
                  <c:v>107.02046966552734</c:v>
                </c:pt>
                <c:pt idx="27">
                  <c:v>98.603172302246094</c:v>
                </c:pt>
                <c:pt idx="28">
                  <c:v>92.504486083984375</c:v>
                </c:pt>
                <c:pt idx="29">
                  <c:v>87.226417541503906</c:v>
                </c:pt>
                <c:pt idx="30">
                  <c:v>80.894332885742188</c:v>
                </c:pt>
                <c:pt idx="31">
                  <c:v>70.963226318359375</c:v>
                </c:pt>
                <c:pt idx="32">
                  <c:v>61.686031341552734</c:v>
                </c:pt>
                <c:pt idx="33">
                  <c:v>51.452655792236328</c:v>
                </c:pt>
                <c:pt idx="34">
                  <c:v>38.123935699462891</c:v>
                </c:pt>
                <c:pt idx="35">
                  <c:v>27.618074417114258</c:v>
                </c:pt>
                <c:pt idx="36">
                  <c:v>17.739381790161133</c:v>
                </c:pt>
                <c:pt idx="37">
                  <c:v>9.3863544464111328</c:v>
                </c:pt>
                <c:pt idx="38">
                  <c:v>3.9235854148864746</c:v>
                </c:pt>
                <c:pt idx="39">
                  <c:v>0.9340674877166748</c:v>
                </c:pt>
                <c:pt idx="40">
                  <c:v>-0.83834141492843628</c:v>
                </c:pt>
                <c:pt idx="41">
                  <c:v>-1.5303997993469238</c:v>
                </c:pt>
                <c:pt idx="42">
                  <c:v>-2.0440905094146729</c:v>
                </c:pt>
                <c:pt idx="43">
                  <c:v>-3.137667179107666</c:v>
                </c:pt>
                <c:pt idx="44">
                  <c:v>-4.8394575119018555</c:v>
                </c:pt>
                <c:pt idx="45">
                  <c:v>-8.1861953735351563</c:v>
                </c:pt>
                <c:pt idx="46">
                  <c:v>-11.780509948730469</c:v>
                </c:pt>
                <c:pt idx="47">
                  <c:v>-17.231582641601563</c:v>
                </c:pt>
                <c:pt idx="48">
                  <c:v>-22.174280166625977</c:v>
                </c:pt>
                <c:pt idx="49">
                  <c:v>-28.698287963867188</c:v>
                </c:pt>
                <c:pt idx="50">
                  <c:v>-35.365390777587891</c:v>
                </c:pt>
                <c:pt idx="51">
                  <c:v>-40.884063720703125</c:v>
                </c:pt>
                <c:pt idx="52">
                  <c:v>-46.742923736572266</c:v>
                </c:pt>
                <c:pt idx="53">
                  <c:v>-54.653087615966797</c:v>
                </c:pt>
                <c:pt idx="54">
                  <c:v>-61.821857452392578</c:v>
                </c:pt>
                <c:pt idx="55">
                  <c:v>-70.498039245605469</c:v>
                </c:pt>
                <c:pt idx="56">
                  <c:v>-77.880500793457031</c:v>
                </c:pt>
                <c:pt idx="57">
                  <c:v>-87.753471374511719</c:v>
                </c:pt>
                <c:pt idx="58">
                  <c:v>-96.754302978515625</c:v>
                </c:pt>
                <c:pt idx="59">
                  <c:v>-106.34340667724609</c:v>
                </c:pt>
                <c:pt idx="60">
                  <c:v>-119.24916839599609</c:v>
                </c:pt>
                <c:pt idx="61">
                  <c:v>-129.70994567871094</c:v>
                </c:pt>
                <c:pt idx="62">
                  <c:v>-145.30009460449219</c:v>
                </c:pt>
                <c:pt idx="63">
                  <c:v>-155.63320922851563</c:v>
                </c:pt>
                <c:pt idx="64">
                  <c:v>-167.32624816894531</c:v>
                </c:pt>
                <c:pt idx="65">
                  <c:v>-176.80738830566406</c:v>
                </c:pt>
                <c:pt idx="66">
                  <c:v>-187.2010498046875</c:v>
                </c:pt>
                <c:pt idx="67">
                  <c:v>-195.06072998046875</c:v>
                </c:pt>
                <c:pt idx="68">
                  <c:v>-202.27113342285156</c:v>
                </c:pt>
                <c:pt idx="69">
                  <c:v>-209.33406066894531</c:v>
                </c:pt>
                <c:pt idx="70">
                  <c:v>-218.71452331542969</c:v>
                </c:pt>
                <c:pt idx="71">
                  <c:v>-226.84056091308594</c:v>
                </c:pt>
                <c:pt idx="72">
                  <c:v>-235.21920776367188</c:v>
                </c:pt>
                <c:pt idx="73">
                  <c:v>-243.7181396484375</c:v>
                </c:pt>
                <c:pt idx="74">
                  <c:v>-251.87588500976563</c:v>
                </c:pt>
                <c:pt idx="75">
                  <c:v>-259.26968383789063</c:v>
                </c:pt>
                <c:pt idx="76">
                  <c:v>-265.67062377929688</c:v>
                </c:pt>
                <c:pt idx="77">
                  <c:v>-271.0218505859375</c:v>
                </c:pt>
                <c:pt idx="78">
                  <c:v>-274.62228393554688</c:v>
                </c:pt>
                <c:pt idx="79">
                  <c:v>-278.99423217773438</c:v>
                </c:pt>
                <c:pt idx="80">
                  <c:v>-283.22772216796875</c:v>
                </c:pt>
                <c:pt idx="81">
                  <c:v>-286.32211303710938</c:v>
                </c:pt>
                <c:pt idx="82">
                  <c:v>-290.14022827148438</c:v>
                </c:pt>
                <c:pt idx="83">
                  <c:v>-292.76980590820313</c:v>
                </c:pt>
                <c:pt idx="84">
                  <c:v>-295.9783935546875</c:v>
                </c:pt>
                <c:pt idx="85">
                  <c:v>-298.96636962890625</c:v>
                </c:pt>
                <c:pt idx="86">
                  <c:v>-300.726806640625</c:v>
                </c:pt>
                <c:pt idx="87">
                  <c:v>-302.38861083984375</c:v>
                </c:pt>
                <c:pt idx="88">
                  <c:v>-303.24761962890625</c:v>
                </c:pt>
                <c:pt idx="89">
                  <c:v>-304.0467529296875</c:v>
                </c:pt>
                <c:pt idx="90">
                  <c:v>-304.671875</c:v>
                </c:pt>
                <c:pt idx="91">
                  <c:v>-305.20724487304688</c:v>
                </c:pt>
                <c:pt idx="92">
                  <c:v>-306.33505249023438</c:v>
                </c:pt>
                <c:pt idx="93">
                  <c:v>-307.57061767578125</c:v>
                </c:pt>
                <c:pt idx="94">
                  <c:v>-309.55178833007813</c:v>
                </c:pt>
                <c:pt idx="95">
                  <c:v>-311.39883422851563</c:v>
                </c:pt>
                <c:pt idx="96">
                  <c:v>-314.39175415039063</c:v>
                </c:pt>
                <c:pt idx="97">
                  <c:v>-317.6971435546875</c:v>
                </c:pt>
                <c:pt idx="98">
                  <c:v>-320.115966796875</c:v>
                </c:pt>
                <c:pt idx="99">
                  <c:v>-322.98532104492188</c:v>
                </c:pt>
                <c:pt idx="100">
                  <c:v>-324.63079833984375</c:v>
                </c:pt>
                <c:pt idx="101">
                  <c:v>-325.40634155273438</c:v>
                </c:pt>
                <c:pt idx="102">
                  <c:v>-325.40634155273438</c:v>
                </c:pt>
                <c:pt idx="103">
                  <c:v>-325.40634155273438</c:v>
                </c:pt>
                <c:pt idx="104">
                  <c:v>-325.40634155273438</c:v>
                </c:pt>
                <c:pt idx="105">
                  <c:v>-325.40631103515625</c:v>
                </c:pt>
                <c:pt idx="106">
                  <c:v>-325.4063720703125</c:v>
                </c:pt>
                <c:pt idx="107">
                  <c:v>-325.4063720703125</c:v>
                </c:pt>
                <c:pt idx="108">
                  <c:v>-325.4063720703125</c:v>
                </c:pt>
                <c:pt idx="109">
                  <c:v>-325.4063720703125</c:v>
                </c:pt>
                <c:pt idx="110">
                  <c:v>-325.40640258789063</c:v>
                </c:pt>
                <c:pt idx="111">
                  <c:v>-325.4063720703125</c:v>
                </c:pt>
                <c:pt idx="112">
                  <c:v>-325.4063720703125</c:v>
                </c:pt>
                <c:pt idx="113">
                  <c:v>-325.4063720703125</c:v>
                </c:pt>
                <c:pt idx="114">
                  <c:v>-325.4063720703125</c:v>
                </c:pt>
                <c:pt idx="115">
                  <c:v>-325.4063720703125</c:v>
                </c:pt>
                <c:pt idx="116">
                  <c:v>-325.40634155273438</c:v>
                </c:pt>
                <c:pt idx="117">
                  <c:v>-325.40634155273438</c:v>
                </c:pt>
                <c:pt idx="118">
                  <c:v>-325.40634155273438</c:v>
                </c:pt>
                <c:pt idx="119">
                  <c:v>-325.4063720703125</c:v>
                </c:pt>
                <c:pt idx="120">
                  <c:v>-325.4063720703125</c:v>
                </c:pt>
                <c:pt idx="121">
                  <c:v>-325.4063720703125</c:v>
                </c:pt>
                <c:pt idx="122">
                  <c:v>-325.4063720703125</c:v>
                </c:pt>
                <c:pt idx="123">
                  <c:v>-325.4063720703125</c:v>
                </c:pt>
                <c:pt idx="124">
                  <c:v>-325.40634155273438</c:v>
                </c:pt>
                <c:pt idx="125">
                  <c:v>-325.40634155273438</c:v>
                </c:pt>
                <c:pt idx="126">
                  <c:v>-325.40634155273438</c:v>
                </c:pt>
                <c:pt idx="127">
                  <c:v>-325.40631103515625</c:v>
                </c:pt>
                <c:pt idx="128">
                  <c:v>-325.40631103515625</c:v>
                </c:pt>
                <c:pt idx="129">
                  <c:v>-325.40631103515625</c:v>
                </c:pt>
                <c:pt idx="130">
                  <c:v>-325.40631103515625</c:v>
                </c:pt>
                <c:pt idx="131">
                  <c:v>-325.40631103515625</c:v>
                </c:pt>
                <c:pt idx="132">
                  <c:v>-325.40628051757813</c:v>
                </c:pt>
                <c:pt idx="133">
                  <c:v>-325.40631103515625</c:v>
                </c:pt>
                <c:pt idx="134">
                  <c:v>-325.40634155273438</c:v>
                </c:pt>
                <c:pt idx="135">
                  <c:v>-325.40634155273438</c:v>
                </c:pt>
                <c:pt idx="136">
                  <c:v>-325.4063720703125</c:v>
                </c:pt>
                <c:pt idx="137">
                  <c:v>-325.4063720703125</c:v>
                </c:pt>
                <c:pt idx="138">
                  <c:v>-325.4063720703125</c:v>
                </c:pt>
                <c:pt idx="139">
                  <c:v>-325.4063720703125</c:v>
                </c:pt>
                <c:pt idx="140">
                  <c:v>-325.40640258789063</c:v>
                </c:pt>
                <c:pt idx="141">
                  <c:v>-325.40640258789063</c:v>
                </c:pt>
                <c:pt idx="142">
                  <c:v>-325.40640258789063</c:v>
                </c:pt>
                <c:pt idx="143">
                  <c:v>-325.40640258789063</c:v>
                </c:pt>
                <c:pt idx="144">
                  <c:v>-325.40640258789063</c:v>
                </c:pt>
                <c:pt idx="145">
                  <c:v>-325.40640258789063</c:v>
                </c:pt>
                <c:pt idx="146">
                  <c:v>-325.40646362304688</c:v>
                </c:pt>
                <c:pt idx="147">
                  <c:v>-325.40652465820313</c:v>
                </c:pt>
                <c:pt idx="148">
                  <c:v>-325.40652465820313</c:v>
                </c:pt>
                <c:pt idx="149">
                  <c:v>-325.406494140625</c:v>
                </c:pt>
                <c:pt idx="150">
                  <c:v>-325.40646362304688</c:v>
                </c:pt>
                <c:pt idx="151">
                  <c:v>-325.40646362304688</c:v>
                </c:pt>
                <c:pt idx="152">
                  <c:v>-325.406494140625</c:v>
                </c:pt>
                <c:pt idx="153">
                  <c:v>-325.40646362304688</c:v>
                </c:pt>
                <c:pt idx="154">
                  <c:v>-325.40640258789063</c:v>
                </c:pt>
                <c:pt idx="155">
                  <c:v>-325.40640258789063</c:v>
                </c:pt>
                <c:pt idx="156">
                  <c:v>-325.40640258789063</c:v>
                </c:pt>
                <c:pt idx="157">
                  <c:v>-325.40643310546875</c:v>
                </c:pt>
                <c:pt idx="158">
                  <c:v>-325.40643310546875</c:v>
                </c:pt>
                <c:pt idx="159">
                  <c:v>-325.40646362304688</c:v>
                </c:pt>
                <c:pt idx="160">
                  <c:v>-325.40646362304688</c:v>
                </c:pt>
                <c:pt idx="161">
                  <c:v>-325.40643310546875</c:v>
                </c:pt>
                <c:pt idx="162">
                  <c:v>-325.40643310546875</c:v>
                </c:pt>
                <c:pt idx="163">
                  <c:v>-325.40646362304688</c:v>
                </c:pt>
                <c:pt idx="164">
                  <c:v>-325.40646362304688</c:v>
                </c:pt>
                <c:pt idx="165">
                  <c:v>-325.40646362304688</c:v>
                </c:pt>
                <c:pt idx="166">
                  <c:v>-325.40643310546875</c:v>
                </c:pt>
                <c:pt idx="167">
                  <c:v>-325.40646362304688</c:v>
                </c:pt>
                <c:pt idx="168">
                  <c:v>-325.40646362304688</c:v>
                </c:pt>
                <c:pt idx="169">
                  <c:v>-325.40646362304688</c:v>
                </c:pt>
                <c:pt idx="170">
                  <c:v>-325.40646362304688</c:v>
                </c:pt>
                <c:pt idx="171">
                  <c:v>-325.406494140625</c:v>
                </c:pt>
                <c:pt idx="172">
                  <c:v>-325.40646362304688</c:v>
                </c:pt>
                <c:pt idx="173">
                  <c:v>-325.40646362304688</c:v>
                </c:pt>
                <c:pt idx="174">
                  <c:v>-325.40646362304688</c:v>
                </c:pt>
                <c:pt idx="175">
                  <c:v>-325.40646362304688</c:v>
                </c:pt>
                <c:pt idx="176">
                  <c:v>-325.40646362304688</c:v>
                </c:pt>
                <c:pt idx="177">
                  <c:v>-325.40646362304688</c:v>
                </c:pt>
                <c:pt idx="178">
                  <c:v>-325.40643310546875</c:v>
                </c:pt>
                <c:pt idx="179">
                  <c:v>-325.40643310546875</c:v>
                </c:pt>
                <c:pt idx="180">
                  <c:v>-325.40643310546875</c:v>
                </c:pt>
                <c:pt idx="181">
                  <c:v>-325.40646362304688</c:v>
                </c:pt>
                <c:pt idx="182">
                  <c:v>-325.40643310546875</c:v>
                </c:pt>
                <c:pt idx="183">
                  <c:v>-325.40646362304688</c:v>
                </c:pt>
                <c:pt idx="184">
                  <c:v>-325.40643310546875</c:v>
                </c:pt>
                <c:pt idx="185">
                  <c:v>-325.40643310546875</c:v>
                </c:pt>
                <c:pt idx="186">
                  <c:v>-325.40643310546875</c:v>
                </c:pt>
                <c:pt idx="187">
                  <c:v>-325.40646362304688</c:v>
                </c:pt>
                <c:pt idx="188">
                  <c:v>-325.40643310546875</c:v>
                </c:pt>
                <c:pt idx="189">
                  <c:v>-325.40643310546875</c:v>
                </c:pt>
                <c:pt idx="190">
                  <c:v>-325.40640258789063</c:v>
                </c:pt>
                <c:pt idx="191">
                  <c:v>-325.4063720703125</c:v>
                </c:pt>
                <c:pt idx="192">
                  <c:v>-325.4063720703125</c:v>
                </c:pt>
                <c:pt idx="193">
                  <c:v>-325.4063720703125</c:v>
                </c:pt>
                <c:pt idx="194">
                  <c:v>-325.4063720703125</c:v>
                </c:pt>
                <c:pt idx="195">
                  <c:v>-325.4063720703125</c:v>
                </c:pt>
                <c:pt idx="196">
                  <c:v>-325.4063720703125</c:v>
                </c:pt>
                <c:pt idx="197">
                  <c:v>-325.4063720703125</c:v>
                </c:pt>
                <c:pt idx="198">
                  <c:v>-325.4063720703125</c:v>
                </c:pt>
                <c:pt idx="199">
                  <c:v>-325.4063720703125</c:v>
                </c:pt>
                <c:pt idx="200">
                  <c:v>-325.4063720703125</c:v>
                </c:pt>
              </c:numCache>
            </c:numRef>
          </c:yVal>
          <c:smooth val="0"/>
          <c:extLst>
            <c:ext xmlns:c16="http://schemas.microsoft.com/office/drawing/2014/chart" uri="{C3380CC4-5D6E-409C-BE32-E72D297353CC}">
              <c16:uniqueId val="{00000004-933E-4998-95FD-1DF04E352709}"/>
            </c:ext>
          </c:extLst>
        </c:ser>
        <c:dLbls>
          <c:showLegendKey val="0"/>
          <c:showVal val="0"/>
          <c:showCatName val="0"/>
          <c:showSerName val="0"/>
          <c:showPercent val="0"/>
          <c:showBubbleSize val="0"/>
        </c:dLbls>
        <c:axId val="492294912"/>
        <c:axId val="492296832"/>
      </c:scatterChart>
      <c:valAx>
        <c:axId val="492294912"/>
        <c:scaling>
          <c:orientation val="minMax"/>
        </c:scaling>
        <c:delete val="0"/>
        <c:axPos val="b"/>
        <c:majorGridlines>
          <c:spPr>
            <a:ln w="9525" cap="flat" cmpd="sng" algn="ctr">
              <a:solidFill>
                <a:schemeClr val="tx1">
                  <a:lumMod val="15000"/>
                  <a:lumOff val="85000"/>
                </a:schemeClr>
              </a:solidFill>
              <a:round/>
            </a:ln>
            <a:effectLst/>
          </c:spPr>
        </c:majorGridlines>
        <c:title>
          <c:tx>
            <c:rich>
              <a:bodyPr/>
              <a:lstStyle/>
              <a:p>
                <a:pPr>
                  <a:defRPr/>
                </a:pPr>
                <a:r>
                  <a:rPr lang="en-US"/>
                  <a:t>time (ms)</a:t>
                </a:r>
              </a:p>
            </c:rich>
          </c:tx>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2296832"/>
        <c:crosses val="autoZero"/>
        <c:crossBetween val="midCat"/>
      </c:valAx>
      <c:valAx>
        <c:axId val="492296832"/>
        <c:scaling>
          <c:orientation val="minMax"/>
        </c:scaling>
        <c:delete val="0"/>
        <c:axPos val="l"/>
        <c:majorGridlines>
          <c:spPr>
            <a:ln w="9525" cap="flat" cmpd="sng" algn="ctr">
              <a:solidFill>
                <a:schemeClr val="tx1">
                  <a:lumMod val="15000"/>
                  <a:lumOff val="85000"/>
                </a:schemeClr>
              </a:solidFill>
              <a:round/>
            </a:ln>
            <a:effectLst/>
          </c:spPr>
        </c:majorGridlines>
        <c:title>
          <c:tx>
            <c:rich>
              <a:bodyPr/>
              <a:lstStyle/>
              <a:p>
                <a:pPr>
                  <a:defRPr/>
                </a:pPr>
                <a:r>
                  <a:rPr lang="en-US"/>
                  <a:t>Velocity (m/s)</a:t>
                </a:r>
              </a:p>
            </c:rich>
          </c:tx>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2294912"/>
        <c:crosses val="autoZero"/>
        <c:crossBetween val="midCat"/>
      </c:valAx>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chart>
  <c:txPr>
    <a:bodyPr/>
    <a:lstStyle/>
    <a:p>
      <a:pPr>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Velocity</a:t>
            </a:r>
            <a:r>
              <a:rPr lang="en-US" baseline="0"/>
              <a:t> against time</a:t>
            </a:r>
            <a:endParaRPr lang="en-US"/>
          </a:p>
        </c:rich>
      </c:tx>
      <c:layout>
        <c:manualLayout>
          <c:xMode val="edge"/>
          <c:yMode val="edge"/>
          <c:x val="0.40210915014933479"/>
          <c:y val="3.2751091703056769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1"/>
          <c:order val="0"/>
          <c:tx>
            <c:strRef>
              <c:f>Sheet1!$C$2</c:f>
              <c:strCache>
                <c:ptCount val="1"/>
                <c:pt idx="0">
                  <c:v>v(m/s)-1mm</c:v>
                </c:pt>
              </c:strCache>
            </c:strRef>
          </c:tx>
          <c:spPr>
            <a:ln w="19050" cap="rnd">
              <a:solidFill>
                <a:schemeClr val="accent2"/>
              </a:solidFill>
              <a:round/>
            </a:ln>
            <a:effectLst/>
          </c:spPr>
          <c:marker>
            <c:symbol val="none"/>
          </c:marker>
          <c:xVal>
            <c:numRef>
              <c:f>Sheet1!$A$3:$A$203</c:f>
              <c:numCache>
                <c:formatCode>General</c:formatCode>
                <c:ptCount val="201"/>
                <c:pt idx="0">
                  <c:v>0</c:v>
                </c:pt>
                <c:pt idx="1">
                  <c:v>1.3262520078569651E-3</c:v>
                </c:pt>
                <c:pt idx="2">
                  <c:v>2.3209408391267061E-3</c:v>
                </c:pt>
                <c:pt idx="3">
                  <c:v>3.3156296703964472E-3</c:v>
                </c:pt>
                <c:pt idx="4">
                  <c:v>4.0450682863593102E-3</c:v>
                </c:pt>
                <c:pt idx="5">
                  <c:v>5.4723122157156467E-3</c:v>
                </c:pt>
                <c:pt idx="6">
                  <c:v>6.4236680045723915E-3</c:v>
                </c:pt>
                <c:pt idx="7">
                  <c:v>7.3750000447034836E-3</c:v>
                </c:pt>
                <c:pt idx="8">
                  <c:v>8.3263237029314041E-3</c:v>
                </c:pt>
                <c:pt idx="9">
                  <c:v>9.2776445671916008E-3</c:v>
                </c:pt>
                <c:pt idx="10">
                  <c:v>1.0228964500129223E-2</c:v>
                </c:pt>
                <c:pt idx="11">
                  <c:v>1.118028350174427E-2</c:v>
                </c:pt>
                <c:pt idx="12">
                  <c:v>1.2131601572036743E-2</c:v>
                </c:pt>
                <c:pt idx="13">
                  <c:v>1.3082919642329216E-2</c:v>
                </c:pt>
                <c:pt idx="14">
                  <c:v>1.4034236781299114E-2</c:v>
                </c:pt>
                <c:pt idx="15">
                  <c:v>1.546120923012495E-2</c:v>
                </c:pt>
                <c:pt idx="16">
                  <c:v>1.641252264380455E-2</c:v>
                </c:pt>
                <c:pt idx="17">
                  <c:v>1.7363835126161575E-2</c:v>
                </c:pt>
                <c:pt idx="18">
                  <c:v>1.83151476085186E-2</c:v>
                </c:pt>
                <c:pt idx="19">
                  <c:v>1.9266404211521149E-2</c:v>
                </c:pt>
                <c:pt idx="20">
                  <c:v>2.0217396318912506E-2</c:v>
                </c:pt>
                <c:pt idx="21">
                  <c:v>2.1168388426303864E-2</c:v>
                </c:pt>
                <c:pt idx="22">
                  <c:v>2.2119572386145592E-2</c:v>
                </c:pt>
                <c:pt idx="23">
                  <c:v>2.3070797324180603E-2</c:v>
                </c:pt>
                <c:pt idx="24">
                  <c:v>2.4021998047828674E-2</c:v>
                </c:pt>
                <c:pt idx="25">
                  <c:v>2.5448879227042198E-2</c:v>
                </c:pt>
                <c:pt idx="26">
                  <c:v>2.6400193572044373E-2</c:v>
                </c:pt>
                <c:pt idx="27">
                  <c:v>2.7351507917046547E-2</c:v>
                </c:pt>
                <c:pt idx="28">
                  <c:v>2.8302822262048721E-2</c:v>
                </c:pt>
                <c:pt idx="29">
                  <c:v>2.9254134744405746E-2</c:v>
                </c:pt>
                <c:pt idx="30">
                  <c:v>3.0205447226762772E-2</c:v>
                </c:pt>
                <c:pt idx="31">
                  <c:v>3.1156759709119797E-2</c:v>
                </c:pt>
                <c:pt idx="32">
                  <c:v>3.2108072191476822E-2</c:v>
                </c:pt>
                <c:pt idx="33">
                  <c:v>3.3059384673833847E-2</c:v>
                </c:pt>
                <c:pt idx="34">
                  <c:v>3.4010697156190872E-2</c:v>
                </c:pt>
                <c:pt idx="35">
                  <c:v>3.543766587972641E-2</c:v>
                </c:pt>
                <c:pt idx="36">
                  <c:v>3.6388978362083435E-2</c:v>
                </c:pt>
                <c:pt idx="37">
                  <c:v>3.734029084444046E-2</c:v>
                </c:pt>
                <c:pt idx="38">
                  <c:v>3.8291599601507187E-2</c:v>
                </c:pt>
                <c:pt idx="39">
                  <c:v>3.9242889732122421E-2</c:v>
                </c:pt>
                <c:pt idx="40">
                  <c:v>4.0194164961576462E-2</c:v>
                </c:pt>
                <c:pt idx="41">
                  <c:v>4.1145440191030502E-2</c:v>
                </c:pt>
                <c:pt idx="42">
                  <c:v>4.2096715420484543E-2</c:v>
                </c:pt>
                <c:pt idx="43">
                  <c:v>4.3047990649938583E-2</c:v>
                </c:pt>
                <c:pt idx="44">
                  <c:v>4.4474903494119644E-2</c:v>
                </c:pt>
                <c:pt idx="45">
                  <c:v>4.5426174998283386E-2</c:v>
                </c:pt>
                <c:pt idx="46">
                  <c:v>4.6377420425415039E-2</c:v>
                </c:pt>
                <c:pt idx="47">
                  <c:v>4.7328636050224304E-2</c:v>
                </c:pt>
                <c:pt idx="48">
                  <c:v>4.8279814422130585E-2</c:v>
                </c:pt>
                <c:pt idx="49">
                  <c:v>4.9230966717004776E-2</c:v>
                </c:pt>
                <c:pt idx="50">
                  <c:v>5.0182119011878967E-2</c:v>
                </c:pt>
                <c:pt idx="51">
                  <c:v>5.113331601023674E-2</c:v>
                </c:pt>
                <c:pt idx="52">
                  <c:v>5.2084553986787796E-2</c:v>
                </c:pt>
                <c:pt idx="53">
                  <c:v>5.3035575896501541E-2</c:v>
                </c:pt>
                <c:pt idx="54">
                  <c:v>5.446157231926918E-2</c:v>
                </c:pt>
                <c:pt idx="55">
                  <c:v>5.5412080138921738E-2</c:v>
                </c:pt>
                <c:pt idx="56">
                  <c:v>5.6362651288509369E-2</c:v>
                </c:pt>
                <c:pt idx="57">
                  <c:v>5.7313323020935059E-2</c:v>
                </c:pt>
                <c:pt idx="58">
                  <c:v>5.8264058083295822E-2</c:v>
                </c:pt>
                <c:pt idx="59">
                  <c:v>5.9214815497398376E-2</c:v>
                </c:pt>
                <c:pt idx="60">
                  <c:v>6.0165509581565857E-2</c:v>
                </c:pt>
                <c:pt idx="61">
                  <c:v>6.1116062104701996E-2</c:v>
                </c:pt>
                <c:pt idx="62">
                  <c:v>6.2066484242677689E-2</c:v>
                </c:pt>
                <c:pt idx="63">
                  <c:v>6.3016831874847412E-2</c:v>
                </c:pt>
                <c:pt idx="64">
                  <c:v>6.4442411065101624E-2</c:v>
                </c:pt>
                <c:pt idx="65">
                  <c:v>6.5392881631851196E-2</c:v>
                </c:pt>
                <c:pt idx="66">
                  <c:v>6.634337455034256E-2</c:v>
                </c:pt>
                <c:pt idx="67">
                  <c:v>6.729377806186676E-2</c:v>
                </c:pt>
                <c:pt idx="68">
                  <c:v>6.8243980407714844E-2</c:v>
                </c:pt>
                <c:pt idx="69">
                  <c:v>6.9193914532661438E-2</c:v>
                </c:pt>
                <c:pt idx="70">
                  <c:v>7.0143550634384155E-2</c:v>
                </c:pt>
                <c:pt idx="71">
                  <c:v>7.1092888712882996E-2</c:v>
                </c:pt>
                <c:pt idx="72">
                  <c:v>7.2041936218738556E-2</c:v>
                </c:pt>
                <c:pt idx="73">
                  <c:v>7.3465093970298767E-2</c:v>
                </c:pt>
                <c:pt idx="74">
                  <c:v>7.441362738609314E-2</c:v>
                </c:pt>
                <c:pt idx="75">
                  <c:v>7.536190003156662E-2</c:v>
                </c:pt>
                <c:pt idx="76">
                  <c:v>7.6309919357299805E-2</c:v>
                </c:pt>
                <c:pt idx="77">
                  <c:v>7.7257789671421051E-2</c:v>
                </c:pt>
                <c:pt idx="78">
                  <c:v>7.8205592930316925E-2</c:v>
                </c:pt>
                <c:pt idx="79">
                  <c:v>7.9153344035148621E-2</c:v>
                </c:pt>
                <c:pt idx="80">
                  <c:v>8.0101102590560913E-2</c:v>
                </c:pt>
                <c:pt idx="81">
                  <c:v>8.1049010157585144E-2</c:v>
                </c:pt>
                <c:pt idx="82">
                  <c:v>8.2471467554569244E-2</c:v>
                </c:pt>
                <c:pt idx="83">
                  <c:v>8.3420321345329285E-2</c:v>
                </c:pt>
                <c:pt idx="84">
                  <c:v>8.4369711577892303E-2</c:v>
                </c:pt>
                <c:pt idx="85">
                  <c:v>8.5319660604000092E-2</c:v>
                </c:pt>
                <c:pt idx="86">
                  <c:v>8.6270123720169067E-2</c:v>
                </c:pt>
                <c:pt idx="87">
                  <c:v>8.7220892310142517E-2</c:v>
                </c:pt>
                <c:pt idx="88">
                  <c:v>8.8171660900115967E-2</c:v>
                </c:pt>
                <c:pt idx="89">
                  <c:v>8.9122429490089417E-2</c:v>
                </c:pt>
                <c:pt idx="90">
                  <c:v>9.0073138475418091E-2</c:v>
                </c:pt>
                <c:pt idx="91">
                  <c:v>9.1023772954940796E-2</c:v>
                </c:pt>
                <c:pt idx="92">
                  <c:v>9.2449642717838287E-2</c:v>
                </c:pt>
                <c:pt idx="93">
                  <c:v>9.3400180339813232E-2</c:v>
                </c:pt>
                <c:pt idx="94">
                  <c:v>9.4350665807723999E-2</c:v>
                </c:pt>
                <c:pt idx="95">
                  <c:v>9.5301076769828796E-2</c:v>
                </c:pt>
                <c:pt idx="96">
                  <c:v>9.6251420676708221E-2</c:v>
                </c:pt>
                <c:pt idx="97">
                  <c:v>9.7201712429523468E-2</c:v>
                </c:pt>
                <c:pt idx="98">
                  <c:v>9.8151691257953644E-2</c:v>
                </c:pt>
                <c:pt idx="99">
                  <c:v>9.9101245403289795E-2</c:v>
                </c:pt>
                <c:pt idx="100">
                  <c:v>0.10005037486553192</c:v>
                </c:pt>
                <c:pt idx="101">
                  <c:v>0.10147327929735184</c:v>
                </c:pt>
                <c:pt idx="102">
                  <c:v>0.1024213507771492</c:v>
                </c:pt>
                <c:pt idx="103">
                  <c:v>0.10336904227733612</c:v>
                </c:pt>
                <c:pt idx="104">
                  <c:v>0.10431652516126633</c:v>
                </c:pt>
                <c:pt idx="105">
                  <c:v>0.10526402294635773</c:v>
                </c:pt>
                <c:pt idx="106">
                  <c:v>0.10621173679828644</c:v>
                </c:pt>
                <c:pt idx="107">
                  <c:v>0.10715983062982559</c:v>
                </c:pt>
                <c:pt idx="108">
                  <c:v>0.10810840874910355</c:v>
                </c:pt>
                <c:pt idx="109">
                  <c:v>0.10905753076076508</c:v>
                </c:pt>
                <c:pt idx="110">
                  <c:v>0.11000695079565048</c:v>
                </c:pt>
                <c:pt idx="111">
                  <c:v>0.1114310547709465</c:v>
                </c:pt>
                <c:pt idx="112">
                  <c:v>0.11238054931163788</c:v>
                </c:pt>
                <c:pt idx="113">
                  <c:v>0.11333014816045761</c:v>
                </c:pt>
                <c:pt idx="114">
                  <c:v>0.11427982151508331</c:v>
                </c:pt>
                <c:pt idx="115">
                  <c:v>0.115229532122612</c:v>
                </c:pt>
                <c:pt idx="116">
                  <c:v>0.1161792129278183</c:v>
                </c:pt>
                <c:pt idx="117">
                  <c:v>0.11712882667779922</c:v>
                </c:pt>
                <c:pt idx="118">
                  <c:v>0.11807838082313538</c:v>
                </c:pt>
                <c:pt idx="119">
                  <c:v>0.11902791261672974</c:v>
                </c:pt>
                <c:pt idx="120">
                  <c:v>0.12045218795537949</c:v>
                </c:pt>
                <c:pt idx="121">
                  <c:v>0.12140154838562012</c:v>
                </c:pt>
                <c:pt idx="122">
                  <c:v>0.12235076725482941</c:v>
                </c:pt>
                <c:pt idx="123">
                  <c:v>0.12329985201358795</c:v>
                </c:pt>
                <c:pt idx="124">
                  <c:v>0.12424878776073456</c:v>
                </c:pt>
                <c:pt idx="125">
                  <c:v>0.12519748508930206</c:v>
                </c:pt>
                <c:pt idx="126">
                  <c:v>0.12614589929580688</c:v>
                </c:pt>
                <c:pt idx="127">
                  <c:v>0.1270940750837326</c:v>
                </c:pt>
                <c:pt idx="128">
                  <c:v>0.12804216146469116</c:v>
                </c:pt>
                <c:pt idx="129">
                  <c:v>0.12946461141109467</c:v>
                </c:pt>
                <c:pt idx="130">
                  <c:v>0.1304134875535965</c:v>
                </c:pt>
                <c:pt idx="131">
                  <c:v>0.13136304914951324</c:v>
                </c:pt>
                <c:pt idx="132">
                  <c:v>0.13231296837329865</c:v>
                </c:pt>
                <c:pt idx="133">
                  <c:v>0.13326288759708405</c:v>
                </c:pt>
                <c:pt idx="134">
                  <c:v>0.13421280682086945</c:v>
                </c:pt>
                <c:pt idx="135">
                  <c:v>0.13516272604465485</c:v>
                </c:pt>
                <c:pt idx="136">
                  <c:v>0.13611264526844025</c:v>
                </c:pt>
                <c:pt idx="137">
                  <c:v>0.13706256449222565</c:v>
                </c:pt>
                <c:pt idx="138">
                  <c:v>0.13801248371601105</c:v>
                </c:pt>
                <c:pt idx="139">
                  <c:v>0.13943736255168915</c:v>
                </c:pt>
                <c:pt idx="140">
                  <c:v>0.14038722217082977</c:v>
                </c:pt>
                <c:pt idx="141">
                  <c:v>0.14133691787719727</c:v>
                </c:pt>
                <c:pt idx="142">
                  <c:v>0.14228643476963043</c:v>
                </c:pt>
                <c:pt idx="143">
                  <c:v>0.14323581755161285</c:v>
                </c:pt>
                <c:pt idx="144">
                  <c:v>0.1441851407289505</c:v>
                </c:pt>
                <c:pt idx="145">
                  <c:v>0.14513446390628815</c:v>
                </c:pt>
                <c:pt idx="146">
                  <c:v>0.14608381688594818</c:v>
                </c:pt>
                <c:pt idx="147">
                  <c:v>0.14703315496444702</c:v>
                </c:pt>
                <c:pt idx="148">
                  <c:v>0.14845651388168335</c:v>
                </c:pt>
                <c:pt idx="149">
                  <c:v>0.14940476417541504</c:v>
                </c:pt>
                <c:pt idx="150">
                  <c:v>0.1503525972366333</c:v>
                </c:pt>
                <c:pt idx="151">
                  <c:v>0.15130013227462769</c:v>
                </c:pt>
                <c:pt idx="152">
                  <c:v>0.15224748849868774</c:v>
                </c:pt>
                <c:pt idx="153">
                  <c:v>0.15319475531578064</c:v>
                </c:pt>
                <c:pt idx="154">
                  <c:v>0.15414191782474518</c:v>
                </c:pt>
                <c:pt idx="155">
                  <c:v>0.15508885681629181</c:v>
                </c:pt>
                <c:pt idx="156">
                  <c:v>0.15603557229042053</c:v>
                </c:pt>
                <c:pt idx="157">
                  <c:v>0.15745547413825989</c:v>
                </c:pt>
                <c:pt idx="158">
                  <c:v>0.15840214490890503</c:v>
                </c:pt>
                <c:pt idx="159">
                  <c:v>0.1593489795923233</c:v>
                </c:pt>
                <c:pt idx="160">
                  <c:v>0.16029605269432068</c:v>
                </c:pt>
                <c:pt idx="161">
                  <c:v>0.16124337911605835</c:v>
                </c:pt>
                <c:pt idx="162">
                  <c:v>0.16219092905521393</c:v>
                </c:pt>
                <c:pt idx="163">
                  <c:v>0.16313865780830383</c:v>
                </c:pt>
                <c:pt idx="164">
                  <c:v>0.16408652067184448</c:v>
                </c:pt>
                <c:pt idx="165">
                  <c:v>0.16503450274467468</c:v>
                </c:pt>
                <c:pt idx="166">
                  <c:v>0.1664566695690155</c:v>
                </c:pt>
                <c:pt idx="167">
                  <c:v>0.16740471124649048</c:v>
                </c:pt>
                <c:pt idx="168">
                  <c:v>0.16835267841815948</c:v>
                </c:pt>
                <c:pt idx="169">
                  <c:v>0.1693006306886673</c:v>
                </c:pt>
                <c:pt idx="170">
                  <c:v>0.17024862766265869</c:v>
                </c:pt>
                <c:pt idx="171">
                  <c:v>0.17119671404361725</c:v>
                </c:pt>
                <c:pt idx="172">
                  <c:v>0.172144815325737</c:v>
                </c:pt>
                <c:pt idx="173">
                  <c:v>0.17309285700321198</c:v>
                </c:pt>
                <c:pt idx="174">
                  <c:v>0.17404073476791382</c:v>
                </c:pt>
                <c:pt idx="175">
                  <c:v>0.17546214163303375</c:v>
                </c:pt>
                <c:pt idx="176">
                  <c:v>0.1764095276594162</c:v>
                </c:pt>
                <c:pt idx="177">
                  <c:v>0.17735683917999268</c:v>
                </c:pt>
                <c:pt idx="178">
                  <c:v>0.17830409109592438</c:v>
                </c:pt>
                <c:pt idx="179">
                  <c:v>0.17925123870372772</c:v>
                </c:pt>
                <c:pt idx="180">
                  <c:v>0.18019820749759674</c:v>
                </c:pt>
                <c:pt idx="181">
                  <c:v>0.18114487826824188</c:v>
                </c:pt>
                <c:pt idx="182">
                  <c:v>0.18209123611450195</c:v>
                </c:pt>
                <c:pt idx="183">
                  <c:v>0.18303731083869934</c:v>
                </c:pt>
                <c:pt idx="184">
                  <c:v>0.18445615470409393</c:v>
                </c:pt>
                <c:pt idx="185">
                  <c:v>0.18540196120738983</c:v>
                </c:pt>
                <c:pt idx="186">
                  <c:v>0.18634772300720215</c:v>
                </c:pt>
                <c:pt idx="187">
                  <c:v>0.18729342520236969</c:v>
                </c:pt>
                <c:pt idx="188">
                  <c:v>0.18823908269405365</c:v>
                </c:pt>
                <c:pt idx="189">
                  <c:v>0.18918474018573761</c:v>
                </c:pt>
                <c:pt idx="190">
                  <c:v>0.19013044238090515</c:v>
                </c:pt>
                <c:pt idx="191">
                  <c:v>0.19107617437839508</c:v>
                </c:pt>
                <c:pt idx="192">
                  <c:v>0.19202190637588501</c:v>
                </c:pt>
                <c:pt idx="193">
                  <c:v>0.19344036281108856</c:v>
                </c:pt>
                <c:pt idx="194">
                  <c:v>0.194385826587677</c:v>
                </c:pt>
                <c:pt idx="195">
                  <c:v>0.19533117115497589</c:v>
                </c:pt>
                <c:pt idx="196">
                  <c:v>0.19627334177494049</c:v>
                </c:pt>
                <c:pt idx="197">
                  <c:v>0.19721131026744843</c:v>
                </c:pt>
                <c:pt idx="198">
                  <c:v>0.19814507663249969</c:v>
                </c:pt>
                <c:pt idx="199">
                  <c:v>0.1990746408700943</c:v>
                </c:pt>
                <c:pt idx="200">
                  <c:v>0.20000000298023224</c:v>
                </c:pt>
              </c:numCache>
            </c:numRef>
          </c:xVal>
          <c:yVal>
            <c:numRef>
              <c:f>Sheet1!$C$3:$C$203</c:f>
              <c:numCache>
                <c:formatCode>General</c:formatCode>
                <c:ptCount val="201"/>
                <c:pt idx="0">
                  <c:v>800</c:v>
                </c:pt>
                <c:pt idx="1">
                  <c:v>799.24951171875</c:v>
                </c:pt>
                <c:pt idx="2">
                  <c:v>799.00384521484375</c:v>
                </c:pt>
                <c:pt idx="3">
                  <c:v>798.597412109375</c:v>
                </c:pt>
                <c:pt idx="4">
                  <c:v>797.8482666015625</c:v>
                </c:pt>
                <c:pt idx="5">
                  <c:v>796.1551513671875</c:v>
                </c:pt>
                <c:pt idx="6">
                  <c:v>795.29302978515625</c:v>
                </c:pt>
                <c:pt idx="7">
                  <c:v>794.66424560546875</c:v>
                </c:pt>
                <c:pt idx="8">
                  <c:v>793.919677734375</c:v>
                </c:pt>
                <c:pt idx="9">
                  <c:v>793.2720947265625</c:v>
                </c:pt>
                <c:pt idx="10">
                  <c:v>792.45294189453125</c:v>
                </c:pt>
                <c:pt idx="11">
                  <c:v>791.83905029296875</c:v>
                </c:pt>
                <c:pt idx="12">
                  <c:v>791.29083251953125</c:v>
                </c:pt>
                <c:pt idx="13">
                  <c:v>790.62115478515625</c:v>
                </c:pt>
                <c:pt idx="14">
                  <c:v>790.15350341796875</c:v>
                </c:pt>
                <c:pt idx="15">
                  <c:v>789.255615234375</c:v>
                </c:pt>
                <c:pt idx="16">
                  <c:v>788.82843017578125</c:v>
                </c:pt>
                <c:pt idx="17">
                  <c:v>788.50201416015625</c:v>
                </c:pt>
                <c:pt idx="18">
                  <c:v>788.20770263671875</c:v>
                </c:pt>
                <c:pt idx="19">
                  <c:v>787.8427734375</c:v>
                </c:pt>
                <c:pt idx="20">
                  <c:v>787.62213134765625</c:v>
                </c:pt>
                <c:pt idx="21">
                  <c:v>787.5162353515625</c:v>
                </c:pt>
                <c:pt idx="22">
                  <c:v>787.37384033203125</c:v>
                </c:pt>
                <c:pt idx="23">
                  <c:v>787.288818359375</c:v>
                </c:pt>
                <c:pt idx="24">
                  <c:v>787.220458984375</c:v>
                </c:pt>
                <c:pt idx="25">
                  <c:v>787.2034912109375</c:v>
                </c:pt>
                <c:pt idx="26">
                  <c:v>787.143798828125</c:v>
                </c:pt>
                <c:pt idx="27">
                  <c:v>787.10308837890625</c:v>
                </c:pt>
                <c:pt idx="28">
                  <c:v>787.013671875</c:v>
                </c:pt>
                <c:pt idx="29">
                  <c:v>786.94769287109375</c:v>
                </c:pt>
                <c:pt idx="30">
                  <c:v>786.88360595703125</c:v>
                </c:pt>
                <c:pt idx="31">
                  <c:v>786.79058837890625</c:v>
                </c:pt>
                <c:pt idx="32">
                  <c:v>786.69195556640625</c:v>
                </c:pt>
                <c:pt idx="33">
                  <c:v>786.47509765625</c:v>
                </c:pt>
                <c:pt idx="34">
                  <c:v>786.31597900390625</c:v>
                </c:pt>
                <c:pt idx="35">
                  <c:v>786.074951171875</c:v>
                </c:pt>
                <c:pt idx="36">
                  <c:v>785.9122314453125</c:v>
                </c:pt>
                <c:pt idx="37">
                  <c:v>785.733154296875</c:v>
                </c:pt>
                <c:pt idx="38">
                  <c:v>785.525390625</c:v>
                </c:pt>
                <c:pt idx="39">
                  <c:v>785.287109375</c:v>
                </c:pt>
                <c:pt idx="40">
                  <c:v>785.0272216796875</c:v>
                </c:pt>
                <c:pt idx="41">
                  <c:v>784.77935791015625</c:v>
                </c:pt>
                <c:pt idx="42">
                  <c:v>784.5997314453125</c:v>
                </c:pt>
                <c:pt idx="43">
                  <c:v>784.4351806640625</c:v>
                </c:pt>
                <c:pt idx="44">
                  <c:v>784.3056640625</c:v>
                </c:pt>
                <c:pt idx="45">
                  <c:v>784.2994384765625</c:v>
                </c:pt>
                <c:pt idx="46">
                  <c:v>784.29937744140625</c:v>
                </c:pt>
                <c:pt idx="47">
                  <c:v>784.29931640625</c:v>
                </c:pt>
                <c:pt idx="48">
                  <c:v>784.29937744140625</c:v>
                </c:pt>
                <c:pt idx="49">
                  <c:v>784.29937744140625</c:v>
                </c:pt>
                <c:pt idx="50">
                  <c:v>784.29937744140625</c:v>
                </c:pt>
                <c:pt idx="51">
                  <c:v>784.29937744140625</c:v>
                </c:pt>
                <c:pt idx="52">
                  <c:v>784.29937744140625</c:v>
                </c:pt>
                <c:pt idx="53">
                  <c:v>784.29937744140625</c:v>
                </c:pt>
                <c:pt idx="54">
                  <c:v>784.29937744140625</c:v>
                </c:pt>
                <c:pt idx="55">
                  <c:v>784.29937744140625</c:v>
                </c:pt>
                <c:pt idx="56">
                  <c:v>784.29937744140625</c:v>
                </c:pt>
                <c:pt idx="57">
                  <c:v>784.2994384765625</c:v>
                </c:pt>
                <c:pt idx="58">
                  <c:v>784.29949951171875</c:v>
                </c:pt>
                <c:pt idx="59">
                  <c:v>784.29949951171875</c:v>
                </c:pt>
                <c:pt idx="60">
                  <c:v>784.29949951171875</c:v>
                </c:pt>
                <c:pt idx="61">
                  <c:v>784.29949951171875</c:v>
                </c:pt>
                <c:pt idx="62">
                  <c:v>784.299560546875</c:v>
                </c:pt>
                <c:pt idx="63">
                  <c:v>784.299560546875</c:v>
                </c:pt>
                <c:pt idx="64">
                  <c:v>784.29949951171875</c:v>
                </c:pt>
                <c:pt idx="65">
                  <c:v>784.2994384765625</c:v>
                </c:pt>
                <c:pt idx="66">
                  <c:v>784.29937744140625</c:v>
                </c:pt>
                <c:pt idx="67">
                  <c:v>784.2994384765625</c:v>
                </c:pt>
                <c:pt idx="68">
                  <c:v>784.29937744140625</c:v>
                </c:pt>
                <c:pt idx="69">
                  <c:v>784.29937744140625</c:v>
                </c:pt>
                <c:pt idx="70">
                  <c:v>784.29949951171875</c:v>
                </c:pt>
                <c:pt idx="71">
                  <c:v>784.299560546875</c:v>
                </c:pt>
                <c:pt idx="72">
                  <c:v>784.29949951171875</c:v>
                </c:pt>
                <c:pt idx="73">
                  <c:v>784.299560546875</c:v>
                </c:pt>
                <c:pt idx="74">
                  <c:v>784.2996826171875</c:v>
                </c:pt>
                <c:pt idx="75">
                  <c:v>784.2996826171875</c:v>
                </c:pt>
                <c:pt idx="76">
                  <c:v>784.29974365234375</c:v>
                </c:pt>
                <c:pt idx="77">
                  <c:v>784.29974365234375</c:v>
                </c:pt>
                <c:pt idx="78">
                  <c:v>784.29974365234375</c:v>
                </c:pt>
                <c:pt idx="79">
                  <c:v>784.29974365234375</c:v>
                </c:pt>
                <c:pt idx="80">
                  <c:v>784.2996826171875</c:v>
                </c:pt>
                <c:pt idx="81">
                  <c:v>784.29974365234375</c:v>
                </c:pt>
                <c:pt idx="82">
                  <c:v>784.2996826171875</c:v>
                </c:pt>
                <c:pt idx="83">
                  <c:v>784.29962158203125</c:v>
                </c:pt>
                <c:pt idx="84">
                  <c:v>784.299560546875</c:v>
                </c:pt>
                <c:pt idx="85">
                  <c:v>784.29962158203125</c:v>
                </c:pt>
                <c:pt idx="86">
                  <c:v>784.29962158203125</c:v>
                </c:pt>
                <c:pt idx="87">
                  <c:v>784.29962158203125</c:v>
                </c:pt>
                <c:pt idx="88">
                  <c:v>784.29962158203125</c:v>
                </c:pt>
                <c:pt idx="89">
                  <c:v>784.29962158203125</c:v>
                </c:pt>
                <c:pt idx="90">
                  <c:v>784.2996826171875</c:v>
                </c:pt>
                <c:pt idx="91">
                  <c:v>784.2996826171875</c:v>
                </c:pt>
                <c:pt idx="92">
                  <c:v>784.29974365234375</c:v>
                </c:pt>
                <c:pt idx="93">
                  <c:v>784.2996826171875</c:v>
                </c:pt>
                <c:pt idx="94">
                  <c:v>784.29974365234375</c:v>
                </c:pt>
                <c:pt idx="95">
                  <c:v>784.29974365234375</c:v>
                </c:pt>
                <c:pt idx="96">
                  <c:v>784.29974365234375</c:v>
                </c:pt>
                <c:pt idx="97">
                  <c:v>784.2998046875</c:v>
                </c:pt>
                <c:pt idx="98">
                  <c:v>784.29986572265625</c:v>
                </c:pt>
                <c:pt idx="99">
                  <c:v>784.29986572265625</c:v>
                </c:pt>
                <c:pt idx="100">
                  <c:v>784.29986572265625</c:v>
                </c:pt>
                <c:pt idx="101">
                  <c:v>784.2998046875</c:v>
                </c:pt>
                <c:pt idx="102">
                  <c:v>784.2998046875</c:v>
                </c:pt>
                <c:pt idx="103">
                  <c:v>784.29986572265625</c:v>
                </c:pt>
                <c:pt idx="104">
                  <c:v>784.29986572265625</c:v>
                </c:pt>
                <c:pt idx="105">
                  <c:v>784.2999267578125</c:v>
                </c:pt>
                <c:pt idx="106">
                  <c:v>784.29998779296875</c:v>
                </c:pt>
                <c:pt idx="107">
                  <c:v>784.29998779296875</c:v>
                </c:pt>
                <c:pt idx="108">
                  <c:v>784.300048828125</c:v>
                </c:pt>
                <c:pt idx="109">
                  <c:v>784.30010986328125</c:v>
                </c:pt>
                <c:pt idx="110">
                  <c:v>784.30010986328125</c:v>
                </c:pt>
                <c:pt idx="111">
                  <c:v>784.30010986328125</c:v>
                </c:pt>
                <c:pt idx="112">
                  <c:v>784.30010986328125</c:v>
                </c:pt>
                <c:pt idx="113">
                  <c:v>784.30023193359375</c:v>
                </c:pt>
                <c:pt idx="114">
                  <c:v>784.30023193359375</c:v>
                </c:pt>
                <c:pt idx="115">
                  <c:v>784.30023193359375</c:v>
                </c:pt>
                <c:pt idx="116">
                  <c:v>784.30023193359375</c:v>
                </c:pt>
                <c:pt idx="117">
                  <c:v>784.30029296875</c:v>
                </c:pt>
                <c:pt idx="118">
                  <c:v>784.30023193359375</c:v>
                </c:pt>
                <c:pt idx="119">
                  <c:v>784.30035400390625</c:v>
                </c:pt>
                <c:pt idx="120">
                  <c:v>784.30023193359375</c:v>
                </c:pt>
                <c:pt idx="121">
                  <c:v>784.3001708984375</c:v>
                </c:pt>
                <c:pt idx="122">
                  <c:v>784.30010986328125</c:v>
                </c:pt>
                <c:pt idx="123">
                  <c:v>784.300048828125</c:v>
                </c:pt>
                <c:pt idx="124">
                  <c:v>784.300048828125</c:v>
                </c:pt>
                <c:pt idx="125">
                  <c:v>784.300048828125</c:v>
                </c:pt>
                <c:pt idx="126">
                  <c:v>784.300048828125</c:v>
                </c:pt>
                <c:pt idx="127">
                  <c:v>784.29998779296875</c:v>
                </c:pt>
                <c:pt idx="128">
                  <c:v>784.29998779296875</c:v>
                </c:pt>
                <c:pt idx="129">
                  <c:v>784.300048828125</c:v>
                </c:pt>
                <c:pt idx="130">
                  <c:v>784.300048828125</c:v>
                </c:pt>
                <c:pt idx="131">
                  <c:v>784.30010986328125</c:v>
                </c:pt>
                <c:pt idx="132">
                  <c:v>784.30023193359375</c:v>
                </c:pt>
                <c:pt idx="133">
                  <c:v>784.30035400390625</c:v>
                </c:pt>
                <c:pt idx="134">
                  <c:v>784.30047607421875</c:v>
                </c:pt>
                <c:pt idx="135">
                  <c:v>784.30059814453125</c:v>
                </c:pt>
                <c:pt idx="136">
                  <c:v>784.30072021484375</c:v>
                </c:pt>
                <c:pt idx="137">
                  <c:v>784.30084228515625</c:v>
                </c:pt>
                <c:pt idx="138">
                  <c:v>784.30084228515625</c:v>
                </c:pt>
                <c:pt idx="139">
                  <c:v>784.30084228515625</c:v>
                </c:pt>
                <c:pt idx="140">
                  <c:v>784.30084228515625</c:v>
                </c:pt>
                <c:pt idx="141">
                  <c:v>784.30084228515625</c:v>
                </c:pt>
                <c:pt idx="142">
                  <c:v>784.30078125</c:v>
                </c:pt>
                <c:pt idx="143">
                  <c:v>784.30078125</c:v>
                </c:pt>
                <c:pt idx="144">
                  <c:v>784.30078125</c:v>
                </c:pt>
                <c:pt idx="145">
                  <c:v>784.30078125</c:v>
                </c:pt>
                <c:pt idx="146">
                  <c:v>784.30084228515625</c:v>
                </c:pt>
                <c:pt idx="147">
                  <c:v>784.30078125</c:v>
                </c:pt>
                <c:pt idx="148">
                  <c:v>784.30084228515625</c:v>
                </c:pt>
                <c:pt idx="149">
                  <c:v>784.3009033203125</c:v>
                </c:pt>
                <c:pt idx="150">
                  <c:v>784.30078125</c:v>
                </c:pt>
                <c:pt idx="151">
                  <c:v>784.30078125</c:v>
                </c:pt>
                <c:pt idx="152">
                  <c:v>784.30084228515625</c:v>
                </c:pt>
                <c:pt idx="153">
                  <c:v>784.30078125</c:v>
                </c:pt>
                <c:pt idx="154">
                  <c:v>784.30072021484375</c:v>
                </c:pt>
                <c:pt idx="155">
                  <c:v>784.30078125</c:v>
                </c:pt>
                <c:pt idx="156">
                  <c:v>784.30072021484375</c:v>
                </c:pt>
                <c:pt idx="157">
                  <c:v>784.3006591796875</c:v>
                </c:pt>
                <c:pt idx="158">
                  <c:v>784.30072021484375</c:v>
                </c:pt>
                <c:pt idx="159">
                  <c:v>784.30078125</c:v>
                </c:pt>
                <c:pt idx="160">
                  <c:v>784.30078125</c:v>
                </c:pt>
                <c:pt idx="161">
                  <c:v>784.30084228515625</c:v>
                </c:pt>
                <c:pt idx="162">
                  <c:v>784.30096435546875</c:v>
                </c:pt>
                <c:pt idx="163">
                  <c:v>784.30096435546875</c:v>
                </c:pt>
                <c:pt idx="164">
                  <c:v>784.30096435546875</c:v>
                </c:pt>
                <c:pt idx="165">
                  <c:v>784.30096435546875</c:v>
                </c:pt>
                <c:pt idx="166">
                  <c:v>784.30084228515625</c:v>
                </c:pt>
                <c:pt idx="167">
                  <c:v>784.3009033203125</c:v>
                </c:pt>
                <c:pt idx="168">
                  <c:v>784.30084228515625</c:v>
                </c:pt>
                <c:pt idx="169">
                  <c:v>784.3009033203125</c:v>
                </c:pt>
                <c:pt idx="170">
                  <c:v>784.30084228515625</c:v>
                </c:pt>
                <c:pt idx="171">
                  <c:v>784.30078125</c:v>
                </c:pt>
                <c:pt idx="172">
                  <c:v>784.30078125</c:v>
                </c:pt>
                <c:pt idx="173">
                  <c:v>784.30072021484375</c:v>
                </c:pt>
                <c:pt idx="174">
                  <c:v>784.30078125</c:v>
                </c:pt>
                <c:pt idx="175">
                  <c:v>784.30084228515625</c:v>
                </c:pt>
                <c:pt idx="176">
                  <c:v>784.3009033203125</c:v>
                </c:pt>
                <c:pt idx="177">
                  <c:v>784.3009033203125</c:v>
                </c:pt>
                <c:pt idx="178">
                  <c:v>784.3009033203125</c:v>
                </c:pt>
                <c:pt idx="179">
                  <c:v>784.3009033203125</c:v>
                </c:pt>
                <c:pt idx="180">
                  <c:v>784.30084228515625</c:v>
                </c:pt>
                <c:pt idx="181">
                  <c:v>784.30078125</c:v>
                </c:pt>
                <c:pt idx="182">
                  <c:v>784.30072021484375</c:v>
                </c:pt>
                <c:pt idx="183">
                  <c:v>784.3006591796875</c:v>
                </c:pt>
                <c:pt idx="184">
                  <c:v>784.30072021484375</c:v>
                </c:pt>
                <c:pt idx="185">
                  <c:v>784.30078125</c:v>
                </c:pt>
                <c:pt idx="186">
                  <c:v>784.30078125</c:v>
                </c:pt>
                <c:pt idx="187">
                  <c:v>784.30072021484375</c:v>
                </c:pt>
                <c:pt idx="188">
                  <c:v>784.3006591796875</c:v>
                </c:pt>
                <c:pt idx="189">
                  <c:v>784.30059814453125</c:v>
                </c:pt>
                <c:pt idx="190">
                  <c:v>784.3006591796875</c:v>
                </c:pt>
                <c:pt idx="191">
                  <c:v>784.30072021484375</c:v>
                </c:pt>
                <c:pt idx="192">
                  <c:v>784.30084228515625</c:v>
                </c:pt>
                <c:pt idx="193">
                  <c:v>784.30084228515625</c:v>
                </c:pt>
                <c:pt idx="194">
                  <c:v>784.3009033203125</c:v>
                </c:pt>
                <c:pt idx="195">
                  <c:v>784.3009033203125</c:v>
                </c:pt>
                <c:pt idx="196">
                  <c:v>784.30096435546875</c:v>
                </c:pt>
                <c:pt idx="197">
                  <c:v>784.30096435546875</c:v>
                </c:pt>
                <c:pt idx="198">
                  <c:v>784.3009033203125</c:v>
                </c:pt>
                <c:pt idx="199">
                  <c:v>784.30084228515625</c:v>
                </c:pt>
                <c:pt idx="200">
                  <c:v>784.3009033203125</c:v>
                </c:pt>
              </c:numCache>
            </c:numRef>
          </c:yVal>
          <c:smooth val="1"/>
          <c:extLst>
            <c:ext xmlns:c16="http://schemas.microsoft.com/office/drawing/2014/chart" uri="{C3380CC4-5D6E-409C-BE32-E72D297353CC}">
              <c16:uniqueId val="{00000000-D0E4-41EE-AA03-0CCDD819F21D}"/>
            </c:ext>
          </c:extLst>
        </c:ser>
        <c:ser>
          <c:idx val="2"/>
          <c:order val="1"/>
          <c:tx>
            <c:strRef>
              <c:f>Sheet1!$I$2</c:f>
              <c:strCache>
                <c:ptCount val="1"/>
                <c:pt idx="0">
                  <c:v>v(m/s)-3mm</c:v>
                </c:pt>
              </c:strCache>
            </c:strRef>
          </c:tx>
          <c:spPr>
            <a:ln w="19050" cap="rnd">
              <a:solidFill>
                <a:schemeClr val="accent1"/>
              </a:solidFill>
              <a:round/>
            </a:ln>
            <a:effectLst/>
          </c:spPr>
          <c:marker>
            <c:symbol val="none"/>
          </c:marker>
          <c:xVal>
            <c:numRef>
              <c:f>Sheet1!$G$3:$G$203</c:f>
              <c:numCache>
                <c:formatCode>General</c:formatCode>
                <c:ptCount val="201"/>
                <c:pt idx="0">
                  <c:v>0</c:v>
                </c:pt>
                <c:pt idx="1">
                  <c:v>1.3262518914416432E-3</c:v>
                </c:pt>
                <c:pt idx="2">
                  <c:v>2.3209408391267061E-3</c:v>
                </c:pt>
                <c:pt idx="3">
                  <c:v>3.3156296703964472E-3</c:v>
                </c:pt>
                <c:pt idx="4">
                  <c:v>4.3103182688355446E-3</c:v>
                </c:pt>
                <c:pt idx="5">
                  <c:v>5.3050071001052856E-3</c:v>
                </c:pt>
                <c:pt idx="6">
                  <c:v>6.2996959313750267E-3</c:v>
                </c:pt>
                <c:pt idx="7">
                  <c:v>7.2943847626447678E-3</c:v>
                </c:pt>
                <c:pt idx="8">
                  <c:v>8.2890735939145088E-3</c:v>
                </c:pt>
                <c:pt idx="9">
                  <c:v>9.2837624251842499E-3</c:v>
                </c:pt>
                <c:pt idx="10">
                  <c:v>1.0278451256453991E-2</c:v>
                </c:pt>
                <c:pt idx="11">
                  <c:v>1.1273140087723732E-2</c:v>
                </c:pt>
                <c:pt idx="12">
                  <c:v>1.2267828918993473E-2</c:v>
                </c:pt>
                <c:pt idx="13">
                  <c:v>1.3262517750263214E-2</c:v>
                </c:pt>
                <c:pt idx="14">
                  <c:v>1.4257206581532955E-2</c:v>
                </c:pt>
                <c:pt idx="15">
                  <c:v>1.5251895412802696E-2</c:v>
                </c:pt>
                <c:pt idx="16">
                  <c:v>1.6246508806943893E-2</c:v>
                </c:pt>
                <c:pt idx="17">
                  <c:v>1.7240919172763824E-2</c:v>
                </c:pt>
                <c:pt idx="18">
                  <c:v>1.8235247582197189E-2</c:v>
                </c:pt>
                <c:pt idx="19">
                  <c:v>1.9229784607887268E-2</c:v>
                </c:pt>
                <c:pt idx="20">
                  <c:v>2.0224476233124733E-2</c:v>
                </c:pt>
                <c:pt idx="21">
                  <c:v>2.1219167858362198E-2</c:v>
                </c:pt>
                <c:pt idx="22">
                  <c:v>2.2213853895664215E-2</c:v>
                </c:pt>
                <c:pt idx="23">
                  <c:v>2.3208539932966232E-2</c:v>
                </c:pt>
                <c:pt idx="24">
                  <c:v>2.4203227832913399E-2</c:v>
                </c:pt>
                <c:pt idx="25">
                  <c:v>2.5197913870215416E-2</c:v>
                </c:pt>
                <c:pt idx="26">
                  <c:v>2.6192599907517433E-2</c:v>
                </c:pt>
                <c:pt idx="27">
                  <c:v>2.718728594481945E-2</c:v>
                </c:pt>
                <c:pt idx="28">
                  <c:v>2.8181975707411766E-2</c:v>
                </c:pt>
                <c:pt idx="29">
                  <c:v>2.9176667332649231E-2</c:v>
                </c:pt>
                <c:pt idx="30">
                  <c:v>3.0171355232596397E-2</c:v>
                </c:pt>
                <c:pt idx="31">
                  <c:v>3.1166046857833862E-2</c:v>
                </c:pt>
                <c:pt idx="32">
                  <c:v>3.216073289513588E-2</c:v>
                </c:pt>
                <c:pt idx="33">
                  <c:v>3.3155240118503571E-2</c:v>
                </c:pt>
                <c:pt idx="34">
                  <c:v>3.4149464219808578E-2</c:v>
                </c:pt>
                <c:pt idx="35">
                  <c:v>3.5143636167049408E-2</c:v>
                </c:pt>
                <c:pt idx="36">
                  <c:v>3.6137949675321579E-2</c:v>
                </c:pt>
                <c:pt idx="37">
                  <c:v>3.7132319062948227E-2</c:v>
                </c:pt>
                <c:pt idx="38">
                  <c:v>3.8126543164253235E-2</c:v>
                </c:pt>
                <c:pt idx="39">
                  <c:v>3.9120536297559738E-2</c:v>
                </c:pt>
                <c:pt idx="40">
                  <c:v>4.0114298462867737E-2</c:v>
                </c:pt>
                <c:pt idx="41">
                  <c:v>4.1107881814241409E-2</c:v>
                </c:pt>
                <c:pt idx="42">
                  <c:v>4.21014204621315E-2</c:v>
                </c:pt>
                <c:pt idx="43">
                  <c:v>4.309501126408577E-2</c:v>
                </c:pt>
                <c:pt idx="44">
                  <c:v>4.4088706374168396E-2</c:v>
                </c:pt>
                <c:pt idx="45">
                  <c:v>4.508257657289505E-2</c:v>
                </c:pt>
                <c:pt idx="46">
                  <c:v>4.6076606959104538E-2</c:v>
                </c:pt>
                <c:pt idx="47">
                  <c:v>4.7070685774087906E-2</c:v>
                </c:pt>
                <c:pt idx="48">
                  <c:v>4.8064816743135452E-2</c:v>
                </c:pt>
                <c:pt idx="49">
                  <c:v>4.9059160053730011E-2</c:v>
                </c:pt>
                <c:pt idx="50">
                  <c:v>5.0053782761096954E-2</c:v>
                </c:pt>
                <c:pt idx="51">
                  <c:v>5.1048565655946732E-2</c:v>
                </c:pt>
                <c:pt idx="52">
                  <c:v>5.2043471485376358E-2</c:v>
                </c:pt>
                <c:pt idx="53">
                  <c:v>5.303853377699852E-2</c:v>
                </c:pt>
                <c:pt idx="54">
                  <c:v>5.4033387452363968E-2</c:v>
                </c:pt>
                <c:pt idx="55">
                  <c:v>5.5027961730957031E-2</c:v>
                </c:pt>
                <c:pt idx="56">
                  <c:v>5.6022327393293381E-2</c:v>
                </c:pt>
                <c:pt idx="57">
                  <c:v>5.7016614824533463E-2</c:v>
                </c:pt>
                <c:pt idx="58">
                  <c:v>5.8010932058095932E-2</c:v>
                </c:pt>
                <c:pt idx="59">
                  <c:v>5.9005305171012878E-2</c:v>
                </c:pt>
                <c:pt idx="60">
                  <c:v>6.033116951584816E-2</c:v>
                </c:pt>
                <c:pt idx="61">
                  <c:v>6.1325568705797195E-2</c:v>
                </c:pt>
                <c:pt idx="62">
                  <c:v>6.2320008873939514E-2</c:v>
                </c:pt>
                <c:pt idx="63">
                  <c:v>6.3314534723758698E-2</c:v>
                </c:pt>
                <c:pt idx="64">
                  <c:v>6.4309172332286835E-2</c:v>
                </c:pt>
                <c:pt idx="65">
                  <c:v>6.5303884446620941E-2</c:v>
                </c:pt>
                <c:pt idx="66">
                  <c:v>6.6298581659793854E-2</c:v>
                </c:pt>
                <c:pt idx="67">
                  <c:v>6.7293167114257813E-2</c:v>
                </c:pt>
                <c:pt idx="68">
                  <c:v>6.828761100769043E-2</c:v>
                </c:pt>
                <c:pt idx="69">
                  <c:v>6.9281823933124542E-2</c:v>
                </c:pt>
                <c:pt idx="70">
                  <c:v>7.0275761187076569E-2</c:v>
                </c:pt>
                <c:pt idx="71">
                  <c:v>7.1269474923610687E-2</c:v>
                </c:pt>
                <c:pt idx="72">
                  <c:v>7.2262942790985107E-2</c:v>
                </c:pt>
                <c:pt idx="73">
                  <c:v>7.3256075382232666E-2</c:v>
                </c:pt>
                <c:pt idx="74">
                  <c:v>7.42487832903862E-2</c:v>
                </c:pt>
                <c:pt idx="75">
                  <c:v>7.5241073966026306E-2</c:v>
                </c:pt>
                <c:pt idx="76">
                  <c:v>7.6233074069023132E-2</c:v>
                </c:pt>
                <c:pt idx="77">
                  <c:v>7.7224962413311005E-2</c:v>
                </c:pt>
                <c:pt idx="78">
                  <c:v>7.8216895461082458E-2</c:v>
                </c:pt>
                <c:pt idx="79">
                  <c:v>7.9208984971046448E-2</c:v>
                </c:pt>
                <c:pt idx="80">
                  <c:v>8.0201283097267151E-2</c:v>
                </c:pt>
                <c:pt idx="81">
                  <c:v>8.1193879246711731E-2</c:v>
                </c:pt>
                <c:pt idx="82">
                  <c:v>8.218684047460556E-2</c:v>
                </c:pt>
                <c:pt idx="83">
                  <c:v>8.3180181682109833E-2</c:v>
                </c:pt>
                <c:pt idx="84">
                  <c:v>8.4173873066902161E-2</c:v>
                </c:pt>
                <c:pt idx="85">
                  <c:v>8.5167877376079559E-2</c:v>
                </c:pt>
                <c:pt idx="86">
                  <c:v>8.6162172257900238E-2</c:v>
                </c:pt>
                <c:pt idx="87">
                  <c:v>8.7156705558300018E-2</c:v>
                </c:pt>
                <c:pt idx="88">
                  <c:v>8.8151417672634125E-2</c:v>
                </c:pt>
                <c:pt idx="89">
                  <c:v>8.9146316051483154E-2</c:v>
                </c:pt>
                <c:pt idx="90">
                  <c:v>9.0141415596008301E-2</c:v>
                </c:pt>
                <c:pt idx="91">
                  <c:v>9.1136671602725983E-2</c:v>
                </c:pt>
                <c:pt idx="92">
                  <c:v>9.2132017016410828E-2</c:v>
                </c:pt>
                <c:pt idx="93">
                  <c:v>9.3127429485321045E-2</c:v>
                </c:pt>
                <c:pt idx="94">
                  <c:v>9.4122916460037231E-2</c:v>
                </c:pt>
                <c:pt idx="95">
                  <c:v>9.5118448138237E-2</c:v>
                </c:pt>
                <c:pt idx="96">
                  <c:v>9.6113912761211395E-2</c:v>
                </c:pt>
                <c:pt idx="97">
                  <c:v>9.7109287977218628E-2</c:v>
                </c:pt>
                <c:pt idx="98">
                  <c:v>9.8104588687419891E-2</c:v>
                </c:pt>
                <c:pt idx="99">
                  <c:v>9.9099650979042053E-2</c:v>
                </c:pt>
                <c:pt idx="100">
                  <c:v>0.10009434819221497</c:v>
                </c:pt>
                <c:pt idx="101">
                  <c:v>0.10108869522809982</c:v>
                </c:pt>
                <c:pt idx="102">
                  <c:v>0.10208263248205185</c:v>
                </c:pt>
                <c:pt idx="103">
                  <c:v>0.10307609289884567</c:v>
                </c:pt>
                <c:pt idx="104">
                  <c:v>0.10406901687383652</c:v>
                </c:pt>
                <c:pt idx="105">
                  <c:v>0.10506132990121841</c:v>
                </c:pt>
                <c:pt idx="106">
                  <c:v>0.10605301707983017</c:v>
                </c:pt>
                <c:pt idx="107">
                  <c:v>0.10704421252012253</c:v>
                </c:pt>
                <c:pt idx="108">
                  <c:v>0.10803514719009399</c:v>
                </c:pt>
                <c:pt idx="109">
                  <c:v>0.10902610421180725</c:v>
                </c:pt>
                <c:pt idx="110">
                  <c:v>0.11001728475093842</c:v>
                </c:pt>
                <c:pt idx="111">
                  <c:v>0.11100876331329346</c:v>
                </c:pt>
                <c:pt idx="112">
                  <c:v>0.11200043559074402</c:v>
                </c:pt>
                <c:pt idx="113">
                  <c:v>0.11332271248102188</c:v>
                </c:pt>
                <c:pt idx="114">
                  <c:v>0.11431433260440826</c:v>
                </c:pt>
                <c:pt idx="115">
                  <c:v>0.11530584841966629</c:v>
                </c:pt>
                <c:pt idx="116">
                  <c:v>0.11629724502563477</c:v>
                </c:pt>
                <c:pt idx="117">
                  <c:v>0.11728852242231369</c:v>
                </c:pt>
                <c:pt idx="118">
                  <c:v>0.11827962100505829</c:v>
                </c:pt>
                <c:pt idx="119">
                  <c:v>0.1192704439163208</c:v>
                </c:pt>
                <c:pt idx="120">
                  <c:v>0.12026087939739227</c:v>
                </c:pt>
                <c:pt idx="121">
                  <c:v>0.12125090509653091</c:v>
                </c:pt>
                <c:pt idx="122">
                  <c:v>0.12224063277244568</c:v>
                </c:pt>
                <c:pt idx="123">
                  <c:v>0.12323024868965149</c:v>
                </c:pt>
                <c:pt idx="124">
                  <c:v>0.12421993911266327</c:v>
                </c:pt>
                <c:pt idx="125">
                  <c:v>0.12520985305309296</c:v>
                </c:pt>
                <c:pt idx="126">
                  <c:v>0.12620006501674652</c:v>
                </c:pt>
                <c:pt idx="127">
                  <c:v>0.12719061970710754</c:v>
                </c:pt>
                <c:pt idx="128">
                  <c:v>0.12818147242069244</c:v>
                </c:pt>
                <c:pt idx="129">
                  <c:v>0.12917254865169525</c:v>
                </c:pt>
                <c:pt idx="130">
                  <c:v>0.13016369938850403</c:v>
                </c:pt>
                <c:pt idx="131">
                  <c:v>0.13115487992763519</c:v>
                </c:pt>
                <c:pt idx="132">
                  <c:v>0.13214610517024994</c:v>
                </c:pt>
                <c:pt idx="133">
                  <c:v>0.13313741981983185</c:v>
                </c:pt>
                <c:pt idx="134">
                  <c:v>0.13412880897521973</c:v>
                </c:pt>
                <c:pt idx="135">
                  <c:v>0.13512018322944641</c:v>
                </c:pt>
                <c:pt idx="136">
                  <c:v>0.13611140847206116</c:v>
                </c:pt>
                <c:pt idx="137">
                  <c:v>0.1371023952960968</c:v>
                </c:pt>
                <c:pt idx="138">
                  <c:v>0.13809315860271454</c:v>
                </c:pt>
                <c:pt idx="139">
                  <c:v>0.13908380270004272</c:v>
                </c:pt>
                <c:pt idx="140">
                  <c:v>0.14007452130317688</c:v>
                </c:pt>
                <c:pt idx="141">
                  <c:v>0.14106547832489014</c:v>
                </c:pt>
                <c:pt idx="142">
                  <c:v>0.14205677807331085</c:v>
                </c:pt>
                <c:pt idx="143">
                  <c:v>0.14304845035076141</c:v>
                </c:pt>
                <c:pt idx="144">
                  <c:v>0.14404048025608063</c:v>
                </c:pt>
                <c:pt idx="145">
                  <c:v>0.14503279328346252</c:v>
                </c:pt>
                <c:pt idx="146">
                  <c:v>0.14602528512477875</c:v>
                </c:pt>
                <c:pt idx="147">
                  <c:v>0.14701783657073975</c:v>
                </c:pt>
                <c:pt idx="148">
                  <c:v>0.14801031351089478</c:v>
                </c:pt>
                <c:pt idx="149">
                  <c:v>0.14900262653827667</c:v>
                </c:pt>
                <c:pt idx="150">
                  <c:v>0.15032528340816498</c:v>
                </c:pt>
                <c:pt idx="151">
                  <c:v>0.15131691098213196</c:v>
                </c:pt>
                <c:pt idx="152">
                  <c:v>0.15230822563171387</c:v>
                </c:pt>
                <c:pt idx="153">
                  <c:v>0.15329922735691071</c:v>
                </c:pt>
                <c:pt idx="154">
                  <c:v>0.15428988635540009</c:v>
                </c:pt>
                <c:pt idx="155">
                  <c:v>0.15528026223182678</c:v>
                </c:pt>
                <c:pt idx="156">
                  <c:v>0.15627053380012512</c:v>
                </c:pt>
                <c:pt idx="157">
                  <c:v>0.15726090967655182</c:v>
                </c:pt>
                <c:pt idx="158">
                  <c:v>0.1582515686750412</c:v>
                </c:pt>
                <c:pt idx="159">
                  <c:v>0.15924258530139923</c:v>
                </c:pt>
                <c:pt idx="160">
                  <c:v>0.16023384034633636</c:v>
                </c:pt>
                <c:pt idx="161">
                  <c:v>0.16122519969940186</c:v>
                </c:pt>
                <c:pt idx="162">
                  <c:v>0.16221654415130615</c:v>
                </c:pt>
                <c:pt idx="163">
                  <c:v>0.16320782899856567</c:v>
                </c:pt>
                <c:pt idx="164">
                  <c:v>0.16419905424118042</c:v>
                </c:pt>
                <c:pt idx="165">
                  <c:v>0.16519026458263397</c:v>
                </c:pt>
                <c:pt idx="166">
                  <c:v>0.16618147492408752</c:v>
                </c:pt>
                <c:pt idx="167">
                  <c:v>0.16717270016670227</c:v>
                </c:pt>
                <c:pt idx="168">
                  <c:v>0.1681639701128006</c:v>
                </c:pt>
                <c:pt idx="169">
                  <c:v>0.1691553145647049</c:v>
                </c:pt>
                <c:pt idx="170">
                  <c:v>0.17014673352241516</c:v>
                </c:pt>
                <c:pt idx="171">
                  <c:v>0.1711382120847702</c:v>
                </c:pt>
                <c:pt idx="172">
                  <c:v>0.17212967574596405</c:v>
                </c:pt>
                <c:pt idx="173">
                  <c:v>0.17312102019786835</c:v>
                </c:pt>
                <c:pt idx="174">
                  <c:v>0.17411215603351593</c:v>
                </c:pt>
                <c:pt idx="175">
                  <c:v>0.1751030832529068</c:v>
                </c:pt>
                <c:pt idx="176">
                  <c:v>0.17609386146068573</c:v>
                </c:pt>
                <c:pt idx="177">
                  <c:v>0.17708462476730347</c:v>
                </c:pt>
                <c:pt idx="178">
                  <c:v>0.17807547748088837</c:v>
                </c:pt>
                <c:pt idx="179">
                  <c:v>0.1790664941072464</c:v>
                </c:pt>
                <c:pt idx="180">
                  <c:v>0.18005768954753876</c:v>
                </c:pt>
                <c:pt idx="181">
                  <c:v>0.18104897439479828</c:v>
                </c:pt>
                <c:pt idx="182">
                  <c:v>0.18204027414321899</c:v>
                </c:pt>
                <c:pt idx="183">
                  <c:v>0.18303149938583374</c:v>
                </c:pt>
                <c:pt idx="184">
                  <c:v>0.18402256071567535</c:v>
                </c:pt>
                <c:pt idx="185">
                  <c:v>0.18501342833042145</c:v>
                </c:pt>
                <c:pt idx="186">
                  <c:v>0.18600410223007202</c:v>
                </c:pt>
                <c:pt idx="187">
                  <c:v>0.18732479214668274</c:v>
                </c:pt>
                <c:pt idx="188">
                  <c:v>0.18831521272659302</c:v>
                </c:pt>
                <c:pt idx="189">
                  <c:v>0.1893056184053421</c:v>
                </c:pt>
                <c:pt idx="190">
                  <c:v>0.19029608368873596</c:v>
                </c:pt>
                <c:pt idx="191">
                  <c:v>0.19128666818141937</c:v>
                </c:pt>
                <c:pt idx="192">
                  <c:v>0.19227734208106995</c:v>
                </c:pt>
                <c:pt idx="193">
                  <c:v>0.19326809048652649</c:v>
                </c:pt>
                <c:pt idx="194">
                  <c:v>0.19425885379314423</c:v>
                </c:pt>
                <c:pt idx="195">
                  <c:v>0.19524957239627838</c:v>
                </c:pt>
                <c:pt idx="196">
                  <c:v>0.19624020159244537</c:v>
                </c:pt>
                <c:pt idx="197">
                  <c:v>0.19722703099250793</c:v>
                </c:pt>
                <c:pt idx="198">
                  <c:v>0.19818443059921265</c:v>
                </c:pt>
                <c:pt idx="199">
                  <c:v>0.19910874962806702</c:v>
                </c:pt>
                <c:pt idx="200">
                  <c:v>0.20000000298023224</c:v>
                </c:pt>
              </c:numCache>
            </c:numRef>
          </c:xVal>
          <c:yVal>
            <c:numRef>
              <c:f>Sheet1!$I$3:$I$203</c:f>
              <c:numCache>
                <c:formatCode>General</c:formatCode>
                <c:ptCount val="201"/>
                <c:pt idx="0">
                  <c:v>800</c:v>
                </c:pt>
                <c:pt idx="1">
                  <c:v>795.33526611328125</c:v>
                </c:pt>
                <c:pt idx="2">
                  <c:v>788.85882568359375</c:v>
                </c:pt>
                <c:pt idx="3">
                  <c:v>784.1998291015625</c:v>
                </c:pt>
                <c:pt idx="4">
                  <c:v>779.8975830078125</c:v>
                </c:pt>
                <c:pt idx="5">
                  <c:v>775.81451416015625</c:v>
                </c:pt>
                <c:pt idx="6">
                  <c:v>772.87896728515625</c:v>
                </c:pt>
                <c:pt idx="7">
                  <c:v>770.15460205078125</c:v>
                </c:pt>
                <c:pt idx="8">
                  <c:v>767.1279296875</c:v>
                </c:pt>
                <c:pt idx="9">
                  <c:v>764.12945556640625</c:v>
                </c:pt>
                <c:pt idx="10">
                  <c:v>762.5057373046875</c:v>
                </c:pt>
                <c:pt idx="11">
                  <c:v>761.090576171875</c:v>
                </c:pt>
                <c:pt idx="12">
                  <c:v>759.94232177734375</c:v>
                </c:pt>
                <c:pt idx="13">
                  <c:v>759.0025634765625</c:v>
                </c:pt>
                <c:pt idx="14">
                  <c:v>758.39520263671875</c:v>
                </c:pt>
                <c:pt idx="15">
                  <c:v>756.51239013671875</c:v>
                </c:pt>
                <c:pt idx="16">
                  <c:v>755.65667724609375</c:v>
                </c:pt>
                <c:pt idx="17">
                  <c:v>752.69512939453125</c:v>
                </c:pt>
                <c:pt idx="18">
                  <c:v>750.490234375</c:v>
                </c:pt>
                <c:pt idx="19">
                  <c:v>748.2587890625</c:v>
                </c:pt>
                <c:pt idx="20">
                  <c:v>746.11444091796875</c:v>
                </c:pt>
                <c:pt idx="21">
                  <c:v>745.23199462890625</c:v>
                </c:pt>
                <c:pt idx="22">
                  <c:v>744.04345703125</c:v>
                </c:pt>
                <c:pt idx="23">
                  <c:v>743.43572998046875</c:v>
                </c:pt>
                <c:pt idx="24">
                  <c:v>742.947265625</c:v>
                </c:pt>
                <c:pt idx="25">
                  <c:v>742.3695068359375</c:v>
                </c:pt>
                <c:pt idx="26">
                  <c:v>741.91290283203125</c:v>
                </c:pt>
                <c:pt idx="27">
                  <c:v>741.58087158203125</c:v>
                </c:pt>
                <c:pt idx="28">
                  <c:v>741.2083740234375</c:v>
                </c:pt>
                <c:pt idx="29">
                  <c:v>741.0130615234375</c:v>
                </c:pt>
                <c:pt idx="30">
                  <c:v>740.5887451171875</c:v>
                </c:pt>
                <c:pt idx="31">
                  <c:v>740.471923828125</c:v>
                </c:pt>
                <c:pt idx="32">
                  <c:v>740.15179443359375</c:v>
                </c:pt>
                <c:pt idx="33">
                  <c:v>739.9541015625</c:v>
                </c:pt>
                <c:pt idx="34">
                  <c:v>739.6549072265625</c:v>
                </c:pt>
                <c:pt idx="35">
                  <c:v>739.42047119140625</c:v>
                </c:pt>
                <c:pt idx="36">
                  <c:v>739.2764892578125</c:v>
                </c:pt>
                <c:pt idx="37">
                  <c:v>739.10687255859375</c:v>
                </c:pt>
                <c:pt idx="38">
                  <c:v>739.01397705078125</c:v>
                </c:pt>
                <c:pt idx="39">
                  <c:v>738.95654296875</c:v>
                </c:pt>
                <c:pt idx="40">
                  <c:v>738.88818359375</c:v>
                </c:pt>
                <c:pt idx="41">
                  <c:v>738.7984619140625</c:v>
                </c:pt>
                <c:pt idx="42">
                  <c:v>738.6771240234375</c:v>
                </c:pt>
                <c:pt idx="43">
                  <c:v>738.5238037109375</c:v>
                </c:pt>
                <c:pt idx="44">
                  <c:v>738.35235595703125</c:v>
                </c:pt>
                <c:pt idx="45">
                  <c:v>738.05731201171875</c:v>
                </c:pt>
                <c:pt idx="46">
                  <c:v>737.84716796875</c:v>
                </c:pt>
                <c:pt idx="47">
                  <c:v>737.6256103515625</c:v>
                </c:pt>
                <c:pt idx="48">
                  <c:v>737.44317626953125</c:v>
                </c:pt>
                <c:pt idx="49">
                  <c:v>737.44317626953125</c:v>
                </c:pt>
                <c:pt idx="50">
                  <c:v>737.44317626953125</c:v>
                </c:pt>
                <c:pt idx="51">
                  <c:v>737.44317626953125</c:v>
                </c:pt>
                <c:pt idx="52">
                  <c:v>737.4432373046875</c:v>
                </c:pt>
                <c:pt idx="53">
                  <c:v>737.443359375</c:v>
                </c:pt>
                <c:pt idx="54">
                  <c:v>737.443359375</c:v>
                </c:pt>
                <c:pt idx="55">
                  <c:v>737.443359375</c:v>
                </c:pt>
                <c:pt idx="56">
                  <c:v>737.443359375</c:v>
                </c:pt>
                <c:pt idx="57">
                  <c:v>737.4432373046875</c:v>
                </c:pt>
                <c:pt idx="58">
                  <c:v>737.4432373046875</c:v>
                </c:pt>
                <c:pt idx="59">
                  <c:v>737.4432373046875</c:v>
                </c:pt>
                <c:pt idx="60">
                  <c:v>737.44305419921875</c:v>
                </c:pt>
                <c:pt idx="61">
                  <c:v>737.44305419921875</c:v>
                </c:pt>
                <c:pt idx="62">
                  <c:v>737.44305419921875</c:v>
                </c:pt>
                <c:pt idx="63">
                  <c:v>737.44305419921875</c:v>
                </c:pt>
                <c:pt idx="64">
                  <c:v>737.44305419921875</c:v>
                </c:pt>
                <c:pt idx="65">
                  <c:v>737.44305419921875</c:v>
                </c:pt>
                <c:pt idx="66">
                  <c:v>737.443115234375</c:v>
                </c:pt>
                <c:pt idx="67">
                  <c:v>737.44305419921875</c:v>
                </c:pt>
                <c:pt idx="68">
                  <c:v>737.44305419921875</c:v>
                </c:pt>
                <c:pt idx="69">
                  <c:v>737.4429931640625</c:v>
                </c:pt>
                <c:pt idx="70">
                  <c:v>737.44293212890625</c:v>
                </c:pt>
                <c:pt idx="71">
                  <c:v>737.4429931640625</c:v>
                </c:pt>
                <c:pt idx="72">
                  <c:v>737.4429931640625</c:v>
                </c:pt>
                <c:pt idx="73">
                  <c:v>737.44305419921875</c:v>
                </c:pt>
                <c:pt idx="74">
                  <c:v>737.44305419921875</c:v>
                </c:pt>
                <c:pt idx="75">
                  <c:v>737.443115234375</c:v>
                </c:pt>
                <c:pt idx="76">
                  <c:v>737.44305419921875</c:v>
                </c:pt>
                <c:pt idx="77">
                  <c:v>737.44305419921875</c:v>
                </c:pt>
                <c:pt idx="78">
                  <c:v>737.443115234375</c:v>
                </c:pt>
                <c:pt idx="79">
                  <c:v>737.443115234375</c:v>
                </c:pt>
                <c:pt idx="80">
                  <c:v>737.44305419921875</c:v>
                </c:pt>
                <c:pt idx="81">
                  <c:v>737.443115234375</c:v>
                </c:pt>
                <c:pt idx="82">
                  <c:v>737.4432373046875</c:v>
                </c:pt>
                <c:pt idx="83">
                  <c:v>737.44329833984375</c:v>
                </c:pt>
                <c:pt idx="84">
                  <c:v>737.4432373046875</c:v>
                </c:pt>
                <c:pt idx="85">
                  <c:v>737.4432373046875</c:v>
                </c:pt>
                <c:pt idx="86">
                  <c:v>737.4432373046875</c:v>
                </c:pt>
                <c:pt idx="87">
                  <c:v>737.44329833984375</c:v>
                </c:pt>
                <c:pt idx="88">
                  <c:v>737.443359375</c:v>
                </c:pt>
                <c:pt idx="89">
                  <c:v>737.44329833984375</c:v>
                </c:pt>
                <c:pt idx="90">
                  <c:v>737.443359375</c:v>
                </c:pt>
                <c:pt idx="91">
                  <c:v>737.44342041015625</c:v>
                </c:pt>
                <c:pt idx="92">
                  <c:v>737.44342041015625</c:v>
                </c:pt>
                <c:pt idx="93">
                  <c:v>737.4434814453125</c:v>
                </c:pt>
                <c:pt idx="94">
                  <c:v>737.44354248046875</c:v>
                </c:pt>
                <c:pt idx="95">
                  <c:v>737.44354248046875</c:v>
                </c:pt>
                <c:pt idx="96">
                  <c:v>737.44354248046875</c:v>
                </c:pt>
                <c:pt idx="97">
                  <c:v>737.44354248046875</c:v>
                </c:pt>
                <c:pt idx="98">
                  <c:v>737.44354248046875</c:v>
                </c:pt>
                <c:pt idx="99">
                  <c:v>737.4434814453125</c:v>
                </c:pt>
                <c:pt idx="100">
                  <c:v>737.44354248046875</c:v>
                </c:pt>
                <c:pt idx="101">
                  <c:v>737.44354248046875</c:v>
                </c:pt>
                <c:pt idx="102">
                  <c:v>737.443603515625</c:v>
                </c:pt>
                <c:pt idx="103">
                  <c:v>737.4434814453125</c:v>
                </c:pt>
                <c:pt idx="104">
                  <c:v>737.443359375</c:v>
                </c:pt>
                <c:pt idx="105">
                  <c:v>737.4432373046875</c:v>
                </c:pt>
                <c:pt idx="106">
                  <c:v>737.4432373046875</c:v>
                </c:pt>
                <c:pt idx="107">
                  <c:v>737.4432373046875</c:v>
                </c:pt>
                <c:pt idx="108">
                  <c:v>737.4432373046875</c:v>
                </c:pt>
                <c:pt idx="109">
                  <c:v>737.44317626953125</c:v>
                </c:pt>
                <c:pt idx="110">
                  <c:v>737.44317626953125</c:v>
                </c:pt>
                <c:pt idx="111">
                  <c:v>737.4432373046875</c:v>
                </c:pt>
                <c:pt idx="112">
                  <c:v>737.4432373046875</c:v>
                </c:pt>
                <c:pt idx="113">
                  <c:v>737.44317626953125</c:v>
                </c:pt>
                <c:pt idx="114">
                  <c:v>737.443115234375</c:v>
                </c:pt>
                <c:pt idx="115">
                  <c:v>737.4432373046875</c:v>
                </c:pt>
                <c:pt idx="116">
                  <c:v>737.4432373046875</c:v>
                </c:pt>
                <c:pt idx="117">
                  <c:v>737.4432373046875</c:v>
                </c:pt>
                <c:pt idx="118">
                  <c:v>737.4432373046875</c:v>
                </c:pt>
                <c:pt idx="119">
                  <c:v>737.44317626953125</c:v>
                </c:pt>
                <c:pt idx="120">
                  <c:v>737.44317626953125</c:v>
                </c:pt>
                <c:pt idx="121">
                  <c:v>737.44317626953125</c:v>
                </c:pt>
                <c:pt idx="122">
                  <c:v>737.44317626953125</c:v>
                </c:pt>
                <c:pt idx="123">
                  <c:v>737.443115234375</c:v>
                </c:pt>
                <c:pt idx="124">
                  <c:v>737.443115234375</c:v>
                </c:pt>
                <c:pt idx="125">
                  <c:v>737.443115234375</c:v>
                </c:pt>
                <c:pt idx="126">
                  <c:v>737.44317626953125</c:v>
                </c:pt>
                <c:pt idx="127">
                  <c:v>737.443115234375</c:v>
                </c:pt>
                <c:pt idx="128">
                  <c:v>737.443115234375</c:v>
                </c:pt>
                <c:pt idx="129">
                  <c:v>737.4429931640625</c:v>
                </c:pt>
                <c:pt idx="130">
                  <c:v>737.44293212890625</c:v>
                </c:pt>
                <c:pt idx="131">
                  <c:v>737.44293212890625</c:v>
                </c:pt>
                <c:pt idx="132">
                  <c:v>737.4429931640625</c:v>
                </c:pt>
                <c:pt idx="133">
                  <c:v>737.44305419921875</c:v>
                </c:pt>
                <c:pt idx="134">
                  <c:v>737.4429931640625</c:v>
                </c:pt>
                <c:pt idx="135">
                  <c:v>737.4429931640625</c:v>
                </c:pt>
                <c:pt idx="136">
                  <c:v>737.4429931640625</c:v>
                </c:pt>
                <c:pt idx="137">
                  <c:v>737.4429931640625</c:v>
                </c:pt>
                <c:pt idx="138">
                  <c:v>737.44293212890625</c:v>
                </c:pt>
                <c:pt idx="139">
                  <c:v>737.44287109375</c:v>
                </c:pt>
                <c:pt idx="140">
                  <c:v>737.44287109375</c:v>
                </c:pt>
                <c:pt idx="141">
                  <c:v>737.44287109375</c:v>
                </c:pt>
                <c:pt idx="142">
                  <c:v>737.44287109375</c:v>
                </c:pt>
                <c:pt idx="143">
                  <c:v>737.44287109375</c:v>
                </c:pt>
                <c:pt idx="144">
                  <c:v>737.44287109375</c:v>
                </c:pt>
                <c:pt idx="145">
                  <c:v>737.44287109375</c:v>
                </c:pt>
                <c:pt idx="146">
                  <c:v>737.44293212890625</c:v>
                </c:pt>
                <c:pt idx="147">
                  <c:v>737.44293212890625</c:v>
                </c:pt>
                <c:pt idx="148">
                  <c:v>737.44293212890625</c:v>
                </c:pt>
                <c:pt idx="149">
                  <c:v>737.44287109375</c:v>
                </c:pt>
                <c:pt idx="150">
                  <c:v>737.44287109375</c:v>
                </c:pt>
                <c:pt idx="151">
                  <c:v>737.44281005859375</c:v>
                </c:pt>
                <c:pt idx="152">
                  <c:v>737.44281005859375</c:v>
                </c:pt>
                <c:pt idx="153">
                  <c:v>737.44281005859375</c:v>
                </c:pt>
                <c:pt idx="154">
                  <c:v>737.44281005859375</c:v>
                </c:pt>
                <c:pt idx="155">
                  <c:v>737.44281005859375</c:v>
                </c:pt>
                <c:pt idx="156">
                  <c:v>737.4427490234375</c:v>
                </c:pt>
                <c:pt idx="157">
                  <c:v>737.4427490234375</c:v>
                </c:pt>
                <c:pt idx="158">
                  <c:v>737.44281005859375</c:v>
                </c:pt>
                <c:pt idx="159">
                  <c:v>737.44281005859375</c:v>
                </c:pt>
                <c:pt idx="160">
                  <c:v>737.44281005859375</c:v>
                </c:pt>
                <c:pt idx="161">
                  <c:v>737.44281005859375</c:v>
                </c:pt>
                <c:pt idx="162">
                  <c:v>737.4427490234375</c:v>
                </c:pt>
                <c:pt idx="163">
                  <c:v>737.4427490234375</c:v>
                </c:pt>
                <c:pt idx="164">
                  <c:v>737.4427490234375</c:v>
                </c:pt>
                <c:pt idx="165">
                  <c:v>737.4427490234375</c:v>
                </c:pt>
                <c:pt idx="166">
                  <c:v>737.44281005859375</c:v>
                </c:pt>
                <c:pt idx="167">
                  <c:v>737.44281005859375</c:v>
                </c:pt>
                <c:pt idx="168">
                  <c:v>737.44281005859375</c:v>
                </c:pt>
                <c:pt idx="169">
                  <c:v>737.44281005859375</c:v>
                </c:pt>
                <c:pt idx="170">
                  <c:v>737.44281005859375</c:v>
                </c:pt>
                <c:pt idx="171">
                  <c:v>737.44281005859375</c:v>
                </c:pt>
                <c:pt idx="172">
                  <c:v>737.44287109375</c:v>
                </c:pt>
                <c:pt idx="173">
                  <c:v>737.44281005859375</c:v>
                </c:pt>
                <c:pt idx="174">
                  <c:v>737.44281005859375</c:v>
                </c:pt>
                <c:pt idx="175">
                  <c:v>737.44281005859375</c:v>
                </c:pt>
                <c:pt idx="176">
                  <c:v>737.44281005859375</c:v>
                </c:pt>
                <c:pt idx="177">
                  <c:v>737.44281005859375</c:v>
                </c:pt>
                <c:pt idx="178">
                  <c:v>737.44281005859375</c:v>
                </c:pt>
                <c:pt idx="179">
                  <c:v>737.44287109375</c:v>
                </c:pt>
                <c:pt idx="180">
                  <c:v>737.44293212890625</c:v>
                </c:pt>
                <c:pt idx="181">
                  <c:v>737.44293212890625</c:v>
                </c:pt>
                <c:pt idx="182">
                  <c:v>737.4429931640625</c:v>
                </c:pt>
                <c:pt idx="183">
                  <c:v>737.44305419921875</c:v>
                </c:pt>
                <c:pt idx="184">
                  <c:v>737.44305419921875</c:v>
                </c:pt>
                <c:pt idx="185">
                  <c:v>737.443115234375</c:v>
                </c:pt>
                <c:pt idx="186">
                  <c:v>737.443115234375</c:v>
                </c:pt>
                <c:pt idx="187">
                  <c:v>737.443115234375</c:v>
                </c:pt>
                <c:pt idx="188">
                  <c:v>737.443115234375</c:v>
                </c:pt>
                <c:pt idx="189">
                  <c:v>737.44305419921875</c:v>
                </c:pt>
                <c:pt idx="190">
                  <c:v>737.44293212890625</c:v>
                </c:pt>
                <c:pt idx="191">
                  <c:v>737.44293212890625</c:v>
                </c:pt>
                <c:pt idx="192">
                  <c:v>737.44287109375</c:v>
                </c:pt>
                <c:pt idx="193">
                  <c:v>737.44293212890625</c:v>
                </c:pt>
                <c:pt idx="194">
                  <c:v>737.44293212890625</c:v>
                </c:pt>
                <c:pt idx="195">
                  <c:v>737.44293212890625</c:v>
                </c:pt>
                <c:pt idx="196">
                  <c:v>737.44293212890625</c:v>
                </c:pt>
                <c:pt idx="197">
                  <c:v>737.4429931640625</c:v>
                </c:pt>
                <c:pt idx="198">
                  <c:v>737.4429931640625</c:v>
                </c:pt>
                <c:pt idx="199">
                  <c:v>737.44293212890625</c:v>
                </c:pt>
                <c:pt idx="200">
                  <c:v>737.44293212890625</c:v>
                </c:pt>
              </c:numCache>
            </c:numRef>
          </c:yVal>
          <c:smooth val="1"/>
          <c:extLst>
            <c:ext xmlns:c16="http://schemas.microsoft.com/office/drawing/2014/chart" uri="{C3380CC4-5D6E-409C-BE32-E72D297353CC}">
              <c16:uniqueId val="{00000001-D0E4-41EE-AA03-0CCDD819F21D}"/>
            </c:ext>
          </c:extLst>
        </c:ser>
        <c:ser>
          <c:idx val="3"/>
          <c:order val="2"/>
          <c:tx>
            <c:strRef>
              <c:f>Sheet1!$M$2</c:f>
              <c:strCache>
                <c:ptCount val="1"/>
                <c:pt idx="0">
                  <c:v>v(m/s)-5mm</c:v>
                </c:pt>
              </c:strCache>
            </c:strRef>
          </c:tx>
          <c:spPr>
            <a:ln w="19050" cap="rnd">
              <a:solidFill>
                <a:schemeClr val="accent4"/>
              </a:solidFill>
              <a:round/>
            </a:ln>
            <a:effectLst/>
          </c:spPr>
          <c:marker>
            <c:symbol val="none"/>
          </c:marker>
          <c:xVal>
            <c:numRef>
              <c:f>Sheet1!$K$3:$K$203</c:f>
              <c:numCache>
                <c:formatCode>General</c:formatCode>
                <c:ptCount val="201"/>
                <c:pt idx="0">
                  <c:v>0</c:v>
                </c:pt>
                <c:pt idx="1">
                  <c:v>1.3262524735182524E-3</c:v>
                </c:pt>
                <c:pt idx="2">
                  <c:v>2.3209420032799244E-3</c:v>
                </c:pt>
                <c:pt idx="3">
                  <c:v>3.3156308345496655E-3</c:v>
                </c:pt>
                <c:pt idx="4">
                  <c:v>4.3103196658194065E-3</c:v>
                </c:pt>
                <c:pt idx="5">
                  <c:v>5.3050084970891476E-3</c:v>
                </c:pt>
                <c:pt idx="6">
                  <c:v>6.2996973283588886E-3</c:v>
                </c:pt>
                <c:pt idx="7">
                  <c:v>7.2943861596286297E-3</c:v>
                </c:pt>
                <c:pt idx="8">
                  <c:v>8.2890754565596581E-3</c:v>
                </c:pt>
                <c:pt idx="9">
                  <c:v>9.2837642878293991E-3</c:v>
                </c:pt>
                <c:pt idx="10">
                  <c:v>1.027845311909914E-2</c:v>
                </c:pt>
                <c:pt idx="11">
                  <c:v>1.1273141950368881E-2</c:v>
                </c:pt>
                <c:pt idx="12">
                  <c:v>1.2231987901031971E-2</c:v>
                </c:pt>
                <c:pt idx="13">
                  <c:v>1.3226676732301712E-2</c:v>
                </c:pt>
                <c:pt idx="14">
                  <c:v>1.4221310615539551E-2</c:v>
                </c:pt>
                <c:pt idx="15">
                  <c:v>1.5215718187391758E-2</c:v>
                </c:pt>
                <c:pt idx="16">
                  <c:v>1.6209885478019714E-2</c:v>
                </c:pt>
                <c:pt idx="17">
                  <c:v>1.7204094678163528E-2</c:v>
                </c:pt>
                <c:pt idx="18">
                  <c:v>1.8198544159531593E-2</c:v>
                </c:pt>
                <c:pt idx="19">
                  <c:v>1.9193127751350403E-2</c:v>
                </c:pt>
                <c:pt idx="20">
                  <c:v>2.0187800750136375E-2</c:v>
                </c:pt>
                <c:pt idx="21">
                  <c:v>2.118249237537384E-2</c:v>
                </c:pt>
                <c:pt idx="22">
                  <c:v>2.2177184000611305E-2</c:v>
                </c:pt>
                <c:pt idx="23">
                  <c:v>2.3171853274106979E-2</c:v>
                </c:pt>
                <c:pt idx="24">
                  <c:v>2.4166543036699295E-2</c:v>
                </c:pt>
                <c:pt idx="25">
                  <c:v>2.5161232799291611E-2</c:v>
                </c:pt>
                <c:pt idx="26">
                  <c:v>2.6155918836593628E-2</c:v>
                </c:pt>
                <c:pt idx="27">
                  <c:v>2.7150608599185944E-2</c:v>
                </c:pt>
                <c:pt idx="28">
                  <c:v>2.8145110234618187E-2</c:v>
                </c:pt>
                <c:pt idx="29">
                  <c:v>2.9139386489987373E-2</c:v>
                </c:pt>
                <c:pt idx="30">
                  <c:v>3.0133729800581932E-2</c:v>
                </c:pt>
                <c:pt idx="31">
                  <c:v>3.1128082424402237E-2</c:v>
                </c:pt>
                <c:pt idx="32">
                  <c:v>3.2122131437063217E-2</c:v>
                </c:pt>
                <c:pt idx="33">
                  <c:v>3.3115901052951813E-2</c:v>
                </c:pt>
                <c:pt idx="34">
                  <c:v>3.4052003175020218E-2</c:v>
                </c:pt>
                <c:pt idx="35">
                  <c:v>3.5135217010974884E-2</c:v>
                </c:pt>
                <c:pt idx="36">
                  <c:v>3.6105915904045105E-2</c:v>
                </c:pt>
                <c:pt idx="37">
                  <c:v>3.7212569266557693E-2</c:v>
                </c:pt>
                <c:pt idx="38">
                  <c:v>3.8030702620744705E-2</c:v>
                </c:pt>
                <c:pt idx="39">
                  <c:v>3.9152167737483978E-2</c:v>
                </c:pt>
                <c:pt idx="40">
                  <c:v>4.0049944072961807E-2</c:v>
                </c:pt>
                <c:pt idx="41">
                  <c:v>4.1113976389169693E-2</c:v>
                </c:pt>
                <c:pt idx="42">
                  <c:v>4.2138043791055679E-2</c:v>
                </c:pt>
                <c:pt idx="43">
                  <c:v>4.3173737823963165E-2</c:v>
                </c:pt>
                <c:pt idx="44">
                  <c:v>4.4168256223201752E-2</c:v>
                </c:pt>
                <c:pt idx="45">
                  <c:v>4.5162763446569443E-2</c:v>
                </c:pt>
                <c:pt idx="46">
                  <c:v>4.6157307922840118E-2</c:v>
                </c:pt>
                <c:pt idx="47">
                  <c:v>4.7151952981948853E-2</c:v>
                </c:pt>
                <c:pt idx="48">
                  <c:v>4.8146743327379227E-2</c:v>
                </c:pt>
                <c:pt idx="49">
                  <c:v>4.9141686409711838E-2</c:v>
                </c:pt>
                <c:pt idx="50">
                  <c:v>5.0136718899011612E-2</c:v>
                </c:pt>
                <c:pt idx="51">
                  <c:v>5.1131747663021088E-2</c:v>
                </c:pt>
                <c:pt idx="52">
                  <c:v>5.21266870200634E-2</c:v>
                </c:pt>
                <c:pt idx="53">
                  <c:v>5.3121499717235565E-2</c:v>
                </c:pt>
                <c:pt idx="54">
                  <c:v>5.4116219282150269E-2</c:v>
                </c:pt>
                <c:pt idx="55">
                  <c:v>5.5110905319452286E-2</c:v>
                </c:pt>
                <c:pt idx="56">
                  <c:v>5.61055988073349E-2</c:v>
                </c:pt>
                <c:pt idx="57">
                  <c:v>5.7100284844636917E-2</c:v>
                </c:pt>
                <c:pt idx="58">
                  <c:v>5.809490755200386E-2</c:v>
                </c:pt>
                <c:pt idx="59">
                  <c:v>5.9089440852403641E-2</c:v>
                </c:pt>
                <c:pt idx="60">
                  <c:v>6.0083899646997452E-2</c:v>
                </c:pt>
                <c:pt idx="61">
                  <c:v>6.1078321188688278E-2</c:v>
                </c:pt>
                <c:pt idx="62">
                  <c:v>6.2072716653347015E-2</c:v>
                </c:pt>
                <c:pt idx="63">
                  <c:v>6.3067086040973663E-2</c:v>
                </c:pt>
                <c:pt idx="64">
                  <c:v>6.4061425626277924E-2</c:v>
                </c:pt>
                <c:pt idx="65">
                  <c:v>6.5055765211582184E-2</c:v>
                </c:pt>
                <c:pt idx="66">
                  <c:v>6.6050134599208832E-2</c:v>
                </c:pt>
                <c:pt idx="67">
                  <c:v>6.7044518887996674E-2</c:v>
                </c:pt>
                <c:pt idx="68">
                  <c:v>6.8038858473300934E-2</c:v>
                </c:pt>
                <c:pt idx="69">
                  <c:v>6.903308629989624E-2</c:v>
                </c:pt>
                <c:pt idx="70">
                  <c:v>7.0027090609073639E-2</c:v>
                </c:pt>
                <c:pt idx="71">
                  <c:v>7.1020416915416718E-2</c:v>
                </c:pt>
                <c:pt idx="72">
                  <c:v>7.2012811899185181E-2</c:v>
                </c:pt>
                <c:pt idx="73">
                  <c:v>7.3004208505153656E-2</c:v>
                </c:pt>
                <c:pt idx="74">
                  <c:v>7.432478666305542E-2</c:v>
                </c:pt>
                <c:pt idx="75">
                  <c:v>7.5314618647098541E-2</c:v>
                </c:pt>
                <c:pt idx="76">
                  <c:v>7.6304219663143158E-2</c:v>
                </c:pt>
                <c:pt idx="77">
                  <c:v>7.7293746173381805E-2</c:v>
                </c:pt>
                <c:pt idx="78">
                  <c:v>7.8283369541168213E-2</c:v>
                </c:pt>
                <c:pt idx="79">
                  <c:v>7.9273231327533722E-2</c:v>
                </c:pt>
                <c:pt idx="80">
                  <c:v>8.0263368785381317E-2</c:v>
                </c:pt>
                <c:pt idx="81">
                  <c:v>8.125382661819458E-2</c:v>
                </c:pt>
                <c:pt idx="82">
                  <c:v>8.2244731485843658E-2</c:v>
                </c:pt>
                <c:pt idx="83">
                  <c:v>8.3236224949359894E-2</c:v>
                </c:pt>
                <c:pt idx="84">
                  <c:v>8.4228366613388062E-2</c:v>
                </c:pt>
                <c:pt idx="85">
                  <c:v>8.5221230983734131E-2</c:v>
                </c:pt>
                <c:pt idx="86">
                  <c:v>8.621494472026825E-2</c:v>
                </c:pt>
                <c:pt idx="87">
                  <c:v>8.7209470570087433E-2</c:v>
                </c:pt>
                <c:pt idx="88">
                  <c:v>8.8204599916934967E-2</c:v>
                </c:pt>
                <c:pt idx="89">
                  <c:v>8.9200027287006378E-2</c:v>
                </c:pt>
                <c:pt idx="90">
                  <c:v>9.0195491909980774E-2</c:v>
                </c:pt>
                <c:pt idx="91">
                  <c:v>9.1190814971923828E-2</c:v>
                </c:pt>
                <c:pt idx="92">
                  <c:v>9.2185869812965393E-2</c:v>
                </c:pt>
                <c:pt idx="93">
                  <c:v>9.3180537223815918E-2</c:v>
                </c:pt>
                <c:pt idx="94">
                  <c:v>9.4174720346927643E-2</c:v>
                </c:pt>
                <c:pt idx="95">
                  <c:v>9.5168307423591614E-2</c:v>
                </c:pt>
                <c:pt idx="96">
                  <c:v>9.6161283552646637E-2</c:v>
                </c:pt>
                <c:pt idx="97">
                  <c:v>9.7153760492801666E-2</c:v>
                </c:pt>
                <c:pt idx="98">
                  <c:v>9.8145946860313416E-2</c:v>
                </c:pt>
                <c:pt idx="99">
                  <c:v>9.9138006567955017E-2</c:v>
                </c:pt>
                <c:pt idx="100">
                  <c:v>0.10012999922037125</c:v>
                </c:pt>
                <c:pt idx="101">
                  <c:v>0.10112195461988449</c:v>
                </c:pt>
                <c:pt idx="102">
                  <c:v>0.10211385786533356</c:v>
                </c:pt>
                <c:pt idx="103">
                  <c:v>0.10310561209917068</c:v>
                </c:pt>
                <c:pt idx="104">
                  <c:v>0.10409705340862274</c:v>
                </c:pt>
                <c:pt idx="105">
                  <c:v>0.10508804023265839</c:v>
                </c:pt>
                <c:pt idx="106">
                  <c:v>0.10607854276895523</c:v>
                </c:pt>
                <c:pt idx="107">
                  <c:v>0.10706868022680283</c:v>
                </c:pt>
                <c:pt idx="108">
                  <c:v>0.1080586314201355</c:v>
                </c:pt>
                <c:pt idx="109">
                  <c:v>0.10904859006404877</c:v>
                </c:pt>
                <c:pt idx="110">
                  <c:v>0.11003866046667099</c:v>
                </c:pt>
                <c:pt idx="111">
                  <c:v>0.11102881282567978</c:v>
                </c:pt>
                <c:pt idx="112">
                  <c:v>0.11201894283294678</c:v>
                </c:pt>
                <c:pt idx="113">
                  <c:v>0.11300888657569885</c:v>
                </c:pt>
                <c:pt idx="114">
                  <c:v>0.11432823538780212</c:v>
                </c:pt>
                <c:pt idx="115">
                  <c:v>0.11531709879636765</c:v>
                </c:pt>
                <c:pt idx="116">
                  <c:v>0.11630541086196899</c:v>
                </c:pt>
                <c:pt idx="117">
                  <c:v>0.11729336529970169</c:v>
                </c:pt>
                <c:pt idx="118">
                  <c:v>0.11828127503395081</c:v>
                </c:pt>
                <c:pt idx="119">
                  <c:v>0.1192694827914238</c:v>
                </c:pt>
                <c:pt idx="120">
                  <c:v>0.12025828659534454</c:v>
                </c:pt>
                <c:pt idx="121">
                  <c:v>0.1212477907538414</c:v>
                </c:pt>
                <c:pt idx="122">
                  <c:v>0.12223789095878601</c:v>
                </c:pt>
                <c:pt idx="123">
                  <c:v>0.12322834879159927</c:v>
                </c:pt>
                <c:pt idx="124">
                  <c:v>0.12421900033950806</c:v>
                </c:pt>
                <c:pt idx="125">
                  <c:v>0.12520973384380341</c:v>
                </c:pt>
                <c:pt idx="126">
                  <c:v>0.12620046734809875</c:v>
                </c:pt>
                <c:pt idx="127">
                  <c:v>0.12719112634658813</c:v>
                </c:pt>
                <c:pt idx="128">
                  <c:v>0.12818168103694916</c:v>
                </c:pt>
                <c:pt idx="129">
                  <c:v>0.12917217612266541</c:v>
                </c:pt>
                <c:pt idx="130">
                  <c:v>0.13016268610954285</c:v>
                </c:pt>
                <c:pt idx="131">
                  <c:v>0.13115331530570984</c:v>
                </c:pt>
                <c:pt idx="132">
                  <c:v>0.13214404881000519</c:v>
                </c:pt>
                <c:pt idx="133">
                  <c:v>0.13313475251197815</c:v>
                </c:pt>
                <c:pt idx="134">
                  <c:v>0.1341252326965332</c:v>
                </c:pt>
                <c:pt idx="135">
                  <c:v>0.13511532545089722</c:v>
                </c:pt>
                <c:pt idx="136">
                  <c:v>0.13610507547855377</c:v>
                </c:pt>
                <c:pt idx="137">
                  <c:v>0.13709467649459839</c:v>
                </c:pt>
                <c:pt idx="138">
                  <c:v>0.13808441162109375</c:v>
                </c:pt>
                <c:pt idx="139">
                  <c:v>0.13907456398010254</c:v>
                </c:pt>
                <c:pt idx="140">
                  <c:v>0.14006532728672028</c:v>
                </c:pt>
                <c:pt idx="141">
                  <c:v>0.14105667173862457</c:v>
                </c:pt>
                <c:pt idx="142">
                  <c:v>0.14204840362071991</c:v>
                </c:pt>
                <c:pt idx="143">
                  <c:v>0.14304022490978241</c:v>
                </c:pt>
                <c:pt idx="144">
                  <c:v>0.14403188228607178</c:v>
                </c:pt>
                <c:pt idx="145">
                  <c:v>0.14502321183681488</c:v>
                </c:pt>
                <c:pt idx="146">
                  <c:v>0.14601422846317291</c:v>
                </c:pt>
                <c:pt idx="147">
                  <c:v>0.14700497686862946</c:v>
                </c:pt>
                <c:pt idx="148">
                  <c:v>0.14832574129104614</c:v>
                </c:pt>
                <c:pt idx="149">
                  <c:v>0.14931629598140717</c:v>
                </c:pt>
                <c:pt idx="150">
                  <c:v>0.15030695497989655</c:v>
                </c:pt>
                <c:pt idx="151">
                  <c:v>0.15129776298999786</c:v>
                </c:pt>
                <c:pt idx="152">
                  <c:v>0.15228870511054993</c:v>
                </c:pt>
                <c:pt idx="153">
                  <c:v>0.15327981114387512</c:v>
                </c:pt>
                <c:pt idx="154">
                  <c:v>0.15427106618881226</c:v>
                </c:pt>
                <c:pt idx="155">
                  <c:v>0.15526248514652252</c:v>
                </c:pt>
                <c:pt idx="156">
                  <c:v>0.15625408291816711</c:v>
                </c:pt>
                <c:pt idx="157">
                  <c:v>0.15724591910839081</c:v>
                </c:pt>
                <c:pt idx="158">
                  <c:v>0.15823802351951599</c:v>
                </c:pt>
                <c:pt idx="159">
                  <c:v>0.15923032164573669</c:v>
                </c:pt>
                <c:pt idx="160">
                  <c:v>0.16022254526615143</c:v>
                </c:pt>
                <c:pt idx="161">
                  <c:v>0.16121466457843781</c:v>
                </c:pt>
                <c:pt idx="162">
                  <c:v>0.16220670938491821</c:v>
                </c:pt>
                <c:pt idx="163">
                  <c:v>0.16319829225540161</c:v>
                </c:pt>
                <c:pt idx="164">
                  <c:v>0.16418923437595367</c:v>
                </c:pt>
                <c:pt idx="165">
                  <c:v>0.16517950594425201</c:v>
                </c:pt>
                <c:pt idx="166">
                  <c:v>0.16616912186145782</c:v>
                </c:pt>
                <c:pt idx="167">
                  <c:v>0.16715832054615021</c:v>
                </c:pt>
                <c:pt idx="168">
                  <c:v>0.16814742982387543</c:v>
                </c:pt>
                <c:pt idx="169">
                  <c:v>0.16913682222366333</c:v>
                </c:pt>
                <c:pt idx="170">
                  <c:v>0.17012682557106018</c:v>
                </c:pt>
                <c:pt idx="171">
                  <c:v>0.17111754417419434</c:v>
                </c:pt>
                <c:pt idx="172">
                  <c:v>0.17210891842842102</c:v>
                </c:pt>
                <c:pt idx="173">
                  <c:v>0.17310075461864471</c:v>
                </c:pt>
                <c:pt idx="174">
                  <c:v>0.17409288883209229</c:v>
                </c:pt>
                <c:pt idx="175">
                  <c:v>0.17508508265018463</c:v>
                </c:pt>
                <c:pt idx="176">
                  <c:v>0.17607724666595459</c:v>
                </c:pt>
                <c:pt idx="177">
                  <c:v>0.17706932127475739</c:v>
                </c:pt>
                <c:pt idx="178">
                  <c:v>0.17806133627891541</c:v>
                </c:pt>
                <c:pt idx="179">
                  <c:v>0.17905336618423462</c:v>
                </c:pt>
                <c:pt idx="180">
                  <c:v>0.18004551529884338</c:v>
                </c:pt>
                <c:pt idx="181">
                  <c:v>0.18103779852390289</c:v>
                </c:pt>
                <c:pt idx="182">
                  <c:v>0.18203026056289673</c:v>
                </c:pt>
                <c:pt idx="183">
                  <c:v>0.18302284181118011</c:v>
                </c:pt>
                <c:pt idx="184">
                  <c:v>0.18401543796062469</c:v>
                </c:pt>
                <c:pt idx="185">
                  <c:v>0.18500794470310211</c:v>
                </c:pt>
                <c:pt idx="186">
                  <c:v>0.18600030243396759</c:v>
                </c:pt>
                <c:pt idx="187">
                  <c:v>0.187323197722435</c:v>
                </c:pt>
                <c:pt idx="188">
                  <c:v>0.1883152574300766</c:v>
                </c:pt>
                <c:pt idx="189">
                  <c:v>0.18930734694004059</c:v>
                </c:pt>
                <c:pt idx="190">
                  <c:v>0.19029957056045532</c:v>
                </c:pt>
                <c:pt idx="191">
                  <c:v>0.19129203259944916</c:v>
                </c:pt>
                <c:pt idx="192">
                  <c:v>0.19228476285934448</c:v>
                </c:pt>
                <c:pt idx="193">
                  <c:v>0.19327770173549652</c:v>
                </c:pt>
                <c:pt idx="194">
                  <c:v>0.19427073001861572</c:v>
                </c:pt>
                <c:pt idx="195">
                  <c:v>0.19526374340057373</c:v>
                </c:pt>
                <c:pt idx="196">
                  <c:v>0.19625650346279144</c:v>
                </c:pt>
                <c:pt idx="197">
                  <c:v>0.19724488258361816</c:v>
                </c:pt>
                <c:pt idx="198">
                  <c:v>0.19820030033588409</c:v>
                </c:pt>
                <c:pt idx="199">
                  <c:v>0.19911867380142212</c:v>
                </c:pt>
                <c:pt idx="200">
                  <c:v>0.20000000298023224</c:v>
                </c:pt>
              </c:numCache>
            </c:numRef>
          </c:xVal>
          <c:yVal>
            <c:numRef>
              <c:f>Sheet1!$M$3:$M$203</c:f>
              <c:numCache>
                <c:formatCode>General</c:formatCode>
                <c:ptCount val="201"/>
                <c:pt idx="0">
                  <c:v>800</c:v>
                </c:pt>
                <c:pt idx="1">
                  <c:v>779.86083984375</c:v>
                </c:pt>
                <c:pt idx="2">
                  <c:v>772.12860107421875</c:v>
                </c:pt>
                <c:pt idx="3">
                  <c:v>758.61212158203125</c:v>
                </c:pt>
                <c:pt idx="4">
                  <c:v>748.363525390625</c:v>
                </c:pt>
                <c:pt idx="5">
                  <c:v>737.90655517578125</c:v>
                </c:pt>
                <c:pt idx="6">
                  <c:v>727.91033935546875</c:v>
                </c:pt>
                <c:pt idx="7">
                  <c:v>718.65765380859375</c:v>
                </c:pt>
                <c:pt idx="8">
                  <c:v>711.49554443359375</c:v>
                </c:pt>
                <c:pt idx="9">
                  <c:v>704.8453369140625</c:v>
                </c:pt>
                <c:pt idx="10">
                  <c:v>700.8118896484375</c:v>
                </c:pt>
                <c:pt idx="11">
                  <c:v>699.42791748046875</c:v>
                </c:pt>
                <c:pt idx="12">
                  <c:v>697.87432861328125</c:v>
                </c:pt>
                <c:pt idx="13">
                  <c:v>695.219482421875</c:v>
                </c:pt>
                <c:pt idx="14">
                  <c:v>692.9119873046875</c:v>
                </c:pt>
                <c:pt idx="15">
                  <c:v>690.06329345703125</c:v>
                </c:pt>
                <c:pt idx="16">
                  <c:v>688.28314208984375</c:v>
                </c:pt>
                <c:pt idx="17">
                  <c:v>686.49908447265625</c:v>
                </c:pt>
                <c:pt idx="18">
                  <c:v>685.1317138671875</c:v>
                </c:pt>
                <c:pt idx="19">
                  <c:v>684.154296875</c:v>
                </c:pt>
                <c:pt idx="20">
                  <c:v>682.0748291015625</c:v>
                </c:pt>
                <c:pt idx="21">
                  <c:v>681.07666015625</c:v>
                </c:pt>
                <c:pt idx="22">
                  <c:v>680.05438232421875</c:v>
                </c:pt>
                <c:pt idx="23">
                  <c:v>678.85784912109375</c:v>
                </c:pt>
                <c:pt idx="24">
                  <c:v>678.2869873046875</c:v>
                </c:pt>
                <c:pt idx="25">
                  <c:v>677.5133056640625</c:v>
                </c:pt>
                <c:pt idx="26">
                  <c:v>677.13140869140625</c:v>
                </c:pt>
                <c:pt idx="27">
                  <c:v>677.09735107421875</c:v>
                </c:pt>
                <c:pt idx="28">
                  <c:v>675.25048828125</c:v>
                </c:pt>
                <c:pt idx="29">
                  <c:v>675.25042724609375</c:v>
                </c:pt>
                <c:pt idx="30">
                  <c:v>675.23211669921875</c:v>
                </c:pt>
                <c:pt idx="31">
                  <c:v>674.43609619140625</c:v>
                </c:pt>
                <c:pt idx="32">
                  <c:v>674.09356689453125</c:v>
                </c:pt>
                <c:pt idx="33">
                  <c:v>672.34320068359375</c:v>
                </c:pt>
                <c:pt idx="34">
                  <c:v>671.41143798828125</c:v>
                </c:pt>
                <c:pt idx="35">
                  <c:v>669.75848388671875</c:v>
                </c:pt>
                <c:pt idx="36">
                  <c:v>668.28240966796875</c:v>
                </c:pt>
                <c:pt idx="37">
                  <c:v>667.04412841796875</c:v>
                </c:pt>
                <c:pt idx="38">
                  <c:v>665.865966796875</c:v>
                </c:pt>
                <c:pt idx="39">
                  <c:v>664.70660400390625</c:v>
                </c:pt>
                <c:pt idx="40">
                  <c:v>663.47076416015625</c:v>
                </c:pt>
                <c:pt idx="41">
                  <c:v>662.1336669921875</c:v>
                </c:pt>
                <c:pt idx="42">
                  <c:v>660.9281005859375</c:v>
                </c:pt>
                <c:pt idx="43">
                  <c:v>660.14300537109375</c:v>
                </c:pt>
                <c:pt idx="44">
                  <c:v>659.56610107421875</c:v>
                </c:pt>
                <c:pt idx="45">
                  <c:v>659.0113525390625</c:v>
                </c:pt>
                <c:pt idx="46">
                  <c:v>658.505615234375</c:v>
                </c:pt>
                <c:pt idx="47">
                  <c:v>657.97845458984375</c:v>
                </c:pt>
                <c:pt idx="48">
                  <c:v>657.4569091796875</c:v>
                </c:pt>
                <c:pt idx="49">
                  <c:v>656.97198486328125</c:v>
                </c:pt>
                <c:pt idx="50">
                  <c:v>655.92962646484375</c:v>
                </c:pt>
                <c:pt idx="51">
                  <c:v>655.5166015625</c:v>
                </c:pt>
                <c:pt idx="52">
                  <c:v>655.280029296875</c:v>
                </c:pt>
                <c:pt idx="53">
                  <c:v>654.28253173828125</c:v>
                </c:pt>
                <c:pt idx="54">
                  <c:v>653.62396240234375</c:v>
                </c:pt>
                <c:pt idx="55">
                  <c:v>653.5753173828125</c:v>
                </c:pt>
                <c:pt idx="56">
                  <c:v>653.52850341796875</c:v>
                </c:pt>
                <c:pt idx="57">
                  <c:v>653.46429443359375</c:v>
                </c:pt>
                <c:pt idx="58">
                  <c:v>653.45245361328125</c:v>
                </c:pt>
                <c:pt idx="59">
                  <c:v>653.45233154296875</c:v>
                </c:pt>
                <c:pt idx="60">
                  <c:v>653.452392578125</c:v>
                </c:pt>
                <c:pt idx="61">
                  <c:v>653.45245361328125</c:v>
                </c:pt>
                <c:pt idx="62">
                  <c:v>653.45245361328125</c:v>
                </c:pt>
                <c:pt idx="63">
                  <c:v>653.45245361328125</c:v>
                </c:pt>
                <c:pt idx="64">
                  <c:v>653.45245361328125</c:v>
                </c:pt>
                <c:pt idx="65">
                  <c:v>653.45245361328125</c:v>
                </c:pt>
                <c:pt idx="66">
                  <c:v>653.45245361328125</c:v>
                </c:pt>
                <c:pt idx="67">
                  <c:v>653.45245361328125</c:v>
                </c:pt>
                <c:pt idx="68">
                  <c:v>653.452392578125</c:v>
                </c:pt>
                <c:pt idx="69">
                  <c:v>653.452392578125</c:v>
                </c:pt>
                <c:pt idx="70">
                  <c:v>653.452392578125</c:v>
                </c:pt>
                <c:pt idx="71">
                  <c:v>653.452392578125</c:v>
                </c:pt>
                <c:pt idx="72">
                  <c:v>653.452392578125</c:v>
                </c:pt>
                <c:pt idx="73">
                  <c:v>653.452392578125</c:v>
                </c:pt>
                <c:pt idx="74">
                  <c:v>653.45233154296875</c:v>
                </c:pt>
                <c:pt idx="75">
                  <c:v>653.4522705078125</c:v>
                </c:pt>
                <c:pt idx="76">
                  <c:v>653.4522705078125</c:v>
                </c:pt>
                <c:pt idx="77">
                  <c:v>653.45220947265625</c:v>
                </c:pt>
                <c:pt idx="78">
                  <c:v>653.4522705078125</c:v>
                </c:pt>
                <c:pt idx="79">
                  <c:v>653.4522705078125</c:v>
                </c:pt>
                <c:pt idx="80">
                  <c:v>653.4522705078125</c:v>
                </c:pt>
                <c:pt idx="81">
                  <c:v>653.4522705078125</c:v>
                </c:pt>
                <c:pt idx="82">
                  <c:v>653.4522705078125</c:v>
                </c:pt>
                <c:pt idx="83">
                  <c:v>653.4522705078125</c:v>
                </c:pt>
                <c:pt idx="84">
                  <c:v>653.4522705078125</c:v>
                </c:pt>
                <c:pt idx="85">
                  <c:v>653.4522705078125</c:v>
                </c:pt>
                <c:pt idx="86">
                  <c:v>653.4522705078125</c:v>
                </c:pt>
                <c:pt idx="87">
                  <c:v>653.4522705078125</c:v>
                </c:pt>
                <c:pt idx="88">
                  <c:v>653.4522705078125</c:v>
                </c:pt>
                <c:pt idx="89">
                  <c:v>653.4522705078125</c:v>
                </c:pt>
                <c:pt idx="90">
                  <c:v>653.4522705078125</c:v>
                </c:pt>
                <c:pt idx="91">
                  <c:v>653.45233154296875</c:v>
                </c:pt>
                <c:pt idx="92">
                  <c:v>653.45233154296875</c:v>
                </c:pt>
                <c:pt idx="93">
                  <c:v>653.45233154296875</c:v>
                </c:pt>
                <c:pt idx="94">
                  <c:v>653.45233154296875</c:v>
                </c:pt>
                <c:pt idx="95">
                  <c:v>653.45233154296875</c:v>
                </c:pt>
                <c:pt idx="96">
                  <c:v>653.45233154296875</c:v>
                </c:pt>
                <c:pt idx="97">
                  <c:v>653.45233154296875</c:v>
                </c:pt>
                <c:pt idx="98">
                  <c:v>653.4522705078125</c:v>
                </c:pt>
                <c:pt idx="99">
                  <c:v>653.45220947265625</c:v>
                </c:pt>
                <c:pt idx="100">
                  <c:v>653.45220947265625</c:v>
                </c:pt>
                <c:pt idx="101">
                  <c:v>653.45220947265625</c:v>
                </c:pt>
                <c:pt idx="102">
                  <c:v>653.45220947265625</c:v>
                </c:pt>
                <c:pt idx="103">
                  <c:v>653.45220947265625</c:v>
                </c:pt>
                <c:pt idx="104">
                  <c:v>653.4522705078125</c:v>
                </c:pt>
                <c:pt idx="105">
                  <c:v>653.4522705078125</c:v>
                </c:pt>
                <c:pt idx="106">
                  <c:v>653.4522705078125</c:v>
                </c:pt>
                <c:pt idx="107">
                  <c:v>653.4522705078125</c:v>
                </c:pt>
                <c:pt idx="108">
                  <c:v>653.45233154296875</c:v>
                </c:pt>
                <c:pt idx="109">
                  <c:v>653.4522705078125</c:v>
                </c:pt>
                <c:pt idx="110">
                  <c:v>653.4522705078125</c:v>
                </c:pt>
                <c:pt idx="111">
                  <c:v>653.45233154296875</c:v>
                </c:pt>
                <c:pt idx="112">
                  <c:v>653.4522705078125</c:v>
                </c:pt>
                <c:pt idx="113">
                  <c:v>653.4522705078125</c:v>
                </c:pt>
                <c:pt idx="114">
                  <c:v>653.45233154296875</c:v>
                </c:pt>
                <c:pt idx="115">
                  <c:v>653.45233154296875</c:v>
                </c:pt>
                <c:pt idx="116">
                  <c:v>653.45233154296875</c:v>
                </c:pt>
                <c:pt idx="117">
                  <c:v>653.4522705078125</c:v>
                </c:pt>
                <c:pt idx="118">
                  <c:v>653.45233154296875</c:v>
                </c:pt>
                <c:pt idx="119">
                  <c:v>653.45233154296875</c:v>
                </c:pt>
                <c:pt idx="120">
                  <c:v>653.45233154296875</c:v>
                </c:pt>
                <c:pt idx="121">
                  <c:v>653.45233154296875</c:v>
                </c:pt>
                <c:pt idx="122">
                  <c:v>653.4522705078125</c:v>
                </c:pt>
                <c:pt idx="123">
                  <c:v>653.4522705078125</c:v>
                </c:pt>
                <c:pt idx="124">
                  <c:v>653.4522705078125</c:v>
                </c:pt>
                <c:pt idx="125">
                  <c:v>653.45233154296875</c:v>
                </c:pt>
                <c:pt idx="126">
                  <c:v>653.45233154296875</c:v>
                </c:pt>
                <c:pt idx="127">
                  <c:v>653.45233154296875</c:v>
                </c:pt>
                <c:pt idx="128">
                  <c:v>653.45233154296875</c:v>
                </c:pt>
                <c:pt idx="129">
                  <c:v>653.45233154296875</c:v>
                </c:pt>
                <c:pt idx="130">
                  <c:v>653.45233154296875</c:v>
                </c:pt>
                <c:pt idx="131">
                  <c:v>653.45233154296875</c:v>
                </c:pt>
                <c:pt idx="132">
                  <c:v>653.45233154296875</c:v>
                </c:pt>
                <c:pt idx="133">
                  <c:v>653.4522705078125</c:v>
                </c:pt>
                <c:pt idx="134">
                  <c:v>653.4522705078125</c:v>
                </c:pt>
                <c:pt idx="135">
                  <c:v>653.4522705078125</c:v>
                </c:pt>
                <c:pt idx="136">
                  <c:v>653.4522705078125</c:v>
                </c:pt>
                <c:pt idx="137">
                  <c:v>653.4522705078125</c:v>
                </c:pt>
                <c:pt idx="138">
                  <c:v>653.4522705078125</c:v>
                </c:pt>
                <c:pt idx="139">
                  <c:v>653.4522705078125</c:v>
                </c:pt>
                <c:pt idx="140">
                  <c:v>653.45220947265625</c:v>
                </c:pt>
                <c:pt idx="141">
                  <c:v>653.45220947265625</c:v>
                </c:pt>
                <c:pt idx="142">
                  <c:v>653.45220947265625</c:v>
                </c:pt>
                <c:pt idx="143">
                  <c:v>653.45220947265625</c:v>
                </c:pt>
                <c:pt idx="144">
                  <c:v>653.4521484375</c:v>
                </c:pt>
                <c:pt idx="145">
                  <c:v>653.4521484375</c:v>
                </c:pt>
                <c:pt idx="146">
                  <c:v>653.45220947265625</c:v>
                </c:pt>
                <c:pt idx="147">
                  <c:v>653.45220947265625</c:v>
                </c:pt>
                <c:pt idx="148">
                  <c:v>653.45220947265625</c:v>
                </c:pt>
                <c:pt idx="149">
                  <c:v>653.45220947265625</c:v>
                </c:pt>
                <c:pt idx="150">
                  <c:v>653.4521484375</c:v>
                </c:pt>
                <c:pt idx="151">
                  <c:v>653.4521484375</c:v>
                </c:pt>
                <c:pt idx="152">
                  <c:v>653.45220947265625</c:v>
                </c:pt>
                <c:pt idx="153">
                  <c:v>653.45220947265625</c:v>
                </c:pt>
                <c:pt idx="154">
                  <c:v>653.45220947265625</c:v>
                </c:pt>
                <c:pt idx="155">
                  <c:v>653.45233154296875</c:v>
                </c:pt>
                <c:pt idx="156">
                  <c:v>653.4521484375</c:v>
                </c:pt>
                <c:pt idx="157">
                  <c:v>653.45220947265625</c:v>
                </c:pt>
                <c:pt idx="158">
                  <c:v>653.45220947265625</c:v>
                </c:pt>
                <c:pt idx="159">
                  <c:v>653.45220947265625</c:v>
                </c:pt>
                <c:pt idx="160">
                  <c:v>653.45220947265625</c:v>
                </c:pt>
                <c:pt idx="161">
                  <c:v>653.4521484375</c:v>
                </c:pt>
                <c:pt idx="162">
                  <c:v>653.4521484375</c:v>
                </c:pt>
                <c:pt idx="163">
                  <c:v>653.4521484375</c:v>
                </c:pt>
                <c:pt idx="164">
                  <c:v>653.4521484375</c:v>
                </c:pt>
                <c:pt idx="165">
                  <c:v>653.45208740234375</c:v>
                </c:pt>
                <c:pt idx="166">
                  <c:v>653.45208740234375</c:v>
                </c:pt>
                <c:pt idx="167">
                  <c:v>653.45208740234375</c:v>
                </c:pt>
                <c:pt idx="168">
                  <c:v>653.4521484375</c:v>
                </c:pt>
                <c:pt idx="169">
                  <c:v>653.4521484375</c:v>
                </c:pt>
                <c:pt idx="170">
                  <c:v>653.4521484375</c:v>
                </c:pt>
                <c:pt idx="171">
                  <c:v>653.4521484375</c:v>
                </c:pt>
                <c:pt idx="172">
                  <c:v>653.4521484375</c:v>
                </c:pt>
                <c:pt idx="173">
                  <c:v>653.45208740234375</c:v>
                </c:pt>
                <c:pt idx="174">
                  <c:v>653.4521484375</c:v>
                </c:pt>
                <c:pt idx="175">
                  <c:v>653.4520263671875</c:v>
                </c:pt>
                <c:pt idx="176">
                  <c:v>653.4520263671875</c:v>
                </c:pt>
                <c:pt idx="177">
                  <c:v>653.4520263671875</c:v>
                </c:pt>
                <c:pt idx="178">
                  <c:v>653.4520263671875</c:v>
                </c:pt>
                <c:pt idx="179">
                  <c:v>653.4520263671875</c:v>
                </c:pt>
                <c:pt idx="180">
                  <c:v>653.4520263671875</c:v>
                </c:pt>
                <c:pt idx="181">
                  <c:v>653.45208740234375</c:v>
                </c:pt>
                <c:pt idx="182">
                  <c:v>653.4520263671875</c:v>
                </c:pt>
                <c:pt idx="183">
                  <c:v>653.4520263671875</c:v>
                </c:pt>
                <c:pt idx="184">
                  <c:v>653.45196533203125</c:v>
                </c:pt>
                <c:pt idx="185">
                  <c:v>653.45196533203125</c:v>
                </c:pt>
                <c:pt idx="186">
                  <c:v>653.4520263671875</c:v>
                </c:pt>
                <c:pt idx="187">
                  <c:v>653.4520263671875</c:v>
                </c:pt>
                <c:pt idx="188">
                  <c:v>653.45208740234375</c:v>
                </c:pt>
                <c:pt idx="189">
                  <c:v>653.4521484375</c:v>
                </c:pt>
                <c:pt idx="190">
                  <c:v>653.4521484375</c:v>
                </c:pt>
                <c:pt idx="191">
                  <c:v>653.4521484375</c:v>
                </c:pt>
                <c:pt idx="192">
                  <c:v>653.45220947265625</c:v>
                </c:pt>
                <c:pt idx="193">
                  <c:v>653.4522705078125</c:v>
                </c:pt>
                <c:pt idx="194">
                  <c:v>653.4522705078125</c:v>
                </c:pt>
                <c:pt idx="195">
                  <c:v>653.45220947265625</c:v>
                </c:pt>
                <c:pt idx="196">
                  <c:v>653.4522705078125</c:v>
                </c:pt>
                <c:pt idx="197">
                  <c:v>653.45233154296875</c:v>
                </c:pt>
                <c:pt idx="198">
                  <c:v>653.45233154296875</c:v>
                </c:pt>
                <c:pt idx="199">
                  <c:v>653.45233154296875</c:v>
                </c:pt>
                <c:pt idx="200">
                  <c:v>653.4522705078125</c:v>
                </c:pt>
              </c:numCache>
            </c:numRef>
          </c:yVal>
          <c:smooth val="1"/>
          <c:extLst>
            <c:ext xmlns:c16="http://schemas.microsoft.com/office/drawing/2014/chart" uri="{C3380CC4-5D6E-409C-BE32-E72D297353CC}">
              <c16:uniqueId val="{00000002-D0E4-41EE-AA03-0CCDD819F21D}"/>
            </c:ext>
          </c:extLst>
        </c:ser>
        <c:ser>
          <c:idx val="4"/>
          <c:order val="3"/>
          <c:tx>
            <c:strRef>
              <c:f>Sheet1!$Q$2</c:f>
              <c:strCache>
                <c:ptCount val="1"/>
                <c:pt idx="0">
                  <c:v>v(m/s)-7mm</c:v>
                </c:pt>
              </c:strCache>
            </c:strRef>
          </c:tx>
          <c:spPr>
            <a:ln w="19050" cap="rnd">
              <a:solidFill>
                <a:schemeClr val="accent5"/>
              </a:solidFill>
              <a:round/>
            </a:ln>
            <a:effectLst/>
          </c:spPr>
          <c:marker>
            <c:symbol val="none"/>
          </c:marker>
          <c:xVal>
            <c:numRef>
              <c:f>Sheet1!$O$3:$O$203</c:f>
              <c:numCache>
                <c:formatCode>General</c:formatCode>
                <c:ptCount val="201"/>
                <c:pt idx="0">
                  <c:v>0</c:v>
                </c:pt>
                <c:pt idx="1">
                  <c:v>1.326252706348896E-3</c:v>
                </c:pt>
                <c:pt idx="2">
                  <c:v>2.320942236110568E-3</c:v>
                </c:pt>
                <c:pt idx="3">
                  <c:v>3.3156313002109528E-3</c:v>
                </c:pt>
                <c:pt idx="4">
                  <c:v>4.3103201314806938E-3</c:v>
                </c:pt>
                <c:pt idx="5">
                  <c:v>5.3050089627504349E-3</c:v>
                </c:pt>
                <c:pt idx="6">
                  <c:v>6.2996977940201759E-3</c:v>
                </c:pt>
                <c:pt idx="7">
                  <c:v>7.294386625289917E-3</c:v>
                </c:pt>
                <c:pt idx="8">
                  <c:v>8.2890754565596581E-3</c:v>
                </c:pt>
                <c:pt idx="9">
                  <c:v>9.2837642878293991E-3</c:v>
                </c:pt>
                <c:pt idx="10">
                  <c:v>1.027845311909914E-2</c:v>
                </c:pt>
                <c:pt idx="11">
                  <c:v>1.1273141950368881E-2</c:v>
                </c:pt>
                <c:pt idx="12">
                  <c:v>1.2267830781638622E-2</c:v>
                </c:pt>
                <c:pt idx="13">
                  <c:v>1.326251495629549E-2</c:v>
                </c:pt>
                <c:pt idx="14">
                  <c:v>1.4257014729082584E-2</c:v>
                </c:pt>
                <c:pt idx="15">
                  <c:v>1.5250915661454201E-2</c:v>
                </c:pt>
                <c:pt idx="16">
                  <c:v>1.6244115307927132E-2</c:v>
                </c:pt>
                <c:pt idx="17">
                  <c:v>1.7237236723303795E-2</c:v>
                </c:pt>
                <c:pt idx="18">
                  <c:v>1.8230797722935677E-2</c:v>
                </c:pt>
                <c:pt idx="19">
                  <c:v>1.9224641844630241E-2</c:v>
                </c:pt>
                <c:pt idx="20">
                  <c:v>2.0218640565872192E-2</c:v>
                </c:pt>
                <c:pt idx="21">
                  <c:v>2.1212801337242126E-2</c:v>
                </c:pt>
                <c:pt idx="22">
                  <c:v>2.2206924855709076E-2</c:v>
                </c:pt>
                <c:pt idx="23">
                  <c:v>2.3200873285531998E-2</c:v>
                </c:pt>
                <c:pt idx="24">
                  <c:v>2.419462613761425E-2</c:v>
                </c:pt>
                <c:pt idx="25">
                  <c:v>2.5188326835632324E-2</c:v>
                </c:pt>
                <c:pt idx="26">
                  <c:v>2.6182407513260841E-2</c:v>
                </c:pt>
                <c:pt idx="27">
                  <c:v>2.7176899835467339E-2</c:v>
                </c:pt>
                <c:pt idx="28">
                  <c:v>2.817121334373951E-2</c:v>
                </c:pt>
                <c:pt idx="29">
                  <c:v>2.9165063053369522E-2</c:v>
                </c:pt>
                <c:pt idx="30">
                  <c:v>3.0158840119838715E-2</c:v>
                </c:pt>
                <c:pt idx="31">
                  <c:v>3.115294873714447E-2</c:v>
                </c:pt>
                <c:pt idx="32">
                  <c:v>3.2147381454706192E-2</c:v>
                </c:pt>
                <c:pt idx="33">
                  <c:v>3.3142019063234329E-2</c:v>
                </c:pt>
                <c:pt idx="34">
                  <c:v>3.4136705100536346E-2</c:v>
                </c:pt>
                <c:pt idx="35">
                  <c:v>3.5131391137838364E-2</c:v>
                </c:pt>
                <c:pt idx="36">
                  <c:v>3.6074422299861908E-2</c:v>
                </c:pt>
                <c:pt idx="37">
                  <c:v>3.7174619734287262E-2</c:v>
                </c:pt>
                <c:pt idx="38">
                  <c:v>3.8153272122144699E-2</c:v>
                </c:pt>
                <c:pt idx="39">
                  <c:v>3.9054453372955322E-2</c:v>
                </c:pt>
                <c:pt idx="40">
                  <c:v>4.0157187730073929E-2</c:v>
                </c:pt>
                <c:pt idx="41">
                  <c:v>4.1138272732496262E-2</c:v>
                </c:pt>
                <c:pt idx="42">
                  <c:v>4.2064368724822998E-2</c:v>
                </c:pt>
                <c:pt idx="43">
                  <c:v>4.3026253581047058E-2</c:v>
                </c:pt>
                <c:pt idx="44">
                  <c:v>4.4090427458286285E-2</c:v>
                </c:pt>
                <c:pt idx="45">
                  <c:v>4.5034270733594894E-2</c:v>
                </c:pt>
                <c:pt idx="46">
                  <c:v>4.606025293469429E-2</c:v>
                </c:pt>
                <c:pt idx="47">
                  <c:v>4.7118920832872391E-2</c:v>
                </c:pt>
                <c:pt idx="48">
                  <c:v>4.8064801841974258E-2</c:v>
                </c:pt>
                <c:pt idx="49">
                  <c:v>4.9278400838375092E-2</c:v>
                </c:pt>
                <c:pt idx="50">
                  <c:v>5.0273437052965164E-2</c:v>
                </c:pt>
                <c:pt idx="51">
                  <c:v>5.1268566399812698E-2</c:v>
                </c:pt>
                <c:pt idx="52">
                  <c:v>5.2263632416725159E-2</c:v>
                </c:pt>
                <c:pt idx="53">
                  <c:v>5.3258545696735382E-2</c:v>
                </c:pt>
                <c:pt idx="54">
                  <c:v>5.4253347218036652E-2</c:v>
                </c:pt>
                <c:pt idx="55">
                  <c:v>5.5248159915208817E-2</c:v>
                </c:pt>
                <c:pt idx="56">
                  <c:v>5.6242804974317551E-2</c:v>
                </c:pt>
                <c:pt idx="57">
                  <c:v>5.7236813008785248E-2</c:v>
                </c:pt>
                <c:pt idx="58">
                  <c:v>5.8230239897966385E-2</c:v>
                </c:pt>
                <c:pt idx="59">
                  <c:v>5.922342836856842E-2</c:v>
                </c:pt>
                <c:pt idx="60">
                  <c:v>6.0216695070266724E-2</c:v>
                </c:pt>
                <c:pt idx="61">
                  <c:v>6.1210129410028458E-2</c:v>
                </c:pt>
                <c:pt idx="62">
                  <c:v>6.2203779816627502E-2</c:v>
                </c:pt>
                <c:pt idx="63">
                  <c:v>6.3197746872901917E-2</c:v>
                </c:pt>
                <c:pt idx="64">
                  <c:v>6.4191944897174835E-2</c:v>
                </c:pt>
                <c:pt idx="65">
                  <c:v>6.5186068415641785E-2</c:v>
                </c:pt>
                <c:pt idx="66">
                  <c:v>6.6179916262626648E-2</c:v>
                </c:pt>
                <c:pt idx="67">
                  <c:v>6.7173443734645844E-2</c:v>
                </c:pt>
                <c:pt idx="68">
                  <c:v>6.8166531622409821E-2</c:v>
                </c:pt>
                <c:pt idx="69">
                  <c:v>6.9159038364887238E-2</c:v>
                </c:pt>
                <c:pt idx="70">
                  <c:v>7.0150941610336304E-2</c:v>
                </c:pt>
                <c:pt idx="71">
                  <c:v>7.1142233908176422E-2</c:v>
                </c:pt>
                <c:pt idx="72">
                  <c:v>7.213284820318222E-2</c:v>
                </c:pt>
                <c:pt idx="73">
                  <c:v>7.3122866451740265E-2</c:v>
                </c:pt>
                <c:pt idx="74">
                  <c:v>7.411261647939682E-2</c:v>
                </c:pt>
                <c:pt idx="75">
                  <c:v>7.5102381408214569E-2</c:v>
                </c:pt>
                <c:pt idx="76">
                  <c:v>7.6092258095741272E-2</c:v>
                </c:pt>
                <c:pt idx="77">
                  <c:v>7.7082268893718719E-2</c:v>
                </c:pt>
                <c:pt idx="78">
                  <c:v>7.8072518110275269E-2</c:v>
                </c:pt>
                <c:pt idx="79">
                  <c:v>7.9063065350055695E-2</c:v>
                </c:pt>
                <c:pt idx="80">
                  <c:v>8.0053888261318207E-2</c:v>
                </c:pt>
                <c:pt idx="81">
                  <c:v>8.1044875085353851E-2</c:v>
                </c:pt>
                <c:pt idx="82">
                  <c:v>8.2035817205905914E-2</c:v>
                </c:pt>
                <c:pt idx="83">
                  <c:v>8.302655816078186E-2</c:v>
                </c:pt>
                <c:pt idx="84">
                  <c:v>8.4017142653465271E-2</c:v>
                </c:pt>
                <c:pt idx="85">
                  <c:v>8.500777930021286E-2</c:v>
                </c:pt>
                <c:pt idx="86">
                  <c:v>8.6328975856304169E-2</c:v>
                </c:pt>
                <c:pt idx="87">
                  <c:v>8.7320245802402496E-2</c:v>
                </c:pt>
                <c:pt idx="88">
                  <c:v>8.8311947882175446E-2</c:v>
                </c:pt>
                <c:pt idx="89">
                  <c:v>8.9304156601428986E-2</c:v>
                </c:pt>
                <c:pt idx="90">
                  <c:v>9.029686450958252E-2</c:v>
                </c:pt>
                <c:pt idx="91">
                  <c:v>9.1289997100830078E-2</c:v>
                </c:pt>
                <c:pt idx="92">
                  <c:v>9.2283427715301514E-2</c:v>
                </c:pt>
                <c:pt idx="93">
                  <c:v>9.3276895582675934E-2</c:v>
                </c:pt>
                <c:pt idx="94">
                  <c:v>9.4270139932632446E-2</c:v>
                </c:pt>
                <c:pt idx="95">
                  <c:v>9.5263049006462097E-2</c:v>
                </c:pt>
                <c:pt idx="96">
                  <c:v>9.6255630254745483E-2</c:v>
                </c:pt>
                <c:pt idx="97">
                  <c:v>9.7247958183288574E-2</c:v>
                </c:pt>
                <c:pt idx="98">
                  <c:v>9.8240122199058533E-2</c:v>
                </c:pt>
                <c:pt idx="99">
                  <c:v>9.9232256412506104E-2</c:v>
                </c:pt>
                <c:pt idx="100">
                  <c:v>0.10022450238466263</c:v>
                </c:pt>
                <c:pt idx="101">
                  <c:v>0.10121694207191467</c:v>
                </c:pt>
                <c:pt idx="102">
                  <c:v>0.10220953077077866</c:v>
                </c:pt>
                <c:pt idx="103">
                  <c:v>0.10320205241441727</c:v>
                </c:pt>
                <c:pt idx="104">
                  <c:v>0.10419414937496185</c:v>
                </c:pt>
                <c:pt idx="105">
                  <c:v>0.10518565773963928</c:v>
                </c:pt>
                <c:pt idx="106">
                  <c:v>0.10617667436599731</c:v>
                </c:pt>
                <c:pt idx="107">
                  <c:v>0.10716743767261505</c:v>
                </c:pt>
                <c:pt idx="108">
                  <c:v>0.10815812647342682</c:v>
                </c:pt>
                <c:pt idx="109">
                  <c:v>0.10914883017539978</c:v>
                </c:pt>
                <c:pt idx="110">
                  <c:v>0.11013952642679214</c:v>
                </c:pt>
                <c:pt idx="111">
                  <c:v>0.11113009601831436</c:v>
                </c:pt>
                <c:pt idx="112">
                  <c:v>0.1121203675866127</c:v>
                </c:pt>
                <c:pt idx="113">
                  <c:v>0.11311027407646179</c:v>
                </c:pt>
                <c:pt idx="114">
                  <c:v>0.11409983038902283</c:v>
                </c:pt>
                <c:pt idx="115">
                  <c:v>0.11508908122777939</c:v>
                </c:pt>
                <c:pt idx="116">
                  <c:v>0.11607804894447327</c:v>
                </c:pt>
                <c:pt idx="117">
                  <c:v>0.1170668751001358</c:v>
                </c:pt>
                <c:pt idx="118">
                  <c:v>0.1180557906627655</c:v>
                </c:pt>
                <c:pt idx="119">
                  <c:v>0.11904507130384445</c:v>
                </c:pt>
                <c:pt idx="120">
                  <c:v>0.12003492563962936</c:v>
                </c:pt>
                <c:pt idx="121">
                  <c:v>0.12102543562650681</c:v>
                </c:pt>
                <c:pt idx="122">
                  <c:v>0.12201649695634842</c:v>
                </c:pt>
                <c:pt idx="123">
                  <c:v>0.12300785630941391</c:v>
                </c:pt>
                <c:pt idx="124">
                  <c:v>0.12432971596717834</c:v>
                </c:pt>
                <c:pt idx="125">
                  <c:v>0.12532094120979309</c:v>
                </c:pt>
                <c:pt idx="126">
                  <c:v>0.12631204724311829</c:v>
                </c:pt>
                <c:pt idx="127">
                  <c:v>0.12730312347412109</c:v>
                </c:pt>
                <c:pt idx="128">
                  <c:v>0.1282942146062851</c:v>
                </c:pt>
                <c:pt idx="129">
                  <c:v>0.12928542494773865</c:v>
                </c:pt>
                <c:pt idx="130">
                  <c:v>0.13027682900428772</c:v>
                </c:pt>
                <c:pt idx="131">
                  <c:v>0.13126844167709351</c:v>
                </c:pt>
                <c:pt idx="132">
                  <c:v>0.13226032257080078</c:v>
                </c:pt>
                <c:pt idx="133">
                  <c:v>0.13325236737728119</c:v>
                </c:pt>
                <c:pt idx="134">
                  <c:v>0.13424436748027802</c:v>
                </c:pt>
                <c:pt idx="135">
                  <c:v>0.13523606956005096</c:v>
                </c:pt>
                <c:pt idx="136">
                  <c:v>0.1362273097038269</c:v>
                </c:pt>
                <c:pt idx="137">
                  <c:v>0.13721814751625061</c:v>
                </c:pt>
                <c:pt idx="138">
                  <c:v>0.13820868730545044</c:v>
                </c:pt>
                <c:pt idx="139">
                  <c:v>0.13919900357723236</c:v>
                </c:pt>
                <c:pt idx="140">
                  <c:v>0.14018914103507996</c:v>
                </c:pt>
                <c:pt idx="141">
                  <c:v>0.14117911458015442</c:v>
                </c:pt>
                <c:pt idx="142">
                  <c:v>0.14216892421245575</c:v>
                </c:pt>
                <c:pt idx="143">
                  <c:v>0.14315852522850037</c:v>
                </c:pt>
                <c:pt idx="144">
                  <c:v>0.14414791762828827</c:v>
                </c:pt>
                <c:pt idx="145">
                  <c:v>0.14513717591762543</c:v>
                </c:pt>
                <c:pt idx="146">
                  <c:v>0.14612655341625214</c:v>
                </c:pt>
                <c:pt idx="147">
                  <c:v>0.14711634814739227</c:v>
                </c:pt>
                <c:pt idx="148">
                  <c:v>0.14810678362846375</c:v>
                </c:pt>
                <c:pt idx="149">
                  <c:v>0.14909793436527252</c:v>
                </c:pt>
                <c:pt idx="150">
                  <c:v>0.15008971095085144</c:v>
                </c:pt>
                <c:pt idx="151">
                  <c:v>0.15108200907707214</c:v>
                </c:pt>
                <c:pt idx="152">
                  <c:v>0.15207463502883911</c:v>
                </c:pt>
                <c:pt idx="153">
                  <c:v>0.15306715667247772</c:v>
                </c:pt>
                <c:pt idx="154">
                  <c:v>0.15405948460102081</c:v>
                </c:pt>
                <c:pt idx="155">
                  <c:v>0.15505170822143555</c:v>
                </c:pt>
                <c:pt idx="156">
                  <c:v>0.15604384243488312</c:v>
                </c:pt>
                <c:pt idx="157">
                  <c:v>0.15703591704368591</c:v>
                </c:pt>
                <c:pt idx="158">
                  <c:v>0.15802797675132751</c:v>
                </c:pt>
                <c:pt idx="159">
                  <c:v>0.15902003645896912</c:v>
                </c:pt>
                <c:pt idx="160">
                  <c:v>0.16001205146312714</c:v>
                </c:pt>
                <c:pt idx="161">
                  <c:v>0.16100397706031799</c:v>
                </c:pt>
                <c:pt idx="162">
                  <c:v>0.16232635080814362</c:v>
                </c:pt>
                <c:pt idx="163">
                  <c:v>0.16331793367862701</c:v>
                </c:pt>
                <c:pt idx="164">
                  <c:v>0.16430939733982086</c:v>
                </c:pt>
                <c:pt idx="165">
                  <c:v>0.1653008908033371</c:v>
                </c:pt>
                <c:pt idx="166">
                  <c:v>0.16629254817962646</c:v>
                </c:pt>
                <c:pt idx="167">
                  <c:v>0.1672845333814621</c:v>
                </c:pt>
                <c:pt idx="168">
                  <c:v>0.16827660799026489</c:v>
                </c:pt>
                <c:pt idx="169">
                  <c:v>0.16926810145378113</c:v>
                </c:pt>
                <c:pt idx="170">
                  <c:v>0.17025899887084961</c:v>
                </c:pt>
                <c:pt idx="171">
                  <c:v>0.17124940454959869</c:v>
                </c:pt>
                <c:pt idx="172">
                  <c:v>0.1722395122051239</c:v>
                </c:pt>
                <c:pt idx="173">
                  <c:v>0.17322956025600433</c:v>
                </c:pt>
                <c:pt idx="174">
                  <c:v>0.17421974241733551</c:v>
                </c:pt>
                <c:pt idx="175">
                  <c:v>0.17521017789840698</c:v>
                </c:pt>
                <c:pt idx="176">
                  <c:v>0.17620083689689636</c:v>
                </c:pt>
                <c:pt idx="177">
                  <c:v>0.17719163000583649</c:v>
                </c:pt>
                <c:pt idx="178">
                  <c:v>0.17818248271942139</c:v>
                </c:pt>
                <c:pt idx="179">
                  <c:v>0.17917329072952271</c:v>
                </c:pt>
                <c:pt idx="180">
                  <c:v>0.18016405403614044</c:v>
                </c:pt>
                <c:pt idx="181">
                  <c:v>0.18115484714508057</c:v>
                </c:pt>
                <c:pt idx="182">
                  <c:v>0.18214577436447144</c:v>
                </c:pt>
                <c:pt idx="183">
                  <c:v>0.18313691020011902</c:v>
                </c:pt>
                <c:pt idx="184">
                  <c:v>0.18412832915782928</c:v>
                </c:pt>
                <c:pt idx="185">
                  <c:v>0.18512004613876343</c:v>
                </c:pt>
                <c:pt idx="186">
                  <c:v>0.18611206114292145</c:v>
                </c:pt>
                <c:pt idx="187">
                  <c:v>0.18710431456565857</c:v>
                </c:pt>
                <c:pt idx="188">
                  <c:v>0.1880967915058136</c:v>
                </c:pt>
                <c:pt idx="189">
                  <c:v>0.18908953666687012</c:v>
                </c:pt>
                <c:pt idx="190">
                  <c:v>0.1900826096534729</c:v>
                </c:pt>
                <c:pt idx="191">
                  <c:v>0.19107590615749359</c:v>
                </c:pt>
                <c:pt idx="192">
                  <c:v>0.19206929206848145</c:v>
                </c:pt>
                <c:pt idx="193">
                  <c:v>0.19306278228759766</c:v>
                </c:pt>
                <c:pt idx="194">
                  <c:v>0.19405634701251984</c:v>
                </c:pt>
                <c:pt idx="195">
                  <c:v>0.19504992663860321</c:v>
                </c:pt>
                <c:pt idx="196">
                  <c:v>0.19604349136352539</c:v>
                </c:pt>
                <c:pt idx="197">
                  <c:v>0.19703668355941772</c:v>
                </c:pt>
                <c:pt idx="198">
                  <c:v>0.19802731275558472</c:v>
                </c:pt>
                <c:pt idx="199">
                  <c:v>0.19901508092880249</c:v>
                </c:pt>
                <c:pt idx="200">
                  <c:v>0.20000000298023224</c:v>
                </c:pt>
              </c:numCache>
            </c:numRef>
          </c:xVal>
          <c:yVal>
            <c:numRef>
              <c:f>Sheet1!$Q$3:$Q$203</c:f>
              <c:numCache>
                <c:formatCode>General</c:formatCode>
                <c:ptCount val="201"/>
                <c:pt idx="0">
                  <c:v>800</c:v>
                </c:pt>
                <c:pt idx="1">
                  <c:v>755.60821533203125</c:v>
                </c:pt>
                <c:pt idx="2">
                  <c:v>735.5992431640625</c:v>
                </c:pt>
                <c:pt idx="3">
                  <c:v>716.8070068359375</c:v>
                </c:pt>
                <c:pt idx="4">
                  <c:v>699.2177734375</c:v>
                </c:pt>
                <c:pt idx="5">
                  <c:v>679.9764404296875</c:v>
                </c:pt>
                <c:pt idx="6">
                  <c:v>664.21844482421875</c:v>
                </c:pt>
                <c:pt idx="7">
                  <c:v>653.375244140625</c:v>
                </c:pt>
                <c:pt idx="8">
                  <c:v>643.0084228515625</c:v>
                </c:pt>
                <c:pt idx="9">
                  <c:v>628.86431884765625</c:v>
                </c:pt>
                <c:pt idx="10">
                  <c:v>620.40362548828125</c:v>
                </c:pt>
                <c:pt idx="11">
                  <c:v>615.411376953125</c:v>
                </c:pt>
                <c:pt idx="12">
                  <c:v>612.8026123046875</c:v>
                </c:pt>
                <c:pt idx="13">
                  <c:v>610.55511474609375</c:v>
                </c:pt>
                <c:pt idx="14">
                  <c:v>609.177734375</c:v>
                </c:pt>
                <c:pt idx="15">
                  <c:v>606.8380126953125</c:v>
                </c:pt>
                <c:pt idx="16">
                  <c:v>603.19683837890625</c:v>
                </c:pt>
                <c:pt idx="17">
                  <c:v>599.8868408203125</c:v>
                </c:pt>
                <c:pt idx="18">
                  <c:v>596.93756103515625</c:v>
                </c:pt>
                <c:pt idx="19">
                  <c:v>594.60302734375</c:v>
                </c:pt>
                <c:pt idx="20">
                  <c:v>593.036376953125</c:v>
                </c:pt>
                <c:pt idx="21">
                  <c:v>590.884521484375</c:v>
                </c:pt>
                <c:pt idx="22">
                  <c:v>588.59625244140625</c:v>
                </c:pt>
                <c:pt idx="23">
                  <c:v>586.24169921875</c:v>
                </c:pt>
                <c:pt idx="24">
                  <c:v>583.33740234375</c:v>
                </c:pt>
                <c:pt idx="25">
                  <c:v>580.1392822265625</c:v>
                </c:pt>
                <c:pt idx="26">
                  <c:v>577.428466796875</c:v>
                </c:pt>
                <c:pt idx="27">
                  <c:v>575.07843017578125</c:v>
                </c:pt>
                <c:pt idx="28">
                  <c:v>572.00177001953125</c:v>
                </c:pt>
                <c:pt idx="29">
                  <c:v>569.6746826171875</c:v>
                </c:pt>
                <c:pt idx="30">
                  <c:v>567.3363037109375</c:v>
                </c:pt>
                <c:pt idx="31">
                  <c:v>564.22821044921875</c:v>
                </c:pt>
                <c:pt idx="32">
                  <c:v>561.4984130859375</c:v>
                </c:pt>
                <c:pt idx="33">
                  <c:v>557.5537109375</c:v>
                </c:pt>
                <c:pt idx="34">
                  <c:v>556.129638671875</c:v>
                </c:pt>
                <c:pt idx="35">
                  <c:v>554.0816650390625</c:v>
                </c:pt>
                <c:pt idx="36">
                  <c:v>551.43267822265625</c:v>
                </c:pt>
                <c:pt idx="37">
                  <c:v>548.8408203125</c:v>
                </c:pt>
                <c:pt idx="38">
                  <c:v>546.14129638671875</c:v>
                </c:pt>
                <c:pt idx="39">
                  <c:v>542.112060546875</c:v>
                </c:pt>
                <c:pt idx="40">
                  <c:v>539.0479736328125</c:v>
                </c:pt>
                <c:pt idx="41">
                  <c:v>536.6678466796875</c:v>
                </c:pt>
                <c:pt idx="42">
                  <c:v>534.56976318359375</c:v>
                </c:pt>
                <c:pt idx="43">
                  <c:v>532.96136474609375</c:v>
                </c:pt>
                <c:pt idx="44">
                  <c:v>531.65313720703125</c:v>
                </c:pt>
                <c:pt idx="45">
                  <c:v>530.12335205078125</c:v>
                </c:pt>
                <c:pt idx="46">
                  <c:v>528.02130126953125</c:v>
                </c:pt>
                <c:pt idx="47">
                  <c:v>527.14984130859375</c:v>
                </c:pt>
                <c:pt idx="48">
                  <c:v>526.185546875</c:v>
                </c:pt>
                <c:pt idx="49">
                  <c:v>525.08294677734375</c:v>
                </c:pt>
                <c:pt idx="50">
                  <c:v>524.11944580078125</c:v>
                </c:pt>
                <c:pt idx="51">
                  <c:v>522.61572265625</c:v>
                </c:pt>
                <c:pt idx="52">
                  <c:v>521.88726806640625</c:v>
                </c:pt>
                <c:pt idx="53">
                  <c:v>520.22186279296875</c:v>
                </c:pt>
                <c:pt idx="54">
                  <c:v>519.27301025390625</c:v>
                </c:pt>
                <c:pt idx="55">
                  <c:v>518.0020751953125</c:v>
                </c:pt>
                <c:pt idx="56">
                  <c:v>516.643798828125</c:v>
                </c:pt>
                <c:pt idx="57">
                  <c:v>515.4317626953125</c:v>
                </c:pt>
                <c:pt idx="58">
                  <c:v>514.30291748046875</c:v>
                </c:pt>
                <c:pt idx="59">
                  <c:v>512.9964599609375</c:v>
                </c:pt>
                <c:pt idx="60">
                  <c:v>511.38424682617188</c:v>
                </c:pt>
                <c:pt idx="61">
                  <c:v>510.3092041015625</c:v>
                </c:pt>
                <c:pt idx="62">
                  <c:v>509.37448120117188</c:v>
                </c:pt>
                <c:pt idx="63">
                  <c:v>508.55685424804688</c:v>
                </c:pt>
                <c:pt idx="64">
                  <c:v>507.80538940429688</c:v>
                </c:pt>
                <c:pt idx="65">
                  <c:v>507.05148315429688</c:v>
                </c:pt>
                <c:pt idx="66">
                  <c:v>506.17233276367188</c:v>
                </c:pt>
                <c:pt idx="67">
                  <c:v>505.0345458984375</c:v>
                </c:pt>
                <c:pt idx="68">
                  <c:v>504.60028076171875</c:v>
                </c:pt>
                <c:pt idx="69">
                  <c:v>504.3701171875</c:v>
                </c:pt>
                <c:pt idx="70">
                  <c:v>503.80496215820313</c:v>
                </c:pt>
                <c:pt idx="71">
                  <c:v>503.140869140625</c:v>
                </c:pt>
                <c:pt idx="72">
                  <c:v>502.826904296875</c:v>
                </c:pt>
                <c:pt idx="73">
                  <c:v>502.82693481445313</c:v>
                </c:pt>
                <c:pt idx="74">
                  <c:v>502.82693481445313</c:v>
                </c:pt>
                <c:pt idx="75">
                  <c:v>502.826904296875</c:v>
                </c:pt>
                <c:pt idx="76">
                  <c:v>502.826904296875</c:v>
                </c:pt>
                <c:pt idx="77">
                  <c:v>502.82693481445313</c:v>
                </c:pt>
                <c:pt idx="78">
                  <c:v>502.82687377929688</c:v>
                </c:pt>
                <c:pt idx="79">
                  <c:v>502.82687377929688</c:v>
                </c:pt>
                <c:pt idx="80">
                  <c:v>502.82687377929688</c:v>
                </c:pt>
                <c:pt idx="81">
                  <c:v>502.82684326171875</c:v>
                </c:pt>
                <c:pt idx="82">
                  <c:v>502.82681274414063</c:v>
                </c:pt>
                <c:pt idx="83">
                  <c:v>502.82687377929688</c:v>
                </c:pt>
                <c:pt idx="84">
                  <c:v>502.82687377929688</c:v>
                </c:pt>
                <c:pt idx="85">
                  <c:v>502.82693481445313</c:v>
                </c:pt>
                <c:pt idx="86">
                  <c:v>502.82693481445313</c:v>
                </c:pt>
                <c:pt idx="87">
                  <c:v>502.82693481445313</c:v>
                </c:pt>
                <c:pt idx="88">
                  <c:v>502.82693481445313</c:v>
                </c:pt>
                <c:pt idx="89">
                  <c:v>502.82696533203125</c:v>
                </c:pt>
                <c:pt idx="90">
                  <c:v>502.82693481445313</c:v>
                </c:pt>
                <c:pt idx="91">
                  <c:v>502.82693481445313</c:v>
                </c:pt>
                <c:pt idx="92">
                  <c:v>502.82693481445313</c:v>
                </c:pt>
                <c:pt idx="93">
                  <c:v>502.82699584960938</c:v>
                </c:pt>
                <c:pt idx="94">
                  <c:v>502.82705688476563</c:v>
                </c:pt>
                <c:pt idx="95">
                  <c:v>502.82705688476563</c:v>
                </c:pt>
                <c:pt idx="96">
                  <c:v>502.82708740234375</c:v>
                </c:pt>
                <c:pt idx="97">
                  <c:v>502.82708740234375</c:v>
                </c:pt>
                <c:pt idx="98">
                  <c:v>502.8271484375</c:v>
                </c:pt>
                <c:pt idx="99">
                  <c:v>502.82720947265625</c:v>
                </c:pt>
                <c:pt idx="100">
                  <c:v>502.82723999023438</c:v>
                </c:pt>
                <c:pt idx="101">
                  <c:v>502.82723999023438</c:v>
                </c:pt>
                <c:pt idx="102">
                  <c:v>502.82723999023438</c:v>
                </c:pt>
                <c:pt idx="103">
                  <c:v>502.82720947265625</c:v>
                </c:pt>
                <c:pt idx="104">
                  <c:v>502.82717895507813</c:v>
                </c:pt>
                <c:pt idx="105">
                  <c:v>502.8271484375</c:v>
                </c:pt>
                <c:pt idx="106">
                  <c:v>502.82720947265625</c:v>
                </c:pt>
                <c:pt idx="107">
                  <c:v>502.82723999023438</c:v>
                </c:pt>
                <c:pt idx="108">
                  <c:v>502.82723999023438</c:v>
                </c:pt>
                <c:pt idx="109">
                  <c:v>502.82723999023438</c:v>
                </c:pt>
                <c:pt idx="110">
                  <c:v>502.8272705078125</c:v>
                </c:pt>
                <c:pt idx="111">
                  <c:v>502.8272705078125</c:v>
                </c:pt>
                <c:pt idx="112">
                  <c:v>502.82723999023438</c:v>
                </c:pt>
                <c:pt idx="113">
                  <c:v>502.82720947265625</c:v>
                </c:pt>
                <c:pt idx="114">
                  <c:v>502.82723999023438</c:v>
                </c:pt>
                <c:pt idx="115">
                  <c:v>502.82723999023438</c:v>
                </c:pt>
                <c:pt idx="116">
                  <c:v>502.82723999023438</c:v>
                </c:pt>
                <c:pt idx="117">
                  <c:v>502.8272705078125</c:v>
                </c:pt>
                <c:pt idx="118">
                  <c:v>502.82733154296875</c:v>
                </c:pt>
                <c:pt idx="119">
                  <c:v>502.82733154296875</c:v>
                </c:pt>
                <c:pt idx="120">
                  <c:v>502.82733154296875</c:v>
                </c:pt>
                <c:pt idx="121">
                  <c:v>502.82730102539063</c:v>
                </c:pt>
                <c:pt idx="122">
                  <c:v>502.8272705078125</c:v>
                </c:pt>
                <c:pt idx="123">
                  <c:v>502.82733154296875</c:v>
                </c:pt>
                <c:pt idx="124">
                  <c:v>502.82733154296875</c:v>
                </c:pt>
                <c:pt idx="125">
                  <c:v>502.82733154296875</c:v>
                </c:pt>
                <c:pt idx="126">
                  <c:v>502.82730102539063</c:v>
                </c:pt>
                <c:pt idx="127">
                  <c:v>502.82730102539063</c:v>
                </c:pt>
                <c:pt idx="128">
                  <c:v>502.8272705078125</c:v>
                </c:pt>
                <c:pt idx="129">
                  <c:v>502.82730102539063</c:v>
                </c:pt>
                <c:pt idx="130">
                  <c:v>502.82733154296875</c:v>
                </c:pt>
                <c:pt idx="131">
                  <c:v>502.82733154296875</c:v>
                </c:pt>
                <c:pt idx="132">
                  <c:v>502.827392578125</c:v>
                </c:pt>
                <c:pt idx="133">
                  <c:v>502.82742309570313</c:v>
                </c:pt>
                <c:pt idx="134">
                  <c:v>502.82742309570313</c:v>
                </c:pt>
                <c:pt idx="135">
                  <c:v>502.827392578125</c:v>
                </c:pt>
                <c:pt idx="136">
                  <c:v>502.827392578125</c:v>
                </c:pt>
                <c:pt idx="137">
                  <c:v>502.82742309570313</c:v>
                </c:pt>
                <c:pt idx="138">
                  <c:v>502.82742309570313</c:v>
                </c:pt>
                <c:pt idx="139">
                  <c:v>502.827392578125</c:v>
                </c:pt>
                <c:pt idx="140">
                  <c:v>502.82745361328125</c:v>
                </c:pt>
                <c:pt idx="141">
                  <c:v>502.82745361328125</c:v>
                </c:pt>
                <c:pt idx="142">
                  <c:v>502.82745361328125</c:v>
                </c:pt>
                <c:pt idx="143">
                  <c:v>502.82745361328125</c:v>
                </c:pt>
                <c:pt idx="144">
                  <c:v>502.82742309570313</c:v>
                </c:pt>
                <c:pt idx="145">
                  <c:v>502.827392578125</c:v>
                </c:pt>
                <c:pt idx="146">
                  <c:v>502.82733154296875</c:v>
                </c:pt>
                <c:pt idx="147">
                  <c:v>502.82733154296875</c:v>
                </c:pt>
                <c:pt idx="148">
                  <c:v>502.82736206054688</c:v>
                </c:pt>
                <c:pt idx="149">
                  <c:v>502.82736206054688</c:v>
                </c:pt>
                <c:pt idx="150">
                  <c:v>502.82736206054688</c:v>
                </c:pt>
                <c:pt idx="151">
                  <c:v>502.82736206054688</c:v>
                </c:pt>
                <c:pt idx="152">
                  <c:v>502.827392578125</c:v>
                </c:pt>
                <c:pt idx="153">
                  <c:v>502.82736206054688</c:v>
                </c:pt>
                <c:pt idx="154">
                  <c:v>502.82733154296875</c:v>
                </c:pt>
                <c:pt idx="155">
                  <c:v>502.827392578125</c:v>
                </c:pt>
                <c:pt idx="156">
                  <c:v>502.827392578125</c:v>
                </c:pt>
                <c:pt idx="157">
                  <c:v>502.827392578125</c:v>
                </c:pt>
                <c:pt idx="158">
                  <c:v>502.827392578125</c:v>
                </c:pt>
                <c:pt idx="159">
                  <c:v>502.827392578125</c:v>
                </c:pt>
                <c:pt idx="160">
                  <c:v>502.827392578125</c:v>
                </c:pt>
                <c:pt idx="161">
                  <c:v>502.82736206054688</c:v>
                </c:pt>
                <c:pt idx="162">
                  <c:v>502.82736206054688</c:v>
                </c:pt>
                <c:pt idx="163">
                  <c:v>502.82733154296875</c:v>
                </c:pt>
                <c:pt idx="164">
                  <c:v>502.82730102539063</c:v>
                </c:pt>
                <c:pt idx="165">
                  <c:v>502.82733154296875</c:v>
                </c:pt>
                <c:pt idx="166">
                  <c:v>502.82730102539063</c:v>
                </c:pt>
                <c:pt idx="167">
                  <c:v>502.82736206054688</c:v>
                </c:pt>
                <c:pt idx="168">
                  <c:v>502.827392578125</c:v>
                </c:pt>
                <c:pt idx="169">
                  <c:v>502.82742309570313</c:v>
                </c:pt>
                <c:pt idx="170">
                  <c:v>502.82745361328125</c:v>
                </c:pt>
                <c:pt idx="171">
                  <c:v>502.82742309570313</c:v>
                </c:pt>
                <c:pt idx="172">
                  <c:v>502.827392578125</c:v>
                </c:pt>
                <c:pt idx="173">
                  <c:v>502.827392578125</c:v>
                </c:pt>
                <c:pt idx="174">
                  <c:v>502.82742309570313</c:v>
                </c:pt>
                <c:pt idx="175">
                  <c:v>502.827392578125</c:v>
                </c:pt>
                <c:pt idx="176">
                  <c:v>502.827392578125</c:v>
                </c:pt>
                <c:pt idx="177">
                  <c:v>502.82736206054688</c:v>
                </c:pt>
                <c:pt idx="178">
                  <c:v>502.82736206054688</c:v>
                </c:pt>
                <c:pt idx="179">
                  <c:v>502.82733154296875</c:v>
                </c:pt>
                <c:pt idx="180">
                  <c:v>502.8272705078125</c:v>
                </c:pt>
                <c:pt idx="181">
                  <c:v>502.82730102539063</c:v>
                </c:pt>
                <c:pt idx="182">
                  <c:v>502.82730102539063</c:v>
                </c:pt>
                <c:pt idx="183">
                  <c:v>502.8272705078125</c:v>
                </c:pt>
                <c:pt idx="184">
                  <c:v>502.8272705078125</c:v>
                </c:pt>
                <c:pt idx="185">
                  <c:v>502.8272705078125</c:v>
                </c:pt>
                <c:pt idx="186">
                  <c:v>502.82730102539063</c:v>
                </c:pt>
                <c:pt idx="187">
                  <c:v>502.82736206054688</c:v>
                </c:pt>
                <c:pt idx="188">
                  <c:v>502.82733154296875</c:v>
                </c:pt>
                <c:pt idx="189">
                  <c:v>502.82730102539063</c:v>
                </c:pt>
                <c:pt idx="190">
                  <c:v>502.82730102539063</c:v>
                </c:pt>
                <c:pt idx="191">
                  <c:v>502.82730102539063</c:v>
                </c:pt>
                <c:pt idx="192">
                  <c:v>502.82730102539063</c:v>
                </c:pt>
                <c:pt idx="193">
                  <c:v>502.82733154296875</c:v>
                </c:pt>
                <c:pt idx="194">
                  <c:v>502.82736206054688</c:v>
                </c:pt>
                <c:pt idx="195">
                  <c:v>502.82736206054688</c:v>
                </c:pt>
                <c:pt idx="196">
                  <c:v>502.82736206054688</c:v>
                </c:pt>
                <c:pt idx="197">
                  <c:v>502.827392578125</c:v>
                </c:pt>
                <c:pt idx="198">
                  <c:v>502.82736206054688</c:v>
                </c:pt>
                <c:pt idx="199">
                  <c:v>502.82736206054688</c:v>
                </c:pt>
                <c:pt idx="200">
                  <c:v>502.827392578125</c:v>
                </c:pt>
              </c:numCache>
            </c:numRef>
          </c:yVal>
          <c:smooth val="1"/>
          <c:extLst>
            <c:ext xmlns:c16="http://schemas.microsoft.com/office/drawing/2014/chart" uri="{C3380CC4-5D6E-409C-BE32-E72D297353CC}">
              <c16:uniqueId val="{00000003-D0E4-41EE-AA03-0CCDD819F21D}"/>
            </c:ext>
          </c:extLst>
        </c:ser>
        <c:ser>
          <c:idx val="5"/>
          <c:order val="4"/>
          <c:tx>
            <c:strRef>
              <c:f>Sheet1!$U$2</c:f>
              <c:strCache>
                <c:ptCount val="1"/>
                <c:pt idx="0">
                  <c:v>v(m/s)-9mm</c:v>
                </c:pt>
              </c:strCache>
            </c:strRef>
          </c:tx>
          <c:spPr>
            <a:ln w="19050" cap="rnd">
              <a:solidFill>
                <a:schemeClr val="accent6"/>
              </a:solidFill>
              <a:round/>
            </a:ln>
            <a:effectLst/>
          </c:spPr>
          <c:marker>
            <c:symbol val="none"/>
          </c:marker>
          <c:xVal>
            <c:numRef>
              <c:f>Sheet1!$S$3:$S$203</c:f>
              <c:numCache>
                <c:formatCode>General</c:formatCode>
                <c:ptCount val="201"/>
                <c:pt idx="0">
                  <c:v>0</c:v>
                </c:pt>
                <c:pt idx="1">
                  <c:v>1.3262531720101833E-3</c:v>
                </c:pt>
                <c:pt idx="2">
                  <c:v>2.320942934602499E-3</c:v>
                </c:pt>
                <c:pt idx="3">
                  <c:v>3.315632464364171E-3</c:v>
                </c:pt>
                <c:pt idx="4">
                  <c:v>4.310321994125843E-3</c:v>
                </c:pt>
                <c:pt idx="5">
                  <c:v>5.3050117567181587E-3</c:v>
                </c:pt>
                <c:pt idx="6">
                  <c:v>6.2997005879878998E-3</c:v>
                </c:pt>
                <c:pt idx="7">
                  <c:v>7.2943894192576408E-3</c:v>
                </c:pt>
                <c:pt idx="8">
                  <c:v>8.2890782505273819E-3</c:v>
                </c:pt>
                <c:pt idx="9">
                  <c:v>9.283767081797123E-3</c:v>
                </c:pt>
                <c:pt idx="10">
                  <c:v>1.0278455913066864E-2</c:v>
                </c:pt>
                <c:pt idx="11">
                  <c:v>1.1273144744336605E-2</c:v>
                </c:pt>
                <c:pt idx="12">
                  <c:v>1.2267833575606346E-2</c:v>
                </c:pt>
                <c:pt idx="13">
                  <c:v>1.3262474909424782E-2</c:v>
                </c:pt>
                <c:pt idx="14">
                  <c:v>1.4256685972213745E-2</c:v>
                </c:pt>
                <c:pt idx="15">
                  <c:v>1.5250061638653278E-2</c:v>
                </c:pt>
                <c:pt idx="16">
                  <c:v>1.6243033111095428E-2</c:v>
                </c:pt>
                <c:pt idx="17">
                  <c:v>1.7236547544598579E-2</c:v>
                </c:pt>
                <c:pt idx="18">
                  <c:v>1.8230704590678215E-2</c:v>
                </c:pt>
                <c:pt idx="19">
                  <c:v>1.9225111231207848E-2</c:v>
                </c:pt>
                <c:pt idx="20">
                  <c:v>2.0219605416059494E-2</c:v>
                </c:pt>
                <c:pt idx="21">
                  <c:v>2.121376246213913E-2</c:v>
                </c:pt>
                <c:pt idx="22">
                  <c:v>2.2207463160157204E-2</c:v>
                </c:pt>
                <c:pt idx="23">
                  <c:v>2.3201186209917068E-2</c:v>
                </c:pt>
                <c:pt idx="24">
                  <c:v>2.4195084348320961E-2</c:v>
                </c:pt>
                <c:pt idx="25">
                  <c:v>2.5189338251948357E-2</c:v>
                </c:pt>
                <c:pt idx="26">
                  <c:v>2.6184028014540672E-2</c:v>
                </c:pt>
                <c:pt idx="27">
                  <c:v>2.7178719639778137E-2</c:v>
                </c:pt>
                <c:pt idx="28">
                  <c:v>2.8173411265015602E-2</c:v>
                </c:pt>
                <c:pt idx="29">
                  <c:v>2.9168102890253067E-2</c:v>
                </c:pt>
                <c:pt idx="30">
                  <c:v>3.0162794515490532E-2</c:v>
                </c:pt>
                <c:pt idx="31">
                  <c:v>3.1157486140727997E-2</c:v>
                </c:pt>
                <c:pt idx="32">
                  <c:v>3.2152172178030014E-2</c:v>
                </c:pt>
                <c:pt idx="33">
                  <c:v>3.3146858215332031E-2</c:v>
                </c:pt>
                <c:pt idx="34">
                  <c:v>3.4141544252634048E-2</c:v>
                </c:pt>
                <c:pt idx="35">
                  <c:v>3.5136230289936066E-2</c:v>
                </c:pt>
                <c:pt idx="36">
                  <c:v>3.6130916327238083E-2</c:v>
                </c:pt>
                <c:pt idx="37">
                  <c:v>3.71256023645401E-2</c:v>
                </c:pt>
                <c:pt idx="38">
                  <c:v>3.8120273500680923E-2</c:v>
                </c:pt>
                <c:pt idx="39">
                  <c:v>3.9114926010370255E-2</c:v>
                </c:pt>
                <c:pt idx="40">
                  <c:v>4.0109541267156601E-2</c:v>
                </c:pt>
                <c:pt idx="41">
                  <c:v>4.1104085743427277E-2</c:v>
                </c:pt>
                <c:pt idx="42">
                  <c:v>4.2098529636859894E-2</c:v>
                </c:pt>
                <c:pt idx="43">
                  <c:v>4.3092846870422363E-2</c:v>
                </c:pt>
                <c:pt idx="44">
                  <c:v>4.4087044894695282E-2</c:v>
                </c:pt>
                <c:pt idx="45">
                  <c:v>4.5081179589033127E-2</c:v>
                </c:pt>
                <c:pt idx="46">
                  <c:v>4.6075355261564255E-2</c:v>
                </c:pt>
                <c:pt idx="47">
                  <c:v>4.7069687396287918E-2</c:v>
                </c:pt>
                <c:pt idx="48">
                  <c:v>4.8064257949590683E-2</c:v>
                </c:pt>
                <c:pt idx="49">
                  <c:v>4.9059052020311356E-2</c:v>
                </c:pt>
                <c:pt idx="50">
                  <c:v>5.0053954124450684E-2</c:v>
                </c:pt>
                <c:pt idx="51">
                  <c:v>5.1048818975687027E-2</c:v>
                </c:pt>
                <c:pt idx="52">
                  <c:v>5.204356461763382E-2</c:v>
                </c:pt>
                <c:pt idx="53">
                  <c:v>5.3003311157226563E-2</c:v>
                </c:pt>
                <c:pt idx="54">
                  <c:v>5.4224003106355667E-2</c:v>
                </c:pt>
                <c:pt idx="55">
                  <c:v>5.5128578096628189E-2</c:v>
                </c:pt>
                <c:pt idx="56">
                  <c:v>5.6037630885839462E-2</c:v>
                </c:pt>
                <c:pt idx="57">
                  <c:v>5.7263415306806564E-2</c:v>
                </c:pt>
                <c:pt idx="58">
                  <c:v>5.8211274445056915E-2</c:v>
                </c:pt>
                <c:pt idx="59">
                  <c:v>5.9198040515184402E-2</c:v>
                </c:pt>
                <c:pt idx="60">
                  <c:v>6.0189668089151382E-2</c:v>
                </c:pt>
                <c:pt idx="61">
                  <c:v>6.1172019690275192E-2</c:v>
                </c:pt>
                <c:pt idx="62">
                  <c:v>6.2236759811639786E-2</c:v>
                </c:pt>
                <c:pt idx="63">
                  <c:v>6.3046820461750031E-2</c:v>
                </c:pt>
                <c:pt idx="64">
                  <c:v>6.4098693430423737E-2</c:v>
                </c:pt>
                <c:pt idx="65">
                  <c:v>6.5086416900157928E-2</c:v>
                </c:pt>
                <c:pt idx="66">
                  <c:v>6.6116057336330414E-2</c:v>
                </c:pt>
                <c:pt idx="67">
                  <c:v>6.7106552422046661E-2</c:v>
                </c:pt>
                <c:pt idx="68">
                  <c:v>6.80970698595047E-2</c:v>
                </c:pt>
                <c:pt idx="69">
                  <c:v>6.9087937474250793E-2</c:v>
                </c:pt>
                <c:pt idx="70">
                  <c:v>7.0079304277896881E-2</c:v>
                </c:pt>
                <c:pt idx="71">
                  <c:v>7.1070924401283264E-2</c:v>
                </c:pt>
                <c:pt idx="72">
                  <c:v>7.2062484920024872E-2</c:v>
                </c:pt>
                <c:pt idx="73">
                  <c:v>7.3053978383541107E-2</c:v>
                </c:pt>
                <c:pt idx="74">
                  <c:v>7.4045516550540924E-2</c:v>
                </c:pt>
                <c:pt idx="75">
                  <c:v>7.5037151575088501E-2</c:v>
                </c:pt>
                <c:pt idx="76">
                  <c:v>7.6028868556022644E-2</c:v>
                </c:pt>
                <c:pt idx="77">
                  <c:v>7.7020592987537384E-2</c:v>
                </c:pt>
                <c:pt idx="78">
                  <c:v>7.8012131154537201E-2</c:v>
                </c:pt>
                <c:pt idx="79">
                  <c:v>7.9003266990184784E-2</c:v>
                </c:pt>
                <c:pt idx="80">
                  <c:v>8.032391220331192E-2</c:v>
                </c:pt>
                <c:pt idx="81">
                  <c:v>8.1313647329807281E-2</c:v>
                </c:pt>
                <c:pt idx="82">
                  <c:v>8.230273425579071E-2</c:v>
                </c:pt>
                <c:pt idx="83">
                  <c:v>8.3291321992874146E-2</c:v>
                </c:pt>
                <c:pt idx="84">
                  <c:v>8.4279581904411316E-2</c:v>
                </c:pt>
                <c:pt idx="85">
                  <c:v>8.5267618298530579E-2</c:v>
                </c:pt>
                <c:pt idx="86">
                  <c:v>8.6255520582199097E-2</c:v>
                </c:pt>
                <c:pt idx="87">
                  <c:v>8.7243452668190002E-2</c:v>
                </c:pt>
                <c:pt idx="88">
                  <c:v>8.8231503963470459E-2</c:v>
                </c:pt>
                <c:pt idx="89">
                  <c:v>8.9219637215137482E-2</c:v>
                </c:pt>
                <c:pt idx="90">
                  <c:v>9.0207792818546295E-2</c:v>
                </c:pt>
                <c:pt idx="91">
                  <c:v>9.1196060180664063E-2</c:v>
                </c:pt>
                <c:pt idx="92">
                  <c:v>9.2184677720069885E-2</c:v>
                </c:pt>
                <c:pt idx="93">
                  <c:v>9.3173742294311523E-2</c:v>
                </c:pt>
                <c:pt idx="94">
                  <c:v>9.4163104891777039E-2</c:v>
                </c:pt>
                <c:pt idx="95">
                  <c:v>9.5152437686920166E-2</c:v>
                </c:pt>
                <c:pt idx="96">
                  <c:v>9.6141509711742401E-2</c:v>
                </c:pt>
                <c:pt idx="97">
                  <c:v>9.7130313515663147E-2</c:v>
                </c:pt>
                <c:pt idx="98">
                  <c:v>9.811895340681076E-2</c:v>
                </c:pt>
                <c:pt idx="99">
                  <c:v>9.9107444286346436E-2</c:v>
                </c:pt>
                <c:pt idx="100">
                  <c:v>0.10009576380252838</c:v>
                </c:pt>
                <c:pt idx="101">
                  <c:v>0.10108394175767899</c:v>
                </c:pt>
                <c:pt idx="102">
                  <c:v>0.10207206755876541</c:v>
                </c:pt>
                <c:pt idx="103">
                  <c:v>0.10306022316217422</c:v>
                </c:pt>
                <c:pt idx="104">
                  <c:v>0.10404843837022781</c:v>
                </c:pt>
                <c:pt idx="105">
                  <c:v>0.10503676533699036</c:v>
                </c:pt>
                <c:pt idx="106">
                  <c:v>0.10602527856826782</c:v>
                </c:pt>
                <c:pt idx="107">
                  <c:v>0.10701408237218857</c:v>
                </c:pt>
                <c:pt idx="108">
                  <c:v>0.10800334066152573</c:v>
                </c:pt>
                <c:pt idx="109">
                  <c:v>0.10932330042123795</c:v>
                </c:pt>
                <c:pt idx="110">
                  <c:v>0.1103140190243721</c:v>
                </c:pt>
                <c:pt idx="111">
                  <c:v>0.11130525916814804</c:v>
                </c:pt>
                <c:pt idx="112">
                  <c:v>0.11229676753282547</c:v>
                </c:pt>
                <c:pt idx="113">
                  <c:v>0.11328823119401932</c:v>
                </c:pt>
                <c:pt idx="114">
                  <c:v>0.11427931487560272</c:v>
                </c:pt>
                <c:pt idx="115">
                  <c:v>0.115269735455513</c:v>
                </c:pt>
                <c:pt idx="116">
                  <c:v>0.11625933647155762</c:v>
                </c:pt>
                <c:pt idx="117">
                  <c:v>0.11724817752838135</c:v>
                </c:pt>
                <c:pt idx="118">
                  <c:v>0.11823663115501404</c:v>
                </c:pt>
                <c:pt idx="119">
                  <c:v>0.11922522634267807</c:v>
                </c:pt>
                <c:pt idx="120">
                  <c:v>0.12021442502737045</c:v>
                </c:pt>
                <c:pt idx="121">
                  <c:v>0.12120439112186432</c:v>
                </c:pt>
                <c:pt idx="122">
                  <c:v>0.12219507247209549</c:v>
                </c:pt>
                <c:pt idx="123">
                  <c:v>0.12318634986877441</c:v>
                </c:pt>
                <c:pt idx="124">
                  <c:v>0.12417811900377274</c:v>
                </c:pt>
                <c:pt idx="125">
                  <c:v>0.12517029047012329</c:v>
                </c:pt>
                <c:pt idx="126">
                  <c:v>0.12616275250911713</c:v>
                </c:pt>
                <c:pt idx="127">
                  <c:v>0.12715539336204529</c:v>
                </c:pt>
                <c:pt idx="128">
                  <c:v>0.12814812362194061</c:v>
                </c:pt>
                <c:pt idx="129">
                  <c:v>0.12914080917835236</c:v>
                </c:pt>
                <c:pt idx="130">
                  <c:v>0.13013334572315216</c:v>
                </c:pt>
                <c:pt idx="131">
                  <c:v>0.13112567365169525</c:v>
                </c:pt>
                <c:pt idx="132">
                  <c:v>0.13211768865585327</c:v>
                </c:pt>
                <c:pt idx="133">
                  <c:v>0.13310933113098145</c:v>
                </c:pt>
                <c:pt idx="134">
                  <c:v>0.13410049676895142</c:v>
                </c:pt>
                <c:pt idx="135">
                  <c:v>0.13509123027324677</c:v>
                </c:pt>
                <c:pt idx="136">
                  <c:v>0.13608178496360779</c:v>
                </c:pt>
                <c:pt idx="137">
                  <c:v>0.13707244396209717</c:v>
                </c:pt>
                <c:pt idx="138">
                  <c:v>0.13806332647800446</c:v>
                </c:pt>
                <c:pt idx="139">
                  <c:v>0.13905440270900726</c:v>
                </c:pt>
                <c:pt idx="140">
                  <c:v>0.14004561305046082</c:v>
                </c:pt>
                <c:pt idx="141">
                  <c:v>0.14103695750236511</c:v>
                </c:pt>
                <c:pt idx="142">
                  <c:v>0.14202839136123657</c:v>
                </c:pt>
                <c:pt idx="143">
                  <c:v>0.14301979541778564</c:v>
                </c:pt>
                <c:pt idx="144">
                  <c:v>0.14430293440818787</c:v>
                </c:pt>
                <c:pt idx="145">
                  <c:v>0.14516448974609375</c:v>
                </c:pt>
                <c:pt idx="146">
                  <c:v>0.14603050053119659</c:v>
                </c:pt>
                <c:pt idx="147">
                  <c:v>0.14702050387859344</c:v>
                </c:pt>
                <c:pt idx="148">
                  <c:v>0.14801014959812164</c:v>
                </c:pt>
                <c:pt idx="149">
                  <c:v>0.1493290513753891</c:v>
                </c:pt>
                <c:pt idx="150">
                  <c:v>0.1503177136182785</c:v>
                </c:pt>
                <c:pt idx="151">
                  <c:v>0.15130598843097687</c:v>
                </c:pt>
                <c:pt idx="152">
                  <c:v>0.15229398012161255</c:v>
                </c:pt>
                <c:pt idx="153">
                  <c:v>0.1532817929983139</c:v>
                </c:pt>
                <c:pt idx="154">
                  <c:v>0.15426957607269287</c:v>
                </c:pt>
                <c:pt idx="155">
                  <c:v>0.15525749325752258</c:v>
                </c:pt>
                <c:pt idx="156">
                  <c:v>0.15624566376209259</c:v>
                </c:pt>
                <c:pt idx="157">
                  <c:v>0.15723414719104767</c:v>
                </c:pt>
                <c:pt idx="158">
                  <c:v>0.15822286903858185</c:v>
                </c:pt>
                <c:pt idx="159">
                  <c:v>0.1592118889093399</c:v>
                </c:pt>
                <c:pt idx="160">
                  <c:v>0.16020120680332184</c:v>
                </c:pt>
                <c:pt idx="161">
                  <c:v>0.16119080781936646</c:v>
                </c:pt>
                <c:pt idx="162">
                  <c:v>0.1621805727481842</c:v>
                </c:pt>
                <c:pt idx="163">
                  <c:v>0.16317038238048553</c:v>
                </c:pt>
                <c:pt idx="164">
                  <c:v>0.1641601026058197</c:v>
                </c:pt>
                <c:pt idx="165">
                  <c:v>0.16514964401721954</c:v>
                </c:pt>
                <c:pt idx="166">
                  <c:v>0.1661389172077179</c:v>
                </c:pt>
                <c:pt idx="167">
                  <c:v>0.16712784767150879</c:v>
                </c:pt>
                <c:pt idx="168">
                  <c:v>0.16811643540859222</c:v>
                </c:pt>
                <c:pt idx="169">
                  <c:v>0.16910472512245178</c:v>
                </c:pt>
                <c:pt idx="170">
                  <c:v>0.17009285092353821</c:v>
                </c:pt>
                <c:pt idx="171">
                  <c:v>0.17108090221881866</c:v>
                </c:pt>
                <c:pt idx="172">
                  <c:v>0.1720689982175827</c:v>
                </c:pt>
                <c:pt idx="173">
                  <c:v>0.17305721342563629</c:v>
                </c:pt>
                <c:pt idx="174">
                  <c:v>0.1740456223487854</c:v>
                </c:pt>
                <c:pt idx="175">
                  <c:v>0.1750342845916748</c:v>
                </c:pt>
                <c:pt idx="176">
                  <c:v>0.1760232150554657</c:v>
                </c:pt>
                <c:pt idx="177">
                  <c:v>0.17701239883899689</c:v>
                </c:pt>
                <c:pt idx="178">
                  <c:v>0.17800171673297882</c:v>
                </c:pt>
                <c:pt idx="179">
                  <c:v>0.17932078242301941</c:v>
                </c:pt>
                <c:pt idx="180">
                  <c:v>0.18030990660190582</c:v>
                </c:pt>
                <c:pt idx="181">
                  <c:v>0.18129882216453552</c:v>
                </c:pt>
                <c:pt idx="182">
                  <c:v>0.1822875440120697</c:v>
                </c:pt>
                <c:pt idx="183">
                  <c:v>0.18327614665031433</c:v>
                </c:pt>
                <c:pt idx="184">
                  <c:v>0.18426476418972015</c:v>
                </c:pt>
                <c:pt idx="185">
                  <c:v>0.18525366485118866</c:v>
                </c:pt>
                <c:pt idx="186">
                  <c:v>0.18624313175678253</c:v>
                </c:pt>
                <c:pt idx="187">
                  <c:v>0.18723329901695251</c:v>
                </c:pt>
                <c:pt idx="188">
                  <c:v>0.18822407722473145</c:v>
                </c:pt>
                <c:pt idx="189">
                  <c:v>0.1892152726650238</c:v>
                </c:pt>
                <c:pt idx="190">
                  <c:v>0.19020664691925049</c:v>
                </c:pt>
                <c:pt idx="191">
                  <c:v>0.19119808077812195</c:v>
                </c:pt>
                <c:pt idx="192">
                  <c:v>0.19218957424163818</c:v>
                </c:pt>
                <c:pt idx="193">
                  <c:v>0.19318120181560516</c:v>
                </c:pt>
                <c:pt idx="194">
                  <c:v>0.19417272508144379</c:v>
                </c:pt>
                <c:pt idx="195">
                  <c:v>0.19516389071941376</c:v>
                </c:pt>
                <c:pt idx="196">
                  <c:v>0.19615480303764343</c:v>
                </c:pt>
                <c:pt idx="197">
                  <c:v>0.19714340567588806</c:v>
                </c:pt>
                <c:pt idx="198">
                  <c:v>0.19811487197875977</c:v>
                </c:pt>
                <c:pt idx="199">
                  <c:v>0.19906707108020782</c:v>
                </c:pt>
                <c:pt idx="200">
                  <c:v>0.20000000298023224</c:v>
                </c:pt>
              </c:numCache>
            </c:numRef>
          </c:xVal>
          <c:yVal>
            <c:numRef>
              <c:f>Sheet1!$U$3:$U$203</c:f>
              <c:numCache>
                <c:formatCode>General</c:formatCode>
                <c:ptCount val="201"/>
                <c:pt idx="0">
                  <c:v>800</c:v>
                </c:pt>
                <c:pt idx="1">
                  <c:v>732.07061767578125</c:v>
                </c:pt>
                <c:pt idx="2">
                  <c:v>694.98419189453125</c:v>
                </c:pt>
                <c:pt idx="3">
                  <c:v>661.089111328125</c:v>
                </c:pt>
                <c:pt idx="4">
                  <c:v>634.7554931640625</c:v>
                </c:pt>
                <c:pt idx="5">
                  <c:v>609.26556396484375</c:v>
                </c:pt>
                <c:pt idx="6">
                  <c:v>580.8533935546875</c:v>
                </c:pt>
                <c:pt idx="7">
                  <c:v>557.9642333984375</c:v>
                </c:pt>
                <c:pt idx="8">
                  <c:v>534.54864501953125</c:v>
                </c:pt>
                <c:pt idx="9">
                  <c:v>512.41961669921875</c:v>
                </c:pt>
                <c:pt idx="10">
                  <c:v>492.39779663085938</c:v>
                </c:pt>
                <c:pt idx="11">
                  <c:v>474.08029174804688</c:v>
                </c:pt>
                <c:pt idx="12">
                  <c:v>461.58602905273438</c:v>
                </c:pt>
                <c:pt idx="13">
                  <c:v>449.14727783203125</c:v>
                </c:pt>
                <c:pt idx="14">
                  <c:v>439.00396728515625</c:v>
                </c:pt>
                <c:pt idx="15">
                  <c:v>431.6923828125</c:v>
                </c:pt>
                <c:pt idx="16">
                  <c:v>426.7188720703125</c:v>
                </c:pt>
                <c:pt idx="17">
                  <c:v>422.96728515625</c:v>
                </c:pt>
                <c:pt idx="18">
                  <c:v>419.77401733398438</c:v>
                </c:pt>
                <c:pt idx="19">
                  <c:v>416.72015380859375</c:v>
                </c:pt>
                <c:pt idx="20">
                  <c:v>414.26080322265625</c:v>
                </c:pt>
                <c:pt idx="21">
                  <c:v>412.26242065429688</c:v>
                </c:pt>
                <c:pt idx="22">
                  <c:v>410.48828125</c:v>
                </c:pt>
                <c:pt idx="23">
                  <c:v>408.42422485351563</c:v>
                </c:pt>
                <c:pt idx="24">
                  <c:v>406.35421752929688</c:v>
                </c:pt>
                <c:pt idx="25">
                  <c:v>404.04641723632813</c:v>
                </c:pt>
                <c:pt idx="26">
                  <c:v>401.38021850585938</c:v>
                </c:pt>
                <c:pt idx="27">
                  <c:v>396.54705810546875</c:v>
                </c:pt>
                <c:pt idx="28">
                  <c:v>392.6258544921875</c:v>
                </c:pt>
                <c:pt idx="29">
                  <c:v>388.12127685546875</c:v>
                </c:pt>
                <c:pt idx="30">
                  <c:v>383.90402221679688</c:v>
                </c:pt>
                <c:pt idx="31">
                  <c:v>378.51202392578125</c:v>
                </c:pt>
                <c:pt idx="32">
                  <c:v>373.08981323242188</c:v>
                </c:pt>
                <c:pt idx="33">
                  <c:v>366.15557861328125</c:v>
                </c:pt>
                <c:pt idx="34">
                  <c:v>360.3857421875</c:v>
                </c:pt>
                <c:pt idx="35">
                  <c:v>354.73577880859375</c:v>
                </c:pt>
                <c:pt idx="36">
                  <c:v>349.01828002929688</c:v>
                </c:pt>
                <c:pt idx="37">
                  <c:v>343.36614990234375</c:v>
                </c:pt>
                <c:pt idx="38">
                  <c:v>338.4178466796875</c:v>
                </c:pt>
                <c:pt idx="39">
                  <c:v>334.13455200195313</c:v>
                </c:pt>
                <c:pt idx="40">
                  <c:v>330.69561767578125</c:v>
                </c:pt>
                <c:pt idx="41">
                  <c:v>327.46353149414063</c:v>
                </c:pt>
                <c:pt idx="42">
                  <c:v>324.51913452148438</c:v>
                </c:pt>
                <c:pt idx="43">
                  <c:v>321.44546508789063</c:v>
                </c:pt>
                <c:pt idx="44">
                  <c:v>318.13241577148438</c:v>
                </c:pt>
                <c:pt idx="45">
                  <c:v>314.77175903320313</c:v>
                </c:pt>
                <c:pt idx="46">
                  <c:v>311.63497924804688</c:v>
                </c:pt>
                <c:pt idx="47">
                  <c:v>308.49777221679688</c:v>
                </c:pt>
                <c:pt idx="48">
                  <c:v>305.1278076171875</c:v>
                </c:pt>
                <c:pt idx="49">
                  <c:v>302.04998779296875</c:v>
                </c:pt>
                <c:pt idx="50">
                  <c:v>298.63674926757813</c:v>
                </c:pt>
                <c:pt idx="51">
                  <c:v>295.560546875</c:v>
                </c:pt>
                <c:pt idx="52">
                  <c:v>292.54254150390625</c:v>
                </c:pt>
                <c:pt idx="53">
                  <c:v>289.993408203125</c:v>
                </c:pt>
                <c:pt idx="54">
                  <c:v>287.27645874023438</c:v>
                </c:pt>
                <c:pt idx="55">
                  <c:v>285.56124877929688</c:v>
                </c:pt>
                <c:pt idx="56">
                  <c:v>284.06460571289063</c:v>
                </c:pt>
                <c:pt idx="57">
                  <c:v>280.48031616210938</c:v>
                </c:pt>
                <c:pt idx="58">
                  <c:v>278.24203491210938</c:v>
                </c:pt>
                <c:pt idx="59">
                  <c:v>275.449462890625</c:v>
                </c:pt>
                <c:pt idx="60">
                  <c:v>272.74850463867188</c:v>
                </c:pt>
                <c:pt idx="61">
                  <c:v>267.45150756835938</c:v>
                </c:pt>
                <c:pt idx="62">
                  <c:v>264.55734252929688</c:v>
                </c:pt>
                <c:pt idx="63">
                  <c:v>262.44970703125</c:v>
                </c:pt>
                <c:pt idx="64">
                  <c:v>259.88162231445313</c:v>
                </c:pt>
                <c:pt idx="65">
                  <c:v>257.38565063476563</c:v>
                </c:pt>
                <c:pt idx="66">
                  <c:v>254.893310546875</c:v>
                </c:pt>
                <c:pt idx="67">
                  <c:v>252.6961669921875</c:v>
                </c:pt>
                <c:pt idx="68">
                  <c:v>250.5338134765625</c:v>
                </c:pt>
                <c:pt idx="69">
                  <c:v>248.37734985351563</c:v>
                </c:pt>
                <c:pt idx="70">
                  <c:v>246.48683166503906</c:v>
                </c:pt>
                <c:pt idx="71">
                  <c:v>243.57955932617188</c:v>
                </c:pt>
                <c:pt idx="72">
                  <c:v>241.39358520507813</c:v>
                </c:pt>
                <c:pt idx="73">
                  <c:v>239.46096801757813</c:v>
                </c:pt>
                <c:pt idx="74">
                  <c:v>237.4466552734375</c:v>
                </c:pt>
                <c:pt idx="75">
                  <c:v>235.40130615234375</c:v>
                </c:pt>
                <c:pt idx="76">
                  <c:v>233.50750732421875</c:v>
                </c:pt>
                <c:pt idx="77">
                  <c:v>230.56437683105469</c:v>
                </c:pt>
                <c:pt idx="78">
                  <c:v>228.41264343261719</c:v>
                </c:pt>
                <c:pt idx="79">
                  <c:v>226.38014221191406</c:v>
                </c:pt>
                <c:pt idx="80">
                  <c:v>223.40805053710938</c:v>
                </c:pt>
                <c:pt idx="81">
                  <c:v>220.99078369140625</c:v>
                </c:pt>
                <c:pt idx="82">
                  <c:v>218.66505432128906</c:v>
                </c:pt>
                <c:pt idx="83">
                  <c:v>216.30326843261719</c:v>
                </c:pt>
                <c:pt idx="84">
                  <c:v>214.04753112792969</c:v>
                </c:pt>
                <c:pt idx="85">
                  <c:v>211.66412353515625</c:v>
                </c:pt>
                <c:pt idx="86">
                  <c:v>209.30577087402344</c:v>
                </c:pt>
                <c:pt idx="87">
                  <c:v>207.05671691894531</c:v>
                </c:pt>
                <c:pt idx="88">
                  <c:v>204.9913330078125</c:v>
                </c:pt>
                <c:pt idx="89">
                  <c:v>203.09091186523438</c:v>
                </c:pt>
                <c:pt idx="90">
                  <c:v>201.38706970214844</c:v>
                </c:pt>
                <c:pt idx="91">
                  <c:v>199.80268859863281</c:v>
                </c:pt>
                <c:pt idx="92">
                  <c:v>198.33842468261719</c:v>
                </c:pt>
                <c:pt idx="93">
                  <c:v>197.0465087890625</c:v>
                </c:pt>
                <c:pt idx="94">
                  <c:v>195.75994873046875</c:v>
                </c:pt>
                <c:pt idx="95">
                  <c:v>193.85874938964844</c:v>
                </c:pt>
                <c:pt idx="96">
                  <c:v>192.64279174804688</c:v>
                </c:pt>
                <c:pt idx="97">
                  <c:v>191.51177978515625</c:v>
                </c:pt>
                <c:pt idx="98">
                  <c:v>190.63792419433594</c:v>
                </c:pt>
                <c:pt idx="99">
                  <c:v>189.53738403320313</c:v>
                </c:pt>
                <c:pt idx="100">
                  <c:v>187.678955078125</c:v>
                </c:pt>
                <c:pt idx="101">
                  <c:v>186.43846130371094</c:v>
                </c:pt>
                <c:pt idx="102">
                  <c:v>185.40576171875</c:v>
                </c:pt>
                <c:pt idx="103">
                  <c:v>184.1236572265625</c:v>
                </c:pt>
                <c:pt idx="104">
                  <c:v>182.67091369628906</c:v>
                </c:pt>
                <c:pt idx="105">
                  <c:v>181.27700805664063</c:v>
                </c:pt>
                <c:pt idx="106">
                  <c:v>180.17803955078125</c:v>
                </c:pt>
                <c:pt idx="107">
                  <c:v>178.71987915039063</c:v>
                </c:pt>
                <c:pt idx="108">
                  <c:v>177.13540649414063</c:v>
                </c:pt>
                <c:pt idx="109">
                  <c:v>175.092529296875</c:v>
                </c:pt>
                <c:pt idx="110">
                  <c:v>173.62049865722656</c:v>
                </c:pt>
                <c:pt idx="111">
                  <c:v>172.09489440917969</c:v>
                </c:pt>
                <c:pt idx="112">
                  <c:v>171.01521301269531</c:v>
                </c:pt>
                <c:pt idx="113">
                  <c:v>169.98033142089844</c:v>
                </c:pt>
                <c:pt idx="114">
                  <c:v>168.99102783203125</c:v>
                </c:pt>
                <c:pt idx="115">
                  <c:v>167.84901428222656</c:v>
                </c:pt>
                <c:pt idx="116">
                  <c:v>166.51463317871094</c:v>
                </c:pt>
                <c:pt idx="117">
                  <c:v>165.46073913574219</c:v>
                </c:pt>
                <c:pt idx="118">
                  <c:v>164.54269409179688</c:v>
                </c:pt>
                <c:pt idx="119">
                  <c:v>163.60929870605469</c:v>
                </c:pt>
                <c:pt idx="120">
                  <c:v>162.623779296875</c:v>
                </c:pt>
                <c:pt idx="121">
                  <c:v>161.11239624023438</c:v>
                </c:pt>
                <c:pt idx="122">
                  <c:v>159.7784423828125</c:v>
                </c:pt>
                <c:pt idx="123">
                  <c:v>158.463134765625</c:v>
                </c:pt>
                <c:pt idx="124">
                  <c:v>157.38810729980469</c:v>
                </c:pt>
                <c:pt idx="125">
                  <c:v>156.34519958496094</c:v>
                </c:pt>
                <c:pt idx="126">
                  <c:v>155.34461975097656</c:v>
                </c:pt>
                <c:pt idx="127">
                  <c:v>154.3856201171875</c:v>
                </c:pt>
                <c:pt idx="128">
                  <c:v>153.11927795410156</c:v>
                </c:pt>
                <c:pt idx="129">
                  <c:v>152.145751953125</c:v>
                </c:pt>
                <c:pt idx="130">
                  <c:v>151.22776794433594</c:v>
                </c:pt>
                <c:pt idx="131">
                  <c:v>150.22256469726563</c:v>
                </c:pt>
                <c:pt idx="132">
                  <c:v>149.17404174804688</c:v>
                </c:pt>
                <c:pt idx="133">
                  <c:v>148.14889526367188</c:v>
                </c:pt>
                <c:pt idx="134">
                  <c:v>147.22567749023438</c:v>
                </c:pt>
                <c:pt idx="135">
                  <c:v>146.51739501953125</c:v>
                </c:pt>
                <c:pt idx="136">
                  <c:v>145.83468627929688</c:v>
                </c:pt>
                <c:pt idx="137">
                  <c:v>145.16525268554688</c:v>
                </c:pt>
                <c:pt idx="138">
                  <c:v>144.49205017089844</c:v>
                </c:pt>
                <c:pt idx="139">
                  <c:v>143.8651123046875</c:v>
                </c:pt>
                <c:pt idx="140">
                  <c:v>143.263671875</c:v>
                </c:pt>
                <c:pt idx="141">
                  <c:v>142.69865417480469</c:v>
                </c:pt>
                <c:pt idx="142">
                  <c:v>142.09852600097656</c:v>
                </c:pt>
                <c:pt idx="143">
                  <c:v>141.46400451660156</c:v>
                </c:pt>
                <c:pt idx="144">
                  <c:v>140.2696533203125</c:v>
                </c:pt>
                <c:pt idx="145">
                  <c:v>139.69029235839844</c:v>
                </c:pt>
                <c:pt idx="146">
                  <c:v>139.11325073242188</c:v>
                </c:pt>
                <c:pt idx="147">
                  <c:v>138.45639038085938</c:v>
                </c:pt>
                <c:pt idx="148">
                  <c:v>137.80911254882813</c:v>
                </c:pt>
                <c:pt idx="149">
                  <c:v>136.95170593261719</c:v>
                </c:pt>
                <c:pt idx="150">
                  <c:v>136.31478881835938</c:v>
                </c:pt>
                <c:pt idx="151">
                  <c:v>135.67979431152344</c:v>
                </c:pt>
                <c:pt idx="152">
                  <c:v>135.046142578125</c:v>
                </c:pt>
                <c:pt idx="153">
                  <c:v>134.42326354980469</c:v>
                </c:pt>
                <c:pt idx="154">
                  <c:v>133.82279968261719</c:v>
                </c:pt>
                <c:pt idx="155">
                  <c:v>133.28205871582031</c:v>
                </c:pt>
                <c:pt idx="156">
                  <c:v>132.82283020019531</c:v>
                </c:pt>
                <c:pt idx="157">
                  <c:v>132.42535400390625</c:v>
                </c:pt>
                <c:pt idx="158">
                  <c:v>132.08613586425781</c:v>
                </c:pt>
                <c:pt idx="159">
                  <c:v>131.88401794433594</c:v>
                </c:pt>
                <c:pt idx="160">
                  <c:v>131.75782775878906</c:v>
                </c:pt>
                <c:pt idx="161">
                  <c:v>131.68879699707031</c:v>
                </c:pt>
                <c:pt idx="162">
                  <c:v>131.66015625</c:v>
                </c:pt>
                <c:pt idx="163">
                  <c:v>131.65779113769531</c:v>
                </c:pt>
                <c:pt idx="164">
                  <c:v>131.65779113769531</c:v>
                </c:pt>
                <c:pt idx="165">
                  <c:v>131.65779113769531</c:v>
                </c:pt>
                <c:pt idx="166">
                  <c:v>131.65779113769531</c:v>
                </c:pt>
                <c:pt idx="167">
                  <c:v>131.65779113769531</c:v>
                </c:pt>
                <c:pt idx="168">
                  <c:v>131.65779113769531</c:v>
                </c:pt>
                <c:pt idx="169">
                  <c:v>131.65779113769531</c:v>
                </c:pt>
                <c:pt idx="170">
                  <c:v>131.65779113769531</c:v>
                </c:pt>
                <c:pt idx="171">
                  <c:v>131.65779113769531</c:v>
                </c:pt>
                <c:pt idx="172">
                  <c:v>131.65779113769531</c:v>
                </c:pt>
                <c:pt idx="173">
                  <c:v>131.65779113769531</c:v>
                </c:pt>
                <c:pt idx="174">
                  <c:v>131.65779113769531</c:v>
                </c:pt>
                <c:pt idx="175">
                  <c:v>131.65779113769531</c:v>
                </c:pt>
                <c:pt idx="176">
                  <c:v>131.65780639648438</c:v>
                </c:pt>
                <c:pt idx="177">
                  <c:v>131.65780639648438</c:v>
                </c:pt>
                <c:pt idx="178">
                  <c:v>131.65779113769531</c:v>
                </c:pt>
                <c:pt idx="179">
                  <c:v>131.65779113769531</c:v>
                </c:pt>
                <c:pt idx="180">
                  <c:v>131.65779113769531</c:v>
                </c:pt>
                <c:pt idx="181">
                  <c:v>131.65777587890625</c:v>
                </c:pt>
                <c:pt idx="182">
                  <c:v>131.65777587890625</c:v>
                </c:pt>
                <c:pt idx="183">
                  <c:v>131.65777587890625</c:v>
                </c:pt>
                <c:pt idx="184">
                  <c:v>131.65776062011719</c:v>
                </c:pt>
                <c:pt idx="185">
                  <c:v>131.65776062011719</c:v>
                </c:pt>
                <c:pt idx="186">
                  <c:v>131.65776062011719</c:v>
                </c:pt>
                <c:pt idx="187">
                  <c:v>131.65776062011719</c:v>
                </c:pt>
                <c:pt idx="188">
                  <c:v>131.65777587890625</c:v>
                </c:pt>
                <c:pt idx="189">
                  <c:v>131.65777587890625</c:v>
                </c:pt>
                <c:pt idx="190">
                  <c:v>131.65776062011719</c:v>
                </c:pt>
                <c:pt idx="191">
                  <c:v>131.65776062011719</c:v>
                </c:pt>
                <c:pt idx="192">
                  <c:v>131.65774536132813</c:v>
                </c:pt>
                <c:pt idx="193">
                  <c:v>131.65774536132813</c:v>
                </c:pt>
                <c:pt idx="194">
                  <c:v>131.65774536132813</c:v>
                </c:pt>
                <c:pt idx="195">
                  <c:v>131.65774536132813</c:v>
                </c:pt>
                <c:pt idx="196">
                  <c:v>131.65774536132813</c:v>
                </c:pt>
                <c:pt idx="197">
                  <c:v>131.65774536132813</c:v>
                </c:pt>
                <c:pt idx="198">
                  <c:v>131.65774536132813</c:v>
                </c:pt>
                <c:pt idx="199">
                  <c:v>131.65774536132813</c:v>
                </c:pt>
                <c:pt idx="200">
                  <c:v>131.65774536132813</c:v>
                </c:pt>
              </c:numCache>
            </c:numRef>
          </c:yVal>
          <c:smooth val="1"/>
          <c:extLst>
            <c:ext xmlns:c16="http://schemas.microsoft.com/office/drawing/2014/chart" uri="{C3380CC4-5D6E-409C-BE32-E72D297353CC}">
              <c16:uniqueId val="{00000004-D0E4-41EE-AA03-0CCDD819F21D}"/>
            </c:ext>
          </c:extLst>
        </c:ser>
        <c:ser>
          <c:idx val="0"/>
          <c:order val="5"/>
          <c:tx>
            <c:strRef>
              <c:f>Sheet1!$Y$2</c:f>
              <c:strCache>
                <c:ptCount val="1"/>
                <c:pt idx="0">
                  <c:v>v(m/s)- 10mm</c:v>
                </c:pt>
              </c:strCache>
            </c:strRef>
          </c:tx>
          <c:spPr>
            <a:ln w="19050" cap="rnd">
              <a:solidFill>
                <a:schemeClr val="accent1"/>
              </a:solidFill>
              <a:round/>
            </a:ln>
            <a:effectLst/>
          </c:spPr>
          <c:marker>
            <c:symbol val="none"/>
          </c:marker>
          <c:xVal>
            <c:numRef>
              <c:f>Sheet1!$W$3:$W$203</c:f>
              <c:numCache>
                <c:formatCode>General</c:formatCode>
                <c:ptCount val="201"/>
                <c:pt idx="0">
                  <c:v>0</c:v>
                </c:pt>
                <c:pt idx="1">
                  <c:v>1.3262523571029305E-3</c:v>
                </c:pt>
                <c:pt idx="2">
                  <c:v>2.3209415376186371E-3</c:v>
                </c:pt>
                <c:pt idx="3">
                  <c:v>3.3156303688883781E-3</c:v>
                </c:pt>
                <c:pt idx="4">
                  <c:v>4.3103192001581192E-3</c:v>
                </c:pt>
                <c:pt idx="5">
                  <c:v>5.3050080314278603E-3</c:v>
                </c:pt>
                <c:pt idx="6">
                  <c:v>6.2996968626976013E-3</c:v>
                </c:pt>
                <c:pt idx="7">
                  <c:v>7.2943856939673424E-3</c:v>
                </c:pt>
                <c:pt idx="8">
                  <c:v>8.2890745252370834E-3</c:v>
                </c:pt>
                <c:pt idx="9">
                  <c:v>9.268161840736866E-3</c:v>
                </c:pt>
                <c:pt idx="10">
                  <c:v>1.0196417570114136E-2</c:v>
                </c:pt>
                <c:pt idx="11">
                  <c:v>1.1094655841588974E-2</c:v>
                </c:pt>
                <c:pt idx="12">
                  <c:v>1.2035227380692959E-2</c:v>
                </c:pt>
                <c:pt idx="13">
                  <c:v>1.3027749955654144E-2</c:v>
                </c:pt>
                <c:pt idx="14">
                  <c:v>1.4022008515894413E-2</c:v>
                </c:pt>
                <c:pt idx="15">
                  <c:v>1.5015605837106705E-2</c:v>
                </c:pt>
                <c:pt idx="16">
                  <c:v>1.6008876264095306E-2</c:v>
                </c:pt>
                <c:pt idx="17">
                  <c:v>1.700238324701786E-2</c:v>
                </c:pt>
                <c:pt idx="18">
                  <c:v>1.8327588215470314E-2</c:v>
                </c:pt>
                <c:pt idx="19">
                  <c:v>1.9321879372000694E-2</c:v>
                </c:pt>
                <c:pt idx="20">
                  <c:v>2.0316138863563538E-2</c:v>
                </c:pt>
                <c:pt idx="21">
                  <c:v>2.1309845149517059E-2</c:v>
                </c:pt>
                <c:pt idx="22">
                  <c:v>2.2303134202957153E-2</c:v>
                </c:pt>
                <c:pt idx="23">
                  <c:v>2.3296430706977844E-2</c:v>
                </c:pt>
                <c:pt idx="24">
                  <c:v>2.4290328845381737E-2</c:v>
                </c:pt>
                <c:pt idx="25">
                  <c:v>2.5284973904490471E-2</c:v>
                </c:pt>
                <c:pt idx="26">
                  <c:v>2.6279659941792488E-2</c:v>
                </c:pt>
                <c:pt idx="27">
                  <c:v>2.7274347841739655E-2</c:v>
                </c:pt>
                <c:pt idx="28">
                  <c:v>2.8269039466977119E-2</c:v>
                </c:pt>
                <c:pt idx="29">
                  <c:v>2.9263729229569435E-2</c:v>
                </c:pt>
                <c:pt idx="30">
                  <c:v>3.02584208548069E-2</c:v>
                </c:pt>
                <c:pt idx="31">
                  <c:v>3.1253110617399216E-2</c:v>
                </c:pt>
                <c:pt idx="32">
                  <c:v>3.2247796654701233E-2</c:v>
                </c:pt>
                <c:pt idx="33">
                  <c:v>3.324248269200325E-2</c:v>
                </c:pt>
                <c:pt idx="34">
                  <c:v>3.4237168729305267E-2</c:v>
                </c:pt>
                <c:pt idx="35">
                  <c:v>3.5231854766607285E-2</c:v>
                </c:pt>
                <c:pt idx="36">
                  <c:v>3.6226540803909302E-2</c:v>
                </c:pt>
                <c:pt idx="37">
                  <c:v>3.7221219390630722E-2</c:v>
                </c:pt>
                <c:pt idx="38">
                  <c:v>3.8215886801481247E-2</c:v>
                </c:pt>
                <c:pt idx="39">
                  <c:v>3.9210524410009384E-2</c:v>
                </c:pt>
                <c:pt idx="40">
                  <c:v>4.0205109864473343E-2</c:v>
                </c:pt>
                <c:pt idx="41">
                  <c:v>4.1199605911970139E-2</c:v>
                </c:pt>
                <c:pt idx="42">
                  <c:v>4.2193979024887085E-2</c:v>
                </c:pt>
                <c:pt idx="43">
                  <c:v>4.3188218027353287E-2</c:v>
                </c:pt>
                <c:pt idx="44">
                  <c:v>4.4182334095239639E-2</c:v>
                </c:pt>
                <c:pt idx="45">
                  <c:v>4.5176398009061813E-2</c:v>
                </c:pt>
                <c:pt idx="46">
                  <c:v>4.6170517802238464E-2</c:v>
                </c:pt>
                <c:pt idx="47">
                  <c:v>4.7164797782897949E-2</c:v>
                </c:pt>
                <c:pt idx="48">
                  <c:v>4.8159286379814148E-2</c:v>
                </c:pt>
                <c:pt idx="49">
                  <c:v>4.9153946340084076E-2</c:v>
                </c:pt>
                <c:pt idx="50">
                  <c:v>5.0148662179708481E-2</c:v>
                </c:pt>
                <c:pt idx="51">
                  <c:v>5.1143359392881393E-2</c:v>
                </c:pt>
                <c:pt idx="52">
                  <c:v>5.2138041704893112E-2</c:v>
                </c:pt>
                <c:pt idx="53">
                  <c:v>5.3132336586713791E-2</c:v>
                </c:pt>
                <c:pt idx="54">
                  <c:v>5.4126009345054626E-2</c:v>
                </c:pt>
                <c:pt idx="55">
                  <c:v>5.5119369179010391E-2</c:v>
                </c:pt>
                <c:pt idx="56">
                  <c:v>5.6112565100193024E-2</c:v>
                </c:pt>
                <c:pt idx="57">
                  <c:v>5.7105518877506256E-2</c:v>
                </c:pt>
                <c:pt idx="58">
                  <c:v>5.8098234236240387E-2</c:v>
                </c:pt>
                <c:pt idx="59">
                  <c:v>5.9090849012136459E-2</c:v>
                </c:pt>
                <c:pt idx="60">
                  <c:v>6.0083333402872086E-2</c:v>
                </c:pt>
                <c:pt idx="61">
                  <c:v>6.1075448989868164E-2</c:v>
                </c:pt>
                <c:pt idx="62">
                  <c:v>6.2067113816738129E-2</c:v>
                </c:pt>
                <c:pt idx="63">
                  <c:v>6.3058435916900635E-2</c:v>
                </c:pt>
                <c:pt idx="64">
                  <c:v>6.4049489796161652E-2</c:v>
                </c:pt>
                <c:pt idx="65">
                  <c:v>6.5040260553359985E-2</c:v>
                </c:pt>
                <c:pt idx="66">
                  <c:v>6.6030770540237427E-2</c:v>
                </c:pt>
                <c:pt idx="67">
                  <c:v>6.7021213471889496E-2</c:v>
                </c:pt>
                <c:pt idx="68">
                  <c:v>6.8011835217475891E-2</c:v>
                </c:pt>
                <c:pt idx="69">
                  <c:v>6.9002792239189148E-2</c:v>
                </c:pt>
                <c:pt idx="70">
                  <c:v>7.0324569940567017E-2</c:v>
                </c:pt>
                <c:pt idx="71">
                  <c:v>7.1316137909889221E-2</c:v>
                </c:pt>
                <c:pt idx="72">
                  <c:v>7.2307832539081573E-2</c:v>
                </c:pt>
                <c:pt idx="73">
                  <c:v>7.3299616575241089E-2</c:v>
                </c:pt>
                <c:pt idx="74">
                  <c:v>7.4291445314884186E-2</c:v>
                </c:pt>
                <c:pt idx="75">
                  <c:v>7.5283296406269073E-2</c:v>
                </c:pt>
                <c:pt idx="76">
                  <c:v>7.6275244355201721E-2</c:v>
                </c:pt>
                <c:pt idx="77">
                  <c:v>7.7267386019229889E-2</c:v>
                </c:pt>
                <c:pt idx="78">
                  <c:v>7.8259676694869995E-2</c:v>
                </c:pt>
                <c:pt idx="79">
                  <c:v>7.9251952469348907E-2</c:v>
                </c:pt>
                <c:pt idx="80">
                  <c:v>8.0244071781635284E-2</c:v>
                </c:pt>
                <c:pt idx="81">
                  <c:v>8.1235937774181366E-2</c:v>
                </c:pt>
                <c:pt idx="82">
                  <c:v>8.2227312028408051E-2</c:v>
                </c:pt>
                <c:pt idx="83">
                  <c:v>8.3217822015285492E-2</c:v>
                </c:pt>
                <c:pt idx="84">
                  <c:v>8.4207236766815186E-2</c:v>
                </c:pt>
                <c:pt idx="85">
                  <c:v>8.5195653140544891E-2</c:v>
                </c:pt>
                <c:pt idx="86">
                  <c:v>8.6183354258537292E-2</c:v>
                </c:pt>
                <c:pt idx="87">
                  <c:v>8.7170645594596863E-2</c:v>
                </c:pt>
                <c:pt idx="88">
                  <c:v>8.8157840073108673E-2</c:v>
                </c:pt>
                <c:pt idx="89">
                  <c:v>8.914521336555481E-2</c:v>
                </c:pt>
                <c:pt idx="90">
                  <c:v>9.0133011341094971E-2</c:v>
                </c:pt>
                <c:pt idx="91">
                  <c:v>9.1121397912502289E-2</c:v>
                </c:pt>
                <c:pt idx="92">
                  <c:v>9.2110380530357361E-2</c:v>
                </c:pt>
                <c:pt idx="93">
                  <c:v>9.3099713325500488E-2</c:v>
                </c:pt>
                <c:pt idx="94">
                  <c:v>9.408898651599884E-2</c:v>
                </c:pt>
                <c:pt idx="95">
                  <c:v>9.5077872276306152E-2</c:v>
                </c:pt>
                <c:pt idx="96">
                  <c:v>9.6066348254680634E-2</c:v>
                </c:pt>
                <c:pt idx="97">
                  <c:v>9.705469012260437E-2</c:v>
                </c:pt>
                <c:pt idx="98">
                  <c:v>9.8043248057365417E-2</c:v>
                </c:pt>
                <c:pt idx="99">
                  <c:v>9.903223067522049E-2</c:v>
                </c:pt>
                <c:pt idx="100">
                  <c:v>0.10002168267965317</c:v>
                </c:pt>
                <c:pt idx="101">
                  <c:v>0.10101143270730972</c:v>
                </c:pt>
                <c:pt idx="102">
                  <c:v>0.10200124979019165</c:v>
                </c:pt>
                <c:pt idx="103">
                  <c:v>0.10332086682319641</c:v>
                </c:pt>
                <c:pt idx="104">
                  <c:v>0.10431046038866043</c:v>
                </c:pt>
                <c:pt idx="105">
                  <c:v>0.10529985278844833</c:v>
                </c:pt>
                <c:pt idx="106">
                  <c:v>0.10628888010978699</c:v>
                </c:pt>
                <c:pt idx="107">
                  <c:v>0.10727747529745102</c:v>
                </c:pt>
                <c:pt idx="108">
                  <c:v>0.10826577246189117</c:v>
                </c:pt>
                <c:pt idx="109">
                  <c:v>0.10925402492284775</c:v>
                </c:pt>
                <c:pt idx="110">
                  <c:v>0.11024252325296402</c:v>
                </c:pt>
                <c:pt idx="111">
                  <c:v>0.11123158037662506</c:v>
                </c:pt>
                <c:pt idx="112">
                  <c:v>0.11222144961357117</c:v>
                </c:pt>
                <c:pt idx="113">
                  <c:v>0.11321210861206055</c:v>
                </c:pt>
                <c:pt idx="114">
                  <c:v>0.11420323699712753</c:v>
                </c:pt>
                <c:pt idx="115">
                  <c:v>0.11519443988800049</c:v>
                </c:pt>
                <c:pt idx="116">
                  <c:v>0.11618539690971375</c:v>
                </c:pt>
                <c:pt idx="117">
                  <c:v>0.11717592924833298</c:v>
                </c:pt>
                <c:pt idx="118">
                  <c:v>0.11816598474979401</c:v>
                </c:pt>
                <c:pt idx="119">
                  <c:v>0.11915566027164459</c:v>
                </c:pt>
                <c:pt idx="120">
                  <c:v>0.12014508247375488</c:v>
                </c:pt>
                <c:pt idx="121">
                  <c:v>0.12113436311483383</c:v>
                </c:pt>
                <c:pt idx="122">
                  <c:v>0.12212356179952621</c:v>
                </c:pt>
                <c:pt idx="123">
                  <c:v>0.12311269342899323</c:v>
                </c:pt>
                <c:pt idx="124">
                  <c:v>0.12410181015729904</c:v>
                </c:pt>
                <c:pt idx="125">
                  <c:v>0.12509101629257202</c:v>
                </c:pt>
                <c:pt idx="126">
                  <c:v>0.12608049809932709</c:v>
                </c:pt>
                <c:pt idx="127">
                  <c:v>0.12707036733627319</c:v>
                </c:pt>
                <c:pt idx="128">
                  <c:v>0.12806063890457153</c:v>
                </c:pt>
                <c:pt idx="129">
                  <c:v>0.12905122339725494</c:v>
                </c:pt>
                <c:pt idx="130">
                  <c:v>0.13004204630851746</c:v>
                </c:pt>
                <c:pt idx="131">
                  <c:v>0.13103304803371429</c:v>
                </c:pt>
                <c:pt idx="132">
                  <c:v>0.13202407956123352</c:v>
                </c:pt>
                <c:pt idx="133">
                  <c:v>0.13301491737365723</c:v>
                </c:pt>
                <c:pt idx="134">
                  <c:v>0.13400536775588989</c:v>
                </c:pt>
                <c:pt idx="135">
                  <c:v>0.13532543182373047</c:v>
                </c:pt>
                <c:pt idx="136">
                  <c:v>0.13631525635719299</c:v>
                </c:pt>
                <c:pt idx="137">
                  <c:v>0.13730494678020477</c:v>
                </c:pt>
                <c:pt idx="138">
                  <c:v>0.13829445838928223</c:v>
                </c:pt>
                <c:pt idx="139">
                  <c:v>0.13928379118442535</c:v>
                </c:pt>
                <c:pt idx="140">
                  <c:v>0.14027298986911774</c:v>
                </c:pt>
                <c:pt idx="141">
                  <c:v>0.14126211404800415</c:v>
                </c:pt>
                <c:pt idx="142">
                  <c:v>0.14225110411643982</c:v>
                </c:pt>
                <c:pt idx="143">
                  <c:v>0.14323985576629639</c:v>
                </c:pt>
                <c:pt idx="144">
                  <c:v>0.14422838389873505</c:v>
                </c:pt>
                <c:pt idx="145">
                  <c:v>0.1452169269323349</c:v>
                </c:pt>
                <c:pt idx="146">
                  <c:v>0.14620573818683624</c:v>
                </c:pt>
                <c:pt idx="147">
                  <c:v>0.1471949964761734</c:v>
                </c:pt>
                <c:pt idx="148">
                  <c:v>0.14818471670150757</c:v>
                </c:pt>
                <c:pt idx="149">
                  <c:v>0.14917477965354919</c:v>
                </c:pt>
                <c:pt idx="150">
                  <c:v>0.15016500651836395</c:v>
                </c:pt>
                <c:pt idx="151">
                  <c:v>0.15115506947040558</c:v>
                </c:pt>
                <c:pt idx="152">
                  <c:v>0.15214475989341736</c:v>
                </c:pt>
                <c:pt idx="153">
                  <c:v>0.1531340479850769</c:v>
                </c:pt>
                <c:pt idx="154">
                  <c:v>0.15412303805351257</c:v>
                </c:pt>
                <c:pt idx="155">
                  <c:v>0.15511183440685272</c:v>
                </c:pt>
                <c:pt idx="156">
                  <c:v>0.15610049664974213</c:v>
                </c:pt>
                <c:pt idx="157">
                  <c:v>0.15708906948566437</c:v>
                </c:pt>
                <c:pt idx="158">
                  <c:v>0.15807755291461945</c:v>
                </c:pt>
                <c:pt idx="159">
                  <c:v>0.15906603634357452</c:v>
                </c:pt>
                <c:pt idx="160">
                  <c:v>0.16005460917949677</c:v>
                </c:pt>
                <c:pt idx="161">
                  <c:v>0.16104334592819214</c:v>
                </c:pt>
                <c:pt idx="162">
                  <c:v>0.16203229129314423</c:v>
                </c:pt>
                <c:pt idx="163">
                  <c:v>0.16302143037319183</c:v>
                </c:pt>
                <c:pt idx="164">
                  <c:v>0.16401070356369019</c:v>
                </c:pt>
                <c:pt idx="165">
                  <c:v>0.16500000655651093</c:v>
                </c:pt>
                <c:pt idx="166">
                  <c:v>0.16631893813610077</c:v>
                </c:pt>
                <c:pt idx="167">
                  <c:v>0.16730804741382599</c:v>
                </c:pt>
                <c:pt idx="168">
                  <c:v>0.16829715669155121</c:v>
                </c:pt>
                <c:pt idx="169">
                  <c:v>0.16928626596927643</c:v>
                </c:pt>
                <c:pt idx="170">
                  <c:v>0.17027533054351807</c:v>
                </c:pt>
                <c:pt idx="171">
                  <c:v>0.17126421630382538</c:v>
                </c:pt>
                <c:pt idx="172">
                  <c:v>0.17225281894207001</c:v>
                </c:pt>
                <c:pt idx="173">
                  <c:v>0.17324112355709076</c:v>
                </c:pt>
                <c:pt idx="174">
                  <c:v>0.1742292195558548</c:v>
                </c:pt>
                <c:pt idx="175">
                  <c:v>0.17521736025810242</c:v>
                </c:pt>
                <c:pt idx="176">
                  <c:v>0.17620579898357391</c:v>
                </c:pt>
                <c:pt idx="177">
                  <c:v>0.17719459533691406</c:v>
                </c:pt>
                <c:pt idx="178">
                  <c:v>0.17818355560302734</c:v>
                </c:pt>
                <c:pt idx="179">
                  <c:v>0.17917241156101227</c:v>
                </c:pt>
                <c:pt idx="180">
                  <c:v>0.18016090989112854</c:v>
                </c:pt>
                <c:pt idx="181">
                  <c:v>0.18114890158176422</c:v>
                </c:pt>
                <c:pt idx="182">
                  <c:v>0.1821364164352417</c:v>
                </c:pt>
                <c:pt idx="183">
                  <c:v>0.18312361836433411</c:v>
                </c:pt>
                <c:pt idx="184">
                  <c:v>0.18411082029342651</c:v>
                </c:pt>
                <c:pt idx="185">
                  <c:v>0.18509833514690399</c:v>
                </c:pt>
                <c:pt idx="186">
                  <c:v>0.18608637154102325</c:v>
                </c:pt>
                <c:pt idx="187">
                  <c:v>0.18707497417926788</c:v>
                </c:pt>
                <c:pt idx="188">
                  <c:v>0.18806402385234833</c:v>
                </c:pt>
                <c:pt idx="189">
                  <c:v>0.18905334174633026</c:v>
                </c:pt>
                <c:pt idx="190">
                  <c:v>0.19004279375076294</c:v>
                </c:pt>
                <c:pt idx="191">
                  <c:v>0.1910322904586792</c:v>
                </c:pt>
                <c:pt idx="192">
                  <c:v>0.19202186167240143</c:v>
                </c:pt>
                <c:pt idx="193">
                  <c:v>0.19301153719425201</c:v>
                </c:pt>
                <c:pt idx="194">
                  <c:v>0.19400130212306976</c:v>
                </c:pt>
                <c:pt idx="195">
                  <c:v>0.19532109797000885</c:v>
                </c:pt>
                <c:pt idx="196">
                  <c:v>0.19631102681159973</c:v>
                </c:pt>
                <c:pt idx="197">
                  <c:v>0.19729606807231903</c:v>
                </c:pt>
                <c:pt idx="198">
                  <c:v>0.1982417106628418</c:v>
                </c:pt>
                <c:pt idx="199">
                  <c:v>0.19914302229881287</c:v>
                </c:pt>
                <c:pt idx="200">
                  <c:v>0.20000000298023224</c:v>
                </c:pt>
              </c:numCache>
            </c:numRef>
          </c:xVal>
          <c:yVal>
            <c:numRef>
              <c:f>Sheet1!$Y$3:$Y$203</c:f>
              <c:numCache>
                <c:formatCode>General</c:formatCode>
                <c:ptCount val="201"/>
                <c:pt idx="0">
                  <c:v>800</c:v>
                </c:pt>
                <c:pt idx="1">
                  <c:v>711.9761962890625</c:v>
                </c:pt>
                <c:pt idx="2">
                  <c:v>677.843994140625</c:v>
                </c:pt>
                <c:pt idx="3">
                  <c:v>635.341796875</c:v>
                </c:pt>
                <c:pt idx="4">
                  <c:v>596.5894775390625</c:v>
                </c:pt>
                <c:pt idx="5">
                  <c:v>564.73211669921875</c:v>
                </c:pt>
                <c:pt idx="6">
                  <c:v>540.058349609375</c:v>
                </c:pt>
                <c:pt idx="7">
                  <c:v>512.6995849609375</c:v>
                </c:pt>
                <c:pt idx="8">
                  <c:v>484.28604125976563</c:v>
                </c:pt>
                <c:pt idx="9">
                  <c:v>448.49984741210938</c:v>
                </c:pt>
                <c:pt idx="10">
                  <c:v>429.02484130859375</c:v>
                </c:pt>
                <c:pt idx="11">
                  <c:v>411.94839477539063</c:v>
                </c:pt>
                <c:pt idx="12">
                  <c:v>397.26934814453125</c:v>
                </c:pt>
                <c:pt idx="13">
                  <c:v>381.5645751953125</c:v>
                </c:pt>
                <c:pt idx="14">
                  <c:v>368.81826782226563</c:v>
                </c:pt>
                <c:pt idx="15">
                  <c:v>356.71319580078125</c:v>
                </c:pt>
                <c:pt idx="16">
                  <c:v>345.23440551757813</c:v>
                </c:pt>
                <c:pt idx="17">
                  <c:v>335.29107666015625</c:v>
                </c:pt>
                <c:pt idx="18">
                  <c:v>323.74301147460938</c:v>
                </c:pt>
                <c:pt idx="19">
                  <c:v>316.531494140625</c:v>
                </c:pt>
                <c:pt idx="20">
                  <c:v>310.39532470703125</c:v>
                </c:pt>
                <c:pt idx="21">
                  <c:v>305.1326904296875</c:v>
                </c:pt>
                <c:pt idx="22">
                  <c:v>300.55471801757813</c:v>
                </c:pt>
                <c:pt idx="23">
                  <c:v>295.59130859375</c:v>
                </c:pt>
                <c:pt idx="24">
                  <c:v>290.055908203125</c:v>
                </c:pt>
                <c:pt idx="25">
                  <c:v>281.64492797851563</c:v>
                </c:pt>
                <c:pt idx="26">
                  <c:v>275.16134643554688</c:v>
                </c:pt>
                <c:pt idx="27">
                  <c:v>268.46981811523438</c:v>
                </c:pt>
                <c:pt idx="28">
                  <c:v>261.10873413085938</c:v>
                </c:pt>
                <c:pt idx="29">
                  <c:v>253.60948181152344</c:v>
                </c:pt>
                <c:pt idx="30">
                  <c:v>245.04861450195313</c:v>
                </c:pt>
                <c:pt idx="31">
                  <c:v>236.59794616699219</c:v>
                </c:pt>
                <c:pt idx="32">
                  <c:v>227.89288330078125</c:v>
                </c:pt>
                <c:pt idx="33">
                  <c:v>219.92007446289063</c:v>
                </c:pt>
                <c:pt idx="34">
                  <c:v>211.90353393554688</c:v>
                </c:pt>
                <c:pt idx="35">
                  <c:v>204.36466979980469</c:v>
                </c:pt>
                <c:pt idx="36">
                  <c:v>196.56703186035156</c:v>
                </c:pt>
                <c:pt idx="37">
                  <c:v>190.07127380371094</c:v>
                </c:pt>
                <c:pt idx="38">
                  <c:v>183.47567749023438</c:v>
                </c:pt>
                <c:pt idx="39">
                  <c:v>177.15283203125</c:v>
                </c:pt>
                <c:pt idx="40">
                  <c:v>170.49775695800781</c:v>
                </c:pt>
                <c:pt idx="41">
                  <c:v>164.28265380859375</c:v>
                </c:pt>
                <c:pt idx="42">
                  <c:v>158.22772216796875</c:v>
                </c:pt>
                <c:pt idx="43">
                  <c:v>152.29574584960938</c:v>
                </c:pt>
                <c:pt idx="44">
                  <c:v>146.09471130371094</c:v>
                </c:pt>
                <c:pt idx="45">
                  <c:v>139.90647888183594</c:v>
                </c:pt>
                <c:pt idx="46">
                  <c:v>134.00979614257813</c:v>
                </c:pt>
                <c:pt idx="47">
                  <c:v>128.52619934082031</c:v>
                </c:pt>
                <c:pt idx="48">
                  <c:v>123.57136535644531</c:v>
                </c:pt>
                <c:pt idx="49">
                  <c:v>119.06819152832031</c:v>
                </c:pt>
                <c:pt idx="50">
                  <c:v>114.84256744384766</c:v>
                </c:pt>
                <c:pt idx="51">
                  <c:v>110.83095550537109</c:v>
                </c:pt>
                <c:pt idx="52">
                  <c:v>106.98696136474609</c:v>
                </c:pt>
                <c:pt idx="53">
                  <c:v>102.97060394287109</c:v>
                </c:pt>
                <c:pt idx="54">
                  <c:v>98.960968017578125</c:v>
                </c:pt>
                <c:pt idx="55">
                  <c:v>94.830467224121094</c:v>
                </c:pt>
                <c:pt idx="56">
                  <c:v>90.450912475585938</c:v>
                </c:pt>
                <c:pt idx="57">
                  <c:v>85.93768310546875</c:v>
                </c:pt>
                <c:pt idx="58">
                  <c:v>81.426681518554688</c:v>
                </c:pt>
                <c:pt idx="59">
                  <c:v>77.022781372070313</c:v>
                </c:pt>
                <c:pt idx="60">
                  <c:v>72.803237915039063</c:v>
                </c:pt>
                <c:pt idx="61">
                  <c:v>68.795379638671875</c:v>
                </c:pt>
                <c:pt idx="62">
                  <c:v>64.782501220703125</c:v>
                </c:pt>
                <c:pt idx="63">
                  <c:v>60.649555206298828</c:v>
                </c:pt>
                <c:pt idx="64">
                  <c:v>56.293243408203125</c:v>
                </c:pt>
                <c:pt idx="65">
                  <c:v>51.784065246582031</c:v>
                </c:pt>
                <c:pt idx="66">
                  <c:v>47.168624877929688</c:v>
                </c:pt>
                <c:pt idx="67">
                  <c:v>42.515735626220703</c:v>
                </c:pt>
                <c:pt idx="68">
                  <c:v>38.233196258544922</c:v>
                </c:pt>
                <c:pt idx="69">
                  <c:v>34.289131164550781</c:v>
                </c:pt>
                <c:pt idx="70">
                  <c:v>29.079378128051758</c:v>
                </c:pt>
                <c:pt idx="71">
                  <c:v>25.444253921508789</c:v>
                </c:pt>
                <c:pt idx="72">
                  <c:v>21.998245239257813</c:v>
                </c:pt>
                <c:pt idx="73">
                  <c:v>18.716558456420898</c:v>
                </c:pt>
                <c:pt idx="74">
                  <c:v>15.581423759460449</c:v>
                </c:pt>
                <c:pt idx="75">
                  <c:v>12.573328971862793</c:v>
                </c:pt>
                <c:pt idx="76">
                  <c:v>9.6166849136352539</c:v>
                </c:pt>
                <c:pt idx="77">
                  <c:v>6.630211353302002</c:v>
                </c:pt>
                <c:pt idx="78">
                  <c:v>3.6035799980163574</c:v>
                </c:pt>
                <c:pt idx="79">
                  <c:v>0.59575003385543823</c:v>
                </c:pt>
                <c:pt idx="80">
                  <c:v>-2.3465948104858398</c:v>
                </c:pt>
                <c:pt idx="81">
                  <c:v>-5.1536712646484375</c:v>
                </c:pt>
                <c:pt idx="82">
                  <c:v>-7.8264613151550293</c:v>
                </c:pt>
                <c:pt idx="83">
                  <c:v>-10.294938087463379</c:v>
                </c:pt>
                <c:pt idx="84">
                  <c:v>-12.521119117736816</c:v>
                </c:pt>
                <c:pt idx="85">
                  <c:v>-14.617721557617188</c:v>
                </c:pt>
                <c:pt idx="86">
                  <c:v>-16.520271301269531</c:v>
                </c:pt>
                <c:pt idx="87">
                  <c:v>-17.708036422729492</c:v>
                </c:pt>
                <c:pt idx="88">
                  <c:v>-19.020418167114258</c:v>
                </c:pt>
                <c:pt idx="89">
                  <c:v>-20.022106170654297</c:v>
                </c:pt>
                <c:pt idx="90">
                  <c:v>-20.742179870605469</c:v>
                </c:pt>
                <c:pt idx="91">
                  <c:v>-21.542472839355469</c:v>
                </c:pt>
                <c:pt idx="92">
                  <c:v>-22.248577117919922</c:v>
                </c:pt>
                <c:pt idx="93">
                  <c:v>-22.894725799560547</c:v>
                </c:pt>
                <c:pt idx="94">
                  <c:v>-23.509698867797852</c:v>
                </c:pt>
                <c:pt idx="95">
                  <c:v>-24.088354110717773</c:v>
                </c:pt>
                <c:pt idx="96">
                  <c:v>-24.665035247802734</c:v>
                </c:pt>
                <c:pt idx="97">
                  <c:v>-25.310464859008789</c:v>
                </c:pt>
                <c:pt idx="98">
                  <c:v>-26.058063507080078</c:v>
                </c:pt>
                <c:pt idx="99">
                  <c:v>-26.91743278503418</c:v>
                </c:pt>
                <c:pt idx="100">
                  <c:v>-27.888208389282227</c:v>
                </c:pt>
                <c:pt idx="101">
                  <c:v>-28.966785430908203</c:v>
                </c:pt>
                <c:pt idx="102">
                  <c:v>-30.206974029541016</c:v>
                </c:pt>
                <c:pt idx="103">
                  <c:v>-31.833133697509766</c:v>
                </c:pt>
                <c:pt idx="104">
                  <c:v>-32.873069763183594</c:v>
                </c:pt>
                <c:pt idx="105">
                  <c:v>-33.854175567626953</c:v>
                </c:pt>
                <c:pt idx="106">
                  <c:v>-34.84490966796875</c:v>
                </c:pt>
                <c:pt idx="107">
                  <c:v>-35.809665679931641</c:v>
                </c:pt>
                <c:pt idx="108">
                  <c:v>-36.760379791259766</c:v>
                </c:pt>
                <c:pt idx="109">
                  <c:v>-37.682743072509766</c:v>
                </c:pt>
                <c:pt idx="110">
                  <c:v>-38.552604675292969</c:v>
                </c:pt>
                <c:pt idx="111">
                  <c:v>-39.358829498291016</c:v>
                </c:pt>
                <c:pt idx="112">
                  <c:v>-40.107105255126953</c:v>
                </c:pt>
                <c:pt idx="113">
                  <c:v>-40.803077697753906</c:v>
                </c:pt>
                <c:pt idx="114">
                  <c:v>-41.458145141601563</c:v>
                </c:pt>
                <c:pt idx="115">
                  <c:v>-42.060806274414063</c:v>
                </c:pt>
                <c:pt idx="116">
                  <c:v>-42.615497589111328</c:v>
                </c:pt>
                <c:pt idx="117">
                  <c:v>-43.152320861816406</c:v>
                </c:pt>
                <c:pt idx="118">
                  <c:v>-43.700286865234375</c:v>
                </c:pt>
                <c:pt idx="119">
                  <c:v>-44.271209716796875</c:v>
                </c:pt>
                <c:pt idx="120">
                  <c:v>-44.84967041015625</c:v>
                </c:pt>
                <c:pt idx="121">
                  <c:v>-45.407024383544922</c:v>
                </c:pt>
                <c:pt idx="122">
                  <c:v>-45.933563232421875</c:v>
                </c:pt>
                <c:pt idx="123">
                  <c:v>-46.440448760986328</c:v>
                </c:pt>
                <c:pt idx="124">
                  <c:v>-46.932888031005859</c:v>
                </c:pt>
                <c:pt idx="125">
                  <c:v>-47.421234130859375</c:v>
                </c:pt>
                <c:pt idx="126">
                  <c:v>-47.924938201904297</c:v>
                </c:pt>
                <c:pt idx="127">
                  <c:v>-48.4573974609375</c:v>
                </c:pt>
                <c:pt idx="128">
                  <c:v>-49.012062072753906</c:v>
                </c:pt>
                <c:pt idx="129">
                  <c:v>-49.580127716064453</c:v>
                </c:pt>
                <c:pt idx="130">
                  <c:v>-50.114532470703125</c:v>
                </c:pt>
                <c:pt idx="131">
                  <c:v>-50.592990875244141</c:v>
                </c:pt>
                <c:pt idx="132">
                  <c:v>-51.031349182128906</c:v>
                </c:pt>
                <c:pt idx="133">
                  <c:v>-51.480319976806641</c:v>
                </c:pt>
                <c:pt idx="134">
                  <c:v>-51.938957214355469</c:v>
                </c:pt>
                <c:pt idx="135">
                  <c:v>-52.544044494628906</c:v>
                </c:pt>
                <c:pt idx="136">
                  <c:v>-53.014835357666016</c:v>
                </c:pt>
                <c:pt idx="137">
                  <c:v>-53.507705688476563</c:v>
                </c:pt>
                <c:pt idx="138">
                  <c:v>-54.028945922851563</c:v>
                </c:pt>
                <c:pt idx="139">
                  <c:v>-54.536174774169922</c:v>
                </c:pt>
                <c:pt idx="140">
                  <c:v>-55.056835174560547</c:v>
                </c:pt>
                <c:pt idx="141">
                  <c:v>-55.584125518798828</c:v>
                </c:pt>
                <c:pt idx="142">
                  <c:v>-56.138835906982422</c:v>
                </c:pt>
                <c:pt idx="143">
                  <c:v>-56.804885864257813</c:v>
                </c:pt>
                <c:pt idx="144">
                  <c:v>-57.516563415527344</c:v>
                </c:pt>
                <c:pt idx="145">
                  <c:v>-59.327655792236328</c:v>
                </c:pt>
                <c:pt idx="146">
                  <c:v>-60.153999328613281</c:v>
                </c:pt>
                <c:pt idx="147">
                  <c:v>-60.995113372802734</c:v>
                </c:pt>
                <c:pt idx="148">
                  <c:v>-61.809764862060547</c:v>
                </c:pt>
                <c:pt idx="149">
                  <c:v>-62.581249237060547</c:v>
                </c:pt>
                <c:pt idx="150">
                  <c:v>-63.284759521484375</c:v>
                </c:pt>
                <c:pt idx="151">
                  <c:v>-63.911121368408203</c:v>
                </c:pt>
                <c:pt idx="152">
                  <c:v>-64.454460144042969</c:v>
                </c:pt>
                <c:pt idx="153">
                  <c:v>-64.939643859863281</c:v>
                </c:pt>
                <c:pt idx="154">
                  <c:v>-65.387672424316406</c:v>
                </c:pt>
                <c:pt idx="155">
                  <c:v>-65.801353454589844</c:v>
                </c:pt>
                <c:pt idx="156">
                  <c:v>-66.179275512695313</c:v>
                </c:pt>
                <c:pt idx="157">
                  <c:v>-66.534751892089844</c:v>
                </c:pt>
                <c:pt idx="158">
                  <c:v>-66.887779235839844</c:v>
                </c:pt>
                <c:pt idx="159">
                  <c:v>-67.255958557128906</c:v>
                </c:pt>
                <c:pt idx="160">
                  <c:v>-67.642501831054688</c:v>
                </c:pt>
                <c:pt idx="161">
                  <c:v>-68.05352783203125</c:v>
                </c:pt>
                <c:pt idx="162">
                  <c:v>-68.479331970214844</c:v>
                </c:pt>
                <c:pt idx="163">
                  <c:v>-68.902091979980469</c:v>
                </c:pt>
                <c:pt idx="164">
                  <c:v>-69.29949951171875</c:v>
                </c:pt>
                <c:pt idx="165">
                  <c:v>-69.661170959472656</c:v>
                </c:pt>
                <c:pt idx="166">
                  <c:v>-69.985969543457031</c:v>
                </c:pt>
                <c:pt idx="167">
                  <c:v>-70.286376953125</c:v>
                </c:pt>
                <c:pt idx="168">
                  <c:v>-70.639602661132813</c:v>
                </c:pt>
                <c:pt idx="169">
                  <c:v>-71.062591552734375</c:v>
                </c:pt>
                <c:pt idx="170">
                  <c:v>-71.55987548828125</c:v>
                </c:pt>
                <c:pt idx="171">
                  <c:v>-72.136695861816406</c:v>
                </c:pt>
                <c:pt idx="172">
                  <c:v>-72.848945617675781</c:v>
                </c:pt>
                <c:pt idx="173">
                  <c:v>-73.698028564453125</c:v>
                </c:pt>
                <c:pt idx="174">
                  <c:v>-74.639671325683594</c:v>
                </c:pt>
                <c:pt idx="175">
                  <c:v>-75.632217407226563</c:v>
                </c:pt>
                <c:pt idx="176">
                  <c:v>-76.619308471679688</c:v>
                </c:pt>
                <c:pt idx="177">
                  <c:v>-77.547340393066406</c:v>
                </c:pt>
                <c:pt idx="178">
                  <c:v>-78.383903503417969</c:v>
                </c:pt>
                <c:pt idx="179">
                  <c:v>-79.141433715820313</c:v>
                </c:pt>
                <c:pt idx="180">
                  <c:v>-79.859771728515625</c:v>
                </c:pt>
                <c:pt idx="181">
                  <c:v>-80.746391296386719</c:v>
                </c:pt>
                <c:pt idx="182">
                  <c:v>-81.780715942382813</c:v>
                </c:pt>
                <c:pt idx="183">
                  <c:v>-82.802024841308594</c:v>
                </c:pt>
                <c:pt idx="184">
                  <c:v>-83.950126647949219</c:v>
                </c:pt>
                <c:pt idx="185">
                  <c:v>-85.221870422363281</c:v>
                </c:pt>
                <c:pt idx="186">
                  <c:v>-86.593719482421875</c:v>
                </c:pt>
                <c:pt idx="187">
                  <c:v>-88.012382507324219</c:v>
                </c:pt>
                <c:pt idx="188">
                  <c:v>-89.404739379882813</c:v>
                </c:pt>
                <c:pt idx="189">
                  <c:v>-90.683830261230469</c:v>
                </c:pt>
                <c:pt idx="190">
                  <c:v>-91.804756164550781</c:v>
                </c:pt>
                <c:pt idx="191">
                  <c:v>-92.855934143066406</c:v>
                </c:pt>
                <c:pt idx="192">
                  <c:v>-93.901214599609375</c:v>
                </c:pt>
                <c:pt idx="193">
                  <c:v>-94.968963623046875</c:v>
                </c:pt>
                <c:pt idx="194">
                  <c:v>-95.988418579101563</c:v>
                </c:pt>
                <c:pt idx="195">
                  <c:v>-97.133621215820313</c:v>
                </c:pt>
                <c:pt idx="196">
                  <c:v>-97.966667175292969</c:v>
                </c:pt>
                <c:pt idx="197">
                  <c:v>-98.799423217773438</c:v>
                </c:pt>
                <c:pt idx="198">
                  <c:v>-99.571205139160156</c:v>
                </c:pt>
                <c:pt idx="199">
                  <c:v>-100.24872589111328</c:v>
                </c:pt>
                <c:pt idx="200">
                  <c:v>-100.8092041015625</c:v>
                </c:pt>
              </c:numCache>
            </c:numRef>
          </c:yVal>
          <c:smooth val="1"/>
          <c:extLst>
            <c:ext xmlns:c16="http://schemas.microsoft.com/office/drawing/2014/chart" uri="{C3380CC4-5D6E-409C-BE32-E72D297353CC}">
              <c16:uniqueId val="{00000005-D0E4-41EE-AA03-0CCDD819F21D}"/>
            </c:ext>
          </c:extLst>
        </c:ser>
        <c:dLbls>
          <c:showLegendKey val="0"/>
          <c:showVal val="0"/>
          <c:showCatName val="0"/>
          <c:showSerName val="0"/>
          <c:showPercent val="0"/>
          <c:showBubbleSize val="0"/>
        </c:dLbls>
        <c:axId val="1034494192"/>
        <c:axId val="1034500848"/>
      </c:scatterChart>
      <c:valAx>
        <c:axId val="103449419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time (ms)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34500848"/>
        <c:crosses val="autoZero"/>
        <c:crossBetween val="midCat"/>
      </c:valAx>
      <c:valAx>
        <c:axId val="103450084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velocity m/s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34494192"/>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Sheet3!$D$3</c:f>
              <c:strCache>
                <c:ptCount val="1"/>
                <c:pt idx="0">
                  <c:v>Theorital thickness</c:v>
                </c:pt>
              </c:strCache>
            </c:strRef>
          </c:tx>
          <c:spPr>
            <a:ln w="9525" cap="rnd">
              <a:solidFill>
                <a:schemeClr val="accent1"/>
              </a:solidFill>
              <a:round/>
            </a:ln>
            <a:effectLst>
              <a:outerShdw blurRad="57150" dist="19050" dir="5400000" algn="ctr" rotWithShape="0">
                <a:srgbClr val="000000">
                  <a:alpha val="63000"/>
                </a:srgbClr>
              </a:outerShdw>
            </a:effectLst>
          </c:spPr>
          <c:marker>
            <c:symbol val="none"/>
          </c:marker>
          <c:xVal>
            <c:numRef>
              <c:f>Sheet3!$C$4:$C$18</c:f>
              <c:numCache>
                <c:formatCode>General</c:formatCode>
                <c:ptCount val="15"/>
                <c:pt idx="0">
                  <c:v>198</c:v>
                </c:pt>
                <c:pt idx="1">
                  <c:v>290</c:v>
                </c:pt>
                <c:pt idx="2">
                  <c:v>365</c:v>
                </c:pt>
                <c:pt idx="3">
                  <c:v>431</c:v>
                </c:pt>
                <c:pt idx="4">
                  <c:v>492</c:v>
                </c:pt>
                <c:pt idx="5">
                  <c:v>549</c:v>
                </c:pt>
                <c:pt idx="6">
                  <c:v>603</c:v>
                </c:pt>
                <c:pt idx="7">
                  <c:v>655</c:v>
                </c:pt>
                <c:pt idx="8">
                  <c:v>705</c:v>
                </c:pt>
                <c:pt idx="9">
                  <c:v>753</c:v>
                </c:pt>
                <c:pt idx="10">
                  <c:v>800</c:v>
                </c:pt>
                <c:pt idx="11">
                  <c:v>846</c:v>
                </c:pt>
                <c:pt idx="12">
                  <c:v>892</c:v>
                </c:pt>
                <c:pt idx="13">
                  <c:v>936</c:v>
                </c:pt>
                <c:pt idx="14">
                  <c:v>979</c:v>
                </c:pt>
              </c:numCache>
            </c:numRef>
          </c:xVal>
          <c:yVal>
            <c:numRef>
              <c:f>Sheet3!$D$4:$D$18</c:f>
              <c:numCache>
                <c:formatCode>General</c:formatCode>
                <c:ptCount val="1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numCache>
            </c:numRef>
          </c:yVal>
          <c:smooth val="1"/>
          <c:extLst>
            <c:ext xmlns:c16="http://schemas.microsoft.com/office/drawing/2014/chart" uri="{C3380CC4-5D6E-409C-BE32-E72D297353CC}">
              <c16:uniqueId val="{00000000-5A9B-488C-A3D8-9EFCC86D3F2A}"/>
            </c:ext>
          </c:extLst>
        </c:ser>
        <c:ser>
          <c:idx val="1"/>
          <c:order val="1"/>
          <c:tx>
            <c:strRef>
              <c:f>Sheet3!$E$3</c:f>
              <c:strCache>
                <c:ptCount val="1"/>
              </c:strCache>
            </c:strRef>
          </c:tx>
          <c:spPr>
            <a:ln w="9525" cap="rnd">
              <a:solidFill>
                <a:schemeClr val="accent2"/>
              </a:solidFill>
              <a:round/>
            </a:ln>
            <a:effectLst>
              <a:outerShdw blurRad="57150" dist="19050" dir="5400000" algn="ctr" rotWithShape="0">
                <a:srgbClr val="000000">
                  <a:alpha val="63000"/>
                </a:srgbClr>
              </a:outerShdw>
            </a:effectLst>
          </c:spPr>
          <c:marker>
            <c:symbol val="none"/>
          </c:marker>
          <c:xVal>
            <c:numRef>
              <c:f>Sheet3!$C$4:$C$18</c:f>
              <c:numCache>
                <c:formatCode>General</c:formatCode>
                <c:ptCount val="15"/>
                <c:pt idx="0">
                  <c:v>198</c:v>
                </c:pt>
                <c:pt idx="1">
                  <c:v>290</c:v>
                </c:pt>
                <c:pt idx="2">
                  <c:v>365</c:v>
                </c:pt>
                <c:pt idx="3">
                  <c:v>431</c:v>
                </c:pt>
                <c:pt idx="4">
                  <c:v>492</c:v>
                </c:pt>
                <c:pt idx="5">
                  <c:v>549</c:v>
                </c:pt>
                <c:pt idx="6">
                  <c:v>603</c:v>
                </c:pt>
                <c:pt idx="7">
                  <c:v>655</c:v>
                </c:pt>
                <c:pt idx="8">
                  <c:v>705</c:v>
                </c:pt>
                <c:pt idx="9">
                  <c:v>753</c:v>
                </c:pt>
                <c:pt idx="10">
                  <c:v>800</c:v>
                </c:pt>
                <c:pt idx="11">
                  <c:v>846</c:v>
                </c:pt>
                <c:pt idx="12">
                  <c:v>892</c:v>
                </c:pt>
                <c:pt idx="13">
                  <c:v>936</c:v>
                </c:pt>
                <c:pt idx="14">
                  <c:v>979</c:v>
                </c:pt>
              </c:numCache>
            </c:numRef>
          </c:xVal>
          <c:yVal>
            <c:numRef>
              <c:f>Sheet3!$E$4:$E$18</c:f>
              <c:numCache>
                <c:formatCode>General</c:formatCode>
                <c:ptCount val="15"/>
              </c:numCache>
            </c:numRef>
          </c:yVal>
          <c:smooth val="1"/>
          <c:extLst>
            <c:ext xmlns:c16="http://schemas.microsoft.com/office/drawing/2014/chart" uri="{C3380CC4-5D6E-409C-BE32-E72D297353CC}">
              <c16:uniqueId val="{00000001-5A9B-488C-A3D8-9EFCC86D3F2A}"/>
            </c:ext>
          </c:extLst>
        </c:ser>
        <c:ser>
          <c:idx val="2"/>
          <c:order val="2"/>
          <c:tx>
            <c:strRef>
              <c:f>Sheet3!$F$3</c:f>
              <c:strCache>
                <c:ptCount val="1"/>
                <c:pt idx="0">
                  <c:v>FEA thickness</c:v>
                </c:pt>
              </c:strCache>
            </c:strRef>
          </c:tx>
          <c:spPr>
            <a:ln w="9525" cap="rnd">
              <a:solidFill>
                <a:schemeClr val="accent3"/>
              </a:solidFill>
              <a:round/>
            </a:ln>
            <a:effectLst>
              <a:outerShdw blurRad="57150" dist="19050" dir="5400000" algn="ctr" rotWithShape="0">
                <a:srgbClr val="000000">
                  <a:alpha val="63000"/>
                </a:srgbClr>
              </a:outerShdw>
            </a:effectLst>
          </c:spPr>
          <c:marker>
            <c:symbol val="none"/>
          </c:marker>
          <c:xVal>
            <c:numRef>
              <c:f>Sheet3!$C$4:$C$18</c:f>
              <c:numCache>
                <c:formatCode>General</c:formatCode>
                <c:ptCount val="15"/>
                <c:pt idx="0">
                  <c:v>198</c:v>
                </c:pt>
                <c:pt idx="1">
                  <c:v>290</c:v>
                </c:pt>
                <c:pt idx="2">
                  <c:v>365</c:v>
                </c:pt>
                <c:pt idx="3">
                  <c:v>431</c:v>
                </c:pt>
                <c:pt idx="4">
                  <c:v>492</c:v>
                </c:pt>
                <c:pt idx="5">
                  <c:v>549</c:v>
                </c:pt>
                <c:pt idx="6">
                  <c:v>603</c:v>
                </c:pt>
                <c:pt idx="7">
                  <c:v>655</c:v>
                </c:pt>
                <c:pt idx="8">
                  <c:v>705</c:v>
                </c:pt>
                <c:pt idx="9">
                  <c:v>753</c:v>
                </c:pt>
                <c:pt idx="10">
                  <c:v>800</c:v>
                </c:pt>
                <c:pt idx="11">
                  <c:v>846</c:v>
                </c:pt>
                <c:pt idx="12">
                  <c:v>892</c:v>
                </c:pt>
                <c:pt idx="13">
                  <c:v>936</c:v>
                </c:pt>
                <c:pt idx="14">
                  <c:v>979</c:v>
                </c:pt>
              </c:numCache>
            </c:numRef>
          </c:xVal>
          <c:yVal>
            <c:numRef>
              <c:f>Sheet3!$F$4:$F$18</c:f>
              <c:numCache>
                <c:formatCode>General</c:formatCode>
                <c:ptCount val="15"/>
                <c:pt idx="0">
                  <c:v>2</c:v>
                </c:pt>
                <c:pt idx="1">
                  <c:v>3</c:v>
                </c:pt>
                <c:pt idx="2">
                  <c:v>4.5</c:v>
                </c:pt>
                <c:pt idx="3">
                  <c:v>5.75</c:v>
                </c:pt>
                <c:pt idx="4">
                  <c:v>6.5</c:v>
                </c:pt>
                <c:pt idx="5">
                  <c:v>7</c:v>
                </c:pt>
                <c:pt idx="6">
                  <c:v>8</c:v>
                </c:pt>
                <c:pt idx="7">
                  <c:v>8.5</c:v>
                </c:pt>
                <c:pt idx="8">
                  <c:v>8.75</c:v>
                </c:pt>
                <c:pt idx="9">
                  <c:v>9.25</c:v>
                </c:pt>
                <c:pt idx="10">
                  <c:v>10</c:v>
                </c:pt>
                <c:pt idx="11">
                  <c:v>9.5</c:v>
                </c:pt>
                <c:pt idx="12">
                  <c:v>10.25</c:v>
                </c:pt>
                <c:pt idx="13">
                  <c:v>10</c:v>
                </c:pt>
                <c:pt idx="14">
                  <c:v>11</c:v>
                </c:pt>
              </c:numCache>
            </c:numRef>
          </c:yVal>
          <c:smooth val="1"/>
          <c:extLst>
            <c:ext xmlns:c16="http://schemas.microsoft.com/office/drawing/2014/chart" uri="{C3380CC4-5D6E-409C-BE32-E72D297353CC}">
              <c16:uniqueId val="{00000002-5A9B-488C-A3D8-9EFCC86D3F2A}"/>
            </c:ext>
          </c:extLst>
        </c:ser>
        <c:dLbls>
          <c:showLegendKey val="0"/>
          <c:showVal val="0"/>
          <c:showCatName val="0"/>
          <c:showSerName val="0"/>
          <c:showPercent val="0"/>
          <c:showBubbleSize val="0"/>
        </c:dLbls>
        <c:axId val="1992509983"/>
        <c:axId val="1992495423"/>
      </c:scatterChart>
      <c:valAx>
        <c:axId val="1992509983"/>
        <c:scaling>
          <c:orientation val="minMax"/>
        </c:scaling>
        <c:delete val="0"/>
        <c:axPos val="b"/>
        <c:majorGridlines>
          <c:spPr>
            <a:ln w="9525" cap="flat" cmpd="sng" algn="ctr">
              <a:solidFill>
                <a:schemeClr val="lt1">
                  <a:lumMod val="95000"/>
                  <a:alpha val="10000"/>
                </a:schemeClr>
              </a:solidFill>
              <a:round/>
            </a:ln>
            <a:effectLst/>
          </c:spPr>
        </c:majorGridlines>
        <c:title>
          <c:tx>
            <c:rich>
              <a:bodyPr rot="0" spcFirstLastPara="1" vertOverflow="ellipsis" vert="horz" wrap="square" anchor="ctr" anchorCtr="1"/>
              <a:lstStyle/>
              <a:p>
                <a:pPr>
                  <a:defRPr sz="1197" b="1" i="0" u="none" strike="noStrike" kern="1200" cap="all" baseline="0">
                    <a:solidFill>
                      <a:schemeClr val="lt1">
                        <a:lumMod val="75000"/>
                      </a:schemeClr>
                    </a:solidFill>
                    <a:latin typeface="+mn-lt"/>
                    <a:ea typeface="+mn-ea"/>
                    <a:cs typeface="+mn-cs"/>
                  </a:defRPr>
                </a:pPr>
                <a:r>
                  <a:rPr lang="en-US"/>
                  <a:t>velocity m/s</a:t>
                </a:r>
              </a:p>
            </c:rich>
          </c:tx>
          <c:overlay val="0"/>
          <c:spPr>
            <a:noFill/>
            <a:ln>
              <a:noFill/>
            </a:ln>
            <a:effectLst/>
          </c:spPr>
          <c:txPr>
            <a:bodyPr rot="0" spcFirstLastPara="1" vertOverflow="ellipsis" vert="horz" wrap="square" anchor="ctr" anchorCtr="1"/>
            <a:lstStyle/>
            <a:p>
              <a:pPr>
                <a:defRPr sz="1197" b="1" i="0" u="none" strike="noStrike" kern="1200" cap="all"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1992495423"/>
        <c:crosses val="autoZero"/>
        <c:crossBetween val="midCat"/>
      </c:valAx>
      <c:valAx>
        <c:axId val="1992495423"/>
        <c:scaling>
          <c:orientation val="minMax"/>
        </c:scaling>
        <c:delete val="0"/>
        <c:axPos val="l"/>
        <c:majorGridlines>
          <c:spPr>
            <a:ln w="9525" cap="flat" cmpd="sng" algn="ctr">
              <a:solidFill>
                <a:schemeClr val="lt1">
                  <a:lumMod val="95000"/>
                  <a:alpha val="10000"/>
                </a:schemeClr>
              </a:solidFill>
              <a:round/>
            </a:ln>
            <a:effectLst/>
          </c:spPr>
        </c:majorGridlines>
        <c:title>
          <c:tx>
            <c:rich>
              <a:bodyPr rot="-5400000" spcFirstLastPara="1" vertOverflow="ellipsis" vert="horz" wrap="square" anchor="ctr" anchorCtr="1"/>
              <a:lstStyle/>
              <a:p>
                <a:pPr>
                  <a:defRPr sz="1197" b="1" i="0" u="none" strike="noStrike" kern="1200" cap="all" baseline="0">
                    <a:solidFill>
                      <a:schemeClr val="lt1">
                        <a:lumMod val="75000"/>
                      </a:schemeClr>
                    </a:solidFill>
                    <a:latin typeface="+mn-lt"/>
                    <a:ea typeface="+mn-ea"/>
                    <a:cs typeface="+mn-cs"/>
                  </a:defRPr>
                </a:pPr>
                <a:r>
                  <a:rPr lang="en-US" dirty="0"/>
                  <a:t>thickness mm</a:t>
                </a:r>
              </a:p>
            </c:rich>
          </c:tx>
          <c:overlay val="0"/>
          <c:spPr>
            <a:noFill/>
            <a:ln>
              <a:noFill/>
            </a:ln>
            <a:effectLst/>
          </c:spPr>
          <c:txPr>
            <a:bodyPr rot="-5400000" spcFirstLastPara="1" vertOverflow="ellipsis" vert="horz" wrap="square" anchor="ctr" anchorCtr="1"/>
            <a:lstStyle/>
            <a:p>
              <a:pPr>
                <a:defRPr sz="1197" b="1" i="0" u="none" strike="noStrike" kern="1200" cap="all"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1992509983"/>
        <c:crosses val="autoZero"/>
        <c:crossBetween val="midCat"/>
      </c:valAx>
      <c:spPr>
        <a:noFill/>
        <a:ln>
          <a:noFill/>
        </a:ln>
        <a:effectLst/>
      </c:spPr>
    </c:plotArea>
    <c:legend>
      <c:legendPos val="b"/>
      <c:legendEntry>
        <c:idx val="1"/>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8">
  <cs:axisTitle>
    <cs:lnRef idx="0"/>
    <cs:fillRef idx="0"/>
    <cs:effectRef idx="0"/>
    <cs:fontRef idx="minor">
      <a:schemeClr val="lt1">
        <a:lumMod val="75000"/>
      </a:schemeClr>
    </cs:fontRef>
    <cs:defRPr sz="1197" b="1" kern="1200" cap="all"/>
  </cs:axisTitle>
  <cs:categoryAxis>
    <cs:lnRef idx="0"/>
    <cs:fillRef idx="0"/>
    <cs:effectRef idx="0"/>
    <cs:fontRef idx="minor">
      <a:schemeClr val="lt1">
        <a:lumMod val="75000"/>
      </a:schemeClr>
    </cs:fontRef>
    <cs:spPr>
      <a:ln w="9525" cap="flat" cmpd="sng" algn="ctr">
        <a:solidFill>
          <a:schemeClr val="lt1">
            <a:lumMod val="50000"/>
          </a:schemeClr>
        </a:solidFill>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7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9525" cap="rnd">
        <a:solidFill>
          <a:schemeClr val="phClr"/>
        </a:solidFill>
        <a:round/>
      </a:ln>
    </cs:spPr>
  </cs:dataPointLine>
  <cs:dataPointMarker>
    <cs:lnRef idx="0">
      <cs:styleClr val="auto"/>
    </cs:lnRef>
    <cs:fillRef idx="3">
      <cs:styleClr val="auto"/>
    </cs:fillRef>
    <cs:effectRef idx="3"/>
    <cs:fontRef idx="minor">
      <a:schemeClr val="tx1"/>
    </cs:fontRef>
    <cs:spPr>
      <a:ln w="9525" cap="rnd">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7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75000"/>
      </a:schemeClr>
    </cs:fontRef>
    <cs:spPr>
      <a:ln w="9525" cap="flat" cmpd="sng" algn="ctr">
        <a:solidFill>
          <a:schemeClr val="lt1">
            <a:lumMod val="50000"/>
          </a:schemeClr>
        </a:solidFill>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75000"/>
      </a:schemeClr>
    </cs:fontRef>
    <cs:spPr>
      <a:ln w="9525" cap="flat" cmpd="sng" algn="ctr">
        <a:solidFill>
          <a:schemeClr val="lt1">
            <a:lumMod val="50000"/>
          </a:schemeClr>
        </a:solidFill>
      </a:ln>
    </cs:spPr>
    <cs:defRPr sz="1197" kern="1200"/>
  </cs:valueAxis>
  <cs:wall>
    <cs:lnRef idx="0"/>
    <cs:fillRef idx="0"/>
    <cs:effectRef idx="0"/>
    <cs:fontRef idx="minor">
      <a:schemeClr val="tx1"/>
    </cs:fontRef>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79FEEC-E50B-4E0B-9595-C2EA4FAB772F}" type="datetimeFigureOut">
              <a:rPr lang="en-US" smtClean="0"/>
              <a:t>1/15/2022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B6712D-784E-4992-9F2C-A87815BDCB33}" type="slidenum">
              <a:rPr lang="en-US" smtClean="0"/>
              <a:t>‹#›</a:t>
            </a:fld>
            <a:endParaRPr lang="en-US"/>
          </a:p>
        </p:txBody>
      </p:sp>
    </p:spTree>
    <p:extLst>
      <p:ext uri="{BB962C8B-B14F-4D97-AF65-F5344CB8AC3E}">
        <p14:creationId xmlns:p14="http://schemas.microsoft.com/office/powerpoint/2010/main" val="35165568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B6712D-784E-4992-9F2C-A87815BDCB33}" type="slidenum">
              <a:rPr lang="en-US" smtClean="0"/>
              <a:t>4</a:t>
            </a:fld>
            <a:endParaRPr lang="en-US"/>
          </a:p>
        </p:txBody>
      </p:sp>
    </p:spTree>
    <p:extLst>
      <p:ext uri="{BB962C8B-B14F-4D97-AF65-F5344CB8AC3E}">
        <p14:creationId xmlns:p14="http://schemas.microsoft.com/office/powerpoint/2010/main" val="11408743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B6712D-784E-4992-9F2C-A87815BDCB33}" type="slidenum">
              <a:rPr lang="en-US" smtClean="0"/>
              <a:t>24</a:t>
            </a:fld>
            <a:endParaRPr lang="en-US"/>
          </a:p>
        </p:txBody>
      </p:sp>
    </p:spTree>
    <p:extLst>
      <p:ext uri="{BB962C8B-B14F-4D97-AF65-F5344CB8AC3E}">
        <p14:creationId xmlns:p14="http://schemas.microsoft.com/office/powerpoint/2010/main" val="3275749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B6712D-784E-4992-9F2C-A87815BDCB33}" type="slidenum">
              <a:rPr lang="en-US" smtClean="0"/>
              <a:t>26</a:t>
            </a:fld>
            <a:endParaRPr lang="en-US"/>
          </a:p>
        </p:txBody>
      </p:sp>
    </p:spTree>
    <p:extLst>
      <p:ext uri="{BB962C8B-B14F-4D97-AF65-F5344CB8AC3E}">
        <p14:creationId xmlns:p14="http://schemas.microsoft.com/office/powerpoint/2010/main" val="129961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B6712D-784E-4992-9F2C-A87815BDCB33}" type="slidenum">
              <a:rPr lang="en-US" smtClean="0"/>
              <a:t>5</a:t>
            </a:fld>
            <a:endParaRPr lang="en-US"/>
          </a:p>
        </p:txBody>
      </p:sp>
    </p:spTree>
    <p:extLst>
      <p:ext uri="{BB962C8B-B14F-4D97-AF65-F5344CB8AC3E}">
        <p14:creationId xmlns:p14="http://schemas.microsoft.com/office/powerpoint/2010/main" val="22568996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B6712D-784E-4992-9F2C-A87815BDCB33}" type="slidenum">
              <a:rPr lang="en-US" smtClean="0"/>
              <a:t>8</a:t>
            </a:fld>
            <a:endParaRPr lang="en-US"/>
          </a:p>
        </p:txBody>
      </p:sp>
    </p:spTree>
    <p:extLst>
      <p:ext uri="{BB962C8B-B14F-4D97-AF65-F5344CB8AC3E}">
        <p14:creationId xmlns:p14="http://schemas.microsoft.com/office/powerpoint/2010/main" val="1661323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B6712D-784E-4992-9F2C-A87815BDCB33}" type="slidenum">
              <a:rPr lang="en-US" smtClean="0"/>
              <a:t>11</a:t>
            </a:fld>
            <a:endParaRPr lang="en-US"/>
          </a:p>
        </p:txBody>
      </p:sp>
    </p:spTree>
    <p:extLst>
      <p:ext uri="{BB962C8B-B14F-4D97-AF65-F5344CB8AC3E}">
        <p14:creationId xmlns:p14="http://schemas.microsoft.com/office/powerpoint/2010/main" val="14149579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B6712D-784E-4992-9F2C-A87815BDCB33}" type="slidenum">
              <a:rPr lang="en-US" smtClean="0"/>
              <a:t>12</a:t>
            </a:fld>
            <a:endParaRPr lang="en-US"/>
          </a:p>
        </p:txBody>
      </p:sp>
    </p:spTree>
    <p:extLst>
      <p:ext uri="{BB962C8B-B14F-4D97-AF65-F5344CB8AC3E}">
        <p14:creationId xmlns:p14="http://schemas.microsoft.com/office/powerpoint/2010/main" val="17646249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B6712D-784E-4992-9F2C-A87815BDCB33}" type="slidenum">
              <a:rPr lang="en-US" smtClean="0"/>
              <a:t>15</a:t>
            </a:fld>
            <a:endParaRPr lang="en-US"/>
          </a:p>
        </p:txBody>
      </p:sp>
    </p:spTree>
    <p:extLst>
      <p:ext uri="{BB962C8B-B14F-4D97-AF65-F5344CB8AC3E}">
        <p14:creationId xmlns:p14="http://schemas.microsoft.com/office/powerpoint/2010/main" val="3176334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B6712D-784E-4992-9F2C-A87815BDCB33}" type="slidenum">
              <a:rPr lang="en-US" smtClean="0"/>
              <a:t>17</a:t>
            </a:fld>
            <a:endParaRPr lang="en-US"/>
          </a:p>
        </p:txBody>
      </p:sp>
    </p:spTree>
    <p:extLst>
      <p:ext uri="{BB962C8B-B14F-4D97-AF65-F5344CB8AC3E}">
        <p14:creationId xmlns:p14="http://schemas.microsoft.com/office/powerpoint/2010/main" val="299927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B6712D-784E-4992-9F2C-A87815BDCB33}" type="slidenum">
              <a:rPr lang="en-US" smtClean="0"/>
              <a:t>18</a:t>
            </a:fld>
            <a:endParaRPr lang="en-US"/>
          </a:p>
        </p:txBody>
      </p:sp>
    </p:spTree>
    <p:extLst>
      <p:ext uri="{BB962C8B-B14F-4D97-AF65-F5344CB8AC3E}">
        <p14:creationId xmlns:p14="http://schemas.microsoft.com/office/powerpoint/2010/main" val="23769736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B6712D-784E-4992-9F2C-A87815BDCB33}" type="slidenum">
              <a:rPr lang="en-US" smtClean="0"/>
              <a:t>21</a:t>
            </a:fld>
            <a:endParaRPr lang="en-US"/>
          </a:p>
        </p:txBody>
      </p:sp>
    </p:spTree>
    <p:extLst>
      <p:ext uri="{BB962C8B-B14F-4D97-AF65-F5344CB8AC3E}">
        <p14:creationId xmlns:p14="http://schemas.microsoft.com/office/powerpoint/2010/main" val="3157814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F3B88-28D0-422B-B645-EEB03914314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6A35FC2-E89B-42C8-8B51-935D52A0BD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94D8E82-152F-4DD2-B0AD-44267E277203}"/>
              </a:ext>
            </a:extLst>
          </p:cNvPr>
          <p:cNvSpPr>
            <a:spLocks noGrp="1"/>
          </p:cNvSpPr>
          <p:nvPr>
            <p:ph type="dt" sz="half" idx="10"/>
          </p:nvPr>
        </p:nvSpPr>
        <p:spPr/>
        <p:txBody>
          <a:bodyPr/>
          <a:lstStyle/>
          <a:p>
            <a:fld id="{FAD2B071-F8C0-4FB2-B4E8-447F1A0AEB3B}" type="datetimeFigureOut">
              <a:rPr lang="en-US" smtClean="0"/>
              <a:t>1/15/2022</a:t>
            </a:fld>
            <a:endParaRPr lang="en-US"/>
          </a:p>
        </p:txBody>
      </p:sp>
      <p:sp>
        <p:nvSpPr>
          <p:cNvPr id="5" name="Footer Placeholder 4">
            <a:extLst>
              <a:ext uri="{FF2B5EF4-FFF2-40B4-BE49-F238E27FC236}">
                <a16:creationId xmlns:a16="http://schemas.microsoft.com/office/drawing/2014/main" id="{5790A172-8219-409C-BA87-9BA6EEF0BB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7E8ACC-03C1-4812-8488-AD647F7FBBA5}"/>
              </a:ext>
            </a:extLst>
          </p:cNvPr>
          <p:cNvSpPr>
            <a:spLocks noGrp="1"/>
          </p:cNvSpPr>
          <p:nvPr>
            <p:ph type="sldNum" sz="quarter" idx="12"/>
          </p:nvPr>
        </p:nvSpPr>
        <p:spPr/>
        <p:txBody>
          <a:bodyPr/>
          <a:lstStyle/>
          <a:p>
            <a:fld id="{A7CB7F53-50C5-4E54-8C0B-A410BEEC60C8}" type="slidenum">
              <a:rPr lang="en-US" smtClean="0"/>
              <a:t>‹#›</a:t>
            </a:fld>
            <a:endParaRPr lang="en-US"/>
          </a:p>
        </p:txBody>
      </p:sp>
    </p:spTree>
    <p:extLst>
      <p:ext uri="{BB962C8B-B14F-4D97-AF65-F5344CB8AC3E}">
        <p14:creationId xmlns:p14="http://schemas.microsoft.com/office/powerpoint/2010/main" val="741815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788CB-9845-454C-95AA-510B95EF0F3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D7D2123-5F9C-486F-A64A-C6CF375ADC1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B5F02C-9806-4BD2-BF8F-44C81141D9C5}"/>
              </a:ext>
            </a:extLst>
          </p:cNvPr>
          <p:cNvSpPr>
            <a:spLocks noGrp="1"/>
          </p:cNvSpPr>
          <p:nvPr>
            <p:ph type="dt" sz="half" idx="10"/>
          </p:nvPr>
        </p:nvSpPr>
        <p:spPr/>
        <p:txBody>
          <a:bodyPr/>
          <a:lstStyle/>
          <a:p>
            <a:fld id="{FAD2B071-F8C0-4FB2-B4E8-447F1A0AEB3B}" type="datetimeFigureOut">
              <a:rPr lang="en-US" smtClean="0"/>
              <a:t>1/15/2022</a:t>
            </a:fld>
            <a:endParaRPr lang="en-US"/>
          </a:p>
        </p:txBody>
      </p:sp>
      <p:sp>
        <p:nvSpPr>
          <p:cNvPr id="5" name="Footer Placeholder 4">
            <a:extLst>
              <a:ext uri="{FF2B5EF4-FFF2-40B4-BE49-F238E27FC236}">
                <a16:creationId xmlns:a16="http://schemas.microsoft.com/office/drawing/2014/main" id="{1F238C17-1B94-4783-828F-7E2DDC6511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2F6F29-2965-462C-B282-B58AD5507EAC}"/>
              </a:ext>
            </a:extLst>
          </p:cNvPr>
          <p:cNvSpPr>
            <a:spLocks noGrp="1"/>
          </p:cNvSpPr>
          <p:nvPr>
            <p:ph type="sldNum" sz="quarter" idx="12"/>
          </p:nvPr>
        </p:nvSpPr>
        <p:spPr/>
        <p:txBody>
          <a:bodyPr/>
          <a:lstStyle/>
          <a:p>
            <a:fld id="{A7CB7F53-50C5-4E54-8C0B-A410BEEC60C8}" type="slidenum">
              <a:rPr lang="en-US" smtClean="0"/>
              <a:t>‹#›</a:t>
            </a:fld>
            <a:endParaRPr lang="en-US"/>
          </a:p>
        </p:txBody>
      </p:sp>
    </p:spTree>
    <p:extLst>
      <p:ext uri="{BB962C8B-B14F-4D97-AF65-F5344CB8AC3E}">
        <p14:creationId xmlns:p14="http://schemas.microsoft.com/office/powerpoint/2010/main" val="988840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BE303B-1CD0-4BA9-9485-8C611296E92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3EADCF7-01CE-4ABF-8510-8C223E43F3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7B7127-1383-4F09-AC06-E0CBA858D6E8}"/>
              </a:ext>
            </a:extLst>
          </p:cNvPr>
          <p:cNvSpPr>
            <a:spLocks noGrp="1"/>
          </p:cNvSpPr>
          <p:nvPr>
            <p:ph type="dt" sz="half" idx="10"/>
          </p:nvPr>
        </p:nvSpPr>
        <p:spPr/>
        <p:txBody>
          <a:bodyPr/>
          <a:lstStyle/>
          <a:p>
            <a:fld id="{FAD2B071-F8C0-4FB2-B4E8-447F1A0AEB3B}" type="datetimeFigureOut">
              <a:rPr lang="en-US" smtClean="0"/>
              <a:t>1/15/2022</a:t>
            </a:fld>
            <a:endParaRPr lang="en-US"/>
          </a:p>
        </p:txBody>
      </p:sp>
      <p:sp>
        <p:nvSpPr>
          <p:cNvPr id="5" name="Footer Placeholder 4">
            <a:extLst>
              <a:ext uri="{FF2B5EF4-FFF2-40B4-BE49-F238E27FC236}">
                <a16:creationId xmlns:a16="http://schemas.microsoft.com/office/drawing/2014/main" id="{C2A37636-4656-4F2C-9C71-2A9A5FBB79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4DF4A0-2B63-4BC0-83EF-FB4DBCA032AC}"/>
              </a:ext>
            </a:extLst>
          </p:cNvPr>
          <p:cNvSpPr>
            <a:spLocks noGrp="1"/>
          </p:cNvSpPr>
          <p:nvPr>
            <p:ph type="sldNum" sz="quarter" idx="12"/>
          </p:nvPr>
        </p:nvSpPr>
        <p:spPr/>
        <p:txBody>
          <a:bodyPr/>
          <a:lstStyle/>
          <a:p>
            <a:fld id="{A7CB7F53-50C5-4E54-8C0B-A410BEEC60C8}" type="slidenum">
              <a:rPr lang="en-US" smtClean="0"/>
              <a:t>‹#›</a:t>
            </a:fld>
            <a:endParaRPr lang="en-US"/>
          </a:p>
        </p:txBody>
      </p:sp>
    </p:spTree>
    <p:extLst>
      <p:ext uri="{BB962C8B-B14F-4D97-AF65-F5344CB8AC3E}">
        <p14:creationId xmlns:p14="http://schemas.microsoft.com/office/powerpoint/2010/main" val="19583016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CA0A9DF-ECBB-42E9-9CDE-6BC5656A4001}" type="datetimeFigureOut">
              <a:rPr lang="en-US" smtClean="0"/>
              <a:t>1/15/2022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550F33-7C28-4EED-A984-223C58524188}" type="slidenum">
              <a:rPr lang="en-US" smtClean="0"/>
              <a:t>‹#›</a:t>
            </a:fld>
            <a:endParaRPr lang="en-US"/>
          </a:p>
        </p:txBody>
      </p:sp>
    </p:spTree>
    <p:extLst>
      <p:ext uri="{BB962C8B-B14F-4D97-AF65-F5344CB8AC3E}">
        <p14:creationId xmlns:p14="http://schemas.microsoft.com/office/powerpoint/2010/main" val="9866698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CA0A9DF-ECBB-42E9-9CDE-6BC5656A4001}" type="datetimeFigureOut">
              <a:rPr lang="en-US" smtClean="0"/>
              <a:t>1/15/2022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550F33-7C28-4EED-A984-223C58524188}" type="slidenum">
              <a:rPr lang="en-US" smtClean="0"/>
              <a:t>‹#›</a:t>
            </a:fld>
            <a:endParaRPr lang="en-US"/>
          </a:p>
        </p:txBody>
      </p:sp>
    </p:spTree>
    <p:extLst>
      <p:ext uri="{BB962C8B-B14F-4D97-AF65-F5344CB8AC3E}">
        <p14:creationId xmlns:p14="http://schemas.microsoft.com/office/powerpoint/2010/main" val="8691634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CA0A9DF-ECBB-42E9-9CDE-6BC5656A4001}" type="datetimeFigureOut">
              <a:rPr lang="en-US" smtClean="0"/>
              <a:t>1/15/2022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550F33-7C28-4EED-A984-223C58524188}" type="slidenum">
              <a:rPr lang="en-US" smtClean="0"/>
              <a:t>‹#›</a:t>
            </a:fld>
            <a:endParaRPr lang="en-US"/>
          </a:p>
        </p:txBody>
      </p:sp>
    </p:spTree>
    <p:extLst>
      <p:ext uri="{BB962C8B-B14F-4D97-AF65-F5344CB8AC3E}">
        <p14:creationId xmlns:p14="http://schemas.microsoft.com/office/powerpoint/2010/main" val="11255049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CA0A9DF-ECBB-42E9-9CDE-6BC5656A4001}" type="datetimeFigureOut">
              <a:rPr lang="en-US" smtClean="0"/>
              <a:t>1/15/2022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550F33-7C28-4EED-A984-223C58524188}" type="slidenum">
              <a:rPr lang="en-US" smtClean="0"/>
              <a:t>‹#›</a:t>
            </a:fld>
            <a:endParaRPr lang="en-US"/>
          </a:p>
        </p:txBody>
      </p:sp>
    </p:spTree>
    <p:extLst>
      <p:ext uri="{BB962C8B-B14F-4D97-AF65-F5344CB8AC3E}">
        <p14:creationId xmlns:p14="http://schemas.microsoft.com/office/powerpoint/2010/main" val="33452894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CA0A9DF-ECBB-42E9-9CDE-6BC5656A4001}" type="datetimeFigureOut">
              <a:rPr lang="en-US" smtClean="0"/>
              <a:t>1/15/2022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550F33-7C28-4EED-A984-223C58524188}" type="slidenum">
              <a:rPr lang="en-US" smtClean="0"/>
              <a:t>‹#›</a:t>
            </a:fld>
            <a:endParaRPr lang="en-US"/>
          </a:p>
        </p:txBody>
      </p:sp>
    </p:spTree>
    <p:extLst>
      <p:ext uri="{BB962C8B-B14F-4D97-AF65-F5344CB8AC3E}">
        <p14:creationId xmlns:p14="http://schemas.microsoft.com/office/powerpoint/2010/main" val="7364498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CA0A9DF-ECBB-42E9-9CDE-6BC5656A4001}" type="datetimeFigureOut">
              <a:rPr lang="en-US" smtClean="0"/>
              <a:t>1/15/2022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550F33-7C28-4EED-A984-223C58524188}" type="slidenum">
              <a:rPr lang="en-US" smtClean="0"/>
              <a:t>‹#›</a:t>
            </a:fld>
            <a:endParaRPr lang="en-US"/>
          </a:p>
        </p:txBody>
      </p:sp>
    </p:spTree>
    <p:extLst>
      <p:ext uri="{BB962C8B-B14F-4D97-AF65-F5344CB8AC3E}">
        <p14:creationId xmlns:p14="http://schemas.microsoft.com/office/powerpoint/2010/main" val="10575440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A0A9DF-ECBB-42E9-9CDE-6BC5656A4001}" type="datetimeFigureOut">
              <a:rPr lang="en-US" smtClean="0"/>
              <a:t>1/15/2022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550F33-7C28-4EED-A984-223C58524188}" type="slidenum">
              <a:rPr lang="en-US" smtClean="0"/>
              <a:t>‹#›</a:t>
            </a:fld>
            <a:endParaRPr lang="en-US"/>
          </a:p>
        </p:txBody>
      </p:sp>
    </p:spTree>
    <p:extLst>
      <p:ext uri="{BB962C8B-B14F-4D97-AF65-F5344CB8AC3E}">
        <p14:creationId xmlns:p14="http://schemas.microsoft.com/office/powerpoint/2010/main" val="35250380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CA0A9DF-ECBB-42E9-9CDE-6BC5656A4001}" type="datetimeFigureOut">
              <a:rPr lang="en-US" smtClean="0"/>
              <a:t>1/15/2022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550F33-7C28-4EED-A984-223C58524188}" type="slidenum">
              <a:rPr lang="en-US" smtClean="0"/>
              <a:t>‹#›</a:t>
            </a:fld>
            <a:endParaRPr lang="en-US"/>
          </a:p>
        </p:txBody>
      </p:sp>
    </p:spTree>
    <p:extLst>
      <p:ext uri="{BB962C8B-B14F-4D97-AF65-F5344CB8AC3E}">
        <p14:creationId xmlns:p14="http://schemas.microsoft.com/office/powerpoint/2010/main" val="1563472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4C8E2C-0017-4B0F-8968-1E8C51EFA6A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7D93F0D-2A32-4168-9B04-77894095904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A9D100-7406-482A-9952-EEEBCAA559E0}"/>
              </a:ext>
            </a:extLst>
          </p:cNvPr>
          <p:cNvSpPr>
            <a:spLocks noGrp="1"/>
          </p:cNvSpPr>
          <p:nvPr>
            <p:ph type="dt" sz="half" idx="10"/>
          </p:nvPr>
        </p:nvSpPr>
        <p:spPr/>
        <p:txBody>
          <a:bodyPr/>
          <a:lstStyle/>
          <a:p>
            <a:fld id="{FAD2B071-F8C0-4FB2-B4E8-447F1A0AEB3B}" type="datetimeFigureOut">
              <a:rPr lang="en-US" smtClean="0"/>
              <a:t>1/15/2022</a:t>
            </a:fld>
            <a:endParaRPr lang="en-US"/>
          </a:p>
        </p:txBody>
      </p:sp>
      <p:sp>
        <p:nvSpPr>
          <p:cNvPr id="5" name="Footer Placeholder 4">
            <a:extLst>
              <a:ext uri="{FF2B5EF4-FFF2-40B4-BE49-F238E27FC236}">
                <a16:creationId xmlns:a16="http://schemas.microsoft.com/office/drawing/2014/main" id="{8BEB6391-86BA-4BDE-9AC6-E50D27B729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0EC3BA-893C-4AAB-B443-5086CEC2761B}"/>
              </a:ext>
            </a:extLst>
          </p:cNvPr>
          <p:cNvSpPr>
            <a:spLocks noGrp="1"/>
          </p:cNvSpPr>
          <p:nvPr>
            <p:ph type="sldNum" sz="quarter" idx="12"/>
          </p:nvPr>
        </p:nvSpPr>
        <p:spPr/>
        <p:txBody>
          <a:bodyPr/>
          <a:lstStyle/>
          <a:p>
            <a:fld id="{A7CB7F53-50C5-4E54-8C0B-A410BEEC60C8}" type="slidenum">
              <a:rPr lang="en-US" smtClean="0"/>
              <a:t>‹#›</a:t>
            </a:fld>
            <a:endParaRPr lang="en-US"/>
          </a:p>
        </p:txBody>
      </p:sp>
    </p:spTree>
    <p:extLst>
      <p:ext uri="{BB962C8B-B14F-4D97-AF65-F5344CB8AC3E}">
        <p14:creationId xmlns:p14="http://schemas.microsoft.com/office/powerpoint/2010/main" val="23344357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CA0A9DF-ECBB-42E9-9CDE-6BC5656A4001}" type="datetimeFigureOut">
              <a:rPr lang="en-US" smtClean="0"/>
              <a:t>1/15/2022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550F33-7C28-4EED-A984-223C58524188}" type="slidenum">
              <a:rPr lang="en-US" smtClean="0"/>
              <a:t>‹#›</a:t>
            </a:fld>
            <a:endParaRPr lang="en-US"/>
          </a:p>
        </p:txBody>
      </p:sp>
    </p:spTree>
    <p:extLst>
      <p:ext uri="{BB962C8B-B14F-4D97-AF65-F5344CB8AC3E}">
        <p14:creationId xmlns:p14="http://schemas.microsoft.com/office/powerpoint/2010/main" val="35544574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CA0A9DF-ECBB-42E9-9CDE-6BC5656A4001}" type="datetimeFigureOut">
              <a:rPr lang="en-US" smtClean="0"/>
              <a:t>1/15/2022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550F33-7C28-4EED-A984-223C58524188}" type="slidenum">
              <a:rPr lang="en-US" smtClean="0"/>
              <a:t>‹#›</a:t>
            </a:fld>
            <a:endParaRPr lang="en-US"/>
          </a:p>
        </p:txBody>
      </p:sp>
    </p:spTree>
    <p:extLst>
      <p:ext uri="{BB962C8B-B14F-4D97-AF65-F5344CB8AC3E}">
        <p14:creationId xmlns:p14="http://schemas.microsoft.com/office/powerpoint/2010/main" val="11223422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CA0A9DF-ECBB-42E9-9CDE-6BC5656A4001}" type="datetimeFigureOut">
              <a:rPr lang="en-US" smtClean="0"/>
              <a:t>1/15/2022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550F33-7C28-4EED-A984-223C58524188}" type="slidenum">
              <a:rPr lang="en-US" smtClean="0"/>
              <a:t>‹#›</a:t>
            </a:fld>
            <a:endParaRPr lang="en-US"/>
          </a:p>
        </p:txBody>
      </p:sp>
    </p:spTree>
    <p:extLst>
      <p:ext uri="{BB962C8B-B14F-4D97-AF65-F5344CB8AC3E}">
        <p14:creationId xmlns:p14="http://schemas.microsoft.com/office/powerpoint/2010/main" val="33684422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01337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86199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64481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FDFAF59-80FD-42F8-B77B-6179688B7234}" type="datetimeFigureOut">
              <a:rPr lang="de-DE" smtClean="0"/>
              <a:t>15.01.2022</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A4489FD0-501B-4C6F-9CB2-8996B7BF4EFE}" type="slidenum">
              <a:rPr lang="de-DE" smtClean="0"/>
              <a:t>‹#›</a:t>
            </a:fld>
            <a:endParaRPr lang="de-DE"/>
          </a:p>
        </p:txBody>
      </p:sp>
    </p:spTree>
    <p:extLst>
      <p:ext uri="{BB962C8B-B14F-4D97-AF65-F5344CB8AC3E}">
        <p14:creationId xmlns:p14="http://schemas.microsoft.com/office/powerpoint/2010/main" val="1337242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671AC-5A1E-46BF-A286-1A36A790CAA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A8FD29C-2C30-48F0-AB13-69726C42FC9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ED29B3F-8C55-4668-9E0D-D7570F7ED284}"/>
              </a:ext>
            </a:extLst>
          </p:cNvPr>
          <p:cNvSpPr>
            <a:spLocks noGrp="1"/>
          </p:cNvSpPr>
          <p:nvPr>
            <p:ph type="dt" sz="half" idx="10"/>
          </p:nvPr>
        </p:nvSpPr>
        <p:spPr/>
        <p:txBody>
          <a:bodyPr/>
          <a:lstStyle/>
          <a:p>
            <a:fld id="{FAD2B071-F8C0-4FB2-B4E8-447F1A0AEB3B}" type="datetimeFigureOut">
              <a:rPr lang="en-US" smtClean="0"/>
              <a:t>1/15/2022</a:t>
            </a:fld>
            <a:endParaRPr lang="en-US"/>
          </a:p>
        </p:txBody>
      </p:sp>
      <p:sp>
        <p:nvSpPr>
          <p:cNvPr id="5" name="Footer Placeholder 4">
            <a:extLst>
              <a:ext uri="{FF2B5EF4-FFF2-40B4-BE49-F238E27FC236}">
                <a16:creationId xmlns:a16="http://schemas.microsoft.com/office/drawing/2014/main" id="{0BEF6C07-0381-4AB1-B7D9-85628192E4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C54941-9F01-43FC-B148-F3553F82E54C}"/>
              </a:ext>
            </a:extLst>
          </p:cNvPr>
          <p:cNvSpPr>
            <a:spLocks noGrp="1"/>
          </p:cNvSpPr>
          <p:nvPr>
            <p:ph type="sldNum" sz="quarter" idx="12"/>
          </p:nvPr>
        </p:nvSpPr>
        <p:spPr/>
        <p:txBody>
          <a:bodyPr/>
          <a:lstStyle/>
          <a:p>
            <a:fld id="{A7CB7F53-50C5-4E54-8C0B-A410BEEC60C8}" type="slidenum">
              <a:rPr lang="en-US" smtClean="0"/>
              <a:t>‹#›</a:t>
            </a:fld>
            <a:endParaRPr lang="en-US"/>
          </a:p>
        </p:txBody>
      </p:sp>
    </p:spTree>
    <p:extLst>
      <p:ext uri="{BB962C8B-B14F-4D97-AF65-F5344CB8AC3E}">
        <p14:creationId xmlns:p14="http://schemas.microsoft.com/office/powerpoint/2010/main" val="358502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63FF3-C446-487D-AE50-F869AF3EB4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E9EADBC-99DE-4DA2-AF1F-C952078840C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3EDEC05-A975-4CCC-8C77-50B866FBB7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925EECD-485D-4FB2-B4AA-197FB226A33C}"/>
              </a:ext>
            </a:extLst>
          </p:cNvPr>
          <p:cNvSpPr>
            <a:spLocks noGrp="1"/>
          </p:cNvSpPr>
          <p:nvPr>
            <p:ph type="dt" sz="half" idx="10"/>
          </p:nvPr>
        </p:nvSpPr>
        <p:spPr/>
        <p:txBody>
          <a:bodyPr/>
          <a:lstStyle/>
          <a:p>
            <a:fld id="{FAD2B071-F8C0-4FB2-B4E8-447F1A0AEB3B}" type="datetimeFigureOut">
              <a:rPr lang="en-US" smtClean="0"/>
              <a:t>1/15/2022</a:t>
            </a:fld>
            <a:endParaRPr lang="en-US"/>
          </a:p>
        </p:txBody>
      </p:sp>
      <p:sp>
        <p:nvSpPr>
          <p:cNvPr id="6" name="Footer Placeholder 5">
            <a:extLst>
              <a:ext uri="{FF2B5EF4-FFF2-40B4-BE49-F238E27FC236}">
                <a16:creationId xmlns:a16="http://schemas.microsoft.com/office/drawing/2014/main" id="{4F0D31E6-FDBB-432C-8479-6EFE3B9924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8B882B-E2BE-43A2-A3DF-8E03B00D17FB}"/>
              </a:ext>
            </a:extLst>
          </p:cNvPr>
          <p:cNvSpPr>
            <a:spLocks noGrp="1"/>
          </p:cNvSpPr>
          <p:nvPr>
            <p:ph type="sldNum" sz="quarter" idx="12"/>
          </p:nvPr>
        </p:nvSpPr>
        <p:spPr/>
        <p:txBody>
          <a:bodyPr/>
          <a:lstStyle/>
          <a:p>
            <a:fld id="{A7CB7F53-50C5-4E54-8C0B-A410BEEC60C8}" type="slidenum">
              <a:rPr lang="en-US" smtClean="0"/>
              <a:t>‹#›</a:t>
            </a:fld>
            <a:endParaRPr lang="en-US"/>
          </a:p>
        </p:txBody>
      </p:sp>
    </p:spTree>
    <p:extLst>
      <p:ext uri="{BB962C8B-B14F-4D97-AF65-F5344CB8AC3E}">
        <p14:creationId xmlns:p14="http://schemas.microsoft.com/office/powerpoint/2010/main" val="3487660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E306C-FB7B-4601-9B08-B14721BF804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F617CC4-21BE-4F79-BCC6-4F71061D545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82073B-300B-4664-AA1F-84ECFDB3DF5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CD12873-729B-4B2D-AE59-8AFAF986DC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2FF5696-1B77-46FD-9040-EE9055CDB6C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2B276A6-A1B0-4CCC-A7C0-15D55789401D}"/>
              </a:ext>
            </a:extLst>
          </p:cNvPr>
          <p:cNvSpPr>
            <a:spLocks noGrp="1"/>
          </p:cNvSpPr>
          <p:nvPr>
            <p:ph type="dt" sz="half" idx="10"/>
          </p:nvPr>
        </p:nvSpPr>
        <p:spPr/>
        <p:txBody>
          <a:bodyPr/>
          <a:lstStyle/>
          <a:p>
            <a:fld id="{FAD2B071-F8C0-4FB2-B4E8-447F1A0AEB3B}" type="datetimeFigureOut">
              <a:rPr lang="en-US" smtClean="0"/>
              <a:t>1/15/2022</a:t>
            </a:fld>
            <a:endParaRPr lang="en-US"/>
          </a:p>
        </p:txBody>
      </p:sp>
      <p:sp>
        <p:nvSpPr>
          <p:cNvPr id="8" name="Footer Placeholder 7">
            <a:extLst>
              <a:ext uri="{FF2B5EF4-FFF2-40B4-BE49-F238E27FC236}">
                <a16:creationId xmlns:a16="http://schemas.microsoft.com/office/drawing/2014/main" id="{6524283E-4114-43B4-B971-B88EAB51BF0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286D50E-9C8A-4A05-AAF4-EBAF751F99F4}"/>
              </a:ext>
            </a:extLst>
          </p:cNvPr>
          <p:cNvSpPr>
            <a:spLocks noGrp="1"/>
          </p:cNvSpPr>
          <p:nvPr>
            <p:ph type="sldNum" sz="quarter" idx="12"/>
          </p:nvPr>
        </p:nvSpPr>
        <p:spPr/>
        <p:txBody>
          <a:bodyPr/>
          <a:lstStyle/>
          <a:p>
            <a:fld id="{A7CB7F53-50C5-4E54-8C0B-A410BEEC60C8}" type="slidenum">
              <a:rPr lang="en-US" smtClean="0"/>
              <a:t>‹#›</a:t>
            </a:fld>
            <a:endParaRPr lang="en-US"/>
          </a:p>
        </p:txBody>
      </p:sp>
    </p:spTree>
    <p:extLst>
      <p:ext uri="{BB962C8B-B14F-4D97-AF65-F5344CB8AC3E}">
        <p14:creationId xmlns:p14="http://schemas.microsoft.com/office/powerpoint/2010/main" val="1370956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68056-9333-42A6-8653-FB475E8AC00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C7DC21F-1124-4C13-921F-241603544036}"/>
              </a:ext>
            </a:extLst>
          </p:cNvPr>
          <p:cNvSpPr>
            <a:spLocks noGrp="1"/>
          </p:cNvSpPr>
          <p:nvPr>
            <p:ph type="dt" sz="half" idx="10"/>
          </p:nvPr>
        </p:nvSpPr>
        <p:spPr/>
        <p:txBody>
          <a:bodyPr/>
          <a:lstStyle/>
          <a:p>
            <a:fld id="{FAD2B071-F8C0-4FB2-B4E8-447F1A0AEB3B}" type="datetimeFigureOut">
              <a:rPr lang="en-US" smtClean="0"/>
              <a:t>1/15/2022</a:t>
            </a:fld>
            <a:endParaRPr lang="en-US"/>
          </a:p>
        </p:txBody>
      </p:sp>
      <p:sp>
        <p:nvSpPr>
          <p:cNvPr id="4" name="Footer Placeholder 3">
            <a:extLst>
              <a:ext uri="{FF2B5EF4-FFF2-40B4-BE49-F238E27FC236}">
                <a16:creationId xmlns:a16="http://schemas.microsoft.com/office/drawing/2014/main" id="{92D168F9-CB23-4734-B387-BDC0266D042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6B8638E-F1C0-4C37-9D3B-38EE3F691967}"/>
              </a:ext>
            </a:extLst>
          </p:cNvPr>
          <p:cNvSpPr>
            <a:spLocks noGrp="1"/>
          </p:cNvSpPr>
          <p:nvPr>
            <p:ph type="sldNum" sz="quarter" idx="12"/>
          </p:nvPr>
        </p:nvSpPr>
        <p:spPr/>
        <p:txBody>
          <a:bodyPr/>
          <a:lstStyle/>
          <a:p>
            <a:fld id="{A7CB7F53-50C5-4E54-8C0B-A410BEEC60C8}" type="slidenum">
              <a:rPr lang="en-US" smtClean="0"/>
              <a:t>‹#›</a:t>
            </a:fld>
            <a:endParaRPr lang="en-US"/>
          </a:p>
        </p:txBody>
      </p:sp>
    </p:spTree>
    <p:extLst>
      <p:ext uri="{BB962C8B-B14F-4D97-AF65-F5344CB8AC3E}">
        <p14:creationId xmlns:p14="http://schemas.microsoft.com/office/powerpoint/2010/main" val="1935407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3698078-0757-4949-88AA-6FE482AF7548}"/>
              </a:ext>
            </a:extLst>
          </p:cNvPr>
          <p:cNvSpPr>
            <a:spLocks noGrp="1"/>
          </p:cNvSpPr>
          <p:nvPr>
            <p:ph type="dt" sz="half" idx="10"/>
          </p:nvPr>
        </p:nvSpPr>
        <p:spPr/>
        <p:txBody>
          <a:bodyPr/>
          <a:lstStyle/>
          <a:p>
            <a:fld id="{FAD2B071-F8C0-4FB2-B4E8-447F1A0AEB3B}" type="datetimeFigureOut">
              <a:rPr lang="en-US" smtClean="0"/>
              <a:t>1/15/2022</a:t>
            </a:fld>
            <a:endParaRPr lang="en-US"/>
          </a:p>
        </p:txBody>
      </p:sp>
      <p:sp>
        <p:nvSpPr>
          <p:cNvPr id="3" name="Footer Placeholder 2">
            <a:extLst>
              <a:ext uri="{FF2B5EF4-FFF2-40B4-BE49-F238E27FC236}">
                <a16:creationId xmlns:a16="http://schemas.microsoft.com/office/drawing/2014/main" id="{968BEFD5-E527-48E9-8742-C8FCF0B88F3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D9E27DD-6CC6-4309-A363-D4F796A1227D}"/>
              </a:ext>
            </a:extLst>
          </p:cNvPr>
          <p:cNvSpPr>
            <a:spLocks noGrp="1"/>
          </p:cNvSpPr>
          <p:nvPr>
            <p:ph type="sldNum" sz="quarter" idx="12"/>
          </p:nvPr>
        </p:nvSpPr>
        <p:spPr/>
        <p:txBody>
          <a:bodyPr/>
          <a:lstStyle/>
          <a:p>
            <a:fld id="{A7CB7F53-50C5-4E54-8C0B-A410BEEC60C8}" type="slidenum">
              <a:rPr lang="en-US" smtClean="0"/>
              <a:t>‹#›</a:t>
            </a:fld>
            <a:endParaRPr lang="en-US"/>
          </a:p>
        </p:txBody>
      </p:sp>
    </p:spTree>
    <p:extLst>
      <p:ext uri="{BB962C8B-B14F-4D97-AF65-F5344CB8AC3E}">
        <p14:creationId xmlns:p14="http://schemas.microsoft.com/office/powerpoint/2010/main" val="1123281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79F5B-2955-4A93-9D12-57D170A4D4A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7BA8659-B96E-4C00-BB64-D20BCF878B7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5E7067A-7860-4138-8D11-B1B1673D34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8DCE85-ACF9-4D9B-93DC-76503839075A}"/>
              </a:ext>
            </a:extLst>
          </p:cNvPr>
          <p:cNvSpPr>
            <a:spLocks noGrp="1"/>
          </p:cNvSpPr>
          <p:nvPr>
            <p:ph type="dt" sz="half" idx="10"/>
          </p:nvPr>
        </p:nvSpPr>
        <p:spPr/>
        <p:txBody>
          <a:bodyPr/>
          <a:lstStyle/>
          <a:p>
            <a:fld id="{FAD2B071-F8C0-4FB2-B4E8-447F1A0AEB3B}" type="datetimeFigureOut">
              <a:rPr lang="en-US" smtClean="0"/>
              <a:t>1/15/2022</a:t>
            </a:fld>
            <a:endParaRPr lang="en-US"/>
          </a:p>
        </p:txBody>
      </p:sp>
      <p:sp>
        <p:nvSpPr>
          <p:cNvPr id="6" name="Footer Placeholder 5">
            <a:extLst>
              <a:ext uri="{FF2B5EF4-FFF2-40B4-BE49-F238E27FC236}">
                <a16:creationId xmlns:a16="http://schemas.microsoft.com/office/drawing/2014/main" id="{4987ED78-7DFA-4B0D-B519-A039B54BAB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FFE717-0F6E-4A9E-A223-93FBF40BCD13}"/>
              </a:ext>
            </a:extLst>
          </p:cNvPr>
          <p:cNvSpPr>
            <a:spLocks noGrp="1"/>
          </p:cNvSpPr>
          <p:nvPr>
            <p:ph type="sldNum" sz="quarter" idx="12"/>
          </p:nvPr>
        </p:nvSpPr>
        <p:spPr/>
        <p:txBody>
          <a:bodyPr/>
          <a:lstStyle/>
          <a:p>
            <a:fld id="{A7CB7F53-50C5-4E54-8C0B-A410BEEC60C8}" type="slidenum">
              <a:rPr lang="en-US" smtClean="0"/>
              <a:t>‹#›</a:t>
            </a:fld>
            <a:endParaRPr lang="en-US"/>
          </a:p>
        </p:txBody>
      </p:sp>
    </p:spTree>
    <p:extLst>
      <p:ext uri="{BB962C8B-B14F-4D97-AF65-F5344CB8AC3E}">
        <p14:creationId xmlns:p14="http://schemas.microsoft.com/office/powerpoint/2010/main" val="2872137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DA1DA-25D4-4EF3-BC00-153D7FB8B4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126F06A-44D0-446F-8568-229CB00ECFD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972C28C-56CE-4CC0-A785-23CF20969C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115197-C21C-43EE-8B9D-48BE69B98DD9}"/>
              </a:ext>
            </a:extLst>
          </p:cNvPr>
          <p:cNvSpPr>
            <a:spLocks noGrp="1"/>
          </p:cNvSpPr>
          <p:nvPr>
            <p:ph type="dt" sz="half" idx="10"/>
          </p:nvPr>
        </p:nvSpPr>
        <p:spPr/>
        <p:txBody>
          <a:bodyPr/>
          <a:lstStyle/>
          <a:p>
            <a:fld id="{FAD2B071-F8C0-4FB2-B4E8-447F1A0AEB3B}" type="datetimeFigureOut">
              <a:rPr lang="en-US" smtClean="0"/>
              <a:t>1/15/2022</a:t>
            </a:fld>
            <a:endParaRPr lang="en-US"/>
          </a:p>
        </p:txBody>
      </p:sp>
      <p:sp>
        <p:nvSpPr>
          <p:cNvPr id="6" name="Footer Placeholder 5">
            <a:extLst>
              <a:ext uri="{FF2B5EF4-FFF2-40B4-BE49-F238E27FC236}">
                <a16:creationId xmlns:a16="http://schemas.microsoft.com/office/drawing/2014/main" id="{F43112F6-1F71-4D51-9ED9-8BA248736C5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376A86-A229-4F95-BF99-6EF7BE34E8BA}"/>
              </a:ext>
            </a:extLst>
          </p:cNvPr>
          <p:cNvSpPr>
            <a:spLocks noGrp="1"/>
          </p:cNvSpPr>
          <p:nvPr>
            <p:ph type="sldNum" sz="quarter" idx="12"/>
          </p:nvPr>
        </p:nvSpPr>
        <p:spPr/>
        <p:txBody>
          <a:bodyPr/>
          <a:lstStyle/>
          <a:p>
            <a:fld id="{A7CB7F53-50C5-4E54-8C0B-A410BEEC60C8}" type="slidenum">
              <a:rPr lang="en-US" smtClean="0"/>
              <a:t>‹#›</a:t>
            </a:fld>
            <a:endParaRPr lang="en-US"/>
          </a:p>
        </p:txBody>
      </p:sp>
    </p:spTree>
    <p:extLst>
      <p:ext uri="{BB962C8B-B14F-4D97-AF65-F5344CB8AC3E}">
        <p14:creationId xmlns:p14="http://schemas.microsoft.com/office/powerpoint/2010/main" val="3526635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2D97704-6D09-487F-B407-D227661408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D7467E8-FBD6-4F96-97CF-8779119F076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AC03CE-E42A-4387-8BF2-6984015D720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D2B071-F8C0-4FB2-B4E8-447F1A0AEB3B}" type="datetimeFigureOut">
              <a:rPr lang="en-US" smtClean="0"/>
              <a:t>1/15/2022</a:t>
            </a:fld>
            <a:endParaRPr lang="en-US"/>
          </a:p>
        </p:txBody>
      </p:sp>
      <p:sp>
        <p:nvSpPr>
          <p:cNvPr id="5" name="Footer Placeholder 4">
            <a:extLst>
              <a:ext uri="{FF2B5EF4-FFF2-40B4-BE49-F238E27FC236}">
                <a16:creationId xmlns:a16="http://schemas.microsoft.com/office/drawing/2014/main" id="{74D22ECD-4555-49AD-AAD2-E4D5F50084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8566649-6208-44D8-8B3F-8B868D6284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CB7F53-50C5-4E54-8C0B-A410BEEC60C8}" type="slidenum">
              <a:rPr lang="en-US" smtClean="0"/>
              <a:t>‹#›</a:t>
            </a:fld>
            <a:endParaRPr lang="en-US"/>
          </a:p>
        </p:txBody>
      </p:sp>
    </p:spTree>
    <p:extLst>
      <p:ext uri="{BB962C8B-B14F-4D97-AF65-F5344CB8AC3E}">
        <p14:creationId xmlns:p14="http://schemas.microsoft.com/office/powerpoint/2010/main" val="3909849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A0A9DF-ECBB-42E9-9CDE-6BC5656A4001}" type="datetimeFigureOut">
              <a:rPr lang="en-US" smtClean="0"/>
              <a:t>1/15/2022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550F33-7C28-4EED-A984-223C58524188}" type="slidenum">
              <a:rPr lang="en-US" smtClean="0"/>
              <a:t>‹#›</a:t>
            </a:fld>
            <a:endParaRPr lang="en-US"/>
          </a:p>
        </p:txBody>
      </p:sp>
    </p:spTree>
    <p:extLst>
      <p:ext uri="{BB962C8B-B14F-4D97-AF65-F5344CB8AC3E}">
        <p14:creationId xmlns:p14="http://schemas.microsoft.com/office/powerpoint/2010/main" val="31753292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6"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67D9585E-0BCB-4A95-AAB0-9396B6485F37}"/>
              </a:ext>
            </a:extLst>
          </p:cNvPr>
          <p:cNvSpPr/>
          <p:nvPr userDrawn="1"/>
        </p:nvSpPr>
        <p:spPr>
          <a:xfrm>
            <a:off x="0" y="0"/>
            <a:ext cx="12192000" cy="68580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42499777"/>
      </p:ext>
    </p:extLst>
  </p:cSld>
  <p:clrMap bg1="lt1" tx1="dk1" bg2="lt2" tx2="dk2" accent1="accent1" accent2="accent2" accent3="accent3" accent4="accent4" accent5="accent5" accent6="accent6" hlink="hlink" folHlink="folHlink"/>
  <p:sldLayoutIdLst>
    <p:sldLayoutId id="2147483674" r:id="rId1"/>
    <p:sldLayoutId id="2147483675"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8.xml"/><Relationship Id="rId5" Type="http://schemas.openxmlformats.org/officeDocument/2006/relationships/chart" Target="../charts/chart1.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8.xml"/><Relationship Id="rId4" Type="http://schemas.openxmlformats.org/officeDocument/2006/relationships/chart" Target="../charts/char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18.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18.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chart" Target="../charts/char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24.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6.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slideLayout" Target="../slideLayouts/slideLayout26.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6.png"/><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36" name="Isosceles Triangle 35"/>
          <p:cNvSpPr/>
          <p:nvPr/>
        </p:nvSpPr>
        <p:spPr>
          <a:xfrm rot="9236671">
            <a:off x="1572555" y="2635688"/>
            <a:ext cx="3558231" cy="3095625"/>
          </a:xfrm>
          <a:prstGeom prst="triangle">
            <a:avLst/>
          </a:prstGeom>
          <a:solidFill>
            <a:srgbClr val="57C09D">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angle 1"/>
          <p:cNvSpPr/>
          <p:nvPr/>
        </p:nvSpPr>
        <p:spPr>
          <a:xfrm>
            <a:off x="-12701" y="6842984"/>
            <a:ext cx="3052287" cy="82094"/>
          </a:xfrm>
          <a:prstGeom prst="rect">
            <a:avLst/>
          </a:prstGeom>
          <a:solidFill>
            <a:srgbClr val="283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p:cNvSpPr/>
          <p:nvPr/>
        </p:nvSpPr>
        <p:spPr>
          <a:xfrm>
            <a:off x="3039586" y="6842984"/>
            <a:ext cx="3052287" cy="82094"/>
          </a:xfrm>
          <a:prstGeom prst="rect">
            <a:avLst/>
          </a:prstGeom>
          <a:solidFill>
            <a:srgbClr val="57C0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86BFEA0F-17A2-49E3-B6ED-677DDB593D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5287" y="-502531"/>
            <a:ext cx="6858000" cy="6858000"/>
          </a:xfrm>
          <a:prstGeom prst="rect">
            <a:avLst/>
          </a:prstGeom>
        </p:spPr>
      </p:pic>
      <p:sp>
        <p:nvSpPr>
          <p:cNvPr id="11" name="Rectangle 10"/>
          <p:cNvSpPr/>
          <p:nvPr/>
        </p:nvSpPr>
        <p:spPr>
          <a:xfrm>
            <a:off x="6087426" y="6842984"/>
            <a:ext cx="3052287" cy="82094"/>
          </a:xfrm>
          <a:prstGeom prst="rect">
            <a:avLst/>
          </a:prstGeom>
          <a:solidFill>
            <a:srgbClr val="DA87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p:cNvSpPr/>
          <p:nvPr/>
        </p:nvSpPr>
        <p:spPr>
          <a:xfrm>
            <a:off x="9139713" y="6842984"/>
            <a:ext cx="3052287" cy="82094"/>
          </a:xfrm>
          <a:prstGeom prst="rect">
            <a:avLst/>
          </a:prstGeom>
          <a:solidFill>
            <a:srgbClr val="EEBD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Freeform 36"/>
          <p:cNvSpPr/>
          <p:nvPr/>
        </p:nvSpPr>
        <p:spPr>
          <a:xfrm>
            <a:off x="-8574" y="159849"/>
            <a:ext cx="12192000" cy="6846613"/>
          </a:xfrm>
          <a:custGeom>
            <a:avLst/>
            <a:gdLst>
              <a:gd name="connsiteX0" fmla="*/ 12192000 w 12192000"/>
              <a:gd name="connsiteY0" fmla="*/ 0 h 6846613"/>
              <a:gd name="connsiteX1" fmla="*/ 12192000 w 12192000"/>
              <a:gd name="connsiteY1" fmla="*/ 6846613 h 6846613"/>
              <a:gd name="connsiteX2" fmla="*/ 0 w 12192000"/>
              <a:gd name="connsiteY2" fmla="*/ 6846613 h 6846613"/>
              <a:gd name="connsiteX3" fmla="*/ 0 w 12192000"/>
              <a:gd name="connsiteY3" fmla="*/ 5905139 h 6846613"/>
              <a:gd name="connsiteX4" fmla="*/ 4789742 w 12192000"/>
              <a:gd name="connsiteY4" fmla="*/ 3585250 h 6846613"/>
              <a:gd name="connsiteX5" fmla="*/ 6771736 w 12192000"/>
              <a:gd name="connsiteY5" fmla="*/ 4913623 h 6846613"/>
              <a:gd name="connsiteX6" fmla="*/ 6939868 w 12192000"/>
              <a:gd name="connsiteY6" fmla="*/ 2543846 h 6846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6846613">
                <a:moveTo>
                  <a:pt x="12192000" y="0"/>
                </a:moveTo>
                <a:lnTo>
                  <a:pt x="12192000" y="6846613"/>
                </a:lnTo>
                <a:lnTo>
                  <a:pt x="0" y="6846613"/>
                </a:lnTo>
                <a:lnTo>
                  <a:pt x="0" y="5905139"/>
                </a:lnTo>
                <a:lnTo>
                  <a:pt x="4789742" y="3585250"/>
                </a:lnTo>
                <a:lnTo>
                  <a:pt x="6771736" y="4913623"/>
                </a:lnTo>
                <a:lnTo>
                  <a:pt x="6939868" y="2543846"/>
                </a:lnTo>
                <a:close/>
              </a:path>
            </a:pathLst>
          </a:custGeom>
          <a:solidFill>
            <a:srgbClr val="283238">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Freeform 28"/>
          <p:cNvSpPr/>
          <p:nvPr/>
        </p:nvSpPr>
        <p:spPr>
          <a:xfrm rot="5400000">
            <a:off x="1258519" y="-1258520"/>
            <a:ext cx="2172304" cy="4689345"/>
          </a:xfrm>
          <a:custGeom>
            <a:avLst/>
            <a:gdLst>
              <a:gd name="connsiteX0" fmla="*/ 0 w 2172303"/>
              <a:gd name="connsiteY0" fmla="*/ 4689343 h 4689343"/>
              <a:gd name="connsiteX1" fmla="*/ 0 w 2172303"/>
              <a:gd name="connsiteY1" fmla="*/ 0 h 4689343"/>
              <a:gd name="connsiteX2" fmla="*/ 2172303 w 2172303"/>
              <a:gd name="connsiteY2" fmla="*/ 4689343 h 4689343"/>
            </a:gdLst>
            <a:ahLst/>
            <a:cxnLst>
              <a:cxn ang="0">
                <a:pos x="connsiteX0" y="connsiteY0"/>
              </a:cxn>
              <a:cxn ang="0">
                <a:pos x="connsiteX1" y="connsiteY1"/>
              </a:cxn>
              <a:cxn ang="0">
                <a:pos x="connsiteX2" y="connsiteY2"/>
              </a:cxn>
            </a:cxnLst>
            <a:rect l="l" t="t" r="r" b="b"/>
            <a:pathLst>
              <a:path w="2172303" h="4689343">
                <a:moveTo>
                  <a:pt x="0" y="4689343"/>
                </a:moveTo>
                <a:lnTo>
                  <a:pt x="0" y="0"/>
                </a:lnTo>
                <a:lnTo>
                  <a:pt x="2172303" y="4689343"/>
                </a:lnTo>
                <a:close/>
              </a:path>
            </a:pathLst>
          </a:custGeom>
          <a:solidFill>
            <a:srgbClr val="283238">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Freeform 32"/>
          <p:cNvSpPr/>
          <p:nvPr/>
        </p:nvSpPr>
        <p:spPr>
          <a:xfrm rot="5400000">
            <a:off x="1298386" y="-1298386"/>
            <a:ext cx="2222876" cy="4819648"/>
          </a:xfrm>
          <a:custGeom>
            <a:avLst/>
            <a:gdLst>
              <a:gd name="connsiteX0" fmla="*/ 0 w 2222876"/>
              <a:gd name="connsiteY0" fmla="*/ 4819648 h 4819648"/>
              <a:gd name="connsiteX1" fmla="*/ 0 w 2222876"/>
              <a:gd name="connsiteY1" fmla="*/ 4819647 h 4819648"/>
              <a:gd name="connsiteX2" fmla="*/ 2172304 w 2222876"/>
              <a:gd name="connsiteY2" fmla="*/ 4819647 h 4819648"/>
              <a:gd name="connsiteX3" fmla="*/ 0 w 2222876"/>
              <a:gd name="connsiteY3" fmla="*/ 130303 h 4819648"/>
              <a:gd name="connsiteX4" fmla="*/ 0 w 2222876"/>
              <a:gd name="connsiteY4" fmla="*/ 0 h 4819648"/>
              <a:gd name="connsiteX5" fmla="*/ 2222876 w 2222876"/>
              <a:gd name="connsiteY5" fmla="*/ 4819648 h 4819648"/>
              <a:gd name="connsiteX6" fmla="*/ 0 w 2222876"/>
              <a:gd name="connsiteY6" fmla="*/ 4819648 h 481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2876" h="4819648">
                <a:moveTo>
                  <a:pt x="0" y="4819648"/>
                </a:moveTo>
                <a:lnTo>
                  <a:pt x="0" y="4819647"/>
                </a:lnTo>
                <a:lnTo>
                  <a:pt x="2172304" y="4819647"/>
                </a:lnTo>
                <a:lnTo>
                  <a:pt x="0" y="130303"/>
                </a:lnTo>
                <a:lnTo>
                  <a:pt x="0" y="0"/>
                </a:lnTo>
                <a:lnTo>
                  <a:pt x="2222876" y="4819648"/>
                </a:lnTo>
                <a:lnTo>
                  <a:pt x="0" y="4819648"/>
                </a:lnTo>
                <a:close/>
              </a:path>
            </a:pathLst>
          </a:custGeom>
          <a:solidFill>
            <a:srgbClr val="57C09D">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Isosceles Triangle 43"/>
          <p:cNvSpPr/>
          <p:nvPr/>
        </p:nvSpPr>
        <p:spPr>
          <a:xfrm rot="9236671">
            <a:off x="2732399" y="3068894"/>
            <a:ext cx="3307513" cy="2877503"/>
          </a:xfrm>
          <a:prstGeom prst="triangle">
            <a:avLst/>
          </a:prstGeom>
          <a:gradFill>
            <a:gsLst>
              <a:gs pos="0">
                <a:srgbClr val="EEBD1B"/>
              </a:gs>
              <a:gs pos="97000">
                <a:srgbClr val="DA8718"/>
              </a:gs>
            </a:gsLst>
            <a:lin ang="12000000" scaled="0"/>
          </a:gradFill>
          <a:ln>
            <a:noFill/>
          </a:ln>
          <a:effectLst>
            <a:outerShdw blurRad="317500" dir="13500000" sy="23000" kx="1200000" algn="b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5" name="TextBox 44"/>
          <p:cNvSpPr txBox="1"/>
          <p:nvPr/>
        </p:nvSpPr>
        <p:spPr>
          <a:xfrm>
            <a:off x="7397441" y="5404922"/>
            <a:ext cx="4476584" cy="369332"/>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prstClr val="white"/>
                </a:solidFill>
                <a:effectLst/>
                <a:uLnTx/>
                <a:uFillTx/>
                <a:latin typeface="Bahnschrift Condensed" panose="020B0502040204020203" pitchFamily="34" charset="0"/>
                <a:ea typeface="Roboto Bold" panose="02000000000000000000" pitchFamily="2" charset="0"/>
                <a:cs typeface="Roboto Bold" panose="02000000000000000000" pitchFamily="2" charset="0"/>
              </a:rPr>
              <a:t>Done by :Ayed Hamad ,Izzat Omran</a:t>
            </a:r>
            <a:r>
              <a:rPr lang="en-US" dirty="0">
                <a:solidFill>
                  <a:prstClr val="white"/>
                </a:solidFill>
                <a:latin typeface="Bahnschrift Condensed" panose="020B0502040204020203" pitchFamily="34" charset="0"/>
                <a:ea typeface="Roboto Bold" panose="02000000000000000000" pitchFamily="2" charset="0"/>
                <a:cs typeface="Roboto Bold" panose="02000000000000000000" pitchFamily="2" charset="0"/>
              </a:rPr>
              <a:t> and Meera Mustafa</a:t>
            </a:r>
            <a:endParaRPr kumimoji="0" lang="en-US" b="0" i="0" u="none" strike="noStrike" kern="1200" cap="none" spc="0" normalizeH="0" baseline="0" noProof="0" dirty="0">
              <a:ln>
                <a:noFill/>
              </a:ln>
              <a:solidFill>
                <a:prstClr val="white"/>
              </a:solidFill>
              <a:effectLst/>
              <a:uLnTx/>
              <a:uFillTx/>
              <a:latin typeface="Bahnschrift Condensed" panose="020B0502040204020203" pitchFamily="34" charset="0"/>
              <a:ea typeface="Roboto Bold" panose="02000000000000000000" pitchFamily="2" charset="0"/>
              <a:cs typeface="Roboto Bold" panose="02000000000000000000" pitchFamily="2" charset="0"/>
            </a:endParaRPr>
          </a:p>
        </p:txBody>
      </p:sp>
      <p:sp>
        <p:nvSpPr>
          <p:cNvPr id="47" name="TextBox 46"/>
          <p:cNvSpPr txBox="1"/>
          <p:nvPr/>
        </p:nvSpPr>
        <p:spPr>
          <a:xfrm>
            <a:off x="7625300" y="3059936"/>
            <a:ext cx="386661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lumMod val="75000"/>
                  </a:prstClr>
                </a:solidFill>
                <a:effectLst/>
                <a:uLnTx/>
                <a:uFillTx/>
                <a:latin typeface="Roboto Bold" panose="02000000000000000000" pitchFamily="2" charset="0"/>
                <a:ea typeface="Roboto Bold" panose="02000000000000000000" pitchFamily="2" charset="0"/>
                <a:cs typeface="Roboto Bold" panose="02000000000000000000" pitchFamily="2" charset="0"/>
              </a:rPr>
              <a:t>Military Helmet Design</a:t>
            </a:r>
          </a:p>
        </p:txBody>
      </p:sp>
      <p:sp>
        <p:nvSpPr>
          <p:cNvPr id="48" name="Rounded Rectangle 47"/>
          <p:cNvSpPr/>
          <p:nvPr/>
        </p:nvSpPr>
        <p:spPr>
          <a:xfrm>
            <a:off x="7616726" y="2911875"/>
            <a:ext cx="3950877" cy="852257"/>
          </a:xfrm>
          <a:prstGeom prst="roundRect">
            <a:avLst>
              <a:gd name="adj" fmla="val 6829"/>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4277DB50-A825-4011-A1F8-2058ED614E2E}"/>
              </a:ext>
            </a:extLst>
          </p:cNvPr>
          <p:cNvSpPr txBox="1"/>
          <p:nvPr/>
        </p:nvSpPr>
        <p:spPr>
          <a:xfrm>
            <a:off x="7613569" y="5801654"/>
            <a:ext cx="3137471" cy="369332"/>
          </a:xfrm>
          <a:prstGeom prst="rect">
            <a:avLst/>
          </a:prstGeom>
          <a:noFill/>
        </p:spPr>
        <p:txBody>
          <a:bodyPr wrap="square" rtlCol="0">
            <a:spAutoFit/>
          </a:bodyPr>
          <a:lstStyle/>
          <a:p>
            <a:r>
              <a:rPr lang="en-US" dirty="0">
                <a:solidFill>
                  <a:schemeClr val="bg1"/>
                </a:solidFill>
                <a:effectLst>
                  <a:outerShdw blurRad="60007" dist="200025" dir="15000000" sy="30000" kx="-1800000" algn="bl" rotWithShape="0">
                    <a:prstClr val="black">
                      <a:alpha val="32000"/>
                    </a:prstClr>
                  </a:outerShdw>
                </a:effectLst>
                <a:latin typeface="Bahnschrift Condensed" panose="020B0502040204020203" pitchFamily="34" charset="0"/>
              </a:rPr>
              <a:t>Supervised by : Dr.Iyad Assaf</a:t>
            </a:r>
          </a:p>
        </p:txBody>
      </p:sp>
    </p:spTree>
    <p:extLst>
      <p:ext uri="{BB962C8B-B14F-4D97-AF65-F5344CB8AC3E}">
        <p14:creationId xmlns:p14="http://schemas.microsoft.com/office/powerpoint/2010/main" val="327009503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down)">
                                      <p:cBhvr>
                                        <p:cTn id="7" dur="500"/>
                                        <p:tgtEl>
                                          <p:spTgt spid="4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down)">
                                      <p:cBhvr>
                                        <p:cTn id="1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102" name="Title 4">
            <a:extLst>
              <a:ext uri="{FF2B5EF4-FFF2-40B4-BE49-F238E27FC236}">
                <a16:creationId xmlns:a16="http://schemas.microsoft.com/office/drawing/2014/main" id="{BF6EC59F-818F-400A-8657-BAC36AD3543C}"/>
              </a:ext>
            </a:extLst>
          </p:cNvPr>
          <p:cNvSpPr txBox="1">
            <a:spLocks/>
          </p:cNvSpPr>
          <p:nvPr/>
        </p:nvSpPr>
        <p:spPr>
          <a:xfrm>
            <a:off x="592436" y="580809"/>
            <a:ext cx="11000037" cy="587039"/>
          </a:xfrm>
          <a:prstGeom prst="rect">
            <a:avLst/>
          </a:prstGeom>
        </p:spPr>
        <p:txBody>
          <a:bodyPr/>
          <a:lstStyle>
            <a:lvl1pPr algn="l" defTabSz="1460754" rtl="0" eaLnBrk="1" latinLnBrk="0" hangingPunct="1">
              <a:lnSpc>
                <a:spcPct val="90000"/>
              </a:lnSpc>
              <a:spcBef>
                <a:spcPct val="0"/>
              </a:spcBef>
              <a:buNone/>
              <a:defRPr sz="7029" kern="1200">
                <a:solidFill>
                  <a:schemeClr val="tx1"/>
                </a:solidFill>
                <a:latin typeface="+mj-lt"/>
                <a:ea typeface="+mj-ea"/>
                <a:cs typeface="+mj-cs"/>
              </a:defRPr>
            </a:lvl1pPr>
          </a:lstStyle>
          <a:p>
            <a:pPr algn="ctr"/>
            <a:r>
              <a:rPr lang="en-US" sz="3600" b="1" dirty="0">
                <a:solidFill>
                  <a:schemeClr val="bg1"/>
                </a:solidFill>
                <a:latin typeface="Roboto" pitchFamily="2" charset="0"/>
                <a:ea typeface="Roboto" pitchFamily="2" charset="0"/>
              </a:rPr>
              <a:t>ABAQUS/CAE</a:t>
            </a:r>
          </a:p>
        </p:txBody>
      </p:sp>
      <p:grpSp>
        <p:nvGrpSpPr>
          <p:cNvPr id="104" name="Group 103">
            <a:extLst>
              <a:ext uri="{FF2B5EF4-FFF2-40B4-BE49-F238E27FC236}">
                <a16:creationId xmlns:a16="http://schemas.microsoft.com/office/drawing/2014/main" id="{29BE7F95-3C36-4205-80C5-08522099EA6D}"/>
              </a:ext>
            </a:extLst>
          </p:cNvPr>
          <p:cNvGrpSpPr/>
          <p:nvPr/>
        </p:nvGrpSpPr>
        <p:grpSpPr>
          <a:xfrm>
            <a:off x="5738496" y="1183554"/>
            <a:ext cx="707917" cy="130783"/>
            <a:chOff x="1110190" y="3155259"/>
            <a:chExt cx="1133316" cy="209373"/>
          </a:xfrm>
        </p:grpSpPr>
        <p:sp>
          <p:nvSpPr>
            <p:cNvPr id="105" name="Freeform 5">
              <a:extLst>
                <a:ext uri="{FF2B5EF4-FFF2-40B4-BE49-F238E27FC236}">
                  <a16:creationId xmlns:a16="http://schemas.microsoft.com/office/drawing/2014/main" id="{BB02D2E3-9C58-46AA-89B4-A27894A31762}"/>
                </a:ext>
              </a:extLst>
            </p:cNvPr>
            <p:cNvSpPr>
              <a:spLocks/>
            </p:cNvSpPr>
            <p:nvPr/>
          </p:nvSpPr>
          <p:spPr bwMode="auto">
            <a:xfrm>
              <a:off x="1110190" y="3155259"/>
              <a:ext cx="202111" cy="209373"/>
            </a:xfrm>
            <a:prstGeom prst="ellipse">
              <a:avLst/>
            </a:prstGeom>
            <a:solidFill>
              <a:schemeClr val="bg1">
                <a:lumMod val="95000"/>
              </a:schemeClr>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106" name="Freeform 5">
              <a:extLst>
                <a:ext uri="{FF2B5EF4-FFF2-40B4-BE49-F238E27FC236}">
                  <a16:creationId xmlns:a16="http://schemas.microsoft.com/office/drawing/2014/main" id="{E6FE7608-9EEC-4B14-B67F-C73AFCB77E9A}"/>
                </a:ext>
              </a:extLst>
            </p:cNvPr>
            <p:cNvSpPr>
              <a:spLocks/>
            </p:cNvSpPr>
            <p:nvPr/>
          </p:nvSpPr>
          <p:spPr bwMode="auto">
            <a:xfrm>
              <a:off x="1418653" y="3155259"/>
              <a:ext cx="202111" cy="209373"/>
            </a:xfrm>
            <a:prstGeom prst="ellipse">
              <a:avLst/>
            </a:prstGeom>
            <a:solidFill>
              <a:schemeClr val="bg1">
                <a:lumMod val="85000"/>
                <a:alpha val="98000"/>
              </a:schemeClr>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107" name="Freeform 5">
              <a:extLst>
                <a:ext uri="{FF2B5EF4-FFF2-40B4-BE49-F238E27FC236}">
                  <a16:creationId xmlns:a16="http://schemas.microsoft.com/office/drawing/2014/main" id="{7788DB01-F4A6-4D76-B6A3-4DE413C103B4}"/>
                </a:ext>
              </a:extLst>
            </p:cNvPr>
            <p:cNvSpPr>
              <a:spLocks/>
            </p:cNvSpPr>
            <p:nvPr/>
          </p:nvSpPr>
          <p:spPr bwMode="auto">
            <a:xfrm>
              <a:off x="1727115" y="3155259"/>
              <a:ext cx="202111" cy="209373"/>
            </a:xfrm>
            <a:prstGeom prst="ellipse">
              <a:avLst/>
            </a:prstGeom>
            <a:solidFill>
              <a:schemeClr val="accent1">
                <a:alpha val="50000"/>
              </a:schemeClr>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108" name="Freeform 5">
              <a:extLst>
                <a:ext uri="{FF2B5EF4-FFF2-40B4-BE49-F238E27FC236}">
                  <a16:creationId xmlns:a16="http://schemas.microsoft.com/office/drawing/2014/main" id="{B5E48C15-43C5-493A-942B-C132BC3E9440}"/>
                </a:ext>
              </a:extLst>
            </p:cNvPr>
            <p:cNvSpPr>
              <a:spLocks/>
            </p:cNvSpPr>
            <p:nvPr/>
          </p:nvSpPr>
          <p:spPr bwMode="auto">
            <a:xfrm>
              <a:off x="2041395" y="3155259"/>
              <a:ext cx="202111" cy="209373"/>
            </a:xfrm>
            <a:prstGeom prst="ellipse">
              <a:avLst/>
            </a:prstGeom>
            <a:solidFill>
              <a:schemeClr val="accent2"/>
            </a:solidFill>
            <a:ln>
              <a:noFill/>
            </a:ln>
          </p:spPr>
          <p:txBody>
            <a:bodyPr vert="horz" wrap="square" lIns="146078" tIns="73039" rIns="146078" bIns="73039" numCol="1" anchor="t" anchorCtr="0" compatLnSpc="1">
              <a:prstTxWarp prst="textNoShape">
                <a:avLst/>
              </a:prstTxWarp>
            </a:bodyPr>
            <a:lstStyle/>
            <a:p>
              <a:endParaRPr lang="en-US" sz="2876"/>
            </a:p>
          </p:txBody>
        </p:sp>
      </p:grpSp>
      <p:grpSp>
        <p:nvGrpSpPr>
          <p:cNvPr id="53" name="Group 9">
            <a:extLst>
              <a:ext uri="{FF2B5EF4-FFF2-40B4-BE49-F238E27FC236}">
                <a16:creationId xmlns:a16="http://schemas.microsoft.com/office/drawing/2014/main" id="{E4AFFB25-8738-431E-B4D1-2785B650EE1E}"/>
              </a:ext>
            </a:extLst>
          </p:cNvPr>
          <p:cNvGrpSpPr/>
          <p:nvPr/>
        </p:nvGrpSpPr>
        <p:grpSpPr>
          <a:xfrm>
            <a:off x="3215980" y="2600135"/>
            <a:ext cx="1451092" cy="1616842"/>
            <a:chOff x="0" y="0"/>
            <a:chExt cx="1905956" cy="2123661"/>
          </a:xfrm>
        </p:grpSpPr>
        <p:sp>
          <p:nvSpPr>
            <p:cNvPr id="54" name="Shape 7">
              <a:extLst>
                <a:ext uri="{FF2B5EF4-FFF2-40B4-BE49-F238E27FC236}">
                  <a16:creationId xmlns:a16="http://schemas.microsoft.com/office/drawing/2014/main" id="{9A6AD041-2840-4EE8-9792-CC309D41A6F3}"/>
                </a:ext>
              </a:extLst>
            </p:cNvPr>
            <p:cNvSpPr/>
            <p:nvPr/>
          </p:nvSpPr>
          <p:spPr>
            <a:xfrm>
              <a:off x="328241" y="0"/>
              <a:ext cx="1577716" cy="1779686"/>
            </a:xfrm>
            <a:custGeom>
              <a:avLst/>
              <a:gdLst/>
              <a:ahLst/>
              <a:cxnLst>
                <a:cxn ang="0">
                  <a:pos x="wd2" y="hd2"/>
                </a:cxn>
                <a:cxn ang="5400000">
                  <a:pos x="wd2" y="hd2"/>
                </a:cxn>
                <a:cxn ang="10800000">
                  <a:pos x="wd2" y="hd2"/>
                </a:cxn>
                <a:cxn ang="16200000">
                  <a:pos x="wd2" y="hd2"/>
                </a:cxn>
              </a:cxnLst>
              <a:rect l="0" t="0" r="r" b="b"/>
              <a:pathLst>
                <a:path w="21600" h="21600" extrusionOk="0">
                  <a:moveTo>
                    <a:pt x="21600" y="12822"/>
                  </a:moveTo>
                  <a:lnTo>
                    <a:pt x="21600" y="12821"/>
                  </a:lnTo>
                  <a:cubicBezTo>
                    <a:pt x="19269" y="11104"/>
                    <a:pt x="17179" y="9389"/>
                    <a:pt x="15381" y="7465"/>
                  </a:cubicBezTo>
                  <a:cubicBezTo>
                    <a:pt x="13583" y="5541"/>
                    <a:pt x="12078" y="3408"/>
                    <a:pt x="10919" y="854"/>
                  </a:cubicBezTo>
                  <a:lnTo>
                    <a:pt x="10528" y="0"/>
                  </a:lnTo>
                  <a:lnTo>
                    <a:pt x="0" y="3691"/>
                  </a:lnTo>
                  <a:cubicBezTo>
                    <a:pt x="892" y="7209"/>
                    <a:pt x="2613" y="10536"/>
                    <a:pt x="5035" y="13559"/>
                  </a:cubicBezTo>
                  <a:cubicBezTo>
                    <a:pt x="7457" y="16582"/>
                    <a:pt x="10580" y="19300"/>
                    <a:pt x="14274" y="21600"/>
                  </a:cubicBezTo>
                  <a:lnTo>
                    <a:pt x="14274" y="21600"/>
                  </a:lnTo>
                  <a:lnTo>
                    <a:pt x="21600" y="12822"/>
                  </a:lnTo>
                  <a:close/>
                </a:path>
              </a:pathLst>
            </a:custGeom>
            <a:solidFill>
              <a:schemeClr val="tx2"/>
            </a:solidFill>
            <a:ln w="12700" cap="flat">
              <a:noFill/>
              <a:miter lim="400000"/>
            </a:ln>
            <a:effectLst/>
          </p:spPr>
          <p:txBody>
            <a:bodyPr wrap="square" lIns="38100" tIns="38100" rIns="38100" bIns="38100" numCol="1" anchor="ctr">
              <a:noAutofit/>
            </a:bodyPr>
            <a:lstStyle/>
            <a:p>
              <a:pPr lvl="0"/>
              <a:endParaRPr sz="1050">
                <a:solidFill>
                  <a:schemeClr val="bg1"/>
                </a:solidFill>
              </a:endParaRPr>
            </a:p>
          </p:txBody>
        </p:sp>
        <p:sp>
          <p:nvSpPr>
            <p:cNvPr id="55" name="Shape 8">
              <a:extLst>
                <a:ext uri="{FF2B5EF4-FFF2-40B4-BE49-F238E27FC236}">
                  <a16:creationId xmlns:a16="http://schemas.microsoft.com/office/drawing/2014/main" id="{EEA560EF-9A92-418C-805C-6DCF9FF4E900}"/>
                </a:ext>
              </a:extLst>
            </p:cNvPr>
            <p:cNvSpPr/>
            <p:nvPr/>
          </p:nvSpPr>
          <p:spPr>
            <a:xfrm>
              <a:off x="0" y="306927"/>
              <a:ext cx="1375861" cy="1816735"/>
            </a:xfrm>
            <a:custGeom>
              <a:avLst/>
              <a:gdLst/>
              <a:ahLst/>
              <a:cxnLst>
                <a:cxn ang="0">
                  <a:pos x="wd2" y="hd2"/>
                </a:cxn>
                <a:cxn ang="5400000">
                  <a:pos x="wd2" y="hd2"/>
                </a:cxn>
                <a:cxn ang="10800000">
                  <a:pos x="wd2" y="hd2"/>
                </a:cxn>
                <a:cxn ang="16200000">
                  <a:pos x="wd2" y="hd2"/>
                </a:cxn>
              </a:cxnLst>
              <a:rect l="0" t="0" r="r" b="b"/>
              <a:pathLst>
                <a:path w="21600" h="21600" extrusionOk="0">
                  <a:moveTo>
                    <a:pt x="5232" y="0"/>
                  </a:moveTo>
                  <a:lnTo>
                    <a:pt x="0" y="3163"/>
                  </a:lnTo>
                  <a:cubicBezTo>
                    <a:pt x="941" y="6673"/>
                    <a:pt x="3115" y="10106"/>
                    <a:pt x="6134" y="13250"/>
                  </a:cubicBezTo>
                  <a:cubicBezTo>
                    <a:pt x="9153" y="16393"/>
                    <a:pt x="13018" y="19248"/>
                    <a:pt x="17342" y="21600"/>
                  </a:cubicBezTo>
                  <a:lnTo>
                    <a:pt x="21600" y="17544"/>
                  </a:lnTo>
                  <a:cubicBezTo>
                    <a:pt x="17364" y="15291"/>
                    <a:pt x="13783" y="12628"/>
                    <a:pt x="11006" y="9667"/>
                  </a:cubicBezTo>
                  <a:cubicBezTo>
                    <a:pt x="8228" y="6705"/>
                    <a:pt x="6254" y="3446"/>
                    <a:pt x="5232" y="0"/>
                  </a:cubicBezTo>
                  <a:close/>
                </a:path>
              </a:pathLst>
            </a:custGeom>
            <a:solidFill>
              <a:schemeClr val="tx2">
                <a:lumMod val="75000"/>
              </a:schemeClr>
            </a:solidFill>
            <a:ln w="12700" cap="flat">
              <a:noFill/>
              <a:miter lim="400000"/>
            </a:ln>
            <a:effectLst/>
          </p:spPr>
          <p:txBody>
            <a:bodyPr wrap="square" lIns="38100" tIns="38100" rIns="38100" bIns="38100" numCol="1" anchor="ctr">
              <a:noAutofit/>
            </a:bodyPr>
            <a:lstStyle/>
            <a:p>
              <a:pPr lvl="0"/>
              <a:endParaRPr sz="1050">
                <a:solidFill>
                  <a:schemeClr val="bg1"/>
                </a:solidFill>
              </a:endParaRPr>
            </a:p>
          </p:txBody>
        </p:sp>
      </p:grpSp>
      <p:grpSp>
        <p:nvGrpSpPr>
          <p:cNvPr id="56" name="Group 12">
            <a:extLst>
              <a:ext uri="{FF2B5EF4-FFF2-40B4-BE49-F238E27FC236}">
                <a16:creationId xmlns:a16="http://schemas.microsoft.com/office/drawing/2014/main" id="{CD49EA0D-C775-4DF5-827A-CE741221498E}"/>
              </a:ext>
            </a:extLst>
          </p:cNvPr>
          <p:cNvGrpSpPr/>
          <p:nvPr/>
        </p:nvGrpSpPr>
        <p:grpSpPr>
          <a:xfrm>
            <a:off x="7240429" y="1782263"/>
            <a:ext cx="1777005" cy="2114722"/>
            <a:chOff x="0" y="0"/>
            <a:chExt cx="2334031" cy="2777610"/>
          </a:xfrm>
        </p:grpSpPr>
        <p:sp>
          <p:nvSpPr>
            <p:cNvPr id="57" name="Shape 10">
              <a:extLst>
                <a:ext uri="{FF2B5EF4-FFF2-40B4-BE49-F238E27FC236}">
                  <a16:creationId xmlns:a16="http://schemas.microsoft.com/office/drawing/2014/main" id="{CDB3FE4F-0468-45B5-A4CE-32111317B0FD}"/>
                </a:ext>
              </a:extLst>
            </p:cNvPr>
            <p:cNvSpPr/>
            <p:nvPr/>
          </p:nvSpPr>
          <p:spPr>
            <a:xfrm>
              <a:off x="848419" y="4076"/>
              <a:ext cx="1485613" cy="2773535"/>
            </a:xfrm>
            <a:custGeom>
              <a:avLst/>
              <a:gdLst/>
              <a:ahLst/>
              <a:cxnLst>
                <a:cxn ang="0">
                  <a:pos x="wd2" y="hd2"/>
                </a:cxn>
                <a:cxn ang="5400000">
                  <a:pos x="wd2" y="hd2"/>
                </a:cxn>
                <a:cxn ang="10800000">
                  <a:pos x="wd2" y="hd2"/>
                </a:cxn>
                <a:cxn ang="16200000">
                  <a:pos x="wd2" y="hd2"/>
                </a:cxn>
              </a:cxnLst>
              <a:rect l="0" t="0" r="r" b="b"/>
              <a:pathLst>
                <a:path w="21600" h="21600" extrusionOk="0">
                  <a:moveTo>
                    <a:pt x="18632" y="0"/>
                  </a:moveTo>
                  <a:cubicBezTo>
                    <a:pt x="18632" y="0"/>
                    <a:pt x="18291" y="2003"/>
                    <a:pt x="17742" y="5289"/>
                  </a:cubicBezTo>
                  <a:cubicBezTo>
                    <a:pt x="17193" y="8575"/>
                    <a:pt x="16436" y="13144"/>
                    <a:pt x="15603" y="18276"/>
                  </a:cubicBezTo>
                  <a:cubicBezTo>
                    <a:pt x="15560" y="18266"/>
                    <a:pt x="13695" y="17825"/>
                    <a:pt x="11816" y="17405"/>
                  </a:cubicBezTo>
                  <a:cubicBezTo>
                    <a:pt x="9906" y="16979"/>
                    <a:pt x="7982" y="16574"/>
                    <a:pt x="7964" y="16570"/>
                  </a:cubicBezTo>
                  <a:lnTo>
                    <a:pt x="6121" y="16135"/>
                  </a:lnTo>
                  <a:cubicBezTo>
                    <a:pt x="5317" y="16844"/>
                    <a:pt x="4405" y="17526"/>
                    <a:pt x="3388" y="18179"/>
                  </a:cubicBezTo>
                  <a:cubicBezTo>
                    <a:pt x="2362" y="18838"/>
                    <a:pt x="1231" y="19467"/>
                    <a:pt x="0" y="20065"/>
                  </a:cubicBezTo>
                  <a:lnTo>
                    <a:pt x="4199" y="21600"/>
                  </a:lnTo>
                  <a:cubicBezTo>
                    <a:pt x="5910" y="20696"/>
                    <a:pt x="7247" y="19860"/>
                    <a:pt x="8255" y="19164"/>
                  </a:cubicBezTo>
                  <a:cubicBezTo>
                    <a:pt x="9263" y="18468"/>
                    <a:pt x="9941" y="17911"/>
                    <a:pt x="10335" y="17566"/>
                  </a:cubicBezTo>
                  <a:lnTo>
                    <a:pt x="19686" y="19629"/>
                  </a:lnTo>
                  <a:lnTo>
                    <a:pt x="19702" y="19633"/>
                  </a:lnTo>
                  <a:lnTo>
                    <a:pt x="19702" y="19629"/>
                  </a:lnTo>
                  <a:lnTo>
                    <a:pt x="21600" y="1120"/>
                  </a:lnTo>
                  <a:lnTo>
                    <a:pt x="18632" y="0"/>
                  </a:lnTo>
                  <a:close/>
                </a:path>
              </a:pathLst>
            </a:custGeom>
            <a:solidFill>
              <a:schemeClr val="accent5">
                <a:lumMod val="75000"/>
              </a:schemeClr>
            </a:solidFill>
            <a:ln w="12700" cap="flat">
              <a:noFill/>
              <a:miter lim="400000"/>
            </a:ln>
            <a:effectLst/>
          </p:spPr>
          <p:txBody>
            <a:bodyPr wrap="square" lIns="38100" tIns="38100" rIns="38100" bIns="38100" numCol="1" anchor="ctr">
              <a:noAutofit/>
            </a:bodyPr>
            <a:lstStyle/>
            <a:p>
              <a:pPr lvl="0"/>
              <a:endParaRPr sz="1050">
                <a:solidFill>
                  <a:schemeClr val="bg1"/>
                </a:solidFill>
              </a:endParaRPr>
            </a:p>
          </p:txBody>
        </p:sp>
        <p:sp>
          <p:nvSpPr>
            <p:cNvPr id="58" name="Shape 11">
              <a:extLst>
                <a:ext uri="{FF2B5EF4-FFF2-40B4-BE49-F238E27FC236}">
                  <a16:creationId xmlns:a16="http://schemas.microsoft.com/office/drawing/2014/main" id="{7ABD3E7E-BC08-41BA-87A5-59E3D6C3C106}"/>
                </a:ext>
              </a:extLst>
            </p:cNvPr>
            <p:cNvSpPr/>
            <p:nvPr/>
          </p:nvSpPr>
          <p:spPr>
            <a:xfrm>
              <a:off x="0" y="0"/>
              <a:ext cx="2131456" cy="258480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6503" y="3372"/>
                    <a:pt x="11103" y="6685"/>
                    <a:pt x="6977" y="9155"/>
                  </a:cubicBezTo>
                  <a:cubicBezTo>
                    <a:pt x="2851" y="11625"/>
                    <a:pt x="0" y="13252"/>
                    <a:pt x="0" y="13252"/>
                  </a:cubicBezTo>
                  <a:lnTo>
                    <a:pt x="3564" y="14397"/>
                  </a:lnTo>
                  <a:cubicBezTo>
                    <a:pt x="3078" y="14910"/>
                    <a:pt x="2566" y="15405"/>
                    <a:pt x="2031" y="15880"/>
                  </a:cubicBezTo>
                  <a:cubicBezTo>
                    <a:pt x="1495" y="16356"/>
                    <a:pt x="935" y="16811"/>
                    <a:pt x="352" y="17246"/>
                  </a:cubicBezTo>
                  <a:lnTo>
                    <a:pt x="8598" y="21600"/>
                  </a:lnTo>
                  <a:cubicBezTo>
                    <a:pt x="9435" y="20956"/>
                    <a:pt x="10209" y="20280"/>
                    <a:pt x="10914" y="19576"/>
                  </a:cubicBezTo>
                  <a:cubicBezTo>
                    <a:pt x="11619" y="18872"/>
                    <a:pt x="12256" y="18139"/>
                    <a:pt x="12818" y="17382"/>
                  </a:cubicBezTo>
                  <a:lnTo>
                    <a:pt x="19489" y="19610"/>
                  </a:lnTo>
                  <a:cubicBezTo>
                    <a:pt x="20069" y="14104"/>
                    <a:pt x="20597" y="9201"/>
                    <a:pt x="20980" y="5675"/>
                  </a:cubicBezTo>
                  <a:cubicBezTo>
                    <a:pt x="21362" y="2149"/>
                    <a:pt x="21600" y="0"/>
                    <a:pt x="21600" y="0"/>
                  </a:cubicBezTo>
                  <a:close/>
                </a:path>
              </a:pathLst>
            </a:custGeom>
            <a:solidFill>
              <a:schemeClr val="accent5"/>
            </a:solidFill>
            <a:ln w="12700" cap="flat">
              <a:noFill/>
              <a:miter lim="400000"/>
            </a:ln>
            <a:effectLst/>
          </p:spPr>
          <p:txBody>
            <a:bodyPr wrap="square" lIns="38100" tIns="38100" rIns="38100" bIns="38100" numCol="1" anchor="ctr">
              <a:noAutofit/>
            </a:bodyPr>
            <a:lstStyle/>
            <a:p>
              <a:pPr lvl="0"/>
              <a:endParaRPr sz="1050">
                <a:solidFill>
                  <a:schemeClr val="bg1"/>
                </a:solidFill>
              </a:endParaRPr>
            </a:p>
          </p:txBody>
        </p:sp>
      </p:grpSp>
      <p:grpSp>
        <p:nvGrpSpPr>
          <p:cNvPr id="59" name="Group 16">
            <a:extLst>
              <a:ext uri="{FF2B5EF4-FFF2-40B4-BE49-F238E27FC236}">
                <a16:creationId xmlns:a16="http://schemas.microsoft.com/office/drawing/2014/main" id="{38BA7CB7-5C1D-456F-9B4B-47AD0A460C2C}"/>
              </a:ext>
            </a:extLst>
          </p:cNvPr>
          <p:cNvGrpSpPr/>
          <p:nvPr/>
        </p:nvGrpSpPr>
        <p:grpSpPr>
          <a:xfrm>
            <a:off x="4176655" y="3515372"/>
            <a:ext cx="1380711" cy="1190690"/>
            <a:chOff x="0" y="0"/>
            <a:chExt cx="1813513" cy="1563926"/>
          </a:xfrm>
        </p:grpSpPr>
        <p:sp>
          <p:nvSpPr>
            <p:cNvPr id="60" name="Shape 13">
              <a:extLst>
                <a:ext uri="{FF2B5EF4-FFF2-40B4-BE49-F238E27FC236}">
                  <a16:creationId xmlns:a16="http://schemas.microsoft.com/office/drawing/2014/main" id="{1412735F-0C71-4DB6-A7C5-C6A91B2E6D9E}"/>
                </a:ext>
              </a:extLst>
            </p:cNvPr>
            <p:cNvSpPr/>
            <p:nvPr/>
          </p:nvSpPr>
          <p:spPr>
            <a:xfrm>
              <a:off x="0" y="2198"/>
              <a:ext cx="819939" cy="1027088"/>
            </a:xfrm>
            <a:custGeom>
              <a:avLst/>
              <a:gdLst/>
              <a:ahLst/>
              <a:cxnLst>
                <a:cxn ang="0">
                  <a:pos x="wd2" y="hd2"/>
                </a:cxn>
                <a:cxn ang="5400000">
                  <a:pos x="wd2" y="hd2"/>
                </a:cxn>
                <a:cxn ang="10800000">
                  <a:pos x="wd2" y="hd2"/>
                </a:cxn>
                <a:cxn ang="16200000">
                  <a:pos x="wd2" y="hd2"/>
                </a:cxn>
              </a:cxnLst>
              <a:rect l="0" t="0" r="r" b="b"/>
              <a:pathLst>
                <a:path w="21600" h="21600" extrusionOk="0">
                  <a:moveTo>
                    <a:pt x="9050" y="14869"/>
                  </a:moveTo>
                  <a:lnTo>
                    <a:pt x="21600" y="0"/>
                  </a:lnTo>
                  <a:lnTo>
                    <a:pt x="17299" y="1941"/>
                  </a:lnTo>
                  <a:lnTo>
                    <a:pt x="0" y="21600"/>
                  </a:lnTo>
                  <a:lnTo>
                    <a:pt x="9047" y="14893"/>
                  </a:lnTo>
                  <a:lnTo>
                    <a:pt x="9050" y="14869"/>
                  </a:lnTo>
                  <a:close/>
                </a:path>
              </a:pathLst>
            </a:custGeom>
            <a:solidFill>
              <a:schemeClr val="accent2">
                <a:lumMod val="50000"/>
              </a:schemeClr>
            </a:solidFill>
            <a:ln w="12700" cap="flat">
              <a:noFill/>
              <a:miter lim="400000"/>
            </a:ln>
            <a:effectLst/>
          </p:spPr>
          <p:txBody>
            <a:bodyPr wrap="square" lIns="38100" tIns="38100" rIns="38100" bIns="38100" numCol="1" anchor="ctr">
              <a:noAutofit/>
            </a:bodyPr>
            <a:lstStyle/>
            <a:p>
              <a:pPr lvl="0">
                <a:lnSpc>
                  <a:spcPct val="100000"/>
                </a:lnSpc>
                <a:spcBef>
                  <a:spcPts val="0"/>
                </a:spcBef>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a:solidFill>
                  <a:schemeClr val="bg1"/>
                </a:solidFill>
              </a:endParaRPr>
            </a:p>
          </p:txBody>
        </p:sp>
        <p:sp>
          <p:nvSpPr>
            <p:cNvPr id="61" name="Shape 14">
              <a:extLst>
                <a:ext uri="{FF2B5EF4-FFF2-40B4-BE49-F238E27FC236}">
                  <a16:creationId xmlns:a16="http://schemas.microsoft.com/office/drawing/2014/main" id="{D8A3C202-4606-4B59-9123-5DE441F51FDA}"/>
                </a:ext>
              </a:extLst>
            </p:cNvPr>
            <p:cNvSpPr/>
            <p:nvPr/>
          </p:nvSpPr>
          <p:spPr>
            <a:xfrm>
              <a:off x="0" y="707637"/>
              <a:ext cx="1804795" cy="856290"/>
            </a:xfrm>
            <a:custGeom>
              <a:avLst/>
              <a:gdLst/>
              <a:ahLst/>
              <a:cxnLst>
                <a:cxn ang="0">
                  <a:pos x="wd2" y="hd2"/>
                </a:cxn>
                <a:cxn ang="5400000">
                  <a:pos x="wd2" y="hd2"/>
                </a:cxn>
                <a:cxn ang="10800000">
                  <a:pos x="wd2" y="hd2"/>
                </a:cxn>
                <a:cxn ang="16200000">
                  <a:pos x="wd2" y="hd2"/>
                </a:cxn>
              </a:cxnLst>
              <a:rect l="0" t="0" r="r" b="b"/>
              <a:pathLst>
                <a:path w="21600" h="21600" extrusionOk="0">
                  <a:moveTo>
                    <a:pt x="3957" y="0"/>
                  </a:moveTo>
                  <a:lnTo>
                    <a:pt x="0" y="7965"/>
                  </a:lnTo>
                  <a:cubicBezTo>
                    <a:pt x="2801" y="11506"/>
                    <a:pt x="5927" y="14488"/>
                    <a:pt x="9335" y="16798"/>
                  </a:cubicBezTo>
                  <a:cubicBezTo>
                    <a:pt x="12743" y="19108"/>
                    <a:pt x="16433" y="20746"/>
                    <a:pt x="20362" y="21600"/>
                  </a:cubicBezTo>
                  <a:lnTo>
                    <a:pt x="21600" y="12137"/>
                  </a:lnTo>
                  <a:cubicBezTo>
                    <a:pt x="18288" y="11316"/>
                    <a:pt x="15130" y="9835"/>
                    <a:pt x="12174" y="7783"/>
                  </a:cubicBezTo>
                  <a:cubicBezTo>
                    <a:pt x="9217" y="5730"/>
                    <a:pt x="6463" y="3107"/>
                    <a:pt x="3957" y="0"/>
                  </a:cubicBezTo>
                  <a:close/>
                </a:path>
              </a:pathLst>
            </a:custGeom>
            <a:solidFill>
              <a:schemeClr val="accent2">
                <a:lumMod val="75000"/>
              </a:schemeClr>
            </a:solidFill>
            <a:ln w="12700" cap="flat">
              <a:noFill/>
              <a:miter lim="400000"/>
            </a:ln>
            <a:effectLst/>
          </p:spPr>
          <p:txBody>
            <a:bodyPr wrap="square" lIns="38100" tIns="38100" rIns="38100" bIns="38100" numCol="1" anchor="ctr">
              <a:noAutofit/>
            </a:bodyPr>
            <a:lstStyle/>
            <a:p>
              <a:pPr lvl="0"/>
              <a:endParaRPr sz="1050">
                <a:solidFill>
                  <a:schemeClr val="bg1"/>
                </a:solidFill>
              </a:endParaRPr>
            </a:p>
          </p:txBody>
        </p:sp>
        <p:sp>
          <p:nvSpPr>
            <p:cNvPr id="62" name="Shape 15">
              <a:extLst>
                <a:ext uri="{FF2B5EF4-FFF2-40B4-BE49-F238E27FC236}">
                  <a16:creationId xmlns:a16="http://schemas.microsoft.com/office/drawing/2014/main" id="{31293EDC-C2AC-4E5A-8CE1-25A287D7529A}"/>
                </a:ext>
              </a:extLst>
            </p:cNvPr>
            <p:cNvSpPr/>
            <p:nvPr/>
          </p:nvSpPr>
          <p:spPr>
            <a:xfrm>
              <a:off x="333603" y="0"/>
              <a:ext cx="1479911" cy="1194805"/>
            </a:xfrm>
            <a:custGeom>
              <a:avLst/>
              <a:gdLst/>
              <a:ahLst/>
              <a:cxnLst>
                <a:cxn ang="0">
                  <a:pos x="wd2" y="hd2"/>
                </a:cxn>
                <a:cxn ang="5400000">
                  <a:pos x="wd2" y="hd2"/>
                </a:cxn>
                <a:cxn ang="10800000">
                  <a:pos x="wd2" y="hd2"/>
                </a:cxn>
                <a:cxn ang="16200000">
                  <a:pos x="wd2" y="hd2"/>
                </a:cxn>
              </a:cxnLst>
              <a:rect l="0" t="0" r="r" b="b"/>
              <a:pathLst>
                <a:path w="21600" h="21600" extrusionOk="0">
                  <a:moveTo>
                    <a:pt x="7110" y="0"/>
                  </a:moveTo>
                  <a:lnTo>
                    <a:pt x="0" y="12824"/>
                  </a:lnTo>
                  <a:cubicBezTo>
                    <a:pt x="3091" y="15083"/>
                    <a:pt x="6484" y="16991"/>
                    <a:pt x="10127" y="18482"/>
                  </a:cubicBezTo>
                  <a:cubicBezTo>
                    <a:pt x="13673" y="19934"/>
                    <a:pt x="17459" y="20993"/>
                    <a:pt x="21436" y="21600"/>
                  </a:cubicBezTo>
                  <a:lnTo>
                    <a:pt x="21600" y="8005"/>
                  </a:lnTo>
                  <a:cubicBezTo>
                    <a:pt x="18998" y="7251"/>
                    <a:pt x="16451" y="6143"/>
                    <a:pt x="14010" y="4772"/>
                  </a:cubicBezTo>
                  <a:cubicBezTo>
                    <a:pt x="11588" y="3412"/>
                    <a:pt x="9270" y="1792"/>
                    <a:pt x="711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endParaRPr sz="1050">
                <a:solidFill>
                  <a:schemeClr val="bg1"/>
                </a:solidFill>
              </a:endParaRPr>
            </a:p>
          </p:txBody>
        </p:sp>
      </p:grpSp>
      <p:grpSp>
        <p:nvGrpSpPr>
          <p:cNvPr id="63" name="Group 20">
            <a:extLst>
              <a:ext uri="{FF2B5EF4-FFF2-40B4-BE49-F238E27FC236}">
                <a16:creationId xmlns:a16="http://schemas.microsoft.com/office/drawing/2014/main" id="{0B1372B4-EFC4-4EEE-88BC-47A3EA961BC0}"/>
              </a:ext>
            </a:extLst>
          </p:cNvPr>
          <p:cNvGrpSpPr/>
          <p:nvPr/>
        </p:nvGrpSpPr>
        <p:grpSpPr>
          <a:xfrm>
            <a:off x="5617667" y="3807470"/>
            <a:ext cx="1201700" cy="921370"/>
            <a:chOff x="0" y="0"/>
            <a:chExt cx="1578388" cy="1210185"/>
          </a:xfrm>
        </p:grpSpPr>
        <p:sp>
          <p:nvSpPr>
            <p:cNvPr id="64" name="Shape 17">
              <a:extLst>
                <a:ext uri="{FF2B5EF4-FFF2-40B4-BE49-F238E27FC236}">
                  <a16:creationId xmlns:a16="http://schemas.microsoft.com/office/drawing/2014/main" id="{BB42D74B-2630-4EDD-B81B-C324F39D43DB}"/>
                </a:ext>
              </a:extLst>
            </p:cNvPr>
            <p:cNvSpPr/>
            <p:nvPr/>
          </p:nvSpPr>
          <p:spPr>
            <a:xfrm>
              <a:off x="0" y="85257"/>
              <a:ext cx="140225" cy="1120955"/>
            </a:xfrm>
            <a:custGeom>
              <a:avLst/>
              <a:gdLst/>
              <a:ahLst/>
              <a:cxnLst>
                <a:cxn ang="0">
                  <a:pos x="wd2" y="hd2"/>
                </a:cxn>
                <a:cxn ang="5400000">
                  <a:pos x="wd2" y="hd2"/>
                </a:cxn>
                <a:cxn ang="10800000">
                  <a:pos x="wd2" y="hd2"/>
                </a:cxn>
                <a:cxn ang="16200000">
                  <a:pos x="wd2" y="hd2"/>
                </a:cxn>
              </a:cxnLst>
              <a:rect l="0" t="0" r="r" b="b"/>
              <a:pathLst>
                <a:path w="21600" h="21600" extrusionOk="0">
                  <a:moveTo>
                    <a:pt x="13312" y="0"/>
                  </a:moveTo>
                  <a:lnTo>
                    <a:pt x="0" y="3782"/>
                  </a:lnTo>
                  <a:lnTo>
                    <a:pt x="599" y="21600"/>
                  </a:lnTo>
                  <a:lnTo>
                    <a:pt x="21600" y="14378"/>
                  </a:lnTo>
                  <a:lnTo>
                    <a:pt x="13312" y="0"/>
                  </a:lnTo>
                  <a:close/>
                </a:path>
              </a:pathLst>
            </a:custGeom>
            <a:solidFill>
              <a:schemeClr val="accent3">
                <a:lumMod val="50000"/>
              </a:schemeClr>
            </a:solidFill>
            <a:ln w="12700" cap="flat">
              <a:noFill/>
              <a:miter lim="400000"/>
            </a:ln>
            <a:effectLst/>
          </p:spPr>
          <p:txBody>
            <a:bodyPr wrap="square" lIns="38100" tIns="38100" rIns="38100" bIns="38100" numCol="1" anchor="ctr">
              <a:noAutofit/>
            </a:bodyPr>
            <a:lstStyle/>
            <a:p>
              <a:pPr lvl="0"/>
              <a:endParaRPr sz="1050">
                <a:solidFill>
                  <a:schemeClr val="bg1"/>
                </a:solidFill>
              </a:endParaRPr>
            </a:p>
          </p:txBody>
        </p:sp>
        <p:sp>
          <p:nvSpPr>
            <p:cNvPr id="65" name="Shape 18">
              <a:extLst>
                <a:ext uri="{FF2B5EF4-FFF2-40B4-BE49-F238E27FC236}">
                  <a16:creationId xmlns:a16="http://schemas.microsoft.com/office/drawing/2014/main" id="{FEB77EB9-6BFF-4556-838B-0CB35A502FC1}"/>
                </a:ext>
              </a:extLst>
            </p:cNvPr>
            <p:cNvSpPr/>
            <p:nvPr/>
          </p:nvSpPr>
          <p:spPr>
            <a:xfrm>
              <a:off x="85257" y="0"/>
              <a:ext cx="1411513" cy="847631"/>
            </a:xfrm>
            <a:custGeom>
              <a:avLst/>
              <a:gdLst/>
              <a:ahLst/>
              <a:cxnLst>
                <a:cxn ang="0">
                  <a:pos x="wd2" y="hd2"/>
                </a:cxn>
                <a:cxn ang="5400000">
                  <a:pos x="wd2" y="hd2"/>
                </a:cxn>
                <a:cxn ang="10800000">
                  <a:pos x="wd2" y="hd2"/>
                </a:cxn>
                <a:cxn ang="16200000">
                  <a:pos x="wd2" y="hd2"/>
                </a:cxn>
              </a:cxnLst>
              <a:rect l="0" t="0" r="r" b="b"/>
              <a:pathLst>
                <a:path w="21600" h="21596" extrusionOk="0">
                  <a:moveTo>
                    <a:pt x="4816" y="2227"/>
                  </a:moveTo>
                  <a:cubicBezTo>
                    <a:pt x="2890" y="2289"/>
                    <a:pt x="1785" y="2439"/>
                    <a:pt x="0" y="2281"/>
                  </a:cubicBezTo>
                  <a:lnTo>
                    <a:pt x="823" y="21291"/>
                  </a:lnTo>
                  <a:cubicBezTo>
                    <a:pt x="2421" y="21489"/>
                    <a:pt x="3260" y="21600"/>
                    <a:pt x="4908" y="21596"/>
                  </a:cubicBezTo>
                  <a:cubicBezTo>
                    <a:pt x="10768" y="21583"/>
                    <a:pt x="16389" y="20263"/>
                    <a:pt x="21600" y="17861"/>
                  </a:cubicBezTo>
                  <a:lnTo>
                    <a:pt x="15056" y="0"/>
                  </a:lnTo>
                  <a:cubicBezTo>
                    <a:pt x="11785" y="1448"/>
                    <a:pt x="8354" y="2112"/>
                    <a:pt x="4816" y="2227"/>
                  </a:cubicBezTo>
                  <a:close/>
                </a:path>
              </a:pathLst>
            </a:custGeom>
            <a:solidFill>
              <a:schemeClr val="accent3"/>
            </a:solidFill>
            <a:ln w="12700" cap="flat">
              <a:noFill/>
              <a:miter lim="400000"/>
            </a:ln>
            <a:effectLst/>
          </p:spPr>
          <p:txBody>
            <a:bodyPr wrap="square" lIns="38100" tIns="38100" rIns="38100" bIns="38100" numCol="1" anchor="ctr">
              <a:noAutofit/>
            </a:bodyPr>
            <a:lstStyle/>
            <a:p>
              <a:pPr lvl="0"/>
              <a:endParaRPr sz="1050">
                <a:solidFill>
                  <a:schemeClr val="bg1"/>
                </a:solidFill>
              </a:endParaRPr>
            </a:p>
          </p:txBody>
        </p:sp>
        <p:sp>
          <p:nvSpPr>
            <p:cNvPr id="66" name="Shape 19">
              <a:extLst>
                <a:ext uri="{FF2B5EF4-FFF2-40B4-BE49-F238E27FC236}">
                  <a16:creationId xmlns:a16="http://schemas.microsoft.com/office/drawing/2014/main" id="{67AD372D-B017-4A3D-BED9-54D50BB5B844}"/>
                </a:ext>
              </a:extLst>
            </p:cNvPr>
            <p:cNvSpPr/>
            <p:nvPr/>
          </p:nvSpPr>
          <p:spPr>
            <a:xfrm>
              <a:off x="0" y="699111"/>
              <a:ext cx="1578389" cy="511075"/>
            </a:xfrm>
            <a:custGeom>
              <a:avLst/>
              <a:gdLst/>
              <a:ahLst/>
              <a:cxnLst>
                <a:cxn ang="0">
                  <a:pos x="wd2" y="hd2"/>
                </a:cxn>
                <a:cxn ang="5400000">
                  <a:pos x="wd2" y="hd2"/>
                </a:cxn>
                <a:cxn ang="10800000">
                  <a:pos x="wd2" y="hd2"/>
                </a:cxn>
                <a:cxn ang="16200000">
                  <a:pos x="wd2" y="hd2"/>
                </a:cxn>
              </a:cxnLst>
              <a:rect l="0" t="0" r="r" b="b"/>
              <a:pathLst>
                <a:path w="21600" h="21565" extrusionOk="0">
                  <a:moveTo>
                    <a:pt x="5519" y="5827"/>
                  </a:moveTo>
                  <a:cubicBezTo>
                    <a:pt x="4007" y="5827"/>
                    <a:pt x="3330" y="5656"/>
                    <a:pt x="1866" y="5322"/>
                  </a:cubicBezTo>
                  <a:lnTo>
                    <a:pt x="1866" y="5322"/>
                  </a:lnTo>
                  <a:lnTo>
                    <a:pt x="0" y="21317"/>
                  </a:lnTo>
                  <a:cubicBezTo>
                    <a:pt x="1449" y="21521"/>
                    <a:pt x="2922" y="21600"/>
                    <a:pt x="4419" y="21551"/>
                  </a:cubicBezTo>
                  <a:cubicBezTo>
                    <a:pt x="10462" y="21355"/>
                    <a:pt x="16246" y="19029"/>
                    <a:pt x="21600" y="14921"/>
                  </a:cubicBezTo>
                  <a:lnTo>
                    <a:pt x="20446" y="0"/>
                  </a:lnTo>
                  <a:cubicBezTo>
                    <a:pt x="15794" y="3741"/>
                    <a:pt x="10731" y="5827"/>
                    <a:pt x="5519" y="5827"/>
                  </a:cubicBezTo>
                  <a:close/>
                </a:path>
              </a:pathLst>
            </a:custGeom>
            <a:solidFill>
              <a:schemeClr val="accent3">
                <a:lumMod val="75000"/>
              </a:schemeClr>
            </a:solidFill>
            <a:ln w="12700" cap="flat">
              <a:noFill/>
              <a:miter lim="400000"/>
            </a:ln>
            <a:effectLst/>
          </p:spPr>
          <p:txBody>
            <a:bodyPr wrap="square" lIns="38100" tIns="38100" rIns="38100" bIns="38100" numCol="1" anchor="ctr">
              <a:noAutofit/>
            </a:bodyPr>
            <a:lstStyle/>
            <a:p>
              <a:pPr lvl="0"/>
              <a:endParaRPr sz="1050">
                <a:solidFill>
                  <a:schemeClr val="bg1"/>
                </a:solidFill>
              </a:endParaRPr>
            </a:p>
          </p:txBody>
        </p:sp>
      </p:grpSp>
      <p:grpSp>
        <p:nvGrpSpPr>
          <p:cNvPr id="67" name="Group 24">
            <a:extLst>
              <a:ext uri="{FF2B5EF4-FFF2-40B4-BE49-F238E27FC236}">
                <a16:creationId xmlns:a16="http://schemas.microsoft.com/office/drawing/2014/main" id="{A15041F2-2E6A-47C7-9DF9-1223B026761F}"/>
              </a:ext>
            </a:extLst>
          </p:cNvPr>
          <p:cNvGrpSpPr/>
          <p:nvPr/>
        </p:nvGrpSpPr>
        <p:grpSpPr>
          <a:xfrm>
            <a:off x="6565360" y="3418007"/>
            <a:ext cx="1428869" cy="1154469"/>
            <a:chOff x="0" y="0"/>
            <a:chExt cx="1876766" cy="1516351"/>
          </a:xfrm>
        </p:grpSpPr>
        <p:sp>
          <p:nvSpPr>
            <p:cNvPr id="68" name="Shape 21">
              <a:extLst>
                <a:ext uri="{FF2B5EF4-FFF2-40B4-BE49-F238E27FC236}">
                  <a16:creationId xmlns:a16="http://schemas.microsoft.com/office/drawing/2014/main" id="{6297781A-C431-4E24-A1FD-3CAB3E3BF7BC}"/>
                </a:ext>
              </a:extLst>
            </p:cNvPr>
            <p:cNvSpPr/>
            <p:nvPr/>
          </p:nvSpPr>
          <p:spPr>
            <a:xfrm>
              <a:off x="0" y="460390"/>
              <a:ext cx="546547" cy="10559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6" y="3354"/>
                  </a:lnTo>
                  <a:lnTo>
                    <a:pt x="21600" y="21600"/>
                  </a:lnTo>
                  <a:lnTo>
                    <a:pt x="18943" y="14232"/>
                  </a:lnTo>
                  <a:lnTo>
                    <a:pt x="0" y="0"/>
                  </a:lnTo>
                  <a:close/>
                </a:path>
              </a:pathLst>
            </a:custGeom>
            <a:solidFill>
              <a:schemeClr val="accent4">
                <a:lumMod val="50000"/>
              </a:schemeClr>
            </a:solidFill>
            <a:ln w="12700" cap="flat">
              <a:noFill/>
              <a:miter lim="400000"/>
            </a:ln>
            <a:effectLst/>
          </p:spPr>
          <p:txBody>
            <a:bodyPr wrap="square" lIns="38100" tIns="38100" rIns="38100" bIns="38100" numCol="1" anchor="ctr">
              <a:noAutofit/>
            </a:bodyPr>
            <a:lstStyle/>
            <a:p>
              <a:pPr lvl="0"/>
              <a:endParaRPr sz="1050">
                <a:solidFill>
                  <a:schemeClr val="bg1"/>
                </a:solidFill>
              </a:endParaRPr>
            </a:p>
          </p:txBody>
        </p:sp>
        <p:sp>
          <p:nvSpPr>
            <p:cNvPr id="69" name="Shape 22">
              <a:extLst>
                <a:ext uri="{FF2B5EF4-FFF2-40B4-BE49-F238E27FC236}">
                  <a16:creationId xmlns:a16="http://schemas.microsoft.com/office/drawing/2014/main" id="{F02FF161-A9ED-44F7-8686-6D9053A945C3}"/>
                </a:ext>
              </a:extLst>
            </p:cNvPr>
            <p:cNvSpPr/>
            <p:nvPr/>
          </p:nvSpPr>
          <p:spPr>
            <a:xfrm>
              <a:off x="477442" y="549911"/>
              <a:ext cx="1399325" cy="961663"/>
            </a:xfrm>
            <a:custGeom>
              <a:avLst/>
              <a:gdLst/>
              <a:ahLst/>
              <a:cxnLst>
                <a:cxn ang="0">
                  <a:pos x="wd2" y="hd2"/>
                </a:cxn>
                <a:cxn ang="5400000">
                  <a:pos x="wd2" y="hd2"/>
                </a:cxn>
                <a:cxn ang="10800000">
                  <a:pos x="wd2" y="hd2"/>
                </a:cxn>
                <a:cxn ang="16200000">
                  <a:pos x="wd2" y="hd2"/>
                </a:cxn>
              </a:cxnLst>
              <a:rect l="0" t="0" r="r" b="b"/>
              <a:pathLst>
                <a:path w="21600" h="21600" extrusionOk="0">
                  <a:moveTo>
                    <a:pt x="0" y="13510"/>
                  </a:moveTo>
                  <a:lnTo>
                    <a:pt x="1038" y="21600"/>
                  </a:lnTo>
                  <a:cubicBezTo>
                    <a:pt x="5082" y="19797"/>
                    <a:pt x="8865" y="17326"/>
                    <a:pt x="12316" y="14451"/>
                  </a:cubicBezTo>
                  <a:cubicBezTo>
                    <a:pt x="15767" y="11576"/>
                    <a:pt x="18885" y="8296"/>
                    <a:pt x="21600" y="4876"/>
                  </a:cubicBezTo>
                  <a:lnTo>
                    <a:pt x="17554" y="0"/>
                  </a:lnTo>
                  <a:cubicBezTo>
                    <a:pt x="15049" y="2958"/>
                    <a:pt x="12415" y="5541"/>
                    <a:pt x="9535" y="7778"/>
                  </a:cubicBezTo>
                  <a:cubicBezTo>
                    <a:pt x="6643" y="10025"/>
                    <a:pt x="3503" y="11924"/>
                    <a:pt x="0" y="13510"/>
                  </a:cubicBezTo>
                  <a:close/>
                </a:path>
              </a:pathLst>
            </a:custGeom>
            <a:solidFill>
              <a:schemeClr val="accent4">
                <a:lumMod val="75000"/>
              </a:schemeClr>
            </a:solidFill>
            <a:ln w="12700" cap="flat">
              <a:noFill/>
              <a:miter lim="400000"/>
            </a:ln>
            <a:effectLst/>
          </p:spPr>
          <p:txBody>
            <a:bodyPr wrap="square" lIns="38100" tIns="38100" rIns="38100" bIns="38100" numCol="1" anchor="ctr">
              <a:noAutofit/>
            </a:bodyPr>
            <a:lstStyle/>
            <a:p>
              <a:pPr lvl="0"/>
              <a:endParaRPr sz="1050">
                <a:solidFill>
                  <a:schemeClr val="bg1"/>
                </a:solidFill>
              </a:endParaRPr>
            </a:p>
          </p:txBody>
        </p:sp>
        <p:sp>
          <p:nvSpPr>
            <p:cNvPr id="70" name="Shape 23">
              <a:extLst>
                <a:ext uri="{FF2B5EF4-FFF2-40B4-BE49-F238E27FC236}">
                  <a16:creationId xmlns:a16="http://schemas.microsoft.com/office/drawing/2014/main" id="{9E8018E4-BF9B-408B-9454-AD90802CC2B2}"/>
                </a:ext>
              </a:extLst>
            </p:cNvPr>
            <p:cNvSpPr/>
            <p:nvPr/>
          </p:nvSpPr>
          <p:spPr>
            <a:xfrm>
              <a:off x="0" y="0"/>
              <a:ext cx="1616530" cy="1154991"/>
            </a:xfrm>
            <a:custGeom>
              <a:avLst/>
              <a:gdLst/>
              <a:ahLst/>
              <a:cxnLst>
                <a:cxn ang="0">
                  <a:pos x="wd2" y="hd2"/>
                </a:cxn>
                <a:cxn ang="5400000">
                  <a:pos x="wd2" y="hd2"/>
                </a:cxn>
                <a:cxn ang="10800000">
                  <a:pos x="wd2" y="hd2"/>
                </a:cxn>
                <a:cxn ang="16200000">
                  <a:pos x="wd2" y="hd2"/>
                </a:cxn>
              </a:cxnLst>
              <a:rect l="0" t="0" r="r" b="b"/>
              <a:pathLst>
                <a:path w="21600" h="21600" extrusionOk="0">
                  <a:moveTo>
                    <a:pt x="0" y="8588"/>
                  </a:moveTo>
                  <a:lnTo>
                    <a:pt x="6404" y="21600"/>
                  </a:lnTo>
                  <a:cubicBezTo>
                    <a:pt x="9435" y="20295"/>
                    <a:pt x="12153" y="18708"/>
                    <a:pt x="14655" y="16825"/>
                  </a:cubicBezTo>
                  <a:cubicBezTo>
                    <a:pt x="17156" y="14942"/>
                    <a:pt x="19440" y="12762"/>
                    <a:pt x="21600" y="10272"/>
                  </a:cubicBezTo>
                  <a:lnTo>
                    <a:pt x="11130" y="0"/>
                  </a:lnTo>
                  <a:cubicBezTo>
                    <a:pt x="9488" y="1876"/>
                    <a:pt x="7728" y="3548"/>
                    <a:pt x="5866" y="4988"/>
                  </a:cubicBezTo>
                  <a:cubicBezTo>
                    <a:pt x="4005" y="6428"/>
                    <a:pt x="2043" y="7637"/>
                    <a:pt x="0" y="8588"/>
                  </a:cubicBezTo>
                  <a:close/>
                </a:path>
              </a:pathLst>
            </a:custGeom>
            <a:solidFill>
              <a:schemeClr val="accent4"/>
            </a:solidFill>
            <a:ln w="12700" cap="flat">
              <a:noFill/>
              <a:miter lim="400000"/>
            </a:ln>
            <a:effectLst/>
          </p:spPr>
          <p:txBody>
            <a:bodyPr wrap="square" lIns="38100" tIns="38100" rIns="38100" bIns="38100" numCol="1" anchor="ctr">
              <a:noAutofit/>
            </a:bodyPr>
            <a:lstStyle/>
            <a:p>
              <a:pPr lvl="0"/>
              <a:endParaRPr sz="1050">
                <a:solidFill>
                  <a:schemeClr val="bg1"/>
                </a:solidFill>
              </a:endParaRPr>
            </a:p>
          </p:txBody>
        </p:sp>
      </p:grpSp>
      <p:grpSp>
        <p:nvGrpSpPr>
          <p:cNvPr id="7" name="Group 6">
            <a:extLst>
              <a:ext uri="{FF2B5EF4-FFF2-40B4-BE49-F238E27FC236}">
                <a16:creationId xmlns:a16="http://schemas.microsoft.com/office/drawing/2014/main" id="{8FBD1409-7B73-4022-AFC4-65C899C692AE}"/>
              </a:ext>
            </a:extLst>
          </p:cNvPr>
          <p:cNvGrpSpPr/>
          <p:nvPr/>
        </p:nvGrpSpPr>
        <p:grpSpPr>
          <a:xfrm>
            <a:off x="1402426" y="3925724"/>
            <a:ext cx="1955487" cy="518604"/>
            <a:chOff x="1125434" y="3949040"/>
            <a:chExt cx="1955487" cy="518604"/>
          </a:xfrm>
        </p:grpSpPr>
        <p:sp>
          <p:nvSpPr>
            <p:cNvPr id="71" name="Rectangle 70">
              <a:extLst>
                <a:ext uri="{FF2B5EF4-FFF2-40B4-BE49-F238E27FC236}">
                  <a16:creationId xmlns:a16="http://schemas.microsoft.com/office/drawing/2014/main" id="{C709F413-F8FF-45AB-97FF-B39682A12107}"/>
                </a:ext>
              </a:extLst>
            </p:cNvPr>
            <p:cNvSpPr/>
            <p:nvPr/>
          </p:nvSpPr>
          <p:spPr>
            <a:xfrm>
              <a:off x="1532350" y="3949040"/>
              <a:ext cx="1548571" cy="518604"/>
            </a:xfrm>
            <a:prstGeom prst="rect">
              <a:avLst/>
            </a:prstGeom>
          </p:spPr>
          <p:txBody>
            <a:bodyPr wrap="square">
              <a:spAutoFit/>
            </a:bodyPr>
            <a:lstStyle/>
            <a:p>
              <a:pPr>
                <a:lnSpc>
                  <a:spcPct val="120000"/>
                </a:lnSpc>
              </a:pPr>
              <a:r>
                <a:rPr lang="en-US" sz="12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Bullet shape comparison</a:t>
              </a:r>
            </a:p>
          </p:txBody>
        </p:sp>
        <p:sp>
          <p:nvSpPr>
            <p:cNvPr id="74" name="Oval 73">
              <a:extLst>
                <a:ext uri="{FF2B5EF4-FFF2-40B4-BE49-F238E27FC236}">
                  <a16:creationId xmlns:a16="http://schemas.microsoft.com/office/drawing/2014/main" id="{9509856E-0B47-49F5-977A-47EC9C4F69F3}"/>
                </a:ext>
              </a:extLst>
            </p:cNvPr>
            <p:cNvSpPr/>
            <p:nvPr/>
          </p:nvSpPr>
          <p:spPr>
            <a:xfrm>
              <a:off x="1125434" y="4028023"/>
              <a:ext cx="324098" cy="32409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rPr>
                <a:t>1</a:t>
              </a:r>
            </a:p>
          </p:txBody>
        </p:sp>
      </p:grpSp>
      <p:grpSp>
        <p:nvGrpSpPr>
          <p:cNvPr id="8" name="Group 7">
            <a:extLst>
              <a:ext uri="{FF2B5EF4-FFF2-40B4-BE49-F238E27FC236}">
                <a16:creationId xmlns:a16="http://schemas.microsoft.com/office/drawing/2014/main" id="{EF517422-7353-4CAB-BBD7-E415BB3FB961}"/>
              </a:ext>
            </a:extLst>
          </p:cNvPr>
          <p:cNvGrpSpPr/>
          <p:nvPr/>
        </p:nvGrpSpPr>
        <p:grpSpPr>
          <a:xfrm>
            <a:off x="2383666" y="5024406"/>
            <a:ext cx="2019489" cy="331079"/>
            <a:chOff x="2442176" y="4986304"/>
            <a:chExt cx="2019489" cy="331079"/>
          </a:xfrm>
        </p:grpSpPr>
        <p:sp>
          <p:nvSpPr>
            <p:cNvPr id="76" name="Rectangle 75">
              <a:extLst>
                <a:ext uri="{FF2B5EF4-FFF2-40B4-BE49-F238E27FC236}">
                  <a16:creationId xmlns:a16="http://schemas.microsoft.com/office/drawing/2014/main" id="{D115E595-9B79-49FA-92F6-47926B600C72}"/>
                </a:ext>
              </a:extLst>
            </p:cNvPr>
            <p:cNvSpPr/>
            <p:nvPr/>
          </p:nvSpPr>
          <p:spPr>
            <a:xfrm>
              <a:off x="2913094" y="4986304"/>
              <a:ext cx="1548571" cy="279948"/>
            </a:xfrm>
            <a:prstGeom prst="rect">
              <a:avLst/>
            </a:prstGeom>
          </p:spPr>
          <p:txBody>
            <a:bodyPr wrap="square">
              <a:spAutoFit/>
            </a:bodyPr>
            <a:lstStyle/>
            <a:p>
              <a:pPr>
                <a:lnSpc>
                  <a:spcPct val="120000"/>
                </a:lnSpc>
              </a:pPr>
              <a:r>
                <a:rPr lang="en-US" sz="11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Angle comparison</a:t>
              </a:r>
            </a:p>
          </p:txBody>
        </p:sp>
        <p:sp>
          <p:nvSpPr>
            <p:cNvPr id="79" name="Oval 78">
              <a:extLst>
                <a:ext uri="{FF2B5EF4-FFF2-40B4-BE49-F238E27FC236}">
                  <a16:creationId xmlns:a16="http://schemas.microsoft.com/office/drawing/2014/main" id="{356CFEBB-3418-4805-98F3-CA4281CFDD2C}"/>
                </a:ext>
              </a:extLst>
            </p:cNvPr>
            <p:cNvSpPr/>
            <p:nvPr/>
          </p:nvSpPr>
          <p:spPr>
            <a:xfrm>
              <a:off x="2442176" y="4993285"/>
              <a:ext cx="324098" cy="3240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rPr>
                <a:t>2</a:t>
              </a:r>
            </a:p>
          </p:txBody>
        </p:sp>
      </p:grpSp>
      <p:grpSp>
        <p:nvGrpSpPr>
          <p:cNvPr id="9" name="Group 8">
            <a:extLst>
              <a:ext uri="{FF2B5EF4-FFF2-40B4-BE49-F238E27FC236}">
                <a16:creationId xmlns:a16="http://schemas.microsoft.com/office/drawing/2014/main" id="{C2801968-34BE-4C14-AC08-87BDDD1437B1}"/>
              </a:ext>
            </a:extLst>
          </p:cNvPr>
          <p:cNvGrpSpPr/>
          <p:nvPr/>
        </p:nvGrpSpPr>
        <p:grpSpPr>
          <a:xfrm>
            <a:off x="4924759" y="5477966"/>
            <a:ext cx="1955487" cy="403081"/>
            <a:chOff x="4924759" y="5477966"/>
            <a:chExt cx="1955487" cy="403081"/>
          </a:xfrm>
        </p:grpSpPr>
        <p:sp>
          <p:nvSpPr>
            <p:cNvPr id="81" name="Rectangle 80">
              <a:extLst>
                <a:ext uri="{FF2B5EF4-FFF2-40B4-BE49-F238E27FC236}">
                  <a16:creationId xmlns:a16="http://schemas.microsoft.com/office/drawing/2014/main" id="{E8866791-6C25-4BA2-AD74-8CF8D569E9A2}"/>
                </a:ext>
              </a:extLst>
            </p:cNvPr>
            <p:cNvSpPr/>
            <p:nvPr/>
          </p:nvSpPr>
          <p:spPr>
            <a:xfrm>
              <a:off x="5331675" y="5477966"/>
              <a:ext cx="1548571" cy="279948"/>
            </a:xfrm>
            <a:prstGeom prst="rect">
              <a:avLst/>
            </a:prstGeom>
          </p:spPr>
          <p:txBody>
            <a:bodyPr wrap="square">
              <a:spAutoFit/>
            </a:bodyPr>
            <a:lstStyle/>
            <a:p>
              <a:pPr>
                <a:lnSpc>
                  <a:spcPct val="120000"/>
                </a:lnSpc>
              </a:pPr>
              <a:r>
                <a:rPr lang="en-US" sz="11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Material comparison</a:t>
              </a:r>
            </a:p>
          </p:txBody>
        </p:sp>
        <p:sp>
          <p:nvSpPr>
            <p:cNvPr id="84" name="Oval 83">
              <a:extLst>
                <a:ext uri="{FF2B5EF4-FFF2-40B4-BE49-F238E27FC236}">
                  <a16:creationId xmlns:a16="http://schemas.microsoft.com/office/drawing/2014/main" id="{6F9EBBAD-8999-4E74-A801-C6F42328353C}"/>
                </a:ext>
              </a:extLst>
            </p:cNvPr>
            <p:cNvSpPr/>
            <p:nvPr/>
          </p:nvSpPr>
          <p:spPr>
            <a:xfrm>
              <a:off x="4924759" y="5556949"/>
              <a:ext cx="324098" cy="32409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rPr>
                <a:t>3</a:t>
              </a:r>
            </a:p>
          </p:txBody>
        </p:sp>
      </p:grpSp>
      <p:grpSp>
        <p:nvGrpSpPr>
          <p:cNvPr id="10" name="Group 9">
            <a:extLst>
              <a:ext uri="{FF2B5EF4-FFF2-40B4-BE49-F238E27FC236}">
                <a16:creationId xmlns:a16="http://schemas.microsoft.com/office/drawing/2014/main" id="{E70D0810-EED6-4BE7-B89D-B0E93725F5BF}"/>
              </a:ext>
            </a:extLst>
          </p:cNvPr>
          <p:cNvGrpSpPr/>
          <p:nvPr/>
        </p:nvGrpSpPr>
        <p:grpSpPr>
          <a:xfrm>
            <a:off x="7610787" y="4923349"/>
            <a:ext cx="1955487" cy="403080"/>
            <a:chOff x="7610787" y="4923349"/>
            <a:chExt cx="1955487" cy="403080"/>
          </a:xfrm>
        </p:grpSpPr>
        <p:sp>
          <p:nvSpPr>
            <p:cNvPr id="86" name="Rectangle 85">
              <a:extLst>
                <a:ext uri="{FF2B5EF4-FFF2-40B4-BE49-F238E27FC236}">
                  <a16:creationId xmlns:a16="http://schemas.microsoft.com/office/drawing/2014/main" id="{B900343E-BD19-4BA8-B1D4-076B857964E2}"/>
                </a:ext>
              </a:extLst>
            </p:cNvPr>
            <p:cNvSpPr/>
            <p:nvPr/>
          </p:nvSpPr>
          <p:spPr>
            <a:xfrm>
              <a:off x="8017703" y="4923349"/>
              <a:ext cx="1548571" cy="279948"/>
            </a:xfrm>
            <a:prstGeom prst="rect">
              <a:avLst/>
            </a:prstGeom>
          </p:spPr>
          <p:txBody>
            <a:bodyPr wrap="square">
              <a:spAutoFit/>
            </a:bodyPr>
            <a:lstStyle/>
            <a:p>
              <a:pPr>
                <a:lnSpc>
                  <a:spcPct val="120000"/>
                </a:lnSpc>
              </a:pPr>
              <a:r>
                <a:rPr lang="en-US" sz="11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Layers comparison</a:t>
              </a:r>
            </a:p>
          </p:txBody>
        </p:sp>
        <p:sp>
          <p:nvSpPr>
            <p:cNvPr id="89" name="Oval 88">
              <a:extLst>
                <a:ext uri="{FF2B5EF4-FFF2-40B4-BE49-F238E27FC236}">
                  <a16:creationId xmlns:a16="http://schemas.microsoft.com/office/drawing/2014/main" id="{B054E543-A144-44F0-884C-336F6045F829}"/>
                </a:ext>
              </a:extLst>
            </p:cNvPr>
            <p:cNvSpPr/>
            <p:nvPr/>
          </p:nvSpPr>
          <p:spPr>
            <a:xfrm>
              <a:off x="7610787" y="5002331"/>
              <a:ext cx="324098" cy="32409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rPr>
                <a:t>4</a:t>
              </a:r>
            </a:p>
          </p:txBody>
        </p:sp>
      </p:grpSp>
      <p:grpSp>
        <p:nvGrpSpPr>
          <p:cNvPr id="11" name="Group 10">
            <a:extLst>
              <a:ext uri="{FF2B5EF4-FFF2-40B4-BE49-F238E27FC236}">
                <a16:creationId xmlns:a16="http://schemas.microsoft.com/office/drawing/2014/main" id="{492F16C3-D3F8-490B-B0A3-EDA1AA633DEB}"/>
              </a:ext>
            </a:extLst>
          </p:cNvPr>
          <p:cNvGrpSpPr/>
          <p:nvPr/>
        </p:nvGrpSpPr>
        <p:grpSpPr>
          <a:xfrm>
            <a:off x="9317350" y="3943995"/>
            <a:ext cx="1955488" cy="403081"/>
            <a:chOff x="9317350" y="3943995"/>
            <a:chExt cx="1955488" cy="403081"/>
          </a:xfrm>
        </p:grpSpPr>
        <p:sp>
          <p:nvSpPr>
            <p:cNvPr id="91" name="Rectangle 90">
              <a:extLst>
                <a:ext uri="{FF2B5EF4-FFF2-40B4-BE49-F238E27FC236}">
                  <a16:creationId xmlns:a16="http://schemas.microsoft.com/office/drawing/2014/main" id="{85DCAC7E-54B7-4A99-943C-6A524189AB11}"/>
                </a:ext>
              </a:extLst>
            </p:cNvPr>
            <p:cNvSpPr/>
            <p:nvPr/>
          </p:nvSpPr>
          <p:spPr>
            <a:xfrm>
              <a:off x="9724267" y="3943995"/>
              <a:ext cx="1548571" cy="279948"/>
            </a:xfrm>
            <a:prstGeom prst="rect">
              <a:avLst/>
            </a:prstGeom>
          </p:spPr>
          <p:txBody>
            <a:bodyPr wrap="square">
              <a:spAutoFit/>
            </a:bodyPr>
            <a:lstStyle/>
            <a:p>
              <a:pPr>
                <a:lnSpc>
                  <a:spcPct val="120000"/>
                </a:lnSpc>
              </a:pPr>
              <a:r>
                <a:rPr lang="en-US" sz="11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Helmet Full Model</a:t>
              </a:r>
            </a:p>
          </p:txBody>
        </p:sp>
        <p:sp>
          <p:nvSpPr>
            <p:cNvPr id="94" name="Oval 93">
              <a:extLst>
                <a:ext uri="{FF2B5EF4-FFF2-40B4-BE49-F238E27FC236}">
                  <a16:creationId xmlns:a16="http://schemas.microsoft.com/office/drawing/2014/main" id="{71DAD474-CE9C-41DC-ADE1-6675897EFD3F}"/>
                </a:ext>
              </a:extLst>
            </p:cNvPr>
            <p:cNvSpPr/>
            <p:nvPr/>
          </p:nvSpPr>
          <p:spPr>
            <a:xfrm>
              <a:off x="9317350" y="4022978"/>
              <a:ext cx="324098" cy="3240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rPr>
                <a:t>5</a:t>
              </a:r>
            </a:p>
          </p:txBody>
        </p:sp>
      </p:grpSp>
      <p:sp>
        <p:nvSpPr>
          <p:cNvPr id="3" name="Arc 2">
            <a:extLst>
              <a:ext uri="{FF2B5EF4-FFF2-40B4-BE49-F238E27FC236}">
                <a16:creationId xmlns:a16="http://schemas.microsoft.com/office/drawing/2014/main" id="{4EC2A04F-FEF8-4A84-8341-C0C741CB3558}"/>
              </a:ext>
            </a:extLst>
          </p:cNvPr>
          <p:cNvSpPr/>
          <p:nvPr/>
        </p:nvSpPr>
        <p:spPr>
          <a:xfrm rot="16200000">
            <a:off x="3093359" y="3569905"/>
            <a:ext cx="1201188" cy="1201188"/>
          </a:xfrm>
          <a:prstGeom prst="arc">
            <a:avLst>
              <a:gd name="adj1" fmla="val 17022451"/>
              <a:gd name="adj2" fmla="val 21000127"/>
            </a:avLst>
          </a:prstGeom>
          <a:ln w="57150">
            <a:solidFill>
              <a:schemeClr val="tx2">
                <a:lumMod val="75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Arc 97">
            <a:extLst>
              <a:ext uri="{FF2B5EF4-FFF2-40B4-BE49-F238E27FC236}">
                <a16:creationId xmlns:a16="http://schemas.microsoft.com/office/drawing/2014/main" id="{DDEB3890-1703-4191-8983-420AC4B92621}"/>
              </a:ext>
            </a:extLst>
          </p:cNvPr>
          <p:cNvSpPr/>
          <p:nvPr/>
        </p:nvSpPr>
        <p:spPr>
          <a:xfrm rot="16200000">
            <a:off x="4219400" y="4488383"/>
            <a:ext cx="1201188" cy="1201188"/>
          </a:xfrm>
          <a:prstGeom prst="arc">
            <a:avLst>
              <a:gd name="adj1" fmla="val 17022451"/>
              <a:gd name="adj2" fmla="val 21000127"/>
            </a:avLst>
          </a:prstGeom>
          <a:ln w="57150">
            <a:solidFill>
              <a:srgbClr val="C55A11"/>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Arc 98">
            <a:extLst>
              <a:ext uri="{FF2B5EF4-FFF2-40B4-BE49-F238E27FC236}">
                <a16:creationId xmlns:a16="http://schemas.microsoft.com/office/drawing/2014/main" id="{7888688A-52ED-4E67-88C9-E378A794D858}"/>
              </a:ext>
            </a:extLst>
          </p:cNvPr>
          <p:cNvSpPr/>
          <p:nvPr/>
        </p:nvSpPr>
        <p:spPr>
          <a:xfrm rot="5400000" flipH="1">
            <a:off x="8201765" y="3218169"/>
            <a:ext cx="1201188" cy="1201188"/>
          </a:xfrm>
          <a:prstGeom prst="arc">
            <a:avLst>
              <a:gd name="adj1" fmla="val 17022451"/>
              <a:gd name="adj2" fmla="val 21000127"/>
            </a:avLst>
          </a:prstGeom>
          <a:ln w="57150">
            <a:solidFill>
              <a:srgbClr val="2E75B6"/>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0" name="Arc 99">
            <a:extLst>
              <a:ext uri="{FF2B5EF4-FFF2-40B4-BE49-F238E27FC236}">
                <a16:creationId xmlns:a16="http://schemas.microsoft.com/office/drawing/2014/main" id="{9E0AA7F3-1832-4128-BB84-AC654132CCE7}"/>
              </a:ext>
            </a:extLst>
          </p:cNvPr>
          <p:cNvSpPr/>
          <p:nvPr/>
        </p:nvSpPr>
        <p:spPr>
          <a:xfrm rot="5400000" flipH="1">
            <a:off x="6792216" y="4286775"/>
            <a:ext cx="1201188" cy="1201188"/>
          </a:xfrm>
          <a:prstGeom prst="arc">
            <a:avLst>
              <a:gd name="adj1" fmla="val 17022451"/>
              <a:gd name="adj2" fmla="val 21000127"/>
            </a:avLst>
          </a:prstGeom>
          <a:ln w="57150">
            <a:solidFill>
              <a:srgbClr val="BF9000"/>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Arc 102">
            <a:extLst>
              <a:ext uri="{FF2B5EF4-FFF2-40B4-BE49-F238E27FC236}">
                <a16:creationId xmlns:a16="http://schemas.microsoft.com/office/drawing/2014/main" id="{26EAF177-3F17-4497-A83A-F00C326E1BD2}"/>
              </a:ext>
            </a:extLst>
          </p:cNvPr>
          <p:cNvSpPr/>
          <p:nvPr/>
        </p:nvSpPr>
        <p:spPr>
          <a:xfrm rot="8009649" flipH="1">
            <a:off x="5099335" y="4433507"/>
            <a:ext cx="1201188" cy="1201188"/>
          </a:xfrm>
          <a:prstGeom prst="arc">
            <a:avLst>
              <a:gd name="adj1" fmla="val 17022451"/>
              <a:gd name="adj2" fmla="val 21000127"/>
            </a:avLst>
          </a:prstGeom>
          <a:ln w="57150">
            <a:solidFill>
              <a:srgbClr val="7C7C7C"/>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20309873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59"/>
                                        </p:tgtEl>
                                        <p:attrNameLst>
                                          <p:attrName>style.visibility</p:attrName>
                                        </p:attrNameLst>
                                      </p:cBhvr>
                                      <p:to>
                                        <p:strVal val="visible"/>
                                      </p:to>
                                    </p:set>
                                    <p:animEffect transition="in" filter="wipe(left)">
                                      <p:cBhvr>
                                        <p:cTn id="21" dur="500"/>
                                        <p:tgtEl>
                                          <p:spTgt spid="59"/>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98"/>
                                        </p:tgtEl>
                                        <p:attrNameLst>
                                          <p:attrName>style.visibility</p:attrName>
                                        </p:attrNameLst>
                                      </p:cBhvr>
                                      <p:to>
                                        <p:strVal val="visible"/>
                                      </p:to>
                                    </p:set>
                                    <p:animEffect transition="in" filter="wipe(up)">
                                      <p:cBhvr>
                                        <p:cTn id="25" dur="500"/>
                                        <p:tgtEl>
                                          <p:spTgt spid="9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63"/>
                                        </p:tgtEl>
                                        <p:attrNameLst>
                                          <p:attrName>style.visibility</p:attrName>
                                        </p:attrNameLst>
                                      </p:cBhvr>
                                      <p:to>
                                        <p:strVal val="visible"/>
                                      </p:to>
                                    </p:set>
                                    <p:animEffect transition="in" filter="wipe(left)">
                                      <p:cBhvr>
                                        <p:cTn id="35" dur="500"/>
                                        <p:tgtEl>
                                          <p:spTgt spid="63"/>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103"/>
                                        </p:tgtEl>
                                        <p:attrNameLst>
                                          <p:attrName>style.visibility</p:attrName>
                                        </p:attrNameLst>
                                      </p:cBhvr>
                                      <p:to>
                                        <p:strVal val="visible"/>
                                      </p:to>
                                    </p:set>
                                    <p:animEffect transition="in" filter="wipe(up)">
                                      <p:cBhvr>
                                        <p:cTn id="39" dur="500"/>
                                        <p:tgtEl>
                                          <p:spTgt spid="103"/>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childTnLst>
                          </p:cTn>
                        </p:par>
                        <p:par>
                          <p:cTn id="46" fill="hold">
                            <p:stCondLst>
                              <p:cond delay="4500"/>
                            </p:stCondLst>
                            <p:childTnLst>
                              <p:par>
                                <p:cTn id="47" presetID="22" presetClass="entr" presetSubtype="8" fill="hold" nodeType="afterEffect">
                                  <p:stCondLst>
                                    <p:cond delay="0"/>
                                  </p:stCondLst>
                                  <p:childTnLst>
                                    <p:set>
                                      <p:cBhvr>
                                        <p:cTn id="48" dur="1" fill="hold">
                                          <p:stCondLst>
                                            <p:cond delay="0"/>
                                          </p:stCondLst>
                                        </p:cTn>
                                        <p:tgtEl>
                                          <p:spTgt spid="67"/>
                                        </p:tgtEl>
                                        <p:attrNameLst>
                                          <p:attrName>style.visibility</p:attrName>
                                        </p:attrNameLst>
                                      </p:cBhvr>
                                      <p:to>
                                        <p:strVal val="visible"/>
                                      </p:to>
                                    </p:set>
                                    <p:animEffect transition="in" filter="wipe(left)">
                                      <p:cBhvr>
                                        <p:cTn id="49" dur="500"/>
                                        <p:tgtEl>
                                          <p:spTgt spid="67"/>
                                        </p:tgtEl>
                                      </p:cBhvr>
                                    </p:animEffect>
                                  </p:childTnLst>
                                </p:cTn>
                              </p:par>
                            </p:childTnLst>
                          </p:cTn>
                        </p:par>
                        <p:par>
                          <p:cTn id="50" fill="hold">
                            <p:stCondLst>
                              <p:cond delay="5000"/>
                            </p:stCondLst>
                            <p:childTnLst>
                              <p:par>
                                <p:cTn id="51" presetID="22" presetClass="entr" presetSubtype="1" fill="hold" grpId="0" nodeType="afterEffect">
                                  <p:stCondLst>
                                    <p:cond delay="0"/>
                                  </p:stCondLst>
                                  <p:childTnLst>
                                    <p:set>
                                      <p:cBhvr>
                                        <p:cTn id="52" dur="1" fill="hold">
                                          <p:stCondLst>
                                            <p:cond delay="0"/>
                                          </p:stCondLst>
                                        </p:cTn>
                                        <p:tgtEl>
                                          <p:spTgt spid="100"/>
                                        </p:tgtEl>
                                        <p:attrNameLst>
                                          <p:attrName>style.visibility</p:attrName>
                                        </p:attrNameLst>
                                      </p:cBhvr>
                                      <p:to>
                                        <p:strVal val="visible"/>
                                      </p:to>
                                    </p:set>
                                    <p:animEffect transition="in" filter="wipe(up)">
                                      <p:cBhvr>
                                        <p:cTn id="53" dur="500"/>
                                        <p:tgtEl>
                                          <p:spTgt spid="100"/>
                                        </p:tgtEl>
                                      </p:cBhvr>
                                    </p:animEffect>
                                  </p:childTnLst>
                                </p:cTn>
                              </p:par>
                            </p:childTnLst>
                          </p:cTn>
                        </p:par>
                        <p:par>
                          <p:cTn id="54" fill="hold">
                            <p:stCondLst>
                              <p:cond delay="5500"/>
                            </p:stCondLst>
                            <p:childTnLst>
                              <p:par>
                                <p:cTn id="55" presetID="53" presetClass="entr" presetSubtype="16" fill="hold"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ppt_w</p:attrName>
                                        </p:attrNameLst>
                                      </p:cBhvr>
                                      <p:tavLst>
                                        <p:tav tm="0">
                                          <p:val>
                                            <p:fltVal val="0"/>
                                          </p:val>
                                        </p:tav>
                                        <p:tav tm="100000">
                                          <p:val>
                                            <p:strVal val="#ppt_w"/>
                                          </p:val>
                                        </p:tav>
                                      </p:tavLst>
                                    </p:anim>
                                    <p:anim calcmode="lin" valueType="num">
                                      <p:cBhvr>
                                        <p:cTn id="58" dur="500" fill="hold"/>
                                        <p:tgtEl>
                                          <p:spTgt spid="10"/>
                                        </p:tgtEl>
                                        <p:attrNameLst>
                                          <p:attrName>ppt_h</p:attrName>
                                        </p:attrNameLst>
                                      </p:cBhvr>
                                      <p:tavLst>
                                        <p:tav tm="0">
                                          <p:val>
                                            <p:fltVal val="0"/>
                                          </p:val>
                                        </p:tav>
                                        <p:tav tm="100000">
                                          <p:val>
                                            <p:strVal val="#ppt_h"/>
                                          </p:val>
                                        </p:tav>
                                      </p:tavLst>
                                    </p:anim>
                                    <p:animEffect transition="in" filter="fade">
                                      <p:cBhvr>
                                        <p:cTn id="59" dur="500"/>
                                        <p:tgtEl>
                                          <p:spTgt spid="10"/>
                                        </p:tgtEl>
                                      </p:cBhvr>
                                    </p:animEffect>
                                  </p:childTnLst>
                                </p:cTn>
                              </p:par>
                            </p:childTnLst>
                          </p:cTn>
                        </p:par>
                        <p:par>
                          <p:cTn id="60" fill="hold">
                            <p:stCondLst>
                              <p:cond delay="6000"/>
                            </p:stCondLst>
                            <p:childTnLst>
                              <p:par>
                                <p:cTn id="61" presetID="22" presetClass="entr" presetSubtype="4"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wipe(down)">
                                      <p:cBhvr>
                                        <p:cTn id="63" dur="500"/>
                                        <p:tgtEl>
                                          <p:spTgt spid="56"/>
                                        </p:tgtEl>
                                      </p:cBhvr>
                                    </p:animEffect>
                                  </p:childTnLst>
                                </p:cTn>
                              </p:par>
                            </p:childTnLst>
                          </p:cTn>
                        </p:par>
                        <p:par>
                          <p:cTn id="64" fill="hold">
                            <p:stCondLst>
                              <p:cond delay="6500"/>
                            </p:stCondLst>
                            <p:childTnLst>
                              <p:par>
                                <p:cTn id="65" presetID="22" presetClass="entr" presetSubtype="1" fill="hold" grpId="0" nodeType="afterEffect">
                                  <p:stCondLst>
                                    <p:cond delay="0"/>
                                  </p:stCondLst>
                                  <p:childTnLst>
                                    <p:set>
                                      <p:cBhvr>
                                        <p:cTn id="66" dur="1" fill="hold">
                                          <p:stCondLst>
                                            <p:cond delay="0"/>
                                          </p:stCondLst>
                                        </p:cTn>
                                        <p:tgtEl>
                                          <p:spTgt spid="99"/>
                                        </p:tgtEl>
                                        <p:attrNameLst>
                                          <p:attrName>style.visibility</p:attrName>
                                        </p:attrNameLst>
                                      </p:cBhvr>
                                      <p:to>
                                        <p:strVal val="visible"/>
                                      </p:to>
                                    </p:set>
                                    <p:animEffect transition="in" filter="wipe(up)">
                                      <p:cBhvr>
                                        <p:cTn id="67" dur="500"/>
                                        <p:tgtEl>
                                          <p:spTgt spid="99"/>
                                        </p:tgtEl>
                                      </p:cBhvr>
                                    </p:animEffect>
                                  </p:childTnLst>
                                </p:cTn>
                              </p:par>
                            </p:childTnLst>
                          </p:cTn>
                        </p:par>
                        <p:par>
                          <p:cTn id="68" fill="hold">
                            <p:stCondLst>
                              <p:cond delay="7000"/>
                            </p:stCondLst>
                            <p:childTnLst>
                              <p:par>
                                <p:cTn id="69" presetID="53" presetClass="entr" presetSubtype="16" fill="hold" nodeType="afterEffect">
                                  <p:stCondLst>
                                    <p:cond delay="0"/>
                                  </p:stCondLst>
                                  <p:childTnLst>
                                    <p:set>
                                      <p:cBhvr>
                                        <p:cTn id="70" dur="1" fill="hold">
                                          <p:stCondLst>
                                            <p:cond delay="0"/>
                                          </p:stCondLst>
                                        </p:cTn>
                                        <p:tgtEl>
                                          <p:spTgt spid="11"/>
                                        </p:tgtEl>
                                        <p:attrNameLst>
                                          <p:attrName>style.visibility</p:attrName>
                                        </p:attrNameLst>
                                      </p:cBhvr>
                                      <p:to>
                                        <p:strVal val="visible"/>
                                      </p:to>
                                    </p:set>
                                    <p:anim calcmode="lin" valueType="num">
                                      <p:cBhvr>
                                        <p:cTn id="71" dur="500" fill="hold"/>
                                        <p:tgtEl>
                                          <p:spTgt spid="11"/>
                                        </p:tgtEl>
                                        <p:attrNameLst>
                                          <p:attrName>ppt_w</p:attrName>
                                        </p:attrNameLst>
                                      </p:cBhvr>
                                      <p:tavLst>
                                        <p:tav tm="0">
                                          <p:val>
                                            <p:fltVal val="0"/>
                                          </p:val>
                                        </p:tav>
                                        <p:tav tm="100000">
                                          <p:val>
                                            <p:strVal val="#ppt_w"/>
                                          </p:val>
                                        </p:tav>
                                      </p:tavLst>
                                    </p:anim>
                                    <p:anim calcmode="lin" valueType="num">
                                      <p:cBhvr>
                                        <p:cTn id="72" dur="500" fill="hold"/>
                                        <p:tgtEl>
                                          <p:spTgt spid="11"/>
                                        </p:tgtEl>
                                        <p:attrNameLst>
                                          <p:attrName>ppt_h</p:attrName>
                                        </p:attrNameLst>
                                      </p:cBhvr>
                                      <p:tavLst>
                                        <p:tav tm="0">
                                          <p:val>
                                            <p:fltVal val="0"/>
                                          </p:val>
                                        </p:tav>
                                        <p:tav tm="100000">
                                          <p:val>
                                            <p:strVal val="#ppt_h"/>
                                          </p:val>
                                        </p:tav>
                                      </p:tavLst>
                                    </p:anim>
                                    <p:animEffect transition="in" filter="fade">
                                      <p:cBhvr>
                                        <p:cTn id="7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8" grpId="0" animBg="1"/>
      <p:bldP spid="99" grpId="0" animBg="1"/>
      <p:bldP spid="100" grpId="0" animBg="1"/>
      <p:bldP spid="10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a:extLst>
              <a:ext uri="{FF2B5EF4-FFF2-40B4-BE49-F238E27FC236}">
                <a16:creationId xmlns:a16="http://schemas.microsoft.com/office/drawing/2014/main" id="{9EB0FD16-689C-476C-8309-C7173C257513}"/>
              </a:ext>
            </a:extLst>
          </p:cNvPr>
          <p:cNvSpPr txBox="1"/>
          <p:nvPr/>
        </p:nvSpPr>
        <p:spPr>
          <a:xfrm>
            <a:off x="3968032" y="2218284"/>
            <a:ext cx="7278915" cy="1600438"/>
          </a:xfrm>
          <a:prstGeom prst="rect">
            <a:avLst/>
          </a:prstGeom>
          <a:noFill/>
        </p:spPr>
        <p:txBody>
          <a:bodyPr wrap="square" rtlCol="0">
            <a:spAutoFit/>
          </a:bodyPr>
          <a:lstStyle/>
          <a:p>
            <a:pPr algn="ctr"/>
            <a:r>
              <a:rPr lang="en-US" sz="9800" dirty="0">
                <a:solidFill>
                  <a:srgbClr val="FF5969"/>
                </a:solidFill>
                <a:latin typeface="Tw Cen MT" panose="020B0602020104020603" pitchFamily="34" charset="0"/>
              </a:rPr>
              <a:t>ABAQUS/CAE</a:t>
            </a:r>
          </a:p>
        </p:txBody>
      </p:sp>
      <p:grpSp>
        <p:nvGrpSpPr>
          <p:cNvPr id="51" name="Group 50">
            <a:extLst>
              <a:ext uri="{FF2B5EF4-FFF2-40B4-BE49-F238E27FC236}">
                <a16:creationId xmlns:a16="http://schemas.microsoft.com/office/drawing/2014/main" id="{312CB825-EAFB-4901-8C7E-D5477E0D31C8}"/>
              </a:ext>
            </a:extLst>
          </p:cNvPr>
          <p:cNvGrpSpPr/>
          <p:nvPr/>
        </p:nvGrpSpPr>
        <p:grpSpPr>
          <a:xfrm>
            <a:off x="5556262" y="4639716"/>
            <a:ext cx="4140553" cy="451824"/>
            <a:chOff x="4679586" y="878988"/>
            <a:chExt cx="1745757" cy="190500"/>
          </a:xfrm>
        </p:grpSpPr>
        <p:sp>
          <p:nvSpPr>
            <p:cNvPr id="52" name="Oval 51">
              <a:extLst>
                <a:ext uri="{FF2B5EF4-FFF2-40B4-BE49-F238E27FC236}">
                  <a16:creationId xmlns:a16="http://schemas.microsoft.com/office/drawing/2014/main" id="{A88C5CD2-8D88-4E1A-968C-C3E256B4316C}"/>
                </a:ext>
              </a:extLst>
            </p:cNvPr>
            <p:cNvSpPr/>
            <p:nvPr/>
          </p:nvSpPr>
          <p:spPr>
            <a:xfrm>
              <a:off x="4679586" y="878988"/>
              <a:ext cx="190500" cy="190500"/>
            </a:xfrm>
            <a:prstGeom prst="ellipse">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39CA212B-3524-454E-9129-17FD0E8983F0}"/>
                </a:ext>
              </a:extLst>
            </p:cNvPr>
            <p:cNvSpPr/>
            <p:nvPr/>
          </p:nvSpPr>
          <p:spPr>
            <a:xfrm>
              <a:off x="4990736" y="878988"/>
              <a:ext cx="190500" cy="190500"/>
            </a:xfrm>
            <a:prstGeom prst="ellipse">
              <a:avLst/>
            </a:prstGeom>
            <a:solidFill>
              <a:srgbClr val="52CB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6487D07D-4424-43AA-9CF5-4A04A38B6C2D}"/>
                </a:ext>
              </a:extLst>
            </p:cNvPr>
            <p:cNvSpPr/>
            <p:nvPr/>
          </p:nvSpPr>
          <p:spPr>
            <a:xfrm>
              <a:off x="5301522" y="878988"/>
              <a:ext cx="190500" cy="190500"/>
            </a:xfrm>
            <a:prstGeom prst="ellipse">
              <a:avLst/>
            </a:prstGeom>
            <a:solidFill>
              <a:srgbClr val="FEC6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Oval 54">
              <a:extLst>
                <a:ext uri="{FF2B5EF4-FFF2-40B4-BE49-F238E27FC236}">
                  <a16:creationId xmlns:a16="http://schemas.microsoft.com/office/drawing/2014/main" id="{51E021E3-C26E-4AB9-81EB-239E3D1BBAB2}"/>
                </a:ext>
              </a:extLst>
            </p:cNvPr>
            <p:cNvSpPr/>
            <p:nvPr/>
          </p:nvSpPr>
          <p:spPr>
            <a:xfrm>
              <a:off x="5612308" y="878988"/>
              <a:ext cx="190500" cy="190500"/>
            </a:xfrm>
            <a:prstGeom prst="ellipse">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85AD4D6E-2D38-486B-8F61-738D1E4773C2}"/>
                </a:ext>
              </a:extLst>
            </p:cNvPr>
            <p:cNvSpPr/>
            <p:nvPr/>
          </p:nvSpPr>
          <p:spPr>
            <a:xfrm>
              <a:off x="5923575" y="878988"/>
              <a:ext cx="190500" cy="1905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D88F111D-10A0-4CCB-B20B-B33508AA6193}"/>
                </a:ext>
              </a:extLst>
            </p:cNvPr>
            <p:cNvSpPr/>
            <p:nvPr/>
          </p:nvSpPr>
          <p:spPr>
            <a:xfrm>
              <a:off x="6234843" y="878988"/>
              <a:ext cx="190500" cy="190500"/>
            </a:xfrm>
            <a:prstGeom prst="ellipse">
              <a:avLst/>
            </a:prstGeom>
            <a:solidFill>
              <a:srgbClr val="00A0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id="{C8A16B82-6A3C-46F5-8D32-072FDF89864A}"/>
              </a:ext>
            </a:extLst>
          </p:cNvPr>
          <p:cNvGrpSpPr/>
          <p:nvPr/>
        </p:nvGrpSpPr>
        <p:grpSpPr>
          <a:xfrm>
            <a:off x="-9302800" y="0"/>
            <a:ext cx="12772735" cy="6858000"/>
            <a:chOff x="-290920" y="0"/>
            <a:chExt cx="12772735" cy="6858000"/>
          </a:xfrm>
        </p:grpSpPr>
        <p:sp>
          <p:nvSpPr>
            <p:cNvPr id="20" name="Rectangle 19">
              <a:extLst>
                <a:ext uri="{FF2B5EF4-FFF2-40B4-BE49-F238E27FC236}">
                  <a16:creationId xmlns:a16="http://schemas.microsoft.com/office/drawing/2014/main" id="{2F391CEE-E392-4A9D-BD11-6954B994FB42}"/>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7AC43ACA-5000-40E2-80D3-19833F9F1A3F}"/>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BE022673-C77C-4E8F-AF41-8B283703E87E}"/>
                </a:ext>
              </a:extLst>
            </p:cNvPr>
            <p:cNvSpPr txBox="1"/>
            <p:nvPr/>
          </p:nvSpPr>
          <p:spPr>
            <a:xfrm rot="16200000">
              <a:off x="11070274" y="3083242"/>
              <a:ext cx="1992086" cy="830997"/>
            </a:xfrm>
            <a:prstGeom prst="rect">
              <a:avLst/>
            </a:prstGeom>
            <a:noFill/>
          </p:spPr>
          <p:txBody>
            <a:bodyPr wrap="square" rtlCol="0">
              <a:spAutoFit/>
            </a:bodyPr>
            <a:lstStyle/>
            <a:p>
              <a:pPr algn="ctr"/>
              <a:r>
                <a:rPr lang="en-US" sz="16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Bullet shape selection</a:t>
              </a:r>
            </a:p>
            <a:p>
              <a:pPr algn="ctr"/>
              <a:endParaRPr lang="en-US" sz="1600" b="1" dirty="0">
                <a:solidFill>
                  <a:srgbClr val="F0EEF0"/>
                </a:solidFill>
                <a:latin typeface="Tw Cen MT" panose="020B0602020104020603" pitchFamily="34" charset="0"/>
              </a:endParaRPr>
            </a:p>
          </p:txBody>
        </p:sp>
        <p:pic>
          <p:nvPicPr>
            <p:cNvPr id="23" name="Picture 22">
              <a:extLst>
                <a:ext uri="{FF2B5EF4-FFF2-40B4-BE49-F238E27FC236}">
                  <a16:creationId xmlns:a16="http://schemas.microsoft.com/office/drawing/2014/main" id="{E8AD023B-AE8D-405F-90E6-27B0D47079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24" name="Group 23">
            <a:extLst>
              <a:ext uri="{FF2B5EF4-FFF2-40B4-BE49-F238E27FC236}">
                <a16:creationId xmlns:a16="http://schemas.microsoft.com/office/drawing/2014/main" id="{69A27401-3327-4871-86AC-B461CA62C3AC}"/>
              </a:ext>
            </a:extLst>
          </p:cNvPr>
          <p:cNvGrpSpPr/>
          <p:nvPr/>
        </p:nvGrpSpPr>
        <p:grpSpPr>
          <a:xfrm>
            <a:off x="-8798784" y="0"/>
            <a:ext cx="11504167" cy="6858000"/>
            <a:chOff x="213096" y="0"/>
            <a:chExt cx="11504167" cy="6858000"/>
          </a:xfrm>
        </p:grpSpPr>
        <p:sp>
          <p:nvSpPr>
            <p:cNvPr id="25" name="Rectangle 24">
              <a:extLst>
                <a:ext uri="{FF2B5EF4-FFF2-40B4-BE49-F238E27FC236}">
                  <a16:creationId xmlns:a16="http://schemas.microsoft.com/office/drawing/2014/main" id="{706C029B-A799-4206-A656-A006D8F83990}"/>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Shape 25">
              <a:extLst>
                <a:ext uri="{FF2B5EF4-FFF2-40B4-BE49-F238E27FC236}">
                  <a16:creationId xmlns:a16="http://schemas.microsoft.com/office/drawing/2014/main" id="{63328131-EC42-4D6D-A247-91FD3D23E58C}"/>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3A728384-87ED-4E87-8F78-97EB653FDC67}"/>
                </a:ext>
              </a:extLst>
            </p:cNvPr>
            <p:cNvSpPr txBox="1"/>
            <p:nvPr/>
          </p:nvSpPr>
          <p:spPr>
            <a:xfrm rot="16200000">
              <a:off x="10319828" y="3027607"/>
              <a:ext cx="1992086" cy="802784"/>
            </a:xfrm>
            <a:prstGeom prst="rect">
              <a:avLst/>
            </a:prstGeom>
            <a:noFill/>
          </p:spPr>
          <p:txBody>
            <a:bodyPr wrap="square" rtlCol="0">
              <a:spAutoFit/>
            </a:bodyPr>
            <a:lstStyle/>
            <a:p>
              <a:pPr algn="ctr">
                <a:lnSpc>
                  <a:spcPct val="120000"/>
                </a:lnSpc>
              </a:pPr>
              <a:r>
                <a:rPr lang="en-US" sz="20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Angle comparison</a:t>
              </a:r>
            </a:p>
          </p:txBody>
        </p:sp>
        <p:pic>
          <p:nvPicPr>
            <p:cNvPr id="28" name="Picture 27">
              <a:extLst>
                <a:ext uri="{FF2B5EF4-FFF2-40B4-BE49-F238E27FC236}">
                  <a16:creationId xmlns:a16="http://schemas.microsoft.com/office/drawing/2014/main" id="{2B44F548-697F-412D-9B99-861C272463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29" name="Group 28">
            <a:extLst>
              <a:ext uri="{FF2B5EF4-FFF2-40B4-BE49-F238E27FC236}">
                <a16:creationId xmlns:a16="http://schemas.microsoft.com/office/drawing/2014/main" id="{C0099890-786A-4F87-960D-5DADE5168909}"/>
              </a:ext>
            </a:extLst>
          </p:cNvPr>
          <p:cNvGrpSpPr/>
          <p:nvPr/>
        </p:nvGrpSpPr>
        <p:grpSpPr>
          <a:xfrm>
            <a:off x="-7847639" y="0"/>
            <a:ext cx="10022989" cy="6858000"/>
            <a:chOff x="491575" y="0"/>
            <a:chExt cx="10022989" cy="6858000"/>
          </a:xfrm>
        </p:grpSpPr>
        <p:sp>
          <p:nvSpPr>
            <p:cNvPr id="30" name="Rectangle 29">
              <a:extLst>
                <a:ext uri="{FF2B5EF4-FFF2-40B4-BE49-F238E27FC236}">
                  <a16:creationId xmlns:a16="http://schemas.microsoft.com/office/drawing/2014/main" id="{CE9AAB1E-3A13-4745-A574-9EE6806378C9}"/>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1BC0F905-3F71-4932-B130-39D508C4D117}"/>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93EC5869-A976-4328-A864-2BB04E7E7BFC}"/>
                </a:ext>
              </a:extLst>
            </p:cNvPr>
            <p:cNvSpPr txBox="1"/>
            <p:nvPr/>
          </p:nvSpPr>
          <p:spPr>
            <a:xfrm rot="16200000">
              <a:off x="9117129" y="3111384"/>
              <a:ext cx="1992086" cy="802784"/>
            </a:xfrm>
            <a:prstGeom prst="rect">
              <a:avLst/>
            </a:prstGeom>
            <a:noFill/>
          </p:spPr>
          <p:txBody>
            <a:bodyPr wrap="square" rtlCol="0">
              <a:spAutoFit/>
            </a:bodyPr>
            <a:lstStyle/>
            <a:p>
              <a:pPr algn="ctr">
                <a:lnSpc>
                  <a:spcPct val="120000"/>
                </a:lnSpc>
              </a:pPr>
              <a:r>
                <a:rPr lang="en-US" sz="20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Material comparison</a:t>
              </a:r>
            </a:p>
          </p:txBody>
        </p:sp>
        <p:pic>
          <p:nvPicPr>
            <p:cNvPr id="33" name="Picture 32">
              <a:extLst>
                <a:ext uri="{FF2B5EF4-FFF2-40B4-BE49-F238E27FC236}">
                  <a16:creationId xmlns:a16="http://schemas.microsoft.com/office/drawing/2014/main" id="{7C8E4AB7-ADC0-4FEE-AE7A-994F5DAD3F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grpSp>
        <p:nvGrpSpPr>
          <p:cNvPr id="34" name="Group 33">
            <a:extLst>
              <a:ext uri="{FF2B5EF4-FFF2-40B4-BE49-F238E27FC236}">
                <a16:creationId xmlns:a16="http://schemas.microsoft.com/office/drawing/2014/main" id="{0E4F6447-6163-4D6A-A8D2-BD63B6CB3A42}"/>
              </a:ext>
            </a:extLst>
          </p:cNvPr>
          <p:cNvGrpSpPr/>
          <p:nvPr/>
        </p:nvGrpSpPr>
        <p:grpSpPr>
          <a:xfrm>
            <a:off x="-7985197" y="0"/>
            <a:ext cx="9866196" cy="6858000"/>
            <a:chOff x="491575" y="0"/>
            <a:chExt cx="9866196" cy="6858000"/>
          </a:xfrm>
        </p:grpSpPr>
        <p:sp>
          <p:nvSpPr>
            <p:cNvPr id="35" name="Rectangle 34">
              <a:extLst>
                <a:ext uri="{FF2B5EF4-FFF2-40B4-BE49-F238E27FC236}">
                  <a16:creationId xmlns:a16="http://schemas.microsoft.com/office/drawing/2014/main" id="{5CB8CB55-9DEC-4367-900E-7257FE1B874F}"/>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Shape 35">
              <a:extLst>
                <a:ext uri="{FF2B5EF4-FFF2-40B4-BE49-F238E27FC236}">
                  <a16:creationId xmlns:a16="http://schemas.microsoft.com/office/drawing/2014/main" id="{9DBAEDD6-7153-4AFF-BDC7-5A225B4B5642}"/>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a:extLst>
                <a:ext uri="{FF2B5EF4-FFF2-40B4-BE49-F238E27FC236}">
                  <a16:creationId xmlns:a16="http://schemas.microsoft.com/office/drawing/2014/main" id="{12F9D37B-DE70-4087-8A7F-BBA0BAF5B6CF}"/>
                </a:ext>
              </a:extLst>
            </p:cNvPr>
            <p:cNvSpPr txBox="1"/>
            <p:nvPr/>
          </p:nvSpPr>
          <p:spPr>
            <a:xfrm rot="16200000">
              <a:off x="8853897" y="3004942"/>
              <a:ext cx="1992086" cy="1015663"/>
            </a:xfrm>
            <a:prstGeom prst="rect">
              <a:avLst/>
            </a:prstGeom>
            <a:noFill/>
          </p:spPr>
          <p:txBody>
            <a:bodyPr wrap="square" rtlCol="0">
              <a:spAutoFit/>
            </a:bodyPr>
            <a:lstStyle/>
            <a:p>
              <a:pPr algn="ctr"/>
              <a:r>
                <a:rPr kumimoji="0" lang="en-US" sz="20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Layers comparison</a:t>
              </a:r>
              <a:endParaRPr lang="en-US" sz="2000" b="1" dirty="0">
                <a:solidFill>
                  <a:srgbClr val="F0EEF0"/>
                </a:solidFill>
                <a:latin typeface="Tw Cen MT" panose="020B0602020104020603" pitchFamily="34" charset="0"/>
              </a:endParaRPr>
            </a:p>
            <a:p>
              <a:pPr algn="ctr"/>
              <a:endParaRPr lang="en-US" sz="2000" b="1" dirty="0">
                <a:solidFill>
                  <a:srgbClr val="F0EEF0"/>
                </a:solidFill>
                <a:latin typeface="Tw Cen MT" panose="020B0602020104020603" pitchFamily="34" charset="0"/>
              </a:endParaRPr>
            </a:p>
          </p:txBody>
        </p:sp>
        <p:pic>
          <p:nvPicPr>
            <p:cNvPr id="38" name="Picture 37">
              <a:extLst>
                <a:ext uri="{FF2B5EF4-FFF2-40B4-BE49-F238E27FC236}">
                  <a16:creationId xmlns:a16="http://schemas.microsoft.com/office/drawing/2014/main" id="{6FA13E8D-3FCC-4EC2-BD8C-6CE7CA0ECD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sp>
        <p:nvSpPr>
          <p:cNvPr id="39" name="Rectangle 38">
            <a:extLst>
              <a:ext uri="{FF2B5EF4-FFF2-40B4-BE49-F238E27FC236}">
                <a16:creationId xmlns:a16="http://schemas.microsoft.com/office/drawing/2014/main" id="{71382190-201C-4BAE-91F3-296A26671C96}"/>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1043121"/>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066ACF4C-6F8C-46FC-8362-2E05C90EEAFA}"/>
              </a:ext>
            </a:extLst>
          </p:cNvPr>
          <p:cNvGrpSpPr/>
          <p:nvPr/>
        </p:nvGrpSpPr>
        <p:grpSpPr>
          <a:xfrm>
            <a:off x="-290920" y="0"/>
            <a:ext cx="12482920" cy="6858000"/>
            <a:chOff x="-290920" y="0"/>
            <a:chExt cx="12482920" cy="6858000"/>
          </a:xfrm>
        </p:grpSpPr>
        <p:sp>
          <p:nvSpPr>
            <p:cNvPr id="51" name="Rectangle 50">
              <a:extLst>
                <a:ext uri="{FF2B5EF4-FFF2-40B4-BE49-F238E27FC236}">
                  <a16:creationId xmlns:a16="http://schemas.microsoft.com/office/drawing/2014/main" id="{4F373113-18F1-4443-9A8E-5EF06C1D2FEA}"/>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Shape 51">
              <a:extLst>
                <a:ext uri="{FF2B5EF4-FFF2-40B4-BE49-F238E27FC236}">
                  <a16:creationId xmlns:a16="http://schemas.microsoft.com/office/drawing/2014/main" id="{8F99D053-FB83-41F1-B2CB-C10918BC99BC}"/>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7F4373C1-3934-47C3-8F36-E2FB2615CA87}"/>
                </a:ext>
              </a:extLst>
            </p:cNvPr>
            <p:cNvSpPr txBox="1"/>
            <p:nvPr/>
          </p:nvSpPr>
          <p:spPr>
            <a:xfrm rot="16200000">
              <a:off x="10872792" y="3194733"/>
              <a:ext cx="1992086" cy="646331"/>
            </a:xfrm>
            <a:prstGeom prst="rect">
              <a:avLst/>
            </a:prstGeom>
            <a:noFill/>
          </p:spPr>
          <p:txBody>
            <a:bodyPr wrap="square" rtlCol="0">
              <a:spAutoFit/>
            </a:bodyPr>
            <a:lstStyle/>
            <a:p>
              <a:pPr algn="ctr"/>
              <a:r>
                <a:rPr lang="en-US" sz="18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Bullet shape selection</a:t>
              </a:r>
            </a:p>
          </p:txBody>
        </p:sp>
        <p:pic>
          <p:nvPicPr>
            <p:cNvPr id="54" name="Picture 53">
              <a:extLst>
                <a:ext uri="{FF2B5EF4-FFF2-40B4-BE49-F238E27FC236}">
                  <a16:creationId xmlns:a16="http://schemas.microsoft.com/office/drawing/2014/main" id="{5A5E18E8-5A3E-4F1D-8254-6193AA55C0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55" name="Group 54">
            <a:extLst>
              <a:ext uri="{FF2B5EF4-FFF2-40B4-BE49-F238E27FC236}">
                <a16:creationId xmlns:a16="http://schemas.microsoft.com/office/drawing/2014/main" id="{150C247F-7990-4945-869D-5E2A900F477F}"/>
              </a:ext>
            </a:extLst>
          </p:cNvPr>
          <p:cNvGrpSpPr/>
          <p:nvPr/>
        </p:nvGrpSpPr>
        <p:grpSpPr>
          <a:xfrm>
            <a:off x="-8798784" y="0"/>
            <a:ext cx="11525730" cy="6858000"/>
            <a:chOff x="213096" y="0"/>
            <a:chExt cx="11525730" cy="6858000"/>
          </a:xfrm>
        </p:grpSpPr>
        <p:sp>
          <p:nvSpPr>
            <p:cNvPr id="56" name="Rectangle 55">
              <a:extLst>
                <a:ext uri="{FF2B5EF4-FFF2-40B4-BE49-F238E27FC236}">
                  <a16:creationId xmlns:a16="http://schemas.microsoft.com/office/drawing/2014/main" id="{6D2C93AC-EBE3-4E67-A867-76D5D6BEDB10}"/>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Freeform: Shape 56">
              <a:extLst>
                <a:ext uri="{FF2B5EF4-FFF2-40B4-BE49-F238E27FC236}">
                  <a16:creationId xmlns:a16="http://schemas.microsoft.com/office/drawing/2014/main" id="{35DBD2B9-E73C-4AE9-91C9-698379867E98}"/>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extBox 57">
              <a:extLst>
                <a:ext uri="{FF2B5EF4-FFF2-40B4-BE49-F238E27FC236}">
                  <a16:creationId xmlns:a16="http://schemas.microsoft.com/office/drawing/2014/main" id="{CD6BDC4B-8313-4203-9F42-C28AC214EB64}"/>
                </a:ext>
              </a:extLst>
            </p:cNvPr>
            <p:cNvSpPr txBox="1"/>
            <p:nvPr/>
          </p:nvSpPr>
          <p:spPr>
            <a:xfrm rot="16200000">
              <a:off x="10341391" y="3027607"/>
              <a:ext cx="1992086" cy="802784"/>
            </a:xfrm>
            <a:prstGeom prst="rect">
              <a:avLst/>
            </a:prstGeom>
            <a:noFill/>
          </p:spPr>
          <p:txBody>
            <a:bodyPr wrap="square" rtlCol="0">
              <a:spAutoFit/>
            </a:bodyPr>
            <a:lstStyle/>
            <a:p>
              <a:pPr algn="ctr">
                <a:lnSpc>
                  <a:spcPct val="120000"/>
                </a:lnSpc>
              </a:pPr>
              <a:r>
                <a:rPr lang="en-US" sz="20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Angle comparison</a:t>
              </a:r>
            </a:p>
          </p:txBody>
        </p:sp>
        <p:pic>
          <p:nvPicPr>
            <p:cNvPr id="59" name="Picture 58">
              <a:extLst>
                <a:ext uri="{FF2B5EF4-FFF2-40B4-BE49-F238E27FC236}">
                  <a16:creationId xmlns:a16="http://schemas.microsoft.com/office/drawing/2014/main" id="{44037FC5-8E34-4772-9A87-813F2AD5E4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60" name="Group 59">
            <a:extLst>
              <a:ext uri="{FF2B5EF4-FFF2-40B4-BE49-F238E27FC236}">
                <a16:creationId xmlns:a16="http://schemas.microsoft.com/office/drawing/2014/main" id="{BC916508-F80D-434E-B066-812949E5DB94}"/>
              </a:ext>
            </a:extLst>
          </p:cNvPr>
          <p:cNvGrpSpPr/>
          <p:nvPr/>
        </p:nvGrpSpPr>
        <p:grpSpPr>
          <a:xfrm>
            <a:off x="-7847639" y="0"/>
            <a:ext cx="9984408" cy="6858000"/>
            <a:chOff x="491575" y="0"/>
            <a:chExt cx="9984408" cy="6858000"/>
          </a:xfrm>
        </p:grpSpPr>
        <p:sp>
          <p:nvSpPr>
            <p:cNvPr id="61" name="Rectangle 60">
              <a:extLst>
                <a:ext uri="{FF2B5EF4-FFF2-40B4-BE49-F238E27FC236}">
                  <a16:creationId xmlns:a16="http://schemas.microsoft.com/office/drawing/2014/main" id="{CE9E3B68-B936-49FB-94D8-7AC0076CF488}"/>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61">
              <a:extLst>
                <a:ext uri="{FF2B5EF4-FFF2-40B4-BE49-F238E27FC236}">
                  <a16:creationId xmlns:a16="http://schemas.microsoft.com/office/drawing/2014/main" id="{0D3F9516-66C4-44E6-9877-6C0374B5112C}"/>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32DF4D80-460D-4455-B80A-3BC0C6A12DA2}"/>
                </a:ext>
              </a:extLst>
            </p:cNvPr>
            <p:cNvSpPr txBox="1"/>
            <p:nvPr/>
          </p:nvSpPr>
          <p:spPr>
            <a:xfrm rot="16200000">
              <a:off x="9078548" y="3111379"/>
              <a:ext cx="1992086" cy="802784"/>
            </a:xfrm>
            <a:prstGeom prst="rect">
              <a:avLst/>
            </a:prstGeom>
            <a:noFill/>
          </p:spPr>
          <p:txBody>
            <a:bodyPr wrap="square" rtlCol="0">
              <a:spAutoFit/>
            </a:bodyPr>
            <a:lstStyle/>
            <a:p>
              <a:pPr algn="ctr">
                <a:lnSpc>
                  <a:spcPct val="120000"/>
                </a:lnSpc>
              </a:pPr>
              <a:r>
                <a:rPr lang="en-US" sz="20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Material comparison</a:t>
              </a:r>
            </a:p>
          </p:txBody>
        </p:sp>
        <p:pic>
          <p:nvPicPr>
            <p:cNvPr id="64" name="Picture 63">
              <a:extLst>
                <a:ext uri="{FF2B5EF4-FFF2-40B4-BE49-F238E27FC236}">
                  <a16:creationId xmlns:a16="http://schemas.microsoft.com/office/drawing/2014/main" id="{7AB39DAF-3109-4CEA-BD1D-C123179FF8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grpSp>
        <p:nvGrpSpPr>
          <p:cNvPr id="65" name="Group 64">
            <a:extLst>
              <a:ext uri="{FF2B5EF4-FFF2-40B4-BE49-F238E27FC236}">
                <a16:creationId xmlns:a16="http://schemas.microsoft.com/office/drawing/2014/main" id="{92B7020D-701A-4EE7-BDA2-CD171993C203}"/>
              </a:ext>
            </a:extLst>
          </p:cNvPr>
          <p:cNvGrpSpPr/>
          <p:nvPr/>
        </p:nvGrpSpPr>
        <p:grpSpPr>
          <a:xfrm>
            <a:off x="-7985197" y="0"/>
            <a:ext cx="9604863" cy="6858000"/>
            <a:chOff x="491575" y="0"/>
            <a:chExt cx="9604863" cy="6858000"/>
          </a:xfrm>
        </p:grpSpPr>
        <p:sp>
          <p:nvSpPr>
            <p:cNvPr id="66" name="Rectangle 65">
              <a:extLst>
                <a:ext uri="{FF2B5EF4-FFF2-40B4-BE49-F238E27FC236}">
                  <a16:creationId xmlns:a16="http://schemas.microsoft.com/office/drawing/2014/main" id="{3B77930A-0489-40A5-B3D7-053D64BD29C4}"/>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Shape 66">
              <a:extLst>
                <a:ext uri="{FF2B5EF4-FFF2-40B4-BE49-F238E27FC236}">
                  <a16:creationId xmlns:a16="http://schemas.microsoft.com/office/drawing/2014/main" id="{3ED749F6-F5EB-48BD-A697-16D473CCCFE8}"/>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8070AD46-78F1-4169-9AE3-EDECC43BD39B}"/>
                </a:ext>
              </a:extLst>
            </p:cNvPr>
            <p:cNvSpPr txBox="1"/>
            <p:nvPr/>
          </p:nvSpPr>
          <p:spPr>
            <a:xfrm rot="16200000">
              <a:off x="8746452" y="3158828"/>
              <a:ext cx="1992086" cy="707886"/>
            </a:xfrm>
            <a:prstGeom prst="rect">
              <a:avLst/>
            </a:prstGeom>
            <a:noFill/>
          </p:spPr>
          <p:txBody>
            <a:bodyPr wrap="square" rtlCol="0">
              <a:spAutoFit/>
            </a:bodyPr>
            <a:lstStyle/>
            <a:p>
              <a:pPr algn="ctr"/>
              <a:r>
                <a:rPr kumimoji="0" lang="en-US" sz="20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Layers comparison</a:t>
              </a:r>
              <a:endParaRPr lang="en-US" sz="2000" b="1" dirty="0">
                <a:solidFill>
                  <a:srgbClr val="F0EEF0"/>
                </a:solidFill>
                <a:latin typeface="Tw Cen MT" panose="020B0602020104020603" pitchFamily="34" charset="0"/>
              </a:endParaRPr>
            </a:p>
          </p:txBody>
        </p:sp>
        <p:pic>
          <p:nvPicPr>
            <p:cNvPr id="69" name="Picture 68">
              <a:extLst>
                <a:ext uri="{FF2B5EF4-FFF2-40B4-BE49-F238E27FC236}">
                  <a16:creationId xmlns:a16="http://schemas.microsoft.com/office/drawing/2014/main" id="{22B026A5-B1AC-46D4-AE84-DF77E5A294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sp>
        <p:nvSpPr>
          <p:cNvPr id="70" name="Rectangle 69">
            <a:extLst>
              <a:ext uri="{FF2B5EF4-FFF2-40B4-BE49-F238E27FC236}">
                <a16:creationId xmlns:a16="http://schemas.microsoft.com/office/drawing/2014/main" id="{371C6EE2-CCA6-4F94-870B-CB9D61CEBE17}"/>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D1A2B419-0384-4C8E-B0BB-20FD030BD8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17844" y="1342768"/>
            <a:ext cx="2806367" cy="1924098"/>
          </a:xfrm>
          <a:prstGeom prst="rect">
            <a:avLst/>
          </a:prstGeom>
        </p:spPr>
      </p:pic>
      <p:grpSp>
        <p:nvGrpSpPr>
          <p:cNvPr id="33" name="Group 32">
            <a:extLst>
              <a:ext uri="{FF2B5EF4-FFF2-40B4-BE49-F238E27FC236}">
                <a16:creationId xmlns:a16="http://schemas.microsoft.com/office/drawing/2014/main" id="{08821ACE-6745-4608-ACE2-55B6DB7BC44C}"/>
              </a:ext>
            </a:extLst>
          </p:cNvPr>
          <p:cNvGrpSpPr/>
          <p:nvPr/>
        </p:nvGrpSpPr>
        <p:grpSpPr>
          <a:xfrm>
            <a:off x="3620183" y="671972"/>
            <a:ext cx="1415999" cy="407507"/>
            <a:chOff x="846654" y="2082234"/>
            <a:chExt cx="3115294" cy="948328"/>
          </a:xfrm>
        </p:grpSpPr>
        <p:sp>
          <p:nvSpPr>
            <p:cNvPr id="34" name="Oval 33">
              <a:extLst>
                <a:ext uri="{FF2B5EF4-FFF2-40B4-BE49-F238E27FC236}">
                  <a16:creationId xmlns:a16="http://schemas.microsoft.com/office/drawing/2014/main" id="{6C83B9D1-D11B-44BF-B28C-BEFCA2E2FAAC}"/>
                </a:ext>
              </a:extLst>
            </p:cNvPr>
            <p:cNvSpPr/>
            <p:nvPr/>
          </p:nvSpPr>
          <p:spPr>
            <a:xfrm>
              <a:off x="846654" y="2369522"/>
              <a:ext cx="611511" cy="661040"/>
            </a:xfrm>
            <a:prstGeom prst="ellipse">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AA11E5EC-73C2-42F3-AC37-F6CD4E008F90}"/>
                </a:ext>
              </a:extLst>
            </p:cNvPr>
            <p:cNvSpPr txBox="1"/>
            <p:nvPr/>
          </p:nvSpPr>
          <p:spPr>
            <a:xfrm>
              <a:off x="1412553" y="2082234"/>
              <a:ext cx="2526747" cy="444504"/>
            </a:xfrm>
            <a:prstGeom prst="rect">
              <a:avLst/>
            </a:prstGeom>
            <a:noFill/>
          </p:spPr>
          <p:txBody>
            <a:bodyPr wrap="square" rtlCol="0">
              <a:spAutoFit/>
            </a:bodyPr>
            <a:lstStyle/>
            <a:p>
              <a:r>
                <a:rPr lang="en-US" dirty="0">
                  <a:solidFill>
                    <a:schemeClr val="tx1">
                      <a:lumMod val="75000"/>
                      <a:lumOff val="25000"/>
                    </a:schemeClr>
                  </a:solidFill>
                  <a:latin typeface="Tw Cen MT" panose="020B0602020104020603" pitchFamily="34" charset="0"/>
                </a:rPr>
                <a:t>Conical shape</a:t>
              </a:r>
            </a:p>
          </p:txBody>
        </p:sp>
        <p:sp>
          <p:nvSpPr>
            <p:cNvPr id="36" name="TextBox 35">
              <a:extLst>
                <a:ext uri="{FF2B5EF4-FFF2-40B4-BE49-F238E27FC236}">
                  <a16:creationId xmlns:a16="http://schemas.microsoft.com/office/drawing/2014/main" id="{0A13FA36-6229-4ED2-B0A7-60DB7DADB8E3}"/>
                </a:ext>
              </a:extLst>
            </p:cNvPr>
            <p:cNvSpPr txBox="1"/>
            <p:nvPr/>
          </p:nvSpPr>
          <p:spPr>
            <a:xfrm>
              <a:off x="1435200" y="2425148"/>
              <a:ext cx="2526748" cy="276999"/>
            </a:xfrm>
            <a:prstGeom prst="rect">
              <a:avLst/>
            </a:prstGeom>
            <a:noFill/>
          </p:spPr>
          <p:txBody>
            <a:bodyPr wrap="square" rtlCol="0">
              <a:spAutoFit/>
            </a:bodyPr>
            <a:lstStyle/>
            <a:p>
              <a:endParaRPr lang="en-US" sz="1200" dirty="0">
                <a:solidFill>
                  <a:schemeClr val="tx1">
                    <a:lumMod val="75000"/>
                    <a:lumOff val="25000"/>
                  </a:schemeClr>
                </a:solidFill>
                <a:latin typeface="Tw Cen MT" panose="020B0602020104020603" pitchFamily="34" charset="0"/>
              </a:endParaRPr>
            </a:p>
          </p:txBody>
        </p:sp>
      </p:grpSp>
      <p:grpSp>
        <p:nvGrpSpPr>
          <p:cNvPr id="37" name="Group 36">
            <a:extLst>
              <a:ext uri="{FF2B5EF4-FFF2-40B4-BE49-F238E27FC236}">
                <a16:creationId xmlns:a16="http://schemas.microsoft.com/office/drawing/2014/main" id="{99FE8EA1-41CE-4705-BEEC-54F693666BEE}"/>
              </a:ext>
            </a:extLst>
          </p:cNvPr>
          <p:cNvGrpSpPr/>
          <p:nvPr/>
        </p:nvGrpSpPr>
        <p:grpSpPr>
          <a:xfrm>
            <a:off x="5086843" y="652754"/>
            <a:ext cx="2279566" cy="646331"/>
            <a:chOff x="4504627" y="3225324"/>
            <a:chExt cx="2358513" cy="1506421"/>
          </a:xfrm>
        </p:grpSpPr>
        <p:sp>
          <p:nvSpPr>
            <p:cNvPr id="38" name="Oval 37">
              <a:extLst>
                <a:ext uri="{FF2B5EF4-FFF2-40B4-BE49-F238E27FC236}">
                  <a16:creationId xmlns:a16="http://schemas.microsoft.com/office/drawing/2014/main" id="{3AF365EF-7C56-4617-B6EF-D033949858F5}"/>
                </a:ext>
              </a:extLst>
            </p:cNvPr>
            <p:cNvSpPr/>
            <p:nvPr/>
          </p:nvSpPr>
          <p:spPr>
            <a:xfrm>
              <a:off x="4504627" y="3555166"/>
              <a:ext cx="287577" cy="662057"/>
            </a:xfrm>
            <a:prstGeom prst="ellipse">
              <a:avLst/>
            </a:prstGeom>
            <a:solidFill>
              <a:srgbClr val="03A1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D98E8615-CA82-4C3F-8385-F79223175F58}"/>
                </a:ext>
              </a:extLst>
            </p:cNvPr>
            <p:cNvSpPr txBox="1"/>
            <p:nvPr/>
          </p:nvSpPr>
          <p:spPr>
            <a:xfrm>
              <a:off x="4792204" y="3225324"/>
              <a:ext cx="2070936" cy="1506421"/>
            </a:xfrm>
            <a:prstGeom prst="rect">
              <a:avLst/>
            </a:prstGeom>
            <a:noFill/>
          </p:spPr>
          <p:txBody>
            <a:bodyPr wrap="square" rtlCol="0">
              <a:spAutoFit/>
            </a:bodyPr>
            <a:lstStyle/>
            <a:p>
              <a:r>
                <a:rPr lang="en-US" dirty="0">
                  <a:solidFill>
                    <a:schemeClr val="tx1">
                      <a:lumMod val="75000"/>
                      <a:lumOff val="25000"/>
                    </a:schemeClr>
                  </a:solidFill>
                  <a:latin typeface="Tw Cen MT" panose="020B0602020104020603" pitchFamily="34" charset="0"/>
                </a:rPr>
                <a:t>Hemispherical shape</a:t>
              </a:r>
            </a:p>
          </p:txBody>
        </p:sp>
      </p:grpSp>
      <p:graphicFrame>
        <p:nvGraphicFramePr>
          <p:cNvPr id="31" name="Chart 30">
            <a:extLst>
              <a:ext uri="{FF2B5EF4-FFF2-40B4-BE49-F238E27FC236}">
                <a16:creationId xmlns:a16="http://schemas.microsoft.com/office/drawing/2014/main" id="{4ACA4368-A5F3-4B71-85F2-D669DB12A870}"/>
              </a:ext>
            </a:extLst>
          </p:cNvPr>
          <p:cNvGraphicFramePr/>
          <p:nvPr>
            <p:extLst>
              <p:ext uri="{D42A27DB-BD31-4B8C-83A1-F6EECF244321}">
                <p14:modId xmlns:p14="http://schemas.microsoft.com/office/powerpoint/2010/main" val="1379228081"/>
              </p:ext>
            </p:extLst>
          </p:nvPr>
        </p:nvGraphicFramePr>
        <p:xfrm>
          <a:off x="6931904" y="892935"/>
          <a:ext cx="4427405" cy="212373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 name="Table 1">
            <a:extLst>
              <a:ext uri="{FF2B5EF4-FFF2-40B4-BE49-F238E27FC236}">
                <a16:creationId xmlns:a16="http://schemas.microsoft.com/office/drawing/2014/main" id="{15FF9F29-95EB-4B79-94E1-605C91FBD4CE}"/>
              </a:ext>
            </a:extLst>
          </p:cNvPr>
          <p:cNvGraphicFramePr>
            <a:graphicFrameLocks noGrp="1"/>
          </p:cNvGraphicFramePr>
          <p:nvPr>
            <p:extLst>
              <p:ext uri="{D42A27DB-BD31-4B8C-83A1-F6EECF244321}">
                <p14:modId xmlns:p14="http://schemas.microsoft.com/office/powerpoint/2010/main" val="1150823540"/>
              </p:ext>
            </p:extLst>
          </p:nvPr>
        </p:nvGraphicFramePr>
        <p:xfrm>
          <a:off x="4616835" y="4265316"/>
          <a:ext cx="6174896" cy="1583224"/>
        </p:xfrm>
        <a:graphic>
          <a:graphicData uri="http://schemas.openxmlformats.org/drawingml/2006/table">
            <a:tbl>
              <a:tblPr firstRow="1" firstCol="1" bandRow="1">
                <a:tableStyleId>{5C22544A-7EE6-4342-B048-85BDC9FD1C3A}</a:tableStyleId>
              </a:tblPr>
              <a:tblGrid>
                <a:gridCol w="1078166">
                  <a:extLst>
                    <a:ext uri="{9D8B030D-6E8A-4147-A177-3AD203B41FA5}">
                      <a16:colId xmlns:a16="http://schemas.microsoft.com/office/drawing/2014/main" val="3067003726"/>
                    </a:ext>
                  </a:extLst>
                </a:gridCol>
                <a:gridCol w="1574122">
                  <a:extLst>
                    <a:ext uri="{9D8B030D-6E8A-4147-A177-3AD203B41FA5}">
                      <a16:colId xmlns:a16="http://schemas.microsoft.com/office/drawing/2014/main" val="91133508"/>
                    </a:ext>
                  </a:extLst>
                </a:gridCol>
                <a:gridCol w="1507635">
                  <a:extLst>
                    <a:ext uri="{9D8B030D-6E8A-4147-A177-3AD203B41FA5}">
                      <a16:colId xmlns:a16="http://schemas.microsoft.com/office/drawing/2014/main" val="206149461"/>
                    </a:ext>
                  </a:extLst>
                </a:gridCol>
                <a:gridCol w="2014973">
                  <a:extLst>
                    <a:ext uri="{9D8B030D-6E8A-4147-A177-3AD203B41FA5}">
                      <a16:colId xmlns:a16="http://schemas.microsoft.com/office/drawing/2014/main" val="4089643779"/>
                    </a:ext>
                  </a:extLst>
                </a:gridCol>
              </a:tblGrid>
              <a:tr h="681431">
                <a:tc>
                  <a:txBody>
                    <a:bodyPr/>
                    <a:lstStyle/>
                    <a:p>
                      <a:pPr>
                        <a:lnSpc>
                          <a:spcPct val="107000"/>
                        </a:lnSpc>
                        <a:spcAft>
                          <a:spcPts val="800"/>
                        </a:spcAft>
                      </a:pPr>
                      <a:r>
                        <a:rPr lang="en-US" sz="1200">
                          <a:effectLst/>
                        </a:rPr>
                        <a:t>Bullet shape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dirty="0">
                          <a:effectLst/>
                        </a:rPr>
                        <a:t>Kinetic energy before (J)</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effectLst/>
                        </a:rPr>
                        <a:t>Kinetic energy after (J)</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effectLst/>
                        </a:rPr>
                        <a:t>Energy absorbed by the plate (J)</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63378862"/>
                  </a:ext>
                </a:extLst>
              </a:tr>
              <a:tr h="681431">
                <a:tc>
                  <a:txBody>
                    <a:bodyPr/>
                    <a:lstStyle/>
                    <a:p>
                      <a:pPr algn="ctr">
                        <a:lnSpc>
                          <a:spcPct val="107000"/>
                        </a:lnSpc>
                        <a:spcAft>
                          <a:spcPts val="800"/>
                        </a:spcAft>
                      </a:pPr>
                      <a:r>
                        <a:rPr lang="en-US" sz="1200">
                          <a:effectLst/>
                        </a:rPr>
                        <a:t>Hemispherical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effectLst/>
                        </a:rPr>
                        <a:t>3200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effectLst/>
                        </a:rPr>
                        <a:t>2886.4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effectLst/>
                        </a:rPr>
                        <a:t>313.6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780549750"/>
                  </a:ext>
                </a:extLst>
              </a:tr>
              <a:tr h="220362">
                <a:tc>
                  <a:txBody>
                    <a:bodyPr/>
                    <a:lstStyle/>
                    <a:p>
                      <a:pPr algn="ctr">
                        <a:lnSpc>
                          <a:spcPct val="107000"/>
                        </a:lnSpc>
                        <a:spcAft>
                          <a:spcPts val="800"/>
                        </a:spcAft>
                      </a:pPr>
                      <a:r>
                        <a:rPr lang="en-US" sz="1200">
                          <a:solidFill>
                            <a:srgbClr val="FF0000"/>
                          </a:solidFill>
                          <a:effectLst/>
                        </a:rPr>
                        <a:t>Coincal</a:t>
                      </a:r>
                      <a:endParaRPr lang="en-US" sz="110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solidFill>
                            <a:srgbClr val="FF0000"/>
                          </a:solidFill>
                          <a:effectLst/>
                        </a:rPr>
                        <a:t>3200</a:t>
                      </a:r>
                      <a:endParaRPr lang="en-US" sz="110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solidFill>
                            <a:srgbClr val="FF0000"/>
                          </a:solidFill>
                          <a:effectLst/>
                        </a:rPr>
                        <a:t>3002.9</a:t>
                      </a:r>
                      <a:endParaRPr lang="en-US" sz="110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dirty="0">
                          <a:solidFill>
                            <a:srgbClr val="FF0000"/>
                          </a:solidFill>
                          <a:effectLst/>
                        </a:rPr>
                        <a:t>197.1</a:t>
                      </a:r>
                      <a:endParaRPr lang="en-US" sz="1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085521829"/>
                  </a:ext>
                </a:extLst>
              </a:tr>
            </a:tbl>
          </a:graphicData>
        </a:graphic>
      </p:graphicFrame>
    </p:spTree>
    <p:extLst>
      <p:ext uri="{BB962C8B-B14F-4D97-AF65-F5344CB8AC3E}">
        <p14:creationId xmlns:p14="http://schemas.microsoft.com/office/powerpoint/2010/main" val="1775393762"/>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 calcmode="lin" valueType="num">
                                      <p:cBhvr>
                                        <p:cTn id="9" dur="500" fill="hold"/>
                                        <p:tgtEl>
                                          <p:spTgt spid="33"/>
                                        </p:tgtEl>
                                        <p:attrNameLst>
                                          <p:attrName>style.rotation</p:attrName>
                                        </p:attrNameLst>
                                      </p:cBhvr>
                                      <p:tavLst>
                                        <p:tav tm="0">
                                          <p:val>
                                            <p:fltVal val="90"/>
                                          </p:val>
                                        </p:tav>
                                        <p:tav tm="100000">
                                          <p:val>
                                            <p:fltVal val="0"/>
                                          </p:val>
                                        </p:tav>
                                      </p:tavLst>
                                    </p:anim>
                                    <p:animEffect transition="in" filter="fade">
                                      <p:cBhvr>
                                        <p:cTn id="10" dur="500"/>
                                        <p:tgtEl>
                                          <p:spTgt spid="33"/>
                                        </p:tgtEl>
                                      </p:cBhvr>
                                    </p:animEffect>
                                  </p:childTnLst>
                                </p:cTn>
                              </p:par>
                            </p:childTnLst>
                          </p:cTn>
                        </p:par>
                        <p:par>
                          <p:cTn id="11" fill="hold">
                            <p:stCondLst>
                              <p:cond delay="500"/>
                            </p:stCondLst>
                            <p:childTnLst>
                              <p:par>
                                <p:cTn id="12" presetID="31" presetClass="entr" presetSubtype="0" fill="hold" nodeType="afterEffect">
                                  <p:stCondLst>
                                    <p:cond delay="0"/>
                                  </p:stCondLst>
                                  <p:childTnLst>
                                    <p:set>
                                      <p:cBhvr>
                                        <p:cTn id="13" dur="1" fill="hold">
                                          <p:stCondLst>
                                            <p:cond delay="0"/>
                                          </p:stCondLst>
                                        </p:cTn>
                                        <p:tgtEl>
                                          <p:spTgt spid="37"/>
                                        </p:tgtEl>
                                        <p:attrNameLst>
                                          <p:attrName>style.visibility</p:attrName>
                                        </p:attrNameLst>
                                      </p:cBhvr>
                                      <p:to>
                                        <p:strVal val="visible"/>
                                      </p:to>
                                    </p:set>
                                    <p:anim calcmode="lin" valueType="num">
                                      <p:cBhvr>
                                        <p:cTn id="14" dur="500" fill="hold"/>
                                        <p:tgtEl>
                                          <p:spTgt spid="37"/>
                                        </p:tgtEl>
                                        <p:attrNameLst>
                                          <p:attrName>ppt_w</p:attrName>
                                        </p:attrNameLst>
                                      </p:cBhvr>
                                      <p:tavLst>
                                        <p:tav tm="0">
                                          <p:val>
                                            <p:fltVal val="0"/>
                                          </p:val>
                                        </p:tav>
                                        <p:tav tm="100000">
                                          <p:val>
                                            <p:strVal val="#ppt_w"/>
                                          </p:val>
                                        </p:tav>
                                      </p:tavLst>
                                    </p:anim>
                                    <p:anim calcmode="lin" valueType="num">
                                      <p:cBhvr>
                                        <p:cTn id="15" dur="500" fill="hold"/>
                                        <p:tgtEl>
                                          <p:spTgt spid="37"/>
                                        </p:tgtEl>
                                        <p:attrNameLst>
                                          <p:attrName>ppt_h</p:attrName>
                                        </p:attrNameLst>
                                      </p:cBhvr>
                                      <p:tavLst>
                                        <p:tav tm="0">
                                          <p:val>
                                            <p:fltVal val="0"/>
                                          </p:val>
                                        </p:tav>
                                        <p:tav tm="100000">
                                          <p:val>
                                            <p:strVal val="#ppt_h"/>
                                          </p:val>
                                        </p:tav>
                                      </p:tavLst>
                                    </p:anim>
                                    <p:anim calcmode="lin" valueType="num">
                                      <p:cBhvr>
                                        <p:cTn id="16" dur="500" fill="hold"/>
                                        <p:tgtEl>
                                          <p:spTgt spid="37"/>
                                        </p:tgtEl>
                                        <p:attrNameLst>
                                          <p:attrName>style.rotation</p:attrName>
                                        </p:attrNameLst>
                                      </p:cBhvr>
                                      <p:tavLst>
                                        <p:tav tm="0">
                                          <p:val>
                                            <p:fltVal val="90"/>
                                          </p:val>
                                        </p:tav>
                                        <p:tav tm="100000">
                                          <p:val>
                                            <p:fltVal val="0"/>
                                          </p:val>
                                        </p:tav>
                                      </p:tavLst>
                                    </p:anim>
                                    <p:animEffect transition="in" filter="fade">
                                      <p:cBhvr>
                                        <p:cTn id="17" dur="500"/>
                                        <p:tgtEl>
                                          <p:spTgt spid="37"/>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ppt_x"/>
                                          </p:val>
                                        </p:tav>
                                        <p:tav tm="100000">
                                          <p:val>
                                            <p:strVal val="#ppt_x"/>
                                          </p:val>
                                        </p:tav>
                                      </p:tavLst>
                                    </p:anim>
                                    <p:anim calcmode="lin" valueType="num">
                                      <p:cBhvr additive="base">
                                        <p:cTn id="29"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heel(1)">
                                      <p:cBhvr>
                                        <p:cTn id="34"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1"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BC3001EC-9F33-4C39-B780-199714C83EA2}"/>
              </a:ext>
            </a:extLst>
          </p:cNvPr>
          <p:cNvGrpSpPr/>
          <p:nvPr/>
        </p:nvGrpSpPr>
        <p:grpSpPr>
          <a:xfrm>
            <a:off x="-290920" y="0"/>
            <a:ext cx="12482920" cy="6858000"/>
            <a:chOff x="-290920" y="0"/>
            <a:chExt cx="12482920" cy="6858000"/>
          </a:xfrm>
        </p:grpSpPr>
        <p:sp>
          <p:nvSpPr>
            <p:cNvPr id="34" name="Rectangle 33">
              <a:extLst>
                <a:ext uri="{FF2B5EF4-FFF2-40B4-BE49-F238E27FC236}">
                  <a16:creationId xmlns:a16="http://schemas.microsoft.com/office/drawing/2014/main" id="{129B5C97-F627-4A85-B003-5396A9D964D5}"/>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Freeform: Shape 34">
              <a:extLst>
                <a:ext uri="{FF2B5EF4-FFF2-40B4-BE49-F238E27FC236}">
                  <a16:creationId xmlns:a16="http://schemas.microsoft.com/office/drawing/2014/main" id="{A97C14D5-0388-44F5-AD76-F8BBAF179CD6}"/>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2151F346-69C6-4F86-BC1F-C57BA2384CC6}"/>
                </a:ext>
              </a:extLst>
            </p:cNvPr>
            <p:cNvSpPr txBox="1"/>
            <p:nvPr/>
          </p:nvSpPr>
          <p:spPr>
            <a:xfrm rot="16200000">
              <a:off x="10872792" y="3194733"/>
              <a:ext cx="1992086" cy="646331"/>
            </a:xfrm>
            <a:prstGeom prst="rect">
              <a:avLst/>
            </a:prstGeom>
            <a:noFill/>
          </p:spPr>
          <p:txBody>
            <a:bodyPr wrap="square" rtlCol="0">
              <a:spAutoFit/>
            </a:bodyPr>
            <a:lstStyle/>
            <a:p>
              <a:pPr algn="ctr"/>
              <a:r>
                <a:rPr lang="en-US" sz="18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Bullet shape selection</a:t>
              </a:r>
            </a:p>
          </p:txBody>
        </p:sp>
        <p:pic>
          <p:nvPicPr>
            <p:cNvPr id="37" name="Picture 36">
              <a:extLst>
                <a:ext uri="{FF2B5EF4-FFF2-40B4-BE49-F238E27FC236}">
                  <a16:creationId xmlns:a16="http://schemas.microsoft.com/office/drawing/2014/main" id="{52B367FE-8530-4052-AD96-2D6FBE490F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38" name="Group 37">
            <a:extLst>
              <a:ext uri="{FF2B5EF4-FFF2-40B4-BE49-F238E27FC236}">
                <a16:creationId xmlns:a16="http://schemas.microsoft.com/office/drawing/2014/main" id="{63E93C38-ECA5-4094-81E9-196A3BD19EBD}"/>
              </a:ext>
            </a:extLst>
          </p:cNvPr>
          <p:cNvGrpSpPr/>
          <p:nvPr/>
        </p:nvGrpSpPr>
        <p:grpSpPr>
          <a:xfrm>
            <a:off x="226788" y="-2"/>
            <a:ext cx="11490207" cy="6858000"/>
            <a:chOff x="213096" y="0"/>
            <a:chExt cx="11490207" cy="6858000"/>
          </a:xfrm>
        </p:grpSpPr>
        <p:sp>
          <p:nvSpPr>
            <p:cNvPr id="39" name="Rectangle 38">
              <a:extLst>
                <a:ext uri="{FF2B5EF4-FFF2-40B4-BE49-F238E27FC236}">
                  <a16:creationId xmlns:a16="http://schemas.microsoft.com/office/drawing/2014/main" id="{5C85080E-7B66-43F0-AB4D-3A69B13C005A}"/>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Freeform: Shape 39">
              <a:extLst>
                <a:ext uri="{FF2B5EF4-FFF2-40B4-BE49-F238E27FC236}">
                  <a16:creationId xmlns:a16="http://schemas.microsoft.com/office/drawing/2014/main" id="{405DAC1A-9BF8-460E-8D8B-77BFB6B27FF9}"/>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a:extLst>
                <a:ext uri="{FF2B5EF4-FFF2-40B4-BE49-F238E27FC236}">
                  <a16:creationId xmlns:a16="http://schemas.microsoft.com/office/drawing/2014/main" id="{90DCA374-CD21-448B-8791-8A04A9A9A552}"/>
                </a:ext>
              </a:extLst>
            </p:cNvPr>
            <p:cNvSpPr txBox="1"/>
            <p:nvPr/>
          </p:nvSpPr>
          <p:spPr>
            <a:xfrm rot="16200000">
              <a:off x="10341391" y="3063129"/>
              <a:ext cx="1992086" cy="731739"/>
            </a:xfrm>
            <a:prstGeom prst="rect">
              <a:avLst/>
            </a:prstGeom>
            <a:noFill/>
          </p:spPr>
          <p:txBody>
            <a:bodyPr wrap="square" rtlCol="0">
              <a:spAutoFit/>
            </a:bodyPr>
            <a:lstStyle/>
            <a:p>
              <a:pPr algn="ctr">
                <a:lnSpc>
                  <a:spcPct val="120000"/>
                </a:lnSpc>
              </a:pPr>
              <a:r>
                <a:rPr lang="en-US" sz="18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Angle comparison</a:t>
              </a:r>
            </a:p>
          </p:txBody>
        </p:sp>
        <p:pic>
          <p:nvPicPr>
            <p:cNvPr id="42" name="Picture 41">
              <a:extLst>
                <a:ext uri="{FF2B5EF4-FFF2-40B4-BE49-F238E27FC236}">
                  <a16:creationId xmlns:a16="http://schemas.microsoft.com/office/drawing/2014/main" id="{83A620A7-5483-4447-9670-0F8D67F362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43" name="Group 42">
            <a:extLst>
              <a:ext uri="{FF2B5EF4-FFF2-40B4-BE49-F238E27FC236}">
                <a16:creationId xmlns:a16="http://schemas.microsoft.com/office/drawing/2014/main" id="{B02914A7-C65F-4EFB-8FF4-9BB283DC3935}"/>
              </a:ext>
            </a:extLst>
          </p:cNvPr>
          <p:cNvGrpSpPr/>
          <p:nvPr/>
        </p:nvGrpSpPr>
        <p:grpSpPr>
          <a:xfrm>
            <a:off x="-7847639" y="0"/>
            <a:ext cx="10022989" cy="6858000"/>
            <a:chOff x="491575" y="0"/>
            <a:chExt cx="10022989" cy="6858000"/>
          </a:xfrm>
        </p:grpSpPr>
        <p:sp>
          <p:nvSpPr>
            <p:cNvPr id="44" name="Rectangle 43">
              <a:extLst>
                <a:ext uri="{FF2B5EF4-FFF2-40B4-BE49-F238E27FC236}">
                  <a16:creationId xmlns:a16="http://schemas.microsoft.com/office/drawing/2014/main" id="{99DA66B2-8A11-4397-B997-59A37787FEF8}"/>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Shape 44">
              <a:extLst>
                <a:ext uri="{FF2B5EF4-FFF2-40B4-BE49-F238E27FC236}">
                  <a16:creationId xmlns:a16="http://schemas.microsoft.com/office/drawing/2014/main" id="{71A8923D-952E-459F-92C0-CCE4C5E45F88}"/>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DD73F442-B2F9-477E-B4DE-956CBA09D9C3}"/>
                </a:ext>
              </a:extLst>
            </p:cNvPr>
            <p:cNvSpPr txBox="1"/>
            <p:nvPr/>
          </p:nvSpPr>
          <p:spPr>
            <a:xfrm rot="16200000">
              <a:off x="9117129" y="3111384"/>
              <a:ext cx="1992086" cy="802784"/>
            </a:xfrm>
            <a:prstGeom prst="rect">
              <a:avLst/>
            </a:prstGeom>
            <a:noFill/>
          </p:spPr>
          <p:txBody>
            <a:bodyPr wrap="square" rtlCol="0">
              <a:spAutoFit/>
            </a:bodyPr>
            <a:lstStyle/>
            <a:p>
              <a:pPr algn="ctr">
                <a:lnSpc>
                  <a:spcPct val="120000"/>
                </a:lnSpc>
              </a:pPr>
              <a:r>
                <a:rPr lang="en-US" sz="20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Material comparison</a:t>
              </a:r>
            </a:p>
          </p:txBody>
        </p:sp>
        <p:pic>
          <p:nvPicPr>
            <p:cNvPr id="47" name="Picture 46">
              <a:extLst>
                <a:ext uri="{FF2B5EF4-FFF2-40B4-BE49-F238E27FC236}">
                  <a16:creationId xmlns:a16="http://schemas.microsoft.com/office/drawing/2014/main" id="{7654DCD4-7920-4D83-8D7F-6D3A71A169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grpSp>
        <p:nvGrpSpPr>
          <p:cNvPr id="48" name="Group 47">
            <a:extLst>
              <a:ext uri="{FF2B5EF4-FFF2-40B4-BE49-F238E27FC236}">
                <a16:creationId xmlns:a16="http://schemas.microsoft.com/office/drawing/2014/main" id="{7A67CF96-B24C-4BAD-8466-B32ECC2753A1}"/>
              </a:ext>
            </a:extLst>
          </p:cNvPr>
          <p:cNvGrpSpPr/>
          <p:nvPr/>
        </p:nvGrpSpPr>
        <p:grpSpPr>
          <a:xfrm>
            <a:off x="-7985197" y="0"/>
            <a:ext cx="9604864" cy="6858000"/>
            <a:chOff x="491575" y="0"/>
            <a:chExt cx="9604864" cy="6858000"/>
          </a:xfrm>
        </p:grpSpPr>
        <p:sp>
          <p:nvSpPr>
            <p:cNvPr id="49" name="Rectangle 48">
              <a:extLst>
                <a:ext uri="{FF2B5EF4-FFF2-40B4-BE49-F238E27FC236}">
                  <a16:creationId xmlns:a16="http://schemas.microsoft.com/office/drawing/2014/main" id="{8B7B7434-49BE-47D6-BAE6-9B9134F0EC8C}"/>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reeform: Shape 80">
              <a:extLst>
                <a:ext uri="{FF2B5EF4-FFF2-40B4-BE49-F238E27FC236}">
                  <a16:creationId xmlns:a16="http://schemas.microsoft.com/office/drawing/2014/main" id="{080296C0-D397-432D-B5A1-CA7DA186EB14}"/>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TextBox 81">
              <a:extLst>
                <a:ext uri="{FF2B5EF4-FFF2-40B4-BE49-F238E27FC236}">
                  <a16:creationId xmlns:a16="http://schemas.microsoft.com/office/drawing/2014/main" id="{73DE47E8-526D-4A96-A671-69E14D20D1EB}"/>
                </a:ext>
              </a:extLst>
            </p:cNvPr>
            <p:cNvSpPr txBox="1"/>
            <p:nvPr/>
          </p:nvSpPr>
          <p:spPr>
            <a:xfrm rot="16200000">
              <a:off x="8746453" y="3158831"/>
              <a:ext cx="1992086" cy="707886"/>
            </a:xfrm>
            <a:prstGeom prst="rect">
              <a:avLst/>
            </a:prstGeom>
            <a:noFill/>
          </p:spPr>
          <p:txBody>
            <a:bodyPr wrap="square" rtlCol="0">
              <a:spAutoFit/>
            </a:bodyPr>
            <a:lstStyle/>
            <a:p>
              <a:pPr algn="ctr"/>
              <a:r>
                <a:rPr kumimoji="0" lang="en-US" sz="20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Layers comparison</a:t>
              </a:r>
              <a:endParaRPr lang="en-US" sz="2000" b="1" dirty="0">
                <a:solidFill>
                  <a:srgbClr val="F0EEF0"/>
                </a:solidFill>
                <a:latin typeface="Tw Cen MT" panose="020B0602020104020603" pitchFamily="34" charset="0"/>
              </a:endParaRPr>
            </a:p>
          </p:txBody>
        </p:sp>
        <p:pic>
          <p:nvPicPr>
            <p:cNvPr id="83" name="Picture 82">
              <a:extLst>
                <a:ext uri="{FF2B5EF4-FFF2-40B4-BE49-F238E27FC236}">
                  <a16:creationId xmlns:a16="http://schemas.microsoft.com/office/drawing/2014/main" id="{7FD4AAEC-83E5-4832-BEA2-517A195B2A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sp>
        <p:nvSpPr>
          <p:cNvPr id="84" name="Rectangle 83">
            <a:extLst>
              <a:ext uri="{FF2B5EF4-FFF2-40B4-BE49-F238E27FC236}">
                <a16:creationId xmlns:a16="http://schemas.microsoft.com/office/drawing/2014/main" id="{3C6BBB46-3AAE-49B1-8F56-3535CC357FEB}"/>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6" name="Chart 25">
            <a:extLst>
              <a:ext uri="{FF2B5EF4-FFF2-40B4-BE49-F238E27FC236}">
                <a16:creationId xmlns:a16="http://schemas.microsoft.com/office/drawing/2014/main" id="{1AEE4908-5D81-46BC-AB50-E3754FD49897}"/>
              </a:ext>
            </a:extLst>
          </p:cNvPr>
          <p:cNvGraphicFramePr/>
          <p:nvPr>
            <p:extLst>
              <p:ext uri="{D42A27DB-BD31-4B8C-83A1-F6EECF244321}">
                <p14:modId xmlns:p14="http://schemas.microsoft.com/office/powerpoint/2010/main" val="3835940047"/>
              </p:ext>
            </p:extLst>
          </p:nvPr>
        </p:nvGraphicFramePr>
        <p:xfrm>
          <a:off x="3239792" y="390292"/>
          <a:ext cx="6256338" cy="383361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Table 1">
            <a:extLst>
              <a:ext uri="{FF2B5EF4-FFF2-40B4-BE49-F238E27FC236}">
                <a16:creationId xmlns:a16="http://schemas.microsoft.com/office/drawing/2014/main" id="{87F151FC-6CFC-4643-82DF-A18C5368D4EB}"/>
              </a:ext>
            </a:extLst>
          </p:cNvPr>
          <p:cNvGraphicFramePr>
            <a:graphicFrameLocks noGrp="1"/>
          </p:cNvGraphicFramePr>
          <p:nvPr>
            <p:extLst>
              <p:ext uri="{D42A27DB-BD31-4B8C-83A1-F6EECF244321}">
                <p14:modId xmlns:p14="http://schemas.microsoft.com/office/powerpoint/2010/main" val="2521008489"/>
              </p:ext>
            </p:extLst>
          </p:nvPr>
        </p:nvGraphicFramePr>
        <p:xfrm>
          <a:off x="3195580" y="4324487"/>
          <a:ext cx="6467735" cy="1967992"/>
        </p:xfrm>
        <a:graphic>
          <a:graphicData uri="http://schemas.openxmlformats.org/drawingml/2006/table">
            <a:tbl>
              <a:tblPr firstRow="1" firstCol="1" bandRow="1">
                <a:tableStyleId>{5C22544A-7EE6-4342-B048-85BDC9FD1C3A}</a:tableStyleId>
              </a:tblPr>
              <a:tblGrid>
                <a:gridCol w="673338">
                  <a:extLst>
                    <a:ext uri="{9D8B030D-6E8A-4147-A177-3AD203B41FA5}">
                      <a16:colId xmlns:a16="http://schemas.microsoft.com/office/drawing/2014/main" val="2741826531"/>
                    </a:ext>
                  </a:extLst>
                </a:gridCol>
                <a:gridCol w="1725706">
                  <a:extLst>
                    <a:ext uri="{9D8B030D-6E8A-4147-A177-3AD203B41FA5}">
                      <a16:colId xmlns:a16="http://schemas.microsoft.com/office/drawing/2014/main" val="1772573986"/>
                    </a:ext>
                  </a:extLst>
                </a:gridCol>
                <a:gridCol w="1893881">
                  <a:extLst>
                    <a:ext uri="{9D8B030D-6E8A-4147-A177-3AD203B41FA5}">
                      <a16:colId xmlns:a16="http://schemas.microsoft.com/office/drawing/2014/main" val="205057727"/>
                    </a:ext>
                  </a:extLst>
                </a:gridCol>
                <a:gridCol w="2174810">
                  <a:extLst>
                    <a:ext uri="{9D8B030D-6E8A-4147-A177-3AD203B41FA5}">
                      <a16:colId xmlns:a16="http://schemas.microsoft.com/office/drawing/2014/main" val="2800559146"/>
                    </a:ext>
                  </a:extLst>
                </a:gridCol>
              </a:tblGrid>
              <a:tr h="244523">
                <a:tc>
                  <a:txBody>
                    <a:bodyPr/>
                    <a:lstStyle/>
                    <a:p>
                      <a:pPr algn="ctr">
                        <a:lnSpc>
                          <a:spcPct val="150000"/>
                        </a:lnSpc>
                        <a:spcAft>
                          <a:spcPts val="800"/>
                        </a:spcAft>
                      </a:pPr>
                      <a:r>
                        <a:rPr lang="en-US" sz="1200">
                          <a:effectLst/>
                        </a:rPr>
                        <a:t>Angles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a:effectLst/>
                        </a:rPr>
                        <a:t>Kinetic energy before (J)</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dirty="0">
                          <a:effectLst/>
                        </a:rPr>
                        <a:t>Kinetic energy after (J)</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a:effectLst/>
                        </a:rPr>
                        <a:t>Energy absorbed by the plate (J)</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798840641"/>
                  </a:ext>
                </a:extLst>
              </a:tr>
              <a:tr h="244523">
                <a:tc>
                  <a:txBody>
                    <a:bodyPr/>
                    <a:lstStyle/>
                    <a:p>
                      <a:pPr algn="ctr">
                        <a:lnSpc>
                          <a:spcPct val="150000"/>
                        </a:lnSpc>
                        <a:spcAft>
                          <a:spcPts val="800"/>
                        </a:spcAft>
                      </a:pPr>
                      <a:r>
                        <a:rPr lang="en-US" sz="1200">
                          <a:effectLst/>
                        </a:rPr>
                        <a:t>90/0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a:effectLst/>
                        </a:rPr>
                        <a:t>3200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a:effectLst/>
                        </a:rPr>
                        <a:t>2879.6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a:effectLst/>
                        </a:rPr>
                        <a:t>320.4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608093262"/>
                  </a:ext>
                </a:extLst>
              </a:tr>
              <a:tr h="244523">
                <a:tc>
                  <a:txBody>
                    <a:bodyPr/>
                    <a:lstStyle/>
                    <a:p>
                      <a:pPr algn="ctr">
                        <a:lnSpc>
                          <a:spcPct val="150000"/>
                        </a:lnSpc>
                        <a:spcAft>
                          <a:spcPts val="800"/>
                        </a:spcAft>
                      </a:pPr>
                      <a:r>
                        <a:rPr lang="en-US" sz="1200">
                          <a:effectLst/>
                        </a:rPr>
                        <a:t>0/90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a:effectLst/>
                        </a:rPr>
                        <a:t>3200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a:effectLst/>
                        </a:rPr>
                        <a:t>2880.2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a:effectLst/>
                        </a:rPr>
                        <a:t>319.8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476691183"/>
                  </a:ext>
                </a:extLst>
              </a:tr>
              <a:tr h="244523">
                <a:tc>
                  <a:txBody>
                    <a:bodyPr/>
                    <a:lstStyle/>
                    <a:p>
                      <a:pPr algn="ctr">
                        <a:lnSpc>
                          <a:spcPct val="150000"/>
                        </a:lnSpc>
                        <a:spcAft>
                          <a:spcPts val="800"/>
                        </a:spcAft>
                      </a:pPr>
                      <a:r>
                        <a:rPr lang="en-US" sz="1200">
                          <a:effectLst/>
                        </a:rPr>
                        <a:t>90/45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a:effectLst/>
                        </a:rPr>
                        <a:t>3200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a:effectLst/>
                        </a:rPr>
                        <a:t>2846.5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a:effectLst/>
                        </a:rPr>
                        <a:t>353.5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879026358"/>
                  </a:ext>
                </a:extLst>
              </a:tr>
              <a:tr h="244523">
                <a:tc>
                  <a:txBody>
                    <a:bodyPr/>
                    <a:lstStyle/>
                    <a:p>
                      <a:pPr algn="ctr">
                        <a:lnSpc>
                          <a:spcPct val="150000"/>
                        </a:lnSpc>
                        <a:spcAft>
                          <a:spcPts val="800"/>
                        </a:spcAft>
                      </a:pPr>
                      <a:r>
                        <a:rPr lang="en-US" sz="1200">
                          <a:solidFill>
                            <a:srgbClr val="FF0000"/>
                          </a:solidFill>
                          <a:effectLst/>
                        </a:rPr>
                        <a:t>45/-45</a:t>
                      </a:r>
                      <a:endParaRPr lang="en-US" sz="110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a:solidFill>
                            <a:srgbClr val="FF0000"/>
                          </a:solidFill>
                          <a:effectLst/>
                        </a:rPr>
                        <a:t>3200</a:t>
                      </a:r>
                      <a:endParaRPr lang="en-US" sz="110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a:solidFill>
                            <a:srgbClr val="FF0000"/>
                          </a:solidFill>
                          <a:effectLst/>
                        </a:rPr>
                        <a:t>2833.3</a:t>
                      </a:r>
                      <a:endParaRPr lang="en-US" sz="110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dirty="0">
                          <a:solidFill>
                            <a:srgbClr val="FF0000"/>
                          </a:solidFill>
                          <a:effectLst/>
                        </a:rPr>
                        <a:t>366.7</a:t>
                      </a:r>
                      <a:endParaRPr lang="en-US" sz="1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07750471"/>
                  </a:ext>
                </a:extLst>
              </a:tr>
              <a:tr h="244523">
                <a:tc>
                  <a:txBody>
                    <a:bodyPr/>
                    <a:lstStyle/>
                    <a:p>
                      <a:pPr algn="ctr">
                        <a:lnSpc>
                          <a:spcPct val="150000"/>
                        </a:lnSpc>
                        <a:spcAft>
                          <a:spcPts val="800"/>
                        </a:spcAft>
                      </a:pPr>
                      <a:r>
                        <a:rPr lang="en-US" sz="1200">
                          <a:effectLst/>
                        </a:rPr>
                        <a:t>0/45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a:effectLst/>
                        </a:rPr>
                        <a:t>3200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a:effectLst/>
                        </a:rPr>
                        <a:t>2861.2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a:effectLst/>
                        </a:rPr>
                        <a:t>338.8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233256616"/>
                  </a:ext>
                </a:extLst>
              </a:tr>
              <a:tr h="244523">
                <a:tc>
                  <a:txBody>
                    <a:bodyPr/>
                    <a:lstStyle/>
                    <a:p>
                      <a:pPr algn="ctr">
                        <a:lnSpc>
                          <a:spcPct val="150000"/>
                        </a:lnSpc>
                        <a:spcAft>
                          <a:spcPts val="800"/>
                        </a:spcAft>
                      </a:pPr>
                      <a:r>
                        <a:rPr lang="en-US" sz="1200">
                          <a:effectLst/>
                        </a:rPr>
                        <a:t>45/0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a:effectLst/>
                        </a:rPr>
                        <a:t>3200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a:effectLst/>
                        </a:rPr>
                        <a:t>2869.4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a:effectLst/>
                        </a:rPr>
                        <a:t>330.6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472767127"/>
                  </a:ext>
                </a:extLst>
              </a:tr>
              <a:tr h="244523">
                <a:tc>
                  <a:txBody>
                    <a:bodyPr/>
                    <a:lstStyle/>
                    <a:p>
                      <a:pPr algn="ctr">
                        <a:lnSpc>
                          <a:spcPct val="150000"/>
                        </a:lnSpc>
                        <a:spcAft>
                          <a:spcPts val="800"/>
                        </a:spcAft>
                      </a:pPr>
                      <a:r>
                        <a:rPr lang="en-US" sz="1200">
                          <a:effectLst/>
                        </a:rPr>
                        <a:t>45/90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a:effectLst/>
                        </a:rPr>
                        <a:t>3200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a:effectLst/>
                        </a:rPr>
                        <a:t>2851.35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50000"/>
                        </a:lnSpc>
                        <a:spcAft>
                          <a:spcPts val="800"/>
                        </a:spcAft>
                      </a:pPr>
                      <a:r>
                        <a:rPr lang="en-US" sz="1200" dirty="0">
                          <a:effectLst/>
                        </a:rPr>
                        <a:t>348.6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651315184"/>
                  </a:ext>
                </a:extLst>
              </a:tr>
            </a:tbl>
          </a:graphicData>
        </a:graphic>
      </p:graphicFrame>
    </p:spTree>
    <p:extLst>
      <p:ext uri="{BB962C8B-B14F-4D97-AF65-F5344CB8AC3E}">
        <p14:creationId xmlns:p14="http://schemas.microsoft.com/office/powerpoint/2010/main" val="1252625019"/>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6"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038E6734-F7ED-4197-AE1C-DE222063D26D}"/>
              </a:ext>
            </a:extLst>
          </p:cNvPr>
          <p:cNvGrpSpPr/>
          <p:nvPr/>
        </p:nvGrpSpPr>
        <p:grpSpPr>
          <a:xfrm>
            <a:off x="-290920" y="0"/>
            <a:ext cx="12482920" cy="6858000"/>
            <a:chOff x="-290920" y="0"/>
            <a:chExt cx="12482920" cy="6858000"/>
          </a:xfrm>
        </p:grpSpPr>
        <p:sp>
          <p:nvSpPr>
            <p:cNvPr id="51" name="Rectangle 50">
              <a:extLst>
                <a:ext uri="{FF2B5EF4-FFF2-40B4-BE49-F238E27FC236}">
                  <a16:creationId xmlns:a16="http://schemas.microsoft.com/office/drawing/2014/main" id="{B7FF06C6-EDB2-4E2A-B33F-9667DAB48738}"/>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Shape 51">
              <a:extLst>
                <a:ext uri="{FF2B5EF4-FFF2-40B4-BE49-F238E27FC236}">
                  <a16:creationId xmlns:a16="http://schemas.microsoft.com/office/drawing/2014/main" id="{DD389168-73D4-4CCF-B806-15F4C9CFBC65}"/>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FD36EBE0-2C84-494E-9C0B-54A6EFA86DA6}"/>
                </a:ext>
              </a:extLst>
            </p:cNvPr>
            <p:cNvSpPr txBox="1"/>
            <p:nvPr/>
          </p:nvSpPr>
          <p:spPr>
            <a:xfrm rot="16200000">
              <a:off x="10872792" y="3194733"/>
              <a:ext cx="1992086" cy="646331"/>
            </a:xfrm>
            <a:prstGeom prst="rect">
              <a:avLst/>
            </a:prstGeom>
            <a:noFill/>
          </p:spPr>
          <p:txBody>
            <a:bodyPr wrap="square" rtlCol="0">
              <a:spAutoFit/>
            </a:bodyPr>
            <a:lstStyle/>
            <a:p>
              <a:pPr algn="ctr"/>
              <a:r>
                <a:rPr lang="en-US" sz="18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Bullet shape selection</a:t>
              </a:r>
            </a:p>
          </p:txBody>
        </p:sp>
        <p:pic>
          <p:nvPicPr>
            <p:cNvPr id="54" name="Picture 53">
              <a:extLst>
                <a:ext uri="{FF2B5EF4-FFF2-40B4-BE49-F238E27FC236}">
                  <a16:creationId xmlns:a16="http://schemas.microsoft.com/office/drawing/2014/main" id="{FE3F6E56-804E-434E-AD42-D62A42CB30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55" name="Group 54">
            <a:extLst>
              <a:ext uri="{FF2B5EF4-FFF2-40B4-BE49-F238E27FC236}">
                <a16:creationId xmlns:a16="http://schemas.microsoft.com/office/drawing/2014/main" id="{208D727C-49D3-4C59-91D3-816C0DD22E21}"/>
              </a:ext>
            </a:extLst>
          </p:cNvPr>
          <p:cNvGrpSpPr/>
          <p:nvPr/>
        </p:nvGrpSpPr>
        <p:grpSpPr>
          <a:xfrm>
            <a:off x="226788" y="-2"/>
            <a:ext cx="11525730" cy="6858000"/>
            <a:chOff x="213096" y="0"/>
            <a:chExt cx="11525730" cy="6858000"/>
          </a:xfrm>
        </p:grpSpPr>
        <p:sp>
          <p:nvSpPr>
            <p:cNvPr id="56" name="Rectangle 55">
              <a:extLst>
                <a:ext uri="{FF2B5EF4-FFF2-40B4-BE49-F238E27FC236}">
                  <a16:creationId xmlns:a16="http://schemas.microsoft.com/office/drawing/2014/main" id="{A369AF8C-7DC3-4D77-B3F1-5B8A444D2822}"/>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Freeform: Shape 56">
              <a:extLst>
                <a:ext uri="{FF2B5EF4-FFF2-40B4-BE49-F238E27FC236}">
                  <a16:creationId xmlns:a16="http://schemas.microsoft.com/office/drawing/2014/main" id="{6A173B44-EE6F-4236-9AB2-49524EA553D7}"/>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extBox 57">
              <a:extLst>
                <a:ext uri="{FF2B5EF4-FFF2-40B4-BE49-F238E27FC236}">
                  <a16:creationId xmlns:a16="http://schemas.microsoft.com/office/drawing/2014/main" id="{B40A12D7-9F13-43EC-95DE-B85ADBCAA6B6}"/>
                </a:ext>
              </a:extLst>
            </p:cNvPr>
            <p:cNvSpPr txBox="1"/>
            <p:nvPr/>
          </p:nvSpPr>
          <p:spPr>
            <a:xfrm rot="16200000">
              <a:off x="10341391" y="3027607"/>
              <a:ext cx="1992086" cy="802784"/>
            </a:xfrm>
            <a:prstGeom prst="rect">
              <a:avLst/>
            </a:prstGeom>
            <a:noFill/>
          </p:spPr>
          <p:txBody>
            <a:bodyPr wrap="square" rtlCol="0">
              <a:spAutoFit/>
            </a:bodyPr>
            <a:lstStyle/>
            <a:p>
              <a:pPr algn="ctr">
                <a:lnSpc>
                  <a:spcPct val="120000"/>
                </a:lnSpc>
              </a:pPr>
              <a:r>
                <a:rPr lang="en-US" sz="20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Angle comparison</a:t>
              </a:r>
            </a:p>
          </p:txBody>
        </p:sp>
        <p:pic>
          <p:nvPicPr>
            <p:cNvPr id="59" name="Picture 58">
              <a:extLst>
                <a:ext uri="{FF2B5EF4-FFF2-40B4-BE49-F238E27FC236}">
                  <a16:creationId xmlns:a16="http://schemas.microsoft.com/office/drawing/2014/main" id="{BA271034-9DEF-432C-A1F3-B6470D2555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60" name="Group 59">
            <a:extLst>
              <a:ext uri="{FF2B5EF4-FFF2-40B4-BE49-F238E27FC236}">
                <a16:creationId xmlns:a16="http://schemas.microsoft.com/office/drawing/2014/main" id="{7728BA24-99D1-4E44-98AC-50745A94AD6C}"/>
              </a:ext>
            </a:extLst>
          </p:cNvPr>
          <p:cNvGrpSpPr/>
          <p:nvPr/>
        </p:nvGrpSpPr>
        <p:grpSpPr>
          <a:xfrm>
            <a:off x="1184133" y="0"/>
            <a:ext cx="9961092" cy="6858000"/>
            <a:chOff x="491575" y="0"/>
            <a:chExt cx="9961092" cy="6858000"/>
          </a:xfrm>
        </p:grpSpPr>
        <p:sp>
          <p:nvSpPr>
            <p:cNvPr id="61" name="Rectangle 60">
              <a:extLst>
                <a:ext uri="{FF2B5EF4-FFF2-40B4-BE49-F238E27FC236}">
                  <a16:creationId xmlns:a16="http://schemas.microsoft.com/office/drawing/2014/main" id="{1079FD4E-778D-428A-B08F-1B97893971C7}"/>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61">
              <a:extLst>
                <a:ext uri="{FF2B5EF4-FFF2-40B4-BE49-F238E27FC236}">
                  <a16:creationId xmlns:a16="http://schemas.microsoft.com/office/drawing/2014/main" id="{67DB4514-65BA-420D-BBB3-CCF0A5B397CB}"/>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F86CE46E-7143-4535-BF09-36D36B082851}"/>
                </a:ext>
              </a:extLst>
            </p:cNvPr>
            <p:cNvSpPr txBox="1"/>
            <p:nvPr/>
          </p:nvSpPr>
          <p:spPr>
            <a:xfrm rot="16200000">
              <a:off x="9091788" y="3158829"/>
              <a:ext cx="1992086" cy="707886"/>
            </a:xfrm>
            <a:prstGeom prst="rect">
              <a:avLst/>
            </a:prstGeom>
            <a:noFill/>
          </p:spPr>
          <p:txBody>
            <a:bodyPr wrap="square" rtlCol="0">
              <a:spAutoFit/>
            </a:bodyPr>
            <a:lstStyle/>
            <a:p>
              <a:pPr algn="ctr"/>
              <a:r>
                <a:rPr lang="en-US" sz="20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Material comparison</a:t>
              </a:r>
            </a:p>
          </p:txBody>
        </p:sp>
        <p:pic>
          <p:nvPicPr>
            <p:cNvPr id="64" name="Picture 63">
              <a:extLst>
                <a:ext uri="{FF2B5EF4-FFF2-40B4-BE49-F238E27FC236}">
                  <a16:creationId xmlns:a16="http://schemas.microsoft.com/office/drawing/2014/main" id="{4E9D2CC3-AE8C-4CF7-AC14-0BF3748D63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grpSp>
        <p:nvGrpSpPr>
          <p:cNvPr id="65" name="Group 64">
            <a:extLst>
              <a:ext uri="{FF2B5EF4-FFF2-40B4-BE49-F238E27FC236}">
                <a16:creationId xmlns:a16="http://schemas.microsoft.com/office/drawing/2014/main" id="{2704DBF9-F2DF-4744-9CBE-8384BF790E0F}"/>
              </a:ext>
            </a:extLst>
          </p:cNvPr>
          <p:cNvGrpSpPr/>
          <p:nvPr/>
        </p:nvGrpSpPr>
        <p:grpSpPr>
          <a:xfrm>
            <a:off x="-7985197" y="0"/>
            <a:ext cx="9604864" cy="6858000"/>
            <a:chOff x="491575" y="0"/>
            <a:chExt cx="9604864" cy="6858000"/>
          </a:xfrm>
        </p:grpSpPr>
        <p:sp>
          <p:nvSpPr>
            <p:cNvPr id="66" name="Rectangle 65">
              <a:extLst>
                <a:ext uri="{FF2B5EF4-FFF2-40B4-BE49-F238E27FC236}">
                  <a16:creationId xmlns:a16="http://schemas.microsoft.com/office/drawing/2014/main" id="{D409FCBC-490E-4134-BE82-9429CE5AB00A}"/>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Shape 66">
              <a:extLst>
                <a:ext uri="{FF2B5EF4-FFF2-40B4-BE49-F238E27FC236}">
                  <a16:creationId xmlns:a16="http://schemas.microsoft.com/office/drawing/2014/main" id="{484E2370-4D03-4FD0-B29C-F763767296D4}"/>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CE5F8F51-D3FD-42A1-8372-1B4B1B7C336A}"/>
                </a:ext>
              </a:extLst>
            </p:cNvPr>
            <p:cNvSpPr txBox="1"/>
            <p:nvPr/>
          </p:nvSpPr>
          <p:spPr>
            <a:xfrm rot="16200000">
              <a:off x="8746453" y="3158831"/>
              <a:ext cx="1992086" cy="707886"/>
            </a:xfrm>
            <a:prstGeom prst="rect">
              <a:avLst/>
            </a:prstGeom>
            <a:noFill/>
          </p:spPr>
          <p:txBody>
            <a:bodyPr wrap="square" rtlCol="0">
              <a:spAutoFit/>
            </a:bodyPr>
            <a:lstStyle/>
            <a:p>
              <a:pPr algn="ctr"/>
              <a:r>
                <a:rPr kumimoji="0" lang="en-US" sz="20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Layers comparison</a:t>
              </a:r>
              <a:endParaRPr lang="en-US" sz="2000" b="1" dirty="0">
                <a:solidFill>
                  <a:srgbClr val="F0EEF0"/>
                </a:solidFill>
                <a:latin typeface="Tw Cen MT" panose="020B0602020104020603" pitchFamily="34" charset="0"/>
              </a:endParaRPr>
            </a:p>
          </p:txBody>
        </p:sp>
        <p:pic>
          <p:nvPicPr>
            <p:cNvPr id="69" name="Picture 68">
              <a:extLst>
                <a:ext uri="{FF2B5EF4-FFF2-40B4-BE49-F238E27FC236}">
                  <a16:creationId xmlns:a16="http://schemas.microsoft.com/office/drawing/2014/main" id="{05E43CA3-886C-4010-B3E2-837CCC6F51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sp>
        <p:nvSpPr>
          <p:cNvPr id="70" name="Rectangle 69">
            <a:extLst>
              <a:ext uri="{FF2B5EF4-FFF2-40B4-BE49-F238E27FC236}">
                <a16:creationId xmlns:a16="http://schemas.microsoft.com/office/drawing/2014/main" id="{87E322DA-3D39-4A36-A521-33E75DDBFF71}"/>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9" name="Chart 28">
            <a:extLst>
              <a:ext uri="{FF2B5EF4-FFF2-40B4-BE49-F238E27FC236}">
                <a16:creationId xmlns:a16="http://schemas.microsoft.com/office/drawing/2014/main" id="{FCC7A1E5-B08D-4FBA-B030-66667459AE51}"/>
              </a:ext>
            </a:extLst>
          </p:cNvPr>
          <p:cNvGraphicFramePr/>
          <p:nvPr>
            <p:extLst>
              <p:ext uri="{D42A27DB-BD31-4B8C-83A1-F6EECF244321}">
                <p14:modId xmlns:p14="http://schemas.microsoft.com/office/powerpoint/2010/main" val="3773642086"/>
              </p:ext>
            </p:extLst>
          </p:nvPr>
        </p:nvGraphicFramePr>
        <p:xfrm>
          <a:off x="4164065" y="383776"/>
          <a:ext cx="5215605" cy="322855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Table 1">
            <a:extLst>
              <a:ext uri="{FF2B5EF4-FFF2-40B4-BE49-F238E27FC236}">
                <a16:creationId xmlns:a16="http://schemas.microsoft.com/office/drawing/2014/main" id="{D36169E6-034F-4C0E-8114-F140C52EB1C2}"/>
              </a:ext>
            </a:extLst>
          </p:cNvPr>
          <p:cNvGraphicFramePr>
            <a:graphicFrameLocks noGrp="1"/>
          </p:cNvGraphicFramePr>
          <p:nvPr>
            <p:extLst>
              <p:ext uri="{D42A27DB-BD31-4B8C-83A1-F6EECF244321}">
                <p14:modId xmlns:p14="http://schemas.microsoft.com/office/powerpoint/2010/main" val="390092144"/>
              </p:ext>
            </p:extLst>
          </p:nvPr>
        </p:nvGraphicFramePr>
        <p:xfrm>
          <a:off x="3022346" y="4078413"/>
          <a:ext cx="6567805" cy="1896874"/>
        </p:xfrm>
        <a:graphic>
          <a:graphicData uri="http://schemas.openxmlformats.org/drawingml/2006/table">
            <a:tbl>
              <a:tblPr firstRow="1" firstCol="1" bandRow="1">
                <a:tableStyleId>{5C22544A-7EE6-4342-B048-85BDC9FD1C3A}</a:tableStyleId>
              </a:tblPr>
              <a:tblGrid>
                <a:gridCol w="2134870">
                  <a:extLst>
                    <a:ext uri="{9D8B030D-6E8A-4147-A177-3AD203B41FA5}">
                      <a16:colId xmlns:a16="http://schemas.microsoft.com/office/drawing/2014/main" val="1629573431"/>
                    </a:ext>
                  </a:extLst>
                </a:gridCol>
                <a:gridCol w="1187450">
                  <a:extLst>
                    <a:ext uri="{9D8B030D-6E8A-4147-A177-3AD203B41FA5}">
                      <a16:colId xmlns:a16="http://schemas.microsoft.com/office/drawing/2014/main" val="2540346422"/>
                    </a:ext>
                  </a:extLst>
                </a:gridCol>
                <a:gridCol w="1445260">
                  <a:extLst>
                    <a:ext uri="{9D8B030D-6E8A-4147-A177-3AD203B41FA5}">
                      <a16:colId xmlns:a16="http://schemas.microsoft.com/office/drawing/2014/main" val="3501810418"/>
                    </a:ext>
                  </a:extLst>
                </a:gridCol>
                <a:gridCol w="1800225">
                  <a:extLst>
                    <a:ext uri="{9D8B030D-6E8A-4147-A177-3AD203B41FA5}">
                      <a16:colId xmlns:a16="http://schemas.microsoft.com/office/drawing/2014/main" val="1660570477"/>
                    </a:ext>
                  </a:extLst>
                </a:gridCol>
              </a:tblGrid>
              <a:tr h="479629">
                <a:tc>
                  <a:txBody>
                    <a:bodyPr/>
                    <a:lstStyle/>
                    <a:p>
                      <a:pPr algn="ctr">
                        <a:lnSpc>
                          <a:spcPct val="107000"/>
                        </a:lnSpc>
                        <a:spcAft>
                          <a:spcPts val="800"/>
                        </a:spcAft>
                      </a:pPr>
                      <a:r>
                        <a:rPr lang="en-US" sz="1200">
                          <a:effectLst/>
                        </a:rPr>
                        <a:t>Material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effectLst/>
                        </a:rPr>
                        <a:t>Kinetic energy before (J)</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effectLst/>
                        </a:rPr>
                        <a:t>Kinetic energy after (J)</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effectLst/>
                        </a:rPr>
                        <a:t>Energy absorbed by the plate (J)</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072533004"/>
                  </a:ext>
                </a:extLst>
              </a:tr>
              <a:tr h="234404">
                <a:tc>
                  <a:txBody>
                    <a:bodyPr/>
                    <a:lstStyle/>
                    <a:p>
                      <a:pPr algn="ctr">
                        <a:lnSpc>
                          <a:spcPct val="107000"/>
                        </a:lnSpc>
                        <a:spcAft>
                          <a:spcPts val="800"/>
                        </a:spcAft>
                      </a:pPr>
                      <a:r>
                        <a:rPr lang="en-US" sz="1200">
                          <a:effectLst/>
                        </a:rPr>
                        <a:t>Glass fiber reinforced polymer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effectLst/>
                        </a:rPr>
                        <a:t>3200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effectLst/>
                        </a:rPr>
                        <a:t>2732.5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effectLst/>
                        </a:rPr>
                        <a:t>467.5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437433791"/>
                  </a:ext>
                </a:extLst>
              </a:tr>
              <a:tr h="479629">
                <a:tc>
                  <a:txBody>
                    <a:bodyPr/>
                    <a:lstStyle/>
                    <a:p>
                      <a:pPr algn="ctr">
                        <a:lnSpc>
                          <a:spcPct val="107000"/>
                        </a:lnSpc>
                        <a:spcAft>
                          <a:spcPts val="800"/>
                        </a:spcAft>
                      </a:pPr>
                      <a:r>
                        <a:rPr lang="en-US" sz="1200">
                          <a:effectLst/>
                        </a:rPr>
                        <a:t>Carbon fiber reinforced polymer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effectLst/>
                        </a:rPr>
                        <a:t>3200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effectLst/>
                        </a:rPr>
                        <a:t>2768.4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effectLst/>
                        </a:rPr>
                        <a:t>431.6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741340309"/>
                  </a:ext>
                </a:extLst>
              </a:tr>
              <a:tr h="234404">
                <a:tc>
                  <a:txBody>
                    <a:bodyPr/>
                    <a:lstStyle/>
                    <a:p>
                      <a:pPr algn="ctr">
                        <a:lnSpc>
                          <a:spcPct val="107000"/>
                        </a:lnSpc>
                        <a:spcAft>
                          <a:spcPts val="800"/>
                        </a:spcAft>
                      </a:pPr>
                      <a:r>
                        <a:rPr lang="en-US" sz="1200">
                          <a:effectLst/>
                        </a:rPr>
                        <a:t>E glass epoxy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effectLst/>
                        </a:rPr>
                        <a:t>3200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effectLst/>
                        </a:rPr>
                        <a:t>2412.8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effectLst/>
                        </a:rPr>
                        <a:t>787.2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94896617"/>
                  </a:ext>
                </a:extLst>
              </a:tr>
              <a:tr h="234404">
                <a:tc>
                  <a:txBody>
                    <a:bodyPr/>
                    <a:lstStyle/>
                    <a:p>
                      <a:pPr algn="ctr">
                        <a:lnSpc>
                          <a:spcPct val="107000"/>
                        </a:lnSpc>
                        <a:spcAft>
                          <a:spcPts val="800"/>
                        </a:spcAft>
                      </a:pPr>
                      <a:r>
                        <a:rPr lang="en-US" sz="1200">
                          <a:solidFill>
                            <a:srgbClr val="FF0000"/>
                          </a:solidFill>
                          <a:effectLst/>
                        </a:rPr>
                        <a:t>kevlar 129</a:t>
                      </a:r>
                      <a:endParaRPr lang="en-US" sz="110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solidFill>
                            <a:srgbClr val="FF0000"/>
                          </a:solidFill>
                          <a:effectLst/>
                        </a:rPr>
                        <a:t>3200</a:t>
                      </a:r>
                      <a:endParaRPr lang="en-US" sz="110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solidFill>
                            <a:srgbClr val="FF0000"/>
                          </a:solidFill>
                          <a:effectLst/>
                        </a:rPr>
                        <a:t>1860.7</a:t>
                      </a:r>
                      <a:endParaRPr lang="en-US" sz="110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dirty="0">
                          <a:solidFill>
                            <a:srgbClr val="FF0000"/>
                          </a:solidFill>
                          <a:effectLst/>
                        </a:rPr>
                        <a:t>1339.3</a:t>
                      </a:r>
                      <a:endParaRPr lang="en-US" sz="1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562541453"/>
                  </a:ext>
                </a:extLst>
              </a:tr>
              <a:tr h="234404">
                <a:tc>
                  <a:txBody>
                    <a:bodyPr/>
                    <a:lstStyle/>
                    <a:p>
                      <a:pPr algn="ctr">
                        <a:lnSpc>
                          <a:spcPct val="107000"/>
                        </a:lnSpc>
                        <a:spcAft>
                          <a:spcPts val="800"/>
                        </a:spcAft>
                      </a:pPr>
                      <a:r>
                        <a:rPr lang="en-US" sz="1200">
                          <a:effectLst/>
                        </a:rPr>
                        <a:t>Carbon fiber toray T800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effectLst/>
                        </a:rPr>
                        <a:t>3200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a:effectLst/>
                        </a:rPr>
                        <a:t>2472.5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US" sz="1200" dirty="0">
                          <a:effectLst/>
                        </a:rPr>
                        <a:t>727.5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517181241"/>
                  </a:ext>
                </a:extLst>
              </a:tr>
            </a:tbl>
          </a:graphicData>
        </a:graphic>
      </p:graphicFrame>
    </p:spTree>
    <p:extLst>
      <p:ext uri="{BB962C8B-B14F-4D97-AF65-F5344CB8AC3E}">
        <p14:creationId xmlns:p14="http://schemas.microsoft.com/office/powerpoint/2010/main" val="2831283535"/>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10781169-B7A4-446E-BD33-B9650367A7F9}"/>
              </a:ext>
            </a:extLst>
          </p:cNvPr>
          <p:cNvGrpSpPr/>
          <p:nvPr/>
        </p:nvGrpSpPr>
        <p:grpSpPr>
          <a:xfrm>
            <a:off x="-290920" y="0"/>
            <a:ext cx="12482920" cy="6858000"/>
            <a:chOff x="-290920" y="0"/>
            <a:chExt cx="12482920" cy="6858000"/>
          </a:xfrm>
        </p:grpSpPr>
        <p:sp>
          <p:nvSpPr>
            <p:cNvPr id="51" name="Rectangle 50">
              <a:extLst>
                <a:ext uri="{FF2B5EF4-FFF2-40B4-BE49-F238E27FC236}">
                  <a16:creationId xmlns:a16="http://schemas.microsoft.com/office/drawing/2014/main" id="{CED3AF08-30FC-4AFF-9C5C-99D0A7099514}"/>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Shape 51">
              <a:extLst>
                <a:ext uri="{FF2B5EF4-FFF2-40B4-BE49-F238E27FC236}">
                  <a16:creationId xmlns:a16="http://schemas.microsoft.com/office/drawing/2014/main" id="{99AF1FBA-9557-484A-B305-EE590A192E96}"/>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407E3AA2-679E-4924-AC1B-FE6C3A02C251}"/>
                </a:ext>
              </a:extLst>
            </p:cNvPr>
            <p:cNvSpPr txBox="1"/>
            <p:nvPr/>
          </p:nvSpPr>
          <p:spPr>
            <a:xfrm rot="16200000">
              <a:off x="10872792" y="3194733"/>
              <a:ext cx="1992086" cy="646331"/>
            </a:xfrm>
            <a:prstGeom prst="rect">
              <a:avLst/>
            </a:prstGeom>
            <a:noFill/>
          </p:spPr>
          <p:txBody>
            <a:bodyPr wrap="square" rtlCol="0">
              <a:spAutoFit/>
            </a:bodyPr>
            <a:lstStyle/>
            <a:p>
              <a:pPr algn="ctr"/>
              <a:r>
                <a:rPr lang="en-US" sz="18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Bullet shape selection</a:t>
              </a:r>
            </a:p>
          </p:txBody>
        </p:sp>
        <p:pic>
          <p:nvPicPr>
            <p:cNvPr id="54" name="Picture 53">
              <a:extLst>
                <a:ext uri="{FF2B5EF4-FFF2-40B4-BE49-F238E27FC236}">
                  <a16:creationId xmlns:a16="http://schemas.microsoft.com/office/drawing/2014/main" id="{CD9846FC-755F-4A0E-BAD3-A5D51C0E1E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55" name="Group 54">
            <a:extLst>
              <a:ext uri="{FF2B5EF4-FFF2-40B4-BE49-F238E27FC236}">
                <a16:creationId xmlns:a16="http://schemas.microsoft.com/office/drawing/2014/main" id="{F00A67C9-4929-4EFF-9CB6-292640CD2738}"/>
              </a:ext>
            </a:extLst>
          </p:cNvPr>
          <p:cNvGrpSpPr/>
          <p:nvPr/>
        </p:nvGrpSpPr>
        <p:grpSpPr>
          <a:xfrm>
            <a:off x="226788" y="-2"/>
            <a:ext cx="11525730" cy="6858000"/>
            <a:chOff x="213096" y="0"/>
            <a:chExt cx="11525730" cy="6858000"/>
          </a:xfrm>
        </p:grpSpPr>
        <p:sp>
          <p:nvSpPr>
            <p:cNvPr id="56" name="Rectangle 55">
              <a:extLst>
                <a:ext uri="{FF2B5EF4-FFF2-40B4-BE49-F238E27FC236}">
                  <a16:creationId xmlns:a16="http://schemas.microsoft.com/office/drawing/2014/main" id="{3E8CDB02-4760-4298-BC44-93A18EB02F13}"/>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Freeform: Shape 56">
              <a:extLst>
                <a:ext uri="{FF2B5EF4-FFF2-40B4-BE49-F238E27FC236}">
                  <a16:creationId xmlns:a16="http://schemas.microsoft.com/office/drawing/2014/main" id="{57C0FD50-5E69-463E-A01B-65E9D864A386}"/>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extBox 57">
              <a:extLst>
                <a:ext uri="{FF2B5EF4-FFF2-40B4-BE49-F238E27FC236}">
                  <a16:creationId xmlns:a16="http://schemas.microsoft.com/office/drawing/2014/main" id="{04CBFB1D-37FD-419F-B98C-860BF5217905}"/>
                </a:ext>
              </a:extLst>
            </p:cNvPr>
            <p:cNvSpPr txBox="1"/>
            <p:nvPr/>
          </p:nvSpPr>
          <p:spPr>
            <a:xfrm rot="16200000">
              <a:off x="10341391" y="3027607"/>
              <a:ext cx="1992086" cy="802784"/>
            </a:xfrm>
            <a:prstGeom prst="rect">
              <a:avLst/>
            </a:prstGeom>
            <a:noFill/>
          </p:spPr>
          <p:txBody>
            <a:bodyPr wrap="square" rtlCol="0">
              <a:spAutoFit/>
            </a:bodyPr>
            <a:lstStyle/>
            <a:p>
              <a:pPr algn="ctr">
                <a:lnSpc>
                  <a:spcPct val="120000"/>
                </a:lnSpc>
              </a:pPr>
              <a:r>
                <a:rPr lang="en-US" sz="20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Angle comparison</a:t>
              </a:r>
            </a:p>
          </p:txBody>
        </p:sp>
        <p:pic>
          <p:nvPicPr>
            <p:cNvPr id="59" name="Picture 58">
              <a:extLst>
                <a:ext uri="{FF2B5EF4-FFF2-40B4-BE49-F238E27FC236}">
                  <a16:creationId xmlns:a16="http://schemas.microsoft.com/office/drawing/2014/main" id="{60B383F7-52C5-4FB7-AEC3-35A48D7354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60" name="Group 59">
            <a:extLst>
              <a:ext uri="{FF2B5EF4-FFF2-40B4-BE49-F238E27FC236}">
                <a16:creationId xmlns:a16="http://schemas.microsoft.com/office/drawing/2014/main" id="{6F7667A6-1C16-4F0A-A162-61BD16E6BE6B}"/>
              </a:ext>
            </a:extLst>
          </p:cNvPr>
          <p:cNvGrpSpPr/>
          <p:nvPr/>
        </p:nvGrpSpPr>
        <p:grpSpPr>
          <a:xfrm>
            <a:off x="1184133" y="0"/>
            <a:ext cx="9975540" cy="6858000"/>
            <a:chOff x="491575" y="0"/>
            <a:chExt cx="9975540" cy="6858000"/>
          </a:xfrm>
        </p:grpSpPr>
        <p:sp>
          <p:nvSpPr>
            <p:cNvPr id="61" name="Rectangle 60">
              <a:extLst>
                <a:ext uri="{FF2B5EF4-FFF2-40B4-BE49-F238E27FC236}">
                  <a16:creationId xmlns:a16="http://schemas.microsoft.com/office/drawing/2014/main" id="{0E8C29A9-4AAB-442C-A7A4-40DCCE0A9694}"/>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61">
              <a:extLst>
                <a:ext uri="{FF2B5EF4-FFF2-40B4-BE49-F238E27FC236}">
                  <a16:creationId xmlns:a16="http://schemas.microsoft.com/office/drawing/2014/main" id="{81520FE7-5699-4290-9C3C-51E0C60ECC6B}"/>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AFD50D6F-822B-4109-8B0C-BA004A0B7145}"/>
                </a:ext>
              </a:extLst>
            </p:cNvPr>
            <p:cNvSpPr txBox="1"/>
            <p:nvPr/>
          </p:nvSpPr>
          <p:spPr>
            <a:xfrm rot="16200000">
              <a:off x="9117129" y="3158833"/>
              <a:ext cx="1992086" cy="707886"/>
            </a:xfrm>
            <a:prstGeom prst="rect">
              <a:avLst/>
            </a:prstGeom>
            <a:noFill/>
          </p:spPr>
          <p:txBody>
            <a:bodyPr wrap="square" rtlCol="0">
              <a:spAutoFit/>
            </a:bodyPr>
            <a:lstStyle/>
            <a:p>
              <a:pPr algn="ctr"/>
              <a:r>
                <a:rPr lang="en-US" sz="20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Material comparison</a:t>
              </a:r>
            </a:p>
          </p:txBody>
        </p:sp>
        <p:pic>
          <p:nvPicPr>
            <p:cNvPr id="64" name="Picture 63">
              <a:extLst>
                <a:ext uri="{FF2B5EF4-FFF2-40B4-BE49-F238E27FC236}">
                  <a16:creationId xmlns:a16="http://schemas.microsoft.com/office/drawing/2014/main" id="{0376C61F-147B-441E-B32E-45D5BC1B66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sp>
        <p:nvSpPr>
          <p:cNvPr id="70" name="Rectangle 69">
            <a:extLst>
              <a:ext uri="{FF2B5EF4-FFF2-40B4-BE49-F238E27FC236}">
                <a16:creationId xmlns:a16="http://schemas.microsoft.com/office/drawing/2014/main" id="{990CE96C-B0E8-49CB-B717-EBFFECB66027}"/>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5" name="Group 94">
            <a:extLst>
              <a:ext uri="{FF2B5EF4-FFF2-40B4-BE49-F238E27FC236}">
                <a16:creationId xmlns:a16="http://schemas.microsoft.com/office/drawing/2014/main" id="{4E70D3F9-D583-4ACD-8480-0F4A65ED3C83}"/>
              </a:ext>
            </a:extLst>
          </p:cNvPr>
          <p:cNvGrpSpPr/>
          <p:nvPr/>
        </p:nvGrpSpPr>
        <p:grpSpPr>
          <a:xfrm>
            <a:off x="1049062" y="0"/>
            <a:ext cx="9604864" cy="6858000"/>
            <a:chOff x="491575" y="0"/>
            <a:chExt cx="9604864" cy="6858000"/>
          </a:xfrm>
        </p:grpSpPr>
        <p:sp>
          <p:nvSpPr>
            <p:cNvPr id="96" name="Rectangle 95">
              <a:extLst>
                <a:ext uri="{FF2B5EF4-FFF2-40B4-BE49-F238E27FC236}">
                  <a16:creationId xmlns:a16="http://schemas.microsoft.com/office/drawing/2014/main" id="{321108FC-08B5-45CC-AB47-1104119B25FD}"/>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Freeform: Shape 96">
              <a:extLst>
                <a:ext uri="{FF2B5EF4-FFF2-40B4-BE49-F238E27FC236}">
                  <a16:creationId xmlns:a16="http://schemas.microsoft.com/office/drawing/2014/main" id="{96A47C8C-7F88-484E-817B-572BEDC2BC69}"/>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TextBox 97">
              <a:extLst>
                <a:ext uri="{FF2B5EF4-FFF2-40B4-BE49-F238E27FC236}">
                  <a16:creationId xmlns:a16="http://schemas.microsoft.com/office/drawing/2014/main" id="{E3DB5570-AC77-4396-9748-4183DF7C8396}"/>
                </a:ext>
              </a:extLst>
            </p:cNvPr>
            <p:cNvSpPr txBox="1"/>
            <p:nvPr/>
          </p:nvSpPr>
          <p:spPr>
            <a:xfrm rot="16200000">
              <a:off x="8746453" y="3158831"/>
              <a:ext cx="1992086" cy="707886"/>
            </a:xfrm>
            <a:prstGeom prst="rect">
              <a:avLst/>
            </a:prstGeom>
            <a:noFill/>
          </p:spPr>
          <p:txBody>
            <a:bodyPr wrap="square" rtlCol="0">
              <a:spAutoFit/>
            </a:bodyPr>
            <a:lstStyle/>
            <a:p>
              <a:pPr algn="ctr"/>
              <a:r>
                <a:rPr kumimoji="0" lang="en-US" sz="20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Layers comparison</a:t>
              </a:r>
              <a:endParaRPr lang="en-US" sz="2000" b="1" dirty="0">
                <a:solidFill>
                  <a:srgbClr val="F0EEF0"/>
                </a:solidFill>
                <a:latin typeface="Tw Cen MT" panose="020B0602020104020603" pitchFamily="34" charset="0"/>
              </a:endParaRPr>
            </a:p>
          </p:txBody>
        </p:sp>
        <p:pic>
          <p:nvPicPr>
            <p:cNvPr id="99" name="Picture 98">
              <a:extLst>
                <a:ext uri="{FF2B5EF4-FFF2-40B4-BE49-F238E27FC236}">
                  <a16:creationId xmlns:a16="http://schemas.microsoft.com/office/drawing/2014/main" id="{F6ED4041-CDD9-443D-802E-47D4387906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graphicFrame>
        <p:nvGraphicFramePr>
          <p:cNvPr id="24" name="Chart 23">
            <a:extLst>
              <a:ext uri="{FF2B5EF4-FFF2-40B4-BE49-F238E27FC236}">
                <a16:creationId xmlns:a16="http://schemas.microsoft.com/office/drawing/2014/main" id="{69E674A8-1886-477A-B0F4-68642F120A7A}"/>
              </a:ext>
            </a:extLst>
          </p:cNvPr>
          <p:cNvGraphicFramePr/>
          <p:nvPr>
            <p:extLst>
              <p:ext uri="{D42A27DB-BD31-4B8C-83A1-F6EECF244321}">
                <p14:modId xmlns:p14="http://schemas.microsoft.com/office/powerpoint/2010/main" val="413630811"/>
              </p:ext>
            </p:extLst>
          </p:nvPr>
        </p:nvGraphicFramePr>
        <p:xfrm>
          <a:off x="4112401" y="1004204"/>
          <a:ext cx="4572000" cy="2857500"/>
        </p:xfrm>
        <a:graphic>
          <a:graphicData uri="http://schemas.openxmlformats.org/drawingml/2006/chart">
            <c:chart xmlns:c="http://schemas.openxmlformats.org/drawingml/2006/chart" xmlns:r="http://schemas.openxmlformats.org/officeDocument/2006/relationships" r:id="rId4"/>
          </a:graphicData>
        </a:graphic>
      </p:graphicFrame>
      <p:sp>
        <p:nvSpPr>
          <p:cNvPr id="25" name="TextBox 24">
            <a:extLst>
              <a:ext uri="{FF2B5EF4-FFF2-40B4-BE49-F238E27FC236}">
                <a16:creationId xmlns:a16="http://schemas.microsoft.com/office/drawing/2014/main" id="{8249897D-35C0-4EB4-B9AE-4C547565ECE0}"/>
              </a:ext>
            </a:extLst>
          </p:cNvPr>
          <p:cNvSpPr txBox="1"/>
          <p:nvPr/>
        </p:nvSpPr>
        <p:spPr>
          <a:xfrm>
            <a:off x="4055190" y="4425040"/>
            <a:ext cx="5072979" cy="1815882"/>
          </a:xfrm>
          <a:prstGeom prst="rect">
            <a:avLst/>
          </a:prstGeom>
          <a:noFill/>
        </p:spPr>
        <p:txBody>
          <a:bodyPr wrap="square" rtlCol="0">
            <a:spAutoFit/>
          </a:bodyPr>
          <a:lstStyle/>
          <a:p>
            <a:pPr algn="ctr"/>
            <a:r>
              <a:rPr lang="en-US" sz="1400" b="1" dirty="0">
                <a:solidFill>
                  <a:schemeClr val="tx1">
                    <a:lumMod val="75000"/>
                    <a:lumOff val="25000"/>
                  </a:schemeClr>
                </a:solidFill>
                <a:latin typeface="Tw Cen MT" panose="020B0602020104020603" pitchFamily="34" charset="0"/>
              </a:rPr>
              <a:t>the more layers added the less ballistic velocity outcome and noticed that the positive ballistic velocity means that the projectile has fully penetrated the target plate, while the negative represents partial penetration and rebounding. It can be observed that for the case of 4.5mm, its ballistic velocity is -325.4m/s. It means that the most kinetic energy of the projectile has been absorbed by the target; negative ballistic velocity means that rebounding has emerged.</a:t>
            </a:r>
          </a:p>
        </p:txBody>
      </p:sp>
    </p:spTree>
    <p:extLst>
      <p:ext uri="{BB962C8B-B14F-4D97-AF65-F5344CB8AC3E}">
        <p14:creationId xmlns:p14="http://schemas.microsoft.com/office/powerpoint/2010/main" val="1371386683"/>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500" fill="hold"/>
                                        <p:tgtEl>
                                          <p:spTgt spid="25"/>
                                        </p:tgtEl>
                                        <p:attrNameLst>
                                          <p:attrName>ppt_x</p:attrName>
                                        </p:attrNameLst>
                                      </p:cBhvr>
                                      <p:tavLst>
                                        <p:tav tm="0">
                                          <p:val>
                                            <p:strVal val="#ppt_x"/>
                                          </p:val>
                                        </p:tav>
                                        <p:tav tm="100000">
                                          <p:val>
                                            <p:strVal val="#ppt_x"/>
                                          </p:val>
                                        </p:tav>
                                      </p:tavLst>
                                    </p:anim>
                                    <p:anim calcmode="lin" valueType="num">
                                      <p:cBhvr additive="base">
                                        <p:cTn id="15"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4" grpId="0">
        <p:bldAsOne/>
      </p:bldGraphic>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102" name="Title 4">
            <a:extLst>
              <a:ext uri="{FF2B5EF4-FFF2-40B4-BE49-F238E27FC236}">
                <a16:creationId xmlns:a16="http://schemas.microsoft.com/office/drawing/2014/main" id="{BF6EC59F-818F-400A-8657-BAC36AD3543C}"/>
              </a:ext>
            </a:extLst>
          </p:cNvPr>
          <p:cNvSpPr txBox="1">
            <a:spLocks/>
          </p:cNvSpPr>
          <p:nvPr/>
        </p:nvSpPr>
        <p:spPr>
          <a:xfrm>
            <a:off x="592436" y="580809"/>
            <a:ext cx="11000037" cy="587039"/>
          </a:xfrm>
          <a:prstGeom prst="rect">
            <a:avLst/>
          </a:prstGeom>
        </p:spPr>
        <p:txBody>
          <a:bodyPr/>
          <a:lstStyle>
            <a:lvl1pPr algn="l" defTabSz="1460754" rtl="0" eaLnBrk="1" latinLnBrk="0" hangingPunct="1">
              <a:lnSpc>
                <a:spcPct val="90000"/>
              </a:lnSpc>
              <a:spcBef>
                <a:spcPct val="0"/>
              </a:spcBef>
              <a:buNone/>
              <a:defRPr sz="7029" kern="1200">
                <a:solidFill>
                  <a:schemeClr val="tx1"/>
                </a:solidFill>
                <a:latin typeface="+mj-lt"/>
                <a:ea typeface="+mj-ea"/>
                <a:cs typeface="+mj-cs"/>
              </a:defRPr>
            </a:lvl1pPr>
          </a:lstStyle>
          <a:p>
            <a:pPr algn="ctr"/>
            <a:r>
              <a:rPr lang="en-US" sz="3600" b="1" dirty="0">
                <a:solidFill>
                  <a:schemeClr val="bg1"/>
                </a:solidFill>
                <a:latin typeface="Roboto" pitchFamily="2" charset="0"/>
                <a:ea typeface="Roboto" pitchFamily="2" charset="0"/>
              </a:rPr>
              <a:t>Helmet Full Model</a:t>
            </a:r>
          </a:p>
        </p:txBody>
      </p:sp>
      <p:grpSp>
        <p:nvGrpSpPr>
          <p:cNvPr id="104" name="Group 103">
            <a:extLst>
              <a:ext uri="{FF2B5EF4-FFF2-40B4-BE49-F238E27FC236}">
                <a16:creationId xmlns:a16="http://schemas.microsoft.com/office/drawing/2014/main" id="{29BE7F95-3C36-4205-80C5-08522099EA6D}"/>
              </a:ext>
            </a:extLst>
          </p:cNvPr>
          <p:cNvGrpSpPr/>
          <p:nvPr/>
        </p:nvGrpSpPr>
        <p:grpSpPr>
          <a:xfrm>
            <a:off x="5738496" y="1183554"/>
            <a:ext cx="707917" cy="130783"/>
            <a:chOff x="1110190" y="3155259"/>
            <a:chExt cx="1133316" cy="209373"/>
          </a:xfrm>
        </p:grpSpPr>
        <p:sp>
          <p:nvSpPr>
            <p:cNvPr id="105" name="Freeform 5">
              <a:extLst>
                <a:ext uri="{FF2B5EF4-FFF2-40B4-BE49-F238E27FC236}">
                  <a16:creationId xmlns:a16="http://schemas.microsoft.com/office/drawing/2014/main" id="{BB02D2E3-9C58-46AA-89B4-A27894A31762}"/>
                </a:ext>
              </a:extLst>
            </p:cNvPr>
            <p:cNvSpPr>
              <a:spLocks/>
            </p:cNvSpPr>
            <p:nvPr/>
          </p:nvSpPr>
          <p:spPr bwMode="auto">
            <a:xfrm>
              <a:off x="1110190" y="3155259"/>
              <a:ext cx="202111" cy="209373"/>
            </a:xfrm>
            <a:prstGeom prst="ellipse">
              <a:avLst/>
            </a:prstGeom>
            <a:solidFill>
              <a:schemeClr val="bg1">
                <a:lumMod val="95000"/>
              </a:schemeClr>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106" name="Freeform 5">
              <a:extLst>
                <a:ext uri="{FF2B5EF4-FFF2-40B4-BE49-F238E27FC236}">
                  <a16:creationId xmlns:a16="http://schemas.microsoft.com/office/drawing/2014/main" id="{E6FE7608-9EEC-4B14-B67F-C73AFCB77E9A}"/>
                </a:ext>
              </a:extLst>
            </p:cNvPr>
            <p:cNvSpPr>
              <a:spLocks/>
            </p:cNvSpPr>
            <p:nvPr/>
          </p:nvSpPr>
          <p:spPr bwMode="auto">
            <a:xfrm>
              <a:off x="1418653" y="3155259"/>
              <a:ext cx="202111" cy="209373"/>
            </a:xfrm>
            <a:prstGeom prst="ellipse">
              <a:avLst/>
            </a:prstGeom>
            <a:solidFill>
              <a:schemeClr val="bg1">
                <a:lumMod val="85000"/>
                <a:alpha val="98000"/>
              </a:schemeClr>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107" name="Freeform 5">
              <a:extLst>
                <a:ext uri="{FF2B5EF4-FFF2-40B4-BE49-F238E27FC236}">
                  <a16:creationId xmlns:a16="http://schemas.microsoft.com/office/drawing/2014/main" id="{7788DB01-F4A6-4D76-B6A3-4DE413C103B4}"/>
                </a:ext>
              </a:extLst>
            </p:cNvPr>
            <p:cNvSpPr>
              <a:spLocks/>
            </p:cNvSpPr>
            <p:nvPr/>
          </p:nvSpPr>
          <p:spPr bwMode="auto">
            <a:xfrm>
              <a:off x="1727115" y="3155259"/>
              <a:ext cx="202111" cy="209373"/>
            </a:xfrm>
            <a:prstGeom prst="ellipse">
              <a:avLst/>
            </a:prstGeom>
            <a:solidFill>
              <a:schemeClr val="accent1">
                <a:alpha val="50000"/>
              </a:schemeClr>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108" name="Freeform 5">
              <a:extLst>
                <a:ext uri="{FF2B5EF4-FFF2-40B4-BE49-F238E27FC236}">
                  <a16:creationId xmlns:a16="http://schemas.microsoft.com/office/drawing/2014/main" id="{B5E48C15-43C5-493A-942B-C132BC3E9440}"/>
                </a:ext>
              </a:extLst>
            </p:cNvPr>
            <p:cNvSpPr>
              <a:spLocks/>
            </p:cNvSpPr>
            <p:nvPr/>
          </p:nvSpPr>
          <p:spPr bwMode="auto">
            <a:xfrm>
              <a:off x="2041395" y="3155259"/>
              <a:ext cx="202111" cy="209373"/>
            </a:xfrm>
            <a:prstGeom prst="ellipse">
              <a:avLst/>
            </a:prstGeom>
            <a:solidFill>
              <a:schemeClr val="accent2"/>
            </a:solidFill>
            <a:ln>
              <a:noFill/>
            </a:ln>
          </p:spPr>
          <p:txBody>
            <a:bodyPr vert="horz" wrap="square" lIns="146078" tIns="73039" rIns="146078" bIns="73039" numCol="1" anchor="t" anchorCtr="0" compatLnSpc="1">
              <a:prstTxWarp prst="textNoShape">
                <a:avLst/>
              </a:prstTxWarp>
            </a:bodyPr>
            <a:lstStyle/>
            <a:p>
              <a:endParaRPr lang="en-US" sz="2876"/>
            </a:p>
          </p:txBody>
        </p:sp>
      </p:grpSp>
      <p:grpSp>
        <p:nvGrpSpPr>
          <p:cNvPr id="3" name="Group 2">
            <a:extLst>
              <a:ext uri="{FF2B5EF4-FFF2-40B4-BE49-F238E27FC236}">
                <a16:creationId xmlns:a16="http://schemas.microsoft.com/office/drawing/2014/main" id="{22F37064-9F60-4F6B-88CF-13462D607172}"/>
              </a:ext>
            </a:extLst>
          </p:cNvPr>
          <p:cNvGrpSpPr/>
          <p:nvPr/>
        </p:nvGrpSpPr>
        <p:grpSpPr>
          <a:xfrm>
            <a:off x="2804205" y="1813528"/>
            <a:ext cx="7960291" cy="5044472"/>
            <a:chOff x="2804205" y="1813528"/>
            <a:chExt cx="7960291" cy="5044472"/>
          </a:xfrm>
        </p:grpSpPr>
        <p:sp>
          <p:nvSpPr>
            <p:cNvPr id="27" name="Shape 39">
              <a:extLst>
                <a:ext uri="{FF2B5EF4-FFF2-40B4-BE49-F238E27FC236}">
                  <a16:creationId xmlns:a16="http://schemas.microsoft.com/office/drawing/2014/main" id="{599423EE-853F-41C4-BDF5-895F0927C9E9}"/>
                </a:ext>
              </a:extLst>
            </p:cNvPr>
            <p:cNvSpPr/>
            <p:nvPr/>
          </p:nvSpPr>
          <p:spPr>
            <a:xfrm>
              <a:off x="2804205" y="4163578"/>
              <a:ext cx="7176115" cy="2694422"/>
            </a:xfrm>
            <a:custGeom>
              <a:avLst/>
              <a:gdLst/>
              <a:ahLst/>
              <a:cxnLst>
                <a:cxn ang="0">
                  <a:pos x="wd2" y="hd2"/>
                </a:cxn>
                <a:cxn ang="5400000">
                  <a:pos x="wd2" y="hd2"/>
                </a:cxn>
                <a:cxn ang="10800000">
                  <a:pos x="wd2" y="hd2"/>
                </a:cxn>
                <a:cxn ang="16200000">
                  <a:pos x="wd2" y="hd2"/>
                </a:cxn>
              </a:cxnLst>
              <a:rect l="0" t="0" r="r" b="b"/>
              <a:pathLst>
                <a:path w="21600" h="21600" extrusionOk="0">
                  <a:moveTo>
                    <a:pt x="19541" y="0"/>
                  </a:moveTo>
                  <a:lnTo>
                    <a:pt x="0" y="21600"/>
                  </a:lnTo>
                  <a:lnTo>
                    <a:pt x="11157" y="21600"/>
                  </a:lnTo>
                  <a:lnTo>
                    <a:pt x="21600" y="0"/>
                  </a:lnTo>
                  <a:lnTo>
                    <a:pt x="19541" y="0"/>
                  </a:lnTo>
                  <a:close/>
                </a:path>
              </a:pathLst>
            </a:custGeom>
            <a:solidFill>
              <a:schemeClr val="bg1">
                <a:lumMod val="85000"/>
              </a:schemeClr>
            </a:solidFill>
            <a:ln w="12700" cap="flat">
              <a:noFill/>
              <a:miter lim="400000"/>
            </a:ln>
            <a:effectLst>
              <a:outerShdw blurRad="50800" dist="38100" algn="l" rotWithShape="0">
                <a:prstClr val="black">
                  <a:alpha val="40000"/>
                </a:prstClr>
              </a:outerShdw>
            </a:effectLst>
          </p:spPr>
          <p:txBody>
            <a:bodyPr wrap="square" lIns="50800" tIns="50800" rIns="50800" bIns="50800" numCol="1" anchor="ctr">
              <a:noAutofit/>
            </a:bodyPr>
            <a:lstStyle/>
            <a:p>
              <a:endParaRPr sz="1100">
                <a:solidFill>
                  <a:schemeClr val="bg1"/>
                </a:solidFill>
              </a:endParaRPr>
            </a:p>
          </p:txBody>
        </p:sp>
        <p:sp>
          <p:nvSpPr>
            <p:cNvPr id="28" name="Shape 40">
              <a:extLst>
                <a:ext uri="{FF2B5EF4-FFF2-40B4-BE49-F238E27FC236}">
                  <a16:creationId xmlns:a16="http://schemas.microsoft.com/office/drawing/2014/main" id="{1A97301C-1638-4E84-A708-4926D797B7EF}"/>
                </a:ext>
              </a:extLst>
            </p:cNvPr>
            <p:cNvSpPr/>
            <p:nvPr/>
          </p:nvSpPr>
          <p:spPr>
            <a:xfrm>
              <a:off x="9292287" y="1813528"/>
              <a:ext cx="1472209" cy="2350123"/>
            </a:xfrm>
            <a:custGeom>
              <a:avLst/>
              <a:gdLst/>
              <a:ahLst/>
              <a:cxnLst>
                <a:cxn ang="0">
                  <a:pos x="wd2" y="hd2"/>
                </a:cxn>
                <a:cxn ang="5400000">
                  <a:pos x="wd2" y="hd2"/>
                </a:cxn>
                <a:cxn ang="10800000">
                  <a:pos x="wd2" y="hd2"/>
                </a:cxn>
                <a:cxn ang="16200000">
                  <a:pos x="wd2" y="hd2"/>
                </a:cxn>
              </a:cxnLst>
              <a:rect l="0" t="0" r="r" b="b"/>
              <a:pathLst>
                <a:path w="21600" h="21600" extrusionOk="0">
                  <a:moveTo>
                    <a:pt x="18964" y="0"/>
                  </a:moveTo>
                  <a:lnTo>
                    <a:pt x="11385" y="4582"/>
                  </a:lnTo>
                  <a:lnTo>
                    <a:pt x="14002" y="4582"/>
                  </a:lnTo>
                  <a:lnTo>
                    <a:pt x="0" y="21600"/>
                  </a:lnTo>
                  <a:lnTo>
                    <a:pt x="10037" y="21600"/>
                  </a:lnTo>
                  <a:lnTo>
                    <a:pt x="19058" y="4582"/>
                  </a:lnTo>
                  <a:lnTo>
                    <a:pt x="21600" y="4582"/>
                  </a:lnTo>
                  <a:lnTo>
                    <a:pt x="18964" y="0"/>
                  </a:lnTo>
                  <a:close/>
                </a:path>
              </a:pathLst>
            </a:custGeom>
            <a:solidFill>
              <a:schemeClr val="bg1">
                <a:lumMod val="75000"/>
              </a:schemeClr>
            </a:solidFill>
            <a:ln w="12700" cap="flat">
              <a:noFill/>
              <a:miter lim="400000"/>
            </a:ln>
            <a:effectLst>
              <a:outerShdw blurRad="50800" dist="38100" algn="l" rotWithShape="0">
                <a:prstClr val="black">
                  <a:alpha val="40000"/>
                </a:prstClr>
              </a:outerShdw>
            </a:effectLst>
          </p:spPr>
          <p:txBody>
            <a:bodyPr wrap="square" lIns="0" tIns="0" rIns="0" bIns="0" numCol="1" anchor="t">
              <a:noAutofit/>
            </a:bodyPr>
            <a:lstStyle/>
            <a:p>
              <a:endParaRPr sz="1100">
                <a:solidFill>
                  <a:schemeClr val="bg1"/>
                </a:solidFill>
              </a:endParaRPr>
            </a:p>
          </p:txBody>
        </p:sp>
      </p:grpSp>
      <p:grpSp>
        <p:nvGrpSpPr>
          <p:cNvPr id="4" name="Group 3">
            <a:extLst>
              <a:ext uri="{FF2B5EF4-FFF2-40B4-BE49-F238E27FC236}">
                <a16:creationId xmlns:a16="http://schemas.microsoft.com/office/drawing/2014/main" id="{746A4494-F0EE-4870-94B3-45CA2AEAEDAA}"/>
              </a:ext>
            </a:extLst>
          </p:cNvPr>
          <p:cNvGrpSpPr/>
          <p:nvPr/>
        </p:nvGrpSpPr>
        <p:grpSpPr>
          <a:xfrm>
            <a:off x="1350348" y="1813528"/>
            <a:ext cx="2542124" cy="961126"/>
            <a:chOff x="1350348" y="1813528"/>
            <a:chExt cx="2542124" cy="961126"/>
          </a:xfrm>
        </p:grpSpPr>
        <p:sp>
          <p:nvSpPr>
            <p:cNvPr id="29" name="Rectangle 28">
              <a:extLst>
                <a:ext uri="{FF2B5EF4-FFF2-40B4-BE49-F238E27FC236}">
                  <a16:creationId xmlns:a16="http://schemas.microsoft.com/office/drawing/2014/main" id="{9388D479-17BF-482B-9123-8D40C5C69977}"/>
                </a:ext>
              </a:extLst>
            </p:cNvPr>
            <p:cNvSpPr/>
            <p:nvPr/>
          </p:nvSpPr>
          <p:spPr>
            <a:xfrm>
              <a:off x="1917578" y="1813528"/>
              <a:ext cx="1974894" cy="297004"/>
            </a:xfrm>
            <a:prstGeom prst="rect">
              <a:avLst/>
            </a:prstGeom>
          </p:spPr>
          <p:txBody>
            <a:bodyPr wrap="square">
              <a:spAutoFit/>
            </a:bodyPr>
            <a:lstStyle/>
            <a:p>
              <a:pPr algn="r">
                <a:lnSpc>
                  <a:spcPct val="120000"/>
                </a:lnSpc>
              </a:pPr>
              <a:r>
                <a:rPr lang="en-US" sz="1200" b="1" dirty="0">
                  <a:solidFill>
                    <a:srgbClr val="FFC000"/>
                  </a:solidFill>
                  <a:latin typeface="Roboto" pitchFamily="2" charset="0"/>
                  <a:ea typeface="Roboto" pitchFamily="2" charset="0"/>
                  <a:cs typeface="Segoe UI" panose="020B0502040204020203" pitchFamily="34" charset="0"/>
                </a:rPr>
                <a:t>Modeling on the ABAQUS</a:t>
              </a:r>
            </a:p>
          </p:txBody>
        </p:sp>
        <p:sp>
          <p:nvSpPr>
            <p:cNvPr id="30" name="Rectangle 29">
              <a:extLst>
                <a:ext uri="{FF2B5EF4-FFF2-40B4-BE49-F238E27FC236}">
                  <a16:creationId xmlns:a16="http://schemas.microsoft.com/office/drawing/2014/main" id="{6CE3E31A-35C8-4097-9FBC-FDB7EAD61DB6}"/>
                </a:ext>
              </a:extLst>
            </p:cNvPr>
            <p:cNvSpPr/>
            <p:nvPr/>
          </p:nvSpPr>
          <p:spPr>
            <a:xfrm>
              <a:off x="1350348" y="2115435"/>
              <a:ext cx="2542124" cy="659219"/>
            </a:xfrm>
            <a:prstGeom prst="rect">
              <a:avLst/>
            </a:prstGeom>
          </p:spPr>
          <p:txBody>
            <a:bodyPr wrap="square">
              <a:spAutoFit/>
            </a:bodyPr>
            <a:lstStyle/>
            <a:p>
              <a:pPr algn="r">
                <a:lnSpc>
                  <a:spcPct val="120000"/>
                </a:lnSpc>
              </a:pPr>
              <a:r>
                <a:rPr lang="en-US" sz="1050" dirty="0">
                  <a:solidFill>
                    <a:schemeClr val="bg1"/>
                  </a:solidFill>
                  <a:latin typeface="Roboto" pitchFamily="2" charset="0"/>
                  <a:ea typeface="Roboto" pitchFamily="2" charset="0"/>
                  <a:cs typeface="Segoe UI Light" panose="020B0502040204020203" pitchFamily="34" charset="0"/>
                </a:rPr>
                <a:t>Modeling the parts, Material definition and assembly, Boundary conditions and meshing and finally the model results. </a:t>
              </a:r>
            </a:p>
          </p:txBody>
        </p:sp>
      </p:grpSp>
      <p:grpSp>
        <p:nvGrpSpPr>
          <p:cNvPr id="5" name="Group 4">
            <a:extLst>
              <a:ext uri="{FF2B5EF4-FFF2-40B4-BE49-F238E27FC236}">
                <a16:creationId xmlns:a16="http://schemas.microsoft.com/office/drawing/2014/main" id="{DFE598BF-24DB-47E5-B27F-A366426A62BF}"/>
              </a:ext>
            </a:extLst>
          </p:cNvPr>
          <p:cNvGrpSpPr/>
          <p:nvPr/>
        </p:nvGrpSpPr>
        <p:grpSpPr>
          <a:xfrm>
            <a:off x="497150" y="2709680"/>
            <a:ext cx="3395322" cy="765175"/>
            <a:chOff x="1284442" y="2709680"/>
            <a:chExt cx="2608030" cy="765175"/>
          </a:xfrm>
        </p:grpSpPr>
        <p:sp>
          <p:nvSpPr>
            <p:cNvPr id="31" name="Rectangle 30">
              <a:extLst>
                <a:ext uri="{FF2B5EF4-FFF2-40B4-BE49-F238E27FC236}">
                  <a16:creationId xmlns:a16="http://schemas.microsoft.com/office/drawing/2014/main" id="{7AF28F7B-1ACE-4C0B-BEB3-C66539C978D4}"/>
                </a:ext>
              </a:extLst>
            </p:cNvPr>
            <p:cNvSpPr/>
            <p:nvPr/>
          </p:nvSpPr>
          <p:spPr>
            <a:xfrm>
              <a:off x="1284442" y="2709680"/>
              <a:ext cx="2608030" cy="279948"/>
            </a:xfrm>
            <a:prstGeom prst="rect">
              <a:avLst/>
            </a:prstGeom>
          </p:spPr>
          <p:txBody>
            <a:bodyPr wrap="square">
              <a:spAutoFit/>
            </a:bodyPr>
            <a:lstStyle/>
            <a:p>
              <a:pPr algn="r">
                <a:lnSpc>
                  <a:spcPct val="120000"/>
                </a:lnSpc>
              </a:pPr>
              <a:r>
                <a:rPr lang="en-US" sz="1100" b="1" dirty="0">
                  <a:solidFill>
                    <a:srgbClr val="A5A5A5"/>
                  </a:solidFill>
                  <a:latin typeface="Roboto" pitchFamily="2" charset="0"/>
                  <a:ea typeface="Roboto" pitchFamily="2" charset="0"/>
                  <a:cs typeface="Segoe UI" panose="020B0502040204020203" pitchFamily="34" charset="0"/>
                </a:rPr>
                <a:t>Effect of impact angle on helmet thickness</a:t>
              </a:r>
            </a:p>
          </p:txBody>
        </p:sp>
        <p:sp>
          <p:nvSpPr>
            <p:cNvPr id="32" name="Rectangle 31">
              <a:extLst>
                <a:ext uri="{FF2B5EF4-FFF2-40B4-BE49-F238E27FC236}">
                  <a16:creationId xmlns:a16="http://schemas.microsoft.com/office/drawing/2014/main" id="{029776A4-2E4B-4941-B3C3-5297C25B5BE5}"/>
                </a:ext>
              </a:extLst>
            </p:cNvPr>
            <p:cNvSpPr/>
            <p:nvPr/>
          </p:nvSpPr>
          <p:spPr>
            <a:xfrm>
              <a:off x="1350348" y="3011587"/>
              <a:ext cx="2542124" cy="463268"/>
            </a:xfrm>
            <a:prstGeom prst="rect">
              <a:avLst/>
            </a:prstGeom>
          </p:spPr>
          <p:txBody>
            <a:bodyPr wrap="square">
              <a:spAutoFit/>
            </a:bodyPr>
            <a:lstStyle/>
            <a:p>
              <a:pPr algn="r">
                <a:lnSpc>
                  <a:spcPct val="120000"/>
                </a:lnSpc>
              </a:pPr>
              <a:r>
                <a:rPr lang="en-US" sz="1050" dirty="0">
                  <a:solidFill>
                    <a:schemeClr val="bg1"/>
                  </a:solidFill>
                  <a:latin typeface="Roboto" pitchFamily="2" charset="0"/>
                  <a:ea typeface="Roboto" pitchFamily="2" charset="0"/>
                  <a:cs typeface="Segoe UI Light" panose="020B0502040204020203" pitchFamily="34" charset="0"/>
                </a:rPr>
                <a:t>Different models were carried out to investigate the effect of the impact contact angle. </a:t>
              </a:r>
            </a:p>
          </p:txBody>
        </p:sp>
      </p:grpSp>
      <p:sp>
        <p:nvSpPr>
          <p:cNvPr id="34" name="Oval 33">
            <a:extLst>
              <a:ext uri="{FF2B5EF4-FFF2-40B4-BE49-F238E27FC236}">
                <a16:creationId xmlns:a16="http://schemas.microsoft.com/office/drawing/2014/main" id="{DB5CE09D-2277-4BB2-82DA-72513B2DA139}"/>
              </a:ext>
            </a:extLst>
          </p:cNvPr>
          <p:cNvSpPr/>
          <p:nvPr/>
        </p:nvSpPr>
        <p:spPr>
          <a:xfrm>
            <a:off x="4043570" y="2736431"/>
            <a:ext cx="377758" cy="37775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2</a:t>
            </a:r>
          </a:p>
        </p:txBody>
      </p:sp>
      <p:sp>
        <p:nvSpPr>
          <p:cNvPr id="37" name="Oval 36">
            <a:extLst>
              <a:ext uri="{FF2B5EF4-FFF2-40B4-BE49-F238E27FC236}">
                <a16:creationId xmlns:a16="http://schemas.microsoft.com/office/drawing/2014/main" id="{0E226EAC-4651-4EBB-9AF0-EAE17C9A0D66}"/>
              </a:ext>
            </a:extLst>
          </p:cNvPr>
          <p:cNvSpPr/>
          <p:nvPr/>
        </p:nvSpPr>
        <p:spPr>
          <a:xfrm>
            <a:off x="4043570" y="1832783"/>
            <a:ext cx="377758" cy="37775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1</a:t>
            </a:r>
          </a:p>
        </p:txBody>
      </p:sp>
      <p:grpSp>
        <p:nvGrpSpPr>
          <p:cNvPr id="6" name="Group 5">
            <a:extLst>
              <a:ext uri="{FF2B5EF4-FFF2-40B4-BE49-F238E27FC236}">
                <a16:creationId xmlns:a16="http://schemas.microsoft.com/office/drawing/2014/main" id="{D1CB823E-320D-4A58-80BE-A27B1F34AA3D}"/>
              </a:ext>
            </a:extLst>
          </p:cNvPr>
          <p:cNvGrpSpPr/>
          <p:nvPr/>
        </p:nvGrpSpPr>
        <p:grpSpPr>
          <a:xfrm>
            <a:off x="1350348" y="3596264"/>
            <a:ext cx="2542124" cy="961126"/>
            <a:chOff x="1350348" y="3596264"/>
            <a:chExt cx="2542124" cy="961126"/>
          </a:xfrm>
        </p:grpSpPr>
        <p:sp>
          <p:nvSpPr>
            <p:cNvPr id="39" name="Rectangle 38">
              <a:extLst>
                <a:ext uri="{FF2B5EF4-FFF2-40B4-BE49-F238E27FC236}">
                  <a16:creationId xmlns:a16="http://schemas.microsoft.com/office/drawing/2014/main" id="{52D04235-0249-4173-9B65-823A22B82812}"/>
                </a:ext>
              </a:extLst>
            </p:cNvPr>
            <p:cNvSpPr/>
            <p:nvPr/>
          </p:nvSpPr>
          <p:spPr>
            <a:xfrm>
              <a:off x="2087508" y="3596264"/>
              <a:ext cx="1804963" cy="294696"/>
            </a:xfrm>
            <a:prstGeom prst="rect">
              <a:avLst/>
            </a:prstGeom>
          </p:spPr>
          <p:txBody>
            <a:bodyPr wrap="square">
              <a:spAutoFit/>
            </a:bodyPr>
            <a:lstStyle/>
            <a:p>
              <a:pPr algn="r">
                <a:lnSpc>
                  <a:spcPct val="120000"/>
                </a:lnSpc>
              </a:pPr>
              <a:r>
                <a:rPr lang="en-US" sz="1200" b="1" dirty="0">
                  <a:solidFill>
                    <a:srgbClr val="ED7D31"/>
                  </a:solidFill>
                  <a:latin typeface="Roboto" pitchFamily="2" charset="0"/>
                  <a:ea typeface="Roboto" pitchFamily="2" charset="0"/>
                  <a:cs typeface="Segoe UI" panose="020B0502040204020203" pitchFamily="34" charset="0"/>
                </a:rPr>
                <a:t>Theoretical</a:t>
              </a:r>
            </a:p>
          </p:txBody>
        </p:sp>
        <p:sp>
          <p:nvSpPr>
            <p:cNvPr id="40" name="Rectangle 39">
              <a:extLst>
                <a:ext uri="{FF2B5EF4-FFF2-40B4-BE49-F238E27FC236}">
                  <a16:creationId xmlns:a16="http://schemas.microsoft.com/office/drawing/2014/main" id="{8C328867-674A-4468-9C96-B5290A99C0CF}"/>
                </a:ext>
              </a:extLst>
            </p:cNvPr>
            <p:cNvSpPr/>
            <p:nvPr/>
          </p:nvSpPr>
          <p:spPr>
            <a:xfrm>
              <a:off x="1350348" y="3898171"/>
              <a:ext cx="2542124" cy="659219"/>
            </a:xfrm>
            <a:prstGeom prst="rect">
              <a:avLst/>
            </a:prstGeom>
          </p:spPr>
          <p:txBody>
            <a:bodyPr wrap="square">
              <a:spAutoFit/>
            </a:bodyPr>
            <a:lstStyle/>
            <a:p>
              <a:pPr algn="r">
                <a:lnSpc>
                  <a:spcPct val="120000"/>
                </a:lnSpc>
              </a:pPr>
              <a:r>
                <a:rPr lang="en-US" sz="1050" dirty="0">
                  <a:solidFill>
                    <a:schemeClr val="bg1"/>
                  </a:solidFill>
                  <a:latin typeface="Roboto" pitchFamily="2" charset="0"/>
                  <a:ea typeface="Roboto" pitchFamily="2" charset="0"/>
                  <a:cs typeface="Segoe UI Light" panose="020B0502040204020203" pitchFamily="34" charset="0"/>
                </a:rPr>
                <a:t>The results of the theoretical calculation and comparison with the analytical results.</a:t>
              </a:r>
            </a:p>
          </p:txBody>
        </p:sp>
      </p:grpSp>
      <p:sp>
        <p:nvSpPr>
          <p:cNvPr id="44" name="Oval 43">
            <a:extLst>
              <a:ext uri="{FF2B5EF4-FFF2-40B4-BE49-F238E27FC236}">
                <a16:creationId xmlns:a16="http://schemas.microsoft.com/office/drawing/2014/main" id="{1102E8F2-AD0B-4413-B2E4-EA0421CE122C}"/>
              </a:ext>
            </a:extLst>
          </p:cNvPr>
          <p:cNvSpPr/>
          <p:nvPr/>
        </p:nvSpPr>
        <p:spPr>
          <a:xfrm>
            <a:off x="4055005" y="4516891"/>
            <a:ext cx="377758" cy="37775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4</a:t>
            </a:r>
          </a:p>
        </p:txBody>
      </p:sp>
      <p:sp>
        <p:nvSpPr>
          <p:cNvPr id="54" name="Oval 53">
            <a:extLst>
              <a:ext uri="{FF2B5EF4-FFF2-40B4-BE49-F238E27FC236}">
                <a16:creationId xmlns:a16="http://schemas.microsoft.com/office/drawing/2014/main" id="{D5A5B0A2-B620-41EB-BB69-9E65E8902421}"/>
              </a:ext>
            </a:extLst>
          </p:cNvPr>
          <p:cNvSpPr/>
          <p:nvPr/>
        </p:nvSpPr>
        <p:spPr>
          <a:xfrm>
            <a:off x="4055005" y="3615519"/>
            <a:ext cx="377758" cy="37775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3</a:t>
            </a:r>
          </a:p>
        </p:txBody>
      </p:sp>
      <p:cxnSp>
        <p:nvCxnSpPr>
          <p:cNvPr id="57" name="Straight Connector 56">
            <a:extLst>
              <a:ext uri="{FF2B5EF4-FFF2-40B4-BE49-F238E27FC236}">
                <a16:creationId xmlns:a16="http://schemas.microsoft.com/office/drawing/2014/main" id="{C0B2B354-A7A8-4529-A69D-B5E7E8AA5D2F}"/>
              </a:ext>
            </a:extLst>
          </p:cNvPr>
          <p:cNvCxnSpPr/>
          <p:nvPr/>
        </p:nvCxnSpPr>
        <p:spPr>
          <a:xfrm flipH="1" flipV="1">
            <a:off x="5402563" y="4697867"/>
            <a:ext cx="477469" cy="459981"/>
          </a:xfrm>
          <a:prstGeom prst="line">
            <a:avLst/>
          </a:prstGeom>
          <a:ln w="6350">
            <a:solidFill>
              <a:schemeClr val="tx2"/>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E5DECF51-E84A-4FE1-AA60-A293DA00DEF3}"/>
              </a:ext>
            </a:extLst>
          </p:cNvPr>
          <p:cNvCxnSpPr/>
          <p:nvPr/>
        </p:nvCxnSpPr>
        <p:spPr>
          <a:xfrm flipH="1">
            <a:off x="4452736" y="4699028"/>
            <a:ext cx="954375" cy="0"/>
          </a:xfrm>
          <a:prstGeom prst="straightConnector1">
            <a:avLst/>
          </a:prstGeom>
          <a:ln w="6350">
            <a:solidFill>
              <a:schemeClr val="tx2"/>
            </a:solidFill>
            <a:prstDash val="sysDot"/>
            <a:tailEnd type="diamon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F339F715-FEF5-41EF-A0E0-97AED7E40F5F}"/>
              </a:ext>
            </a:extLst>
          </p:cNvPr>
          <p:cNvCxnSpPr/>
          <p:nvPr/>
        </p:nvCxnSpPr>
        <p:spPr>
          <a:xfrm flipH="1" flipV="1">
            <a:off x="6521181" y="3791120"/>
            <a:ext cx="1036477" cy="687488"/>
          </a:xfrm>
          <a:prstGeom prst="line">
            <a:avLst/>
          </a:prstGeom>
          <a:ln w="6350">
            <a:solidFill>
              <a:schemeClr val="accent2"/>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4B5567ED-0B59-42C5-A2CC-E59B977058D6}"/>
              </a:ext>
            </a:extLst>
          </p:cNvPr>
          <p:cNvCxnSpPr/>
          <p:nvPr/>
        </p:nvCxnSpPr>
        <p:spPr>
          <a:xfrm flipH="1">
            <a:off x="4459323" y="3792855"/>
            <a:ext cx="2071732" cy="0"/>
          </a:xfrm>
          <a:prstGeom prst="straightConnector1">
            <a:avLst/>
          </a:prstGeom>
          <a:ln w="6350">
            <a:solidFill>
              <a:schemeClr val="accent2"/>
            </a:solidFill>
            <a:prstDash val="sysDot"/>
            <a:tailEnd type="diamond"/>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01DE367E-7DCE-4D84-9353-78764F7E08D9}"/>
              </a:ext>
            </a:extLst>
          </p:cNvPr>
          <p:cNvCxnSpPr/>
          <p:nvPr/>
        </p:nvCxnSpPr>
        <p:spPr>
          <a:xfrm flipH="1" flipV="1">
            <a:off x="7180456" y="2898485"/>
            <a:ext cx="1376299" cy="1196535"/>
          </a:xfrm>
          <a:prstGeom prst="line">
            <a:avLst/>
          </a:prstGeom>
          <a:ln w="6350">
            <a:solidFill>
              <a:schemeClr val="accent3"/>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0AE17B05-1541-476F-9759-B42C3A9B0034}"/>
              </a:ext>
            </a:extLst>
          </p:cNvPr>
          <p:cNvCxnSpPr/>
          <p:nvPr/>
        </p:nvCxnSpPr>
        <p:spPr>
          <a:xfrm flipH="1">
            <a:off x="4442595" y="2901505"/>
            <a:ext cx="2750973" cy="0"/>
          </a:xfrm>
          <a:prstGeom prst="straightConnector1">
            <a:avLst/>
          </a:prstGeom>
          <a:ln w="6350">
            <a:solidFill>
              <a:schemeClr val="accent3"/>
            </a:solidFill>
            <a:prstDash val="sysDot"/>
            <a:tailEnd type="diamond"/>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E36D924-3663-4770-8167-D40E700DA72B}"/>
              </a:ext>
            </a:extLst>
          </p:cNvPr>
          <p:cNvCxnSpPr/>
          <p:nvPr/>
        </p:nvCxnSpPr>
        <p:spPr>
          <a:xfrm flipH="1" flipV="1">
            <a:off x="7627150" y="2004607"/>
            <a:ext cx="1605791" cy="1890922"/>
          </a:xfrm>
          <a:prstGeom prst="line">
            <a:avLst/>
          </a:prstGeom>
          <a:ln w="6350">
            <a:solidFill>
              <a:schemeClr val="accent4"/>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0CA42FC5-4E44-459C-BE32-D72EAFE31105}"/>
              </a:ext>
            </a:extLst>
          </p:cNvPr>
          <p:cNvCxnSpPr/>
          <p:nvPr/>
        </p:nvCxnSpPr>
        <p:spPr>
          <a:xfrm flipH="1">
            <a:off x="4432762" y="2009380"/>
            <a:ext cx="3209686" cy="0"/>
          </a:xfrm>
          <a:prstGeom prst="straightConnector1">
            <a:avLst/>
          </a:prstGeom>
          <a:ln w="6350">
            <a:solidFill>
              <a:schemeClr val="accent4"/>
            </a:solidFill>
            <a:prstDash val="sysDot"/>
            <a:tailEnd type="diamond"/>
          </a:ln>
        </p:spPr>
        <p:style>
          <a:lnRef idx="1">
            <a:schemeClr val="accent1"/>
          </a:lnRef>
          <a:fillRef idx="0">
            <a:schemeClr val="accent1"/>
          </a:fillRef>
          <a:effectRef idx="0">
            <a:schemeClr val="accent1"/>
          </a:effectRef>
          <a:fontRef idx="minor">
            <a:schemeClr val="tx1"/>
          </a:fontRef>
        </p:style>
      </p:cxnSp>
      <p:grpSp>
        <p:nvGrpSpPr>
          <p:cNvPr id="68" name="Group 67">
            <a:extLst>
              <a:ext uri="{FF2B5EF4-FFF2-40B4-BE49-F238E27FC236}">
                <a16:creationId xmlns:a16="http://schemas.microsoft.com/office/drawing/2014/main" id="{E977810F-F3D5-4C9A-88BF-8A144975241B}"/>
              </a:ext>
            </a:extLst>
          </p:cNvPr>
          <p:cNvGrpSpPr/>
          <p:nvPr/>
        </p:nvGrpSpPr>
        <p:grpSpPr>
          <a:xfrm>
            <a:off x="5772274" y="4704649"/>
            <a:ext cx="1293421" cy="1400141"/>
            <a:chOff x="9979471" y="7791102"/>
            <a:chExt cx="1911105" cy="2068789"/>
          </a:xfrm>
        </p:grpSpPr>
        <p:sp>
          <p:nvSpPr>
            <p:cNvPr id="69" name="Shape 42">
              <a:extLst>
                <a:ext uri="{FF2B5EF4-FFF2-40B4-BE49-F238E27FC236}">
                  <a16:creationId xmlns:a16="http://schemas.microsoft.com/office/drawing/2014/main" id="{1A71AF03-1D64-4FAA-A280-1E631EBD410A}"/>
                </a:ext>
              </a:extLst>
            </p:cNvPr>
            <p:cNvSpPr/>
            <p:nvPr/>
          </p:nvSpPr>
          <p:spPr>
            <a:xfrm>
              <a:off x="9979471" y="9417522"/>
              <a:ext cx="1911104" cy="442369"/>
            </a:xfrm>
            <a:prstGeom prst="ellipse">
              <a:avLst/>
            </a:prstGeom>
            <a:solidFill>
              <a:schemeClr val="tx2">
                <a:lumMod val="75000"/>
              </a:schemeClr>
            </a:solidFill>
            <a:ln w="12700" cap="flat">
              <a:noFill/>
              <a:miter lim="400000"/>
            </a:ln>
            <a:effectLst/>
          </p:spPr>
          <p:txBody>
            <a:bodyPr wrap="square" lIns="0" tIns="0" rIns="0" bIns="0" numCol="1" anchor="t">
              <a:noAutofit/>
            </a:bodyPr>
            <a:lstStyle/>
            <a:p>
              <a:endParaRPr sz="1100">
                <a:solidFill>
                  <a:schemeClr val="bg1"/>
                </a:solidFill>
              </a:endParaRPr>
            </a:p>
          </p:txBody>
        </p:sp>
        <p:sp>
          <p:nvSpPr>
            <p:cNvPr id="70" name="Shape 43">
              <a:extLst>
                <a:ext uri="{FF2B5EF4-FFF2-40B4-BE49-F238E27FC236}">
                  <a16:creationId xmlns:a16="http://schemas.microsoft.com/office/drawing/2014/main" id="{62BE1196-2740-41F1-A7EF-5819F10D2576}"/>
                </a:ext>
              </a:extLst>
            </p:cNvPr>
            <p:cNvSpPr/>
            <p:nvPr/>
          </p:nvSpPr>
          <p:spPr>
            <a:xfrm>
              <a:off x="9979471" y="7791102"/>
              <a:ext cx="1911105" cy="1911106"/>
            </a:xfrm>
            <a:prstGeom prst="ellipse">
              <a:avLst/>
            </a:prstGeom>
            <a:solidFill>
              <a:schemeClr val="tx2"/>
            </a:solidFill>
            <a:ln w="12700" cap="flat">
              <a:noFill/>
              <a:miter lim="400000"/>
            </a:ln>
            <a:effectLst/>
          </p:spPr>
          <p:txBody>
            <a:bodyPr wrap="square" lIns="0" tIns="0" rIns="0" bIns="0" numCol="1" anchor="t">
              <a:noAutofit/>
            </a:bodyPr>
            <a:lstStyle/>
            <a:p>
              <a:endParaRPr sz="1100">
                <a:solidFill>
                  <a:schemeClr val="bg1"/>
                </a:solidFill>
              </a:endParaRPr>
            </a:p>
          </p:txBody>
        </p:sp>
      </p:grpSp>
      <p:grpSp>
        <p:nvGrpSpPr>
          <p:cNvPr id="72" name="Group 71">
            <a:extLst>
              <a:ext uri="{FF2B5EF4-FFF2-40B4-BE49-F238E27FC236}">
                <a16:creationId xmlns:a16="http://schemas.microsoft.com/office/drawing/2014/main" id="{4F180B89-A042-4329-84DF-DE22489DDCBB}"/>
              </a:ext>
            </a:extLst>
          </p:cNvPr>
          <p:cNvGrpSpPr/>
          <p:nvPr/>
        </p:nvGrpSpPr>
        <p:grpSpPr>
          <a:xfrm>
            <a:off x="9114725" y="3837182"/>
            <a:ext cx="515716" cy="558269"/>
            <a:chOff x="14918136" y="6509369"/>
            <a:chExt cx="762001" cy="824875"/>
          </a:xfrm>
        </p:grpSpPr>
        <p:sp>
          <p:nvSpPr>
            <p:cNvPr id="74" name="Shape 52">
              <a:extLst>
                <a:ext uri="{FF2B5EF4-FFF2-40B4-BE49-F238E27FC236}">
                  <a16:creationId xmlns:a16="http://schemas.microsoft.com/office/drawing/2014/main" id="{8F9F7F7C-BDC3-470B-82ED-C53E33FE7B1E}"/>
                </a:ext>
              </a:extLst>
            </p:cNvPr>
            <p:cNvSpPr/>
            <p:nvPr/>
          </p:nvSpPr>
          <p:spPr>
            <a:xfrm>
              <a:off x="14918136" y="7157861"/>
              <a:ext cx="762001" cy="176383"/>
            </a:xfrm>
            <a:prstGeom prst="ellipse">
              <a:avLst/>
            </a:prstGeom>
            <a:solidFill>
              <a:schemeClr val="accent4">
                <a:lumMod val="75000"/>
              </a:schemeClr>
            </a:solidFill>
            <a:ln w="12700" cap="flat">
              <a:noFill/>
              <a:miter lim="400000"/>
            </a:ln>
            <a:effectLst/>
          </p:spPr>
          <p:txBody>
            <a:bodyPr wrap="square" lIns="0" tIns="0" rIns="0" bIns="0" numCol="1" anchor="t">
              <a:noAutofit/>
            </a:bodyPr>
            <a:lstStyle/>
            <a:p>
              <a:endParaRPr sz="1100">
                <a:solidFill>
                  <a:schemeClr val="bg1"/>
                </a:solidFill>
              </a:endParaRPr>
            </a:p>
          </p:txBody>
        </p:sp>
        <p:sp>
          <p:nvSpPr>
            <p:cNvPr id="76" name="Shape 53">
              <a:extLst>
                <a:ext uri="{FF2B5EF4-FFF2-40B4-BE49-F238E27FC236}">
                  <a16:creationId xmlns:a16="http://schemas.microsoft.com/office/drawing/2014/main" id="{F686AC76-29F2-4941-B64E-9B4AF6AD5470}"/>
                </a:ext>
              </a:extLst>
            </p:cNvPr>
            <p:cNvSpPr/>
            <p:nvPr/>
          </p:nvSpPr>
          <p:spPr>
            <a:xfrm>
              <a:off x="14918136" y="6509369"/>
              <a:ext cx="762001" cy="762002"/>
            </a:xfrm>
            <a:prstGeom prst="ellipse">
              <a:avLst/>
            </a:prstGeom>
            <a:solidFill>
              <a:schemeClr val="accent4"/>
            </a:solidFill>
            <a:ln w="12700" cap="flat">
              <a:noFill/>
              <a:miter lim="400000"/>
            </a:ln>
            <a:effectLst/>
          </p:spPr>
          <p:txBody>
            <a:bodyPr wrap="square" lIns="0" tIns="0" rIns="0" bIns="0" numCol="1" anchor="t">
              <a:noAutofit/>
            </a:bodyPr>
            <a:lstStyle/>
            <a:p>
              <a:endParaRPr sz="1100">
                <a:solidFill>
                  <a:schemeClr val="bg1"/>
                </a:solidFill>
              </a:endParaRPr>
            </a:p>
          </p:txBody>
        </p:sp>
      </p:grpSp>
      <p:grpSp>
        <p:nvGrpSpPr>
          <p:cNvPr id="79" name="Group 78">
            <a:extLst>
              <a:ext uri="{FF2B5EF4-FFF2-40B4-BE49-F238E27FC236}">
                <a16:creationId xmlns:a16="http://schemas.microsoft.com/office/drawing/2014/main" id="{2BED9E1C-E0C7-42D2-8C86-A637944C796C}"/>
              </a:ext>
            </a:extLst>
          </p:cNvPr>
          <p:cNvGrpSpPr/>
          <p:nvPr/>
        </p:nvGrpSpPr>
        <p:grpSpPr>
          <a:xfrm>
            <a:off x="8363747" y="4034836"/>
            <a:ext cx="687622" cy="744358"/>
            <a:chOff x="13808523" y="6801414"/>
            <a:chExt cx="1016001" cy="1099832"/>
          </a:xfrm>
        </p:grpSpPr>
        <p:sp>
          <p:nvSpPr>
            <p:cNvPr id="81" name="Shape 57">
              <a:extLst>
                <a:ext uri="{FF2B5EF4-FFF2-40B4-BE49-F238E27FC236}">
                  <a16:creationId xmlns:a16="http://schemas.microsoft.com/office/drawing/2014/main" id="{9F0DFABB-0D66-413A-B977-891785A625BC}"/>
                </a:ext>
              </a:extLst>
            </p:cNvPr>
            <p:cNvSpPr/>
            <p:nvPr/>
          </p:nvSpPr>
          <p:spPr>
            <a:xfrm>
              <a:off x="13808523" y="7666069"/>
              <a:ext cx="1016001" cy="235177"/>
            </a:xfrm>
            <a:prstGeom prst="ellipse">
              <a:avLst/>
            </a:prstGeom>
            <a:solidFill>
              <a:schemeClr val="accent3">
                <a:lumMod val="75000"/>
              </a:schemeClr>
            </a:solidFill>
            <a:ln w="12700" cap="flat">
              <a:noFill/>
              <a:miter lim="400000"/>
            </a:ln>
            <a:effectLst/>
          </p:spPr>
          <p:txBody>
            <a:bodyPr wrap="square" lIns="0" tIns="0" rIns="0" bIns="0" numCol="1" anchor="t">
              <a:noAutofit/>
            </a:bodyPr>
            <a:lstStyle/>
            <a:p>
              <a:endParaRPr sz="1100">
                <a:solidFill>
                  <a:schemeClr val="bg1"/>
                </a:solidFill>
              </a:endParaRPr>
            </a:p>
          </p:txBody>
        </p:sp>
        <p:sp>
          <p:nvSpPr>
            <p:cNvPr id="82" name="Shape 58">
              <a:extLst>
                <a:ext uri="{FF2B5EF4-FFF2-40B4-BE49-F238E27FC236}">
                  <a16:creationId xmlns:a16="http://schemas.microsoft.com/office/drawing/2014/main" id="{33A46201-073E-4EB8-96F2-38248E845AEB}"/>
                </a:ext>
              </a:extLst>
            </p:cNvPr>
            <p:cNvSpPr/>
            <p:nvPr/>
          </p:nvSpPr>
          <p:spPr>
            <a:xfrm>
              <a:off x="13808523" y="6801414"/>
              <a:ext cx="1016001" cy="1016002"/>
            </a:xfrm>
            <a:prstGeom prst="ellipse">
              <a:avLst/>
            </a:prstGeom>
            <a:solidFill>
              <a:schemeClr val="accent3"/>
            </a:solidFill>
            <a:ln w="12700" cap="flat">
              <a:noFill/>
              <a:miter lim="400000"/>
            </a:ln>
            <a:effectLst/>
          </p:spPr>
          <p:txBody>
            <a:bodyPr wrap="square" lIns="0" tIns="0" rIns="0" bIns="0" numCol="1" anchor="t">
              <a:noAutofit/>
            </a:bodyPr>
            <a:lstStyle/>
            <a:p>
              <a:endParaRPr sz="1100">
                <a:solidFill>
                  <a:schemeClr val="bg1"/>
                </a:solidFill>
              </a:endParaRPr>
            </a:p>
          </p:txBody>
        </p:sp>
      </p:grpSp>
      <p:grpSp>
        <p:nvGrpSpPr>
          <p:cNvPr id="86" name="Group 85">
            <a:extLst>
              <a:ext uri="{FF2B5EF4-FFF2-40B4-BE49-F238E27FC236}">
                <a16:creationId xmlns:a16="http://schemas.microsoft.com/office/drawing/2014/main" id="{60DAEC82-108A-4A68-AA19-594D10B1DC3D}"/>
              </a:ext>
            </a:extLst>
          </p:cNvPr>
          <p:cNvGrpSpPr/>
          <p:nvPr/>
        </p:nvGrpSpPr>
        <p:grpSpPr>
          <a:xfrm>
            <a:off x="7276446" y="4321062"/>
            <a:ext cx="945480" cy="1023492"/>
            <a:chOff x="12201972" y="7224329"/>
            <a:chExt cx="1397001" cy="1512269"/>
          </a:xfrm>
        </p:grpSpPr>
        <p:sp>
          <p:nvSpPr>
            <p:cNvPr id="87" name="Shape 47">
              <a:extLst>
                <a:ext uri="{FF2B5EF4-FFF2-40B4-BE49-F238E27FC236}">
                  <a16:creationId xmlns:a16="http://schemas.microsoft.com/office/drawing/2014/main" id="{40EAA3B6-D417-4DB2-BFF8-13331DB9976C}"/>
                </a:ext>
              </a:extLst>
            </p:cNvPr>
            <p:cNvSpPr/>
            <p:nvPr/>
          </p:nvSpPr>
          <p:spPr>
            <a:xfrm>
              <a:off x="12201972" y="8413230"/>
              <a:ext cx="1397001" cy="323368"/>
            </a:xfrm>
            <a:prstGeom prst="ellipse">
              <a:avLst/>
            </a:prstGeom>
            <a:solidFill>
              <a:schemeClr val="accent2">
                <a:lumMod val="75000"/>
              </a:schemeClr>
            </a:solidFill>
            <a:ln w="12700" cap="flat">
              <a:noFill/>
              <a:miter lim="400000"/>
            </a:ln>
            <a:effectLst/>
          </p:spPr>
          <p:txBody>
            <a:bodyPr wrap="square" lIns="0" tIns="0" rIns="0" bIns="0" numCol="1" anchor="t">
              <a:noAutofit/>
            </a:bodyPr>
            <a:lstStyle/>
            <a:p>
              <a:endParaRPr sz="1100">
                <a:solidFill>
                  <a:schemeClr val="bg1"/>
                </a:solidFill>
              </a:endParaRPr>
            </a:p>
          </p:txBody>
        </p:sp>
        <p:sp>
          <p:nvSpPr>
            <p:cNvPr id="89" name="Shape 48">
              <a:extLst>
                <a:ext uri="{FF2B5EF4-FFF2-40B4-BE49-F238E27FC236}">
                  <a16:creationId xmlns:a16="http://schemas.microsoft.com/office/drawing/2014/main" id="{3E36BD75-EA92-47CA-A884-5CB0361962FE}"/>
                </a:ext>
              </a:extLst>
            </p:cNvPr>
            <p:cNvSpPr/>
            <p:nvPr/>
          </p:nvSpPr>
          <p:spPr>
            <a:xfrm>
              <a:off x="12201972" y="7224329"/>
              <a:ext cx="1397001" cy="1397003"/>
            </a:xfrm>
            <a:prstGeom prst="ellipse">
              <a:avLst/>
            </a:prstGeom>
            <a:solidFill>
              <a:schemeClr val="accent2"/>
            </a:solidFill>
            <a:ln w="12700" cap="flat">
              <a:noFill/>
              <a:miter lim="400000"/>
            </a:ln>
            <a:effectLst/>
          </p:spPr>
          <p:txBody>
            <a:bodyPr wrap="square" lIns="0" tIns="0" rIns="0" bIns="0" numCol="1" anchor="t">
              <a:noAutofit/>
            </a:bodyPr>
            <a:lstStyle/>
            <a:p>
              <a:endParaRPr sz="1100">
                <a:solidFill>
                  <a:schemeClr val="bg1"/>
                </a:solidFill>
              </a:endParaRPr>
            </a:p>
          </p:txBody>
        </p:sp>
      </p:grpSp>
      <p:grpSp>
        <p:nvGrpSpPr>
          <p:cNvPr id="50" name="Group 49">
            <a:extLst>
              <a:ext uri="{FF2B5EF4-FFF2-40B4-BE49-F238E27FC236}">
                <a16:creationId xmlns:a16="http://schemas.microsoft.com/office/drawing/2014/main" id="{657A76A7-7EE6-4D01-B67E-BB0ABD37FBC1}"/>
              </a:ext>
            </a:extLst>
          </p:cNvPr>
          <p:cNvGrpSpPr/>
          <p:nvPr/>
        </p:nvGrpSpPr>
        <p:grpSpPr>
          <a:xfrm>
            <a:off x="1350348" y="4490140"/>
            <a:ext cx="2542124" cy="767227"/>
            <a:chOff x="1350348" y="4490140"/>
            <a:chExt cx="2542124" cy="767227"/>
          </a:xfrm>
        </p:grpSpPr>
        <p:sp>
          <p:nvSpPr>
            <p:cNvPr id="51" name="Rectangle 50">
              <a:extLst>
                <a:ext uri="{FF2B5EF4-FFF2-40B4-BE49-F238E27FC236}">
                  <a16:creationId xmlns:a16="http://schemas.microsoft.com/office/drawing/2014/main" id="{39193BFD-0EBE-4BED-8EAB-FD908AEC0ABB}"/>
                </a:ext>
              </a:extLst>
            </p:cNvPr>
            <p:cNvSpPr/>
            <p:nvPr/>
          </p:nvSpPr>
          <p:spPr>
            <a:xfrm>
              <a:off x="2087508" y="4490140"/>
              <a:ext cx="1804963" cy="294696"/>
            </a:xfrm>
            <a:prstGeom prst="rect">
              <a:avLst/>
            </a:prstGeom>
          </p:spPr>
          <p:txBody>
            <a:bodyPr wrap="square">
              <a:spAutoFit/>
            </a:bodyPr>
            <a:lstStyle/>
            <a:p>
              <a:pPr algn="r">
                <a:lnSpc>
                  <a:spcPct val="120000"/>
                </a:lnSpc>
              </a:pPr>
              <a:r>
                <a:rPr lang="en-US" sz="1200" b="1" dirty="0">
                  <a:solidFill>
                    <a:srgbClr val="44546A"/>
                  </a:solidFill>
                  <a:latin typeface="Roboto" pitchFamily="2" charset="0"/>
                  <a:ea typeface="Roboto" pitchFamily="2" charset="0"/>
                  <a:cs typeface="Segoe UI" panose="020B0502040204020203" pitchFamily="34" charset="0"/>
                </a:rPr>
                <a:t>Conclusion</a:t>
              </a:r>
            </a:p>
          </p:txBody>
        </p:sp>
        <p:sp>
          <p:nvSpPr>
            <p:cNvPr id="52" name="Rectangle 51">
              <a:extLst>
                <a:ext uri="{FF2B5EF4-FFF2-40B4-BE49-F238E27FC236}">
                  <a16:creationId xmlns:a16="http://schemas.microsoft.com/office/drawing/2014/main" id="{37D9CF21-8C06-47D9-930C-9C2726A06F5C}"/>
                </a:ext>
              </a:extLst>
            </p:cNvPr>
            <p:cNvSpPr/>
            <p:nvPr/>
          </p:nvSpPr>
          <p:spPr>
            <a:xfrm>
              <a:off x="1350348" y="4792047"/>
              <a:ext cx="2542124" cy="465320"/>
            </a:xfrm>
            <a:prstGeom prst="rect">
              <a:avLst/>
            </a:prstGeom>
          </p:spPr>
          <p:txBody>
            <a:bodyPr wrap="square">
              <a:spAutoFit/>
            </a:bodyPr>
            <a:lstStyle/>
            <a:p>
              <a:pPr algn="r">
                <a:lnSpc>
                  <a:spcPct val="120000"/>
                </a:lnSpc>
              </a:pPr>
              <a:r>
                <a:rPr lang="en-US" sz="1050" dirty="0">
                  <a:solidFill>
                    <a:schemeClr val="bg1"/>
                  </a:solidFill>
                  <a:latin typeface="Roboto" pitchFamily="2" charset="0"/>
                  <a:ea typeface="Roboto" pitchFamily="2" charset="0"/>
                  <a:cs typeface="Segoe UI Light" panose="020B0502040204020203" pitchFamily="34" charset="0"/>
                </a:rPr>
                <a:t>The summary of the study and the results. </a:t>
              </a:r>
            </a:p>
          </p:txBody>
        </p:sp>
      </p:grpSp>
    </p:spTree>
    <p:extLst>
      <p:ext uri="{BB962C8B-B14F-4D97-AF65-F5344CB8AC3E}">
        <p14:creationId xmlns:p14="http://schemas.microsoft.com/office/powerpoint/2010/main" val="362127782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down)">
                                      <p:cBhvr>
                                        <p:cTn id="11" dur="500"/>
                                        <p:tgtEl>
                                          <p:spTgt spid="7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6"/>
                                        </p:tgtEl>
                                        <p:attrNameLst>
                                          <p:attrName>style.visibility</p:attrName>
                                        </p:attrNameLst>
                                      </p:cBhvr>
                                      <p:to>
                                        <p:strVal val="visible"/>
                                      </p:to>
                                    </p:set>
                                    <p:animEffect transition="in" filter="wipe(down)">
                                      <p:cBhvr>
                                        <p:cTn id="15" dur="500"/>
                                        <p:tgtEl>
                                          <p:spTgt spid="66"/>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wipe(right)">
                                      <p:cBhvr>
                                        <p:cTn id="19" dur="500"/>
                                        <p:tgtEl>
                                          <p:spTgt spid="6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500"/>
                                        <p:tgtEl>
                                          <p:spTgt spid="37"/>
                                        </p:tgtEl>
                                      </p:cBhvr>
                                    </p:animEffect>
                                  </p:childTnLst>
                                </p:cTn>
                              </p:par>
                            </p:childTnLst>
                          </p:cTn>
                        </p:par>
                        <p:par>
                          <p:cTn id="24" fill="hold">
                            <p:stCondLst>
                              <p:cond delay="25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22" presetClass="entr" presetSubtype="4" fill="hold" nodeType="afterEffect">
                                  <p:stCondLst>
                                    <p:cond delay="0"/>
                                  </p:stCondLst>
                                  <p:childTnLst>
                                    <p:set>
                                      <p:cBhvr>
                                        <p:cTn id="32" dur="1" fill="hold">
                                          <p:stCondLst>
                                            <p:cond delay="0"/>
                                          </p:stCondLst>
                                        </p:cTn>
                                        <p:tgtEl>
                                          <p:spTgt spid="79"/>
                                        </p:tgtEl>
                                        <p:attrNameLst>
                                          <p:attrName>style.visibility</p:attrName>
                                        </p:attrNameLst>
                                      </p:cBhvr>
                                      <p:to>
                                        <p:strVal val="visible"/>
                                      </p:to>
                                    </p:set>
                                    <p:animEffect transition="in" filter="wipe(down)">
                                      <p:cBhvr>
                                        <p:cTn id="33" dur="500"/>
                                        <p:tgtEl>
                                          <p:spTgt spid="79"/>
                                        </p:tgtEl>
                                      </p:cBhvr>
                                    </p:animEffect>
                                  </p:childTnLst>
                                </p:cTn>
                              </p:par>
                            </p:childTnLst>
                          </p:cTn>
                        </p:par>
                        <p:par>
                          <p:cTn id="34" fill="hold">
                            <p:stCondLst>
                              <p:cond delay="4000"/>
                            </p:stCondLst>
                            <p:childTnLst>
                              <p:par>
                                <p:cTn id="35" presetID="22" presetClass="entr" presetSubtype="4" fill="hold" nodeType="afterEffect">
                                  <p:stCondLst>
                                    <p:cond delay="0"/>
                                  </p:stCondLst>
                                  <p:childTnLst>
                                    <p:set>
                                      <p:cBhvr>
                                        <p:cTn id="36" dur="1" fill="hold">
                                          <p:stCondLst>
                                            <p:cond delay="0"/>
                                          </p:stCondLst>
                                        </p:cTn>
                                        <p:tgtEl>
                                          <p:spTgt spid="63"/>
                                        </p:tgtEl>
                                        <p:attrNameLst>
                                          <p:attrName>style.visibility</p:attrName>
                                        </p:attrNameLst>
                                      </p:cBhvr>
                                      <p:to>
                                        <p:strVal val="visible"/>
                                      </p:to>
                                    </p:set>
                                    <p:animEffect transition="in" filter="wipe(down)">
                                      <p:cBhvr>
                                        <p:cTn id="37" dur="500"/>
                                        <p:tgtEl>
                                          <p:spTgt spid="63"/>
                                        </p:tgtEl>
                                      </p:cBhvr>
                                    </p:animEffect>
                                  </p:childTnLst>
                                </p:cTn>
                              </p:par>
                            </p:childTnLst>
                          </p:cTn>
                        </p:par>
                        <p:par>
                          <p:cTn id="38" fill="hold">
                            <p:stCondLst>
                              <p:cond delay="4500"/>
                            </p:stCondLst>
                            <p:childTnLst>
                              <p:par>
                                <p:cTn id="39" presetID="22" presetClass="entr" presetSubtype="2" fill="hold" nodeType="afterEffect">
                                  <p:stCondLst>
                                    <p:cond delay="0"/>
                                  </p:stCondLst>
                                  <p:childTnLst>
                                    <p:set>
                                      <p:cBhvr>
                                        <p:cTn id="40" dur="1" fill="hold">
                                          <p:stCondLst>
                                            <p:cond delay="0"/>
                                          </p:stCondLst>
                                        </p:cTn>
                                        <p:tgtEl>
                                          <p:spTgt spid="64"/>
                                        </p:tgtEl>
                                        <p:attrNameLst>
                                          <p:attrName>style.visibility</p:attrName>
                                        </p:attrNameLst>
                                      </p:cBhvr>
                                      <p:to>
                                        <p:strVal val="visible"/>
                                      </p:to>
                                    </p:set>
                                    <p:animEffect transition="in" filter="wipe(right)">
                                      <p:cBhvr>
                                        <p:cTn id="41" dur="500"/>
                                        <p:tgtEl>
                                          <p:spTgt spid="64"/>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500"/>
                                        <p:tgtEl>
                                          <p:spTgt spid="34"/>
                                        </p:tgtEl>
                                      </p:cBhvr>
                                    </p:animEffect>
                                  </p:childTnLst>
                                </p:cTn>
                              </p:par>
                            </p:childTnLst>
                          </p:cTn>
                        </p:par>
                        <p:par>
                          <p:cTn id="46" fill="hold">
                            <p:stCondLst>
                              <p:cond delay="5500"/>
                            </p:stCondLst>
                            <p:childTnLst>
                              <p:par>
                                <p:cTn id="47" presetID="42" presetClass="entr" presetSubtype="0"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1000"/>
                                        <p:tgtEl>
                                          <p:spTgt spid="5"/>
                                        </p:tgtEl>
                                      </p:cBhvr>
                                    </p:animEffect>
                                    <p:anim calcmode="lin" valueType="num">
                                      <p:cBhvr>
                                        <p:cTn id="50" dur="1000" fill="hold"/>
                                        <p:tgtEl>
                                          <p:spTgt spid="5"/>
                                        </p:tgtEl>
                                        <p:attrNameLst>
                                          <p:attrName>ppt_x</p:attrName>
                                        </p:attrNameLst>
                                      </p:cBhvr>
                                      <p:tavLst>
                                        <p:tav tm="0">
                                          <p:val>
                                            <p:strVal val="#ppt_x"/>
                                          </p:val>
                                        </p:tav>
                                        <p:tav tm="100000">
                                          <p:val>
                                            <p:strVal val="#ppt_x"/>
                                          </p:val>
                                        </p:tav>
                                      </p:tavLst>
                                    </p:anim>
                                    <p:anim calcmode="lin" valueType="num">
                                      <p:cBhvr>
                                        <p:cTn id="51" dur="1000" fill="hold"/>
                                        <p:tgtEl>
                                          <p:spTgt spid="5"/>
                                        </p:tgtEl>
                                        <p:attrNameLst>
                                          <p:attrName>ppt_y</p:attrName>
                                        </p:attrNameLst>
                                      </p:cBhvr>
                                      <p:tavLst>
                                        <p:tav tm="0">
                                          <p:val>
                                            <p:strVal val="#ppt_y+.1"/>
                                          </p:val>
                                        </p:tav>
                                        <p:tav tm="100000">
                                          <p:val>
                                            <p:strVal val="#ppt_y"/>
                                          </p:val>
                                        </p:tav>
                                      </p:tavLst>
                                    </p:anim>
                                  </p:childTnLst>
                                </p:cTn>
                              </p:par>
                            </p:childTnLst>
                          </p:cTn>
                        </p:par>
                        <p:par>
                          <p:cTn id="52" fill="hold">
                            <p:stCondLst>
                              <p:cond delay="6500"/>
                            </p:stCondLst>
                            <p:childTnLst>
                              <p:par>
                                <p:cTn id="53" presetID="22" presetClass="entr" presetSubtype="4" fill="hold"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down)">
                                      <p:cBhvr>
                                        <p:cTn id="55" dur="500"/>
                                        <p:tgtEl>
                                          <p:spTgt spid="86"/>
                                        </p:tgtEl>
                                      </p:cBhvr>
                                    </p:animEffect>
                                  </p:childTnLst>
                                </p:cTn>
                              </p:par>
                            </p:childTnLst>
                          </p:cTn>
                        </p:par>
                        <p:par>
                          <p:cTn id="56" fill="hold">
                            <p:stCondLst>
                              <p:cond delay="7000"/>
                            </p:stCondLst>
                            <p:childTnLst>
                              <p:par>
                                <p:cTn id="57" presetID="22" presetClass="entr" presetSubtype="4"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Effect transition="in" filter="wipe(down)">
                                      <p:cBhvr>
                                        <p:cTn id="59" dur="500"/>
                                        <p:tgtEl>
                                          <p:spTgt spid="60"/>
                                        </p:tgtEl>
                                      </p:cBhvr>
                                    </p:animEffect>
                                  </p:childTnLst>
                                </p:cTn>
                              </p:par>
                            </p:childTnLst>
                          </p:cTn>
                        </p:par>
                        <p:par>
                          <p:cTn id="60" fill="hold">
                            <p:stCondLst>
                              <p:cond delay="7500"/>
                            </p:stCondLst>
                            <p:childTnLst>
                              <p:par>
                                <p:cTn id="61" presetID="22" presetClass="entr" presetSubtype="2" fill="hold" nodeType="afterEffect">
                                  <p:stCondLst>
                                    <p:cond delay="0"/>
                                  </p:stCondLst>
                                  <p:childTnLst>
                                    <p:set>
                                      <p:cBhvr>
                                        <p:cTn id="62" dur="1" fill="hold">
                                          <p:stCondLst>
                                            <p:cond delay="0"/>
                                          </p:stCondLst>
                                        </p:cTn>
                                        <p:tgtEl>
                                          <p:spTgt spid="61"/>
                                        </p:tgtEl>
                                        <p:attrNameLst>
                                          <p:attrName>style.visibility</p:attrName>
                                        </p:attrNameLst>
                                      </p:cBhvr>
                                      <p:to>
                                        <p:strVal val="visible"/>
                                      </p:to>
                                    </p:set>
                                    <p:animEffect transition="in" filter="wipe(right)">
                                      <p:cBhvr>
                                        <p:cTn id="63" dur="500"/>
                                        <p:tgtEl>
                                          <p:spTgt spid="6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54"/>
                                        </p:tgtEl>
                                        <p:attrNameLst>
                                          <p:attrName>style.visibility</p:attrName>
                                        </p:attrNameLst>
                                      </p:cBhvr>
                                      <p:to>
                                        <p:strVal val="visible"/>
                                      </p:to>
                                    </p:set>
                                    <p:animEffect transition="in" filter="fade">
                                      <p:cBhvr>
                                        <p:cTn id="67" dur="500"/>
                                        <p:tgtEl>
                                          <p:spTgt spid="54"/>
                                        </p:tgtEl>
                                      </p:cBhvr>
                                    </p:animEffect>
                                  </p:childTnLst>
                                </p:cTn>
                              </p:par>
                            </p:childTnLst>
                          </p:cTn>
                        </p:par>
                        <p:par>
                          <p:cTn id="68" fill="hold">
                            <p:stCondLst>
                              <p:cond delay="8500"/>
                            </p:stCondLst>
                            <p:childTnLst>
                              <p:par>
                                <p:cTn id="69" presetID="42" presetClass="entr" presetSubtype="0" fill="hold" nodeType="afterEffect">
                                  <p:stCondLst>
                                    <p:cond delay="0"/>
                                  </p:stCondLst>
                                  <p:childTnLst>
                                    <p:set>
                                      <p:cBhvr>
                                        <p:cTn id="70" dur="1" fill="hold">
                                          <p:stCondLst>
                                            <p:cond delay="0"/>
                                          </p:stCondLst>
                                        </p:cTn>
                                        <p:tgtEl>
                                          <p:spTgt spid="6"/>
                                        </p:tgtEl>
                                        <p:attrNameLst>
                                          <p:attrName>style.visibility</p:attrName>
                                        </p:attrNameLst>
                                      </p:cBhvr>
                                      <p:to>
                                        <p:strVal val="visible"/>
                                      </p:to>
                                    </p:set>
                                    <p:animEffect transition="in" filter="fade">
                                      <p:cBhvr>
                                        <p:cTn id="71" dur="1000"/>
                                        <p:tgtEl>
                                          <p:spTgt spid="6"/>
                                        </p:tgtEl>
                                      </p:cBhvr>
                                    </p:animEffect>
                                    <p:anim calcmode="lin" valueType="num">
                                      <p:cBhvr>
                                        <p:cTn id="72" dur="1000" fill="hold"/>
                                        <p:tgtEl>
                                          <p:spTgt spid="6"/>
                                        </p:tgtEl>
                                        <p:attrNameLst>
                                          <p:attrName>ppt_x</p:attrName>
                                        </p:attrNameLst>
                                      </p:cBhvr>
                                      <p:tavLst>
                                        <p:tav tm="0">
                                          <p:val>
                                            <p:strVal val="#ppt_x"/>
                                          </p:val>
                                        </p:tav>
                                        <p:tav tm="100000">
                                          <p:val>
                                            <p:strVal val="#ppt_x"/>
                                          </p:val>
                                        </p:tav>
                                      </p:tavLst>
                                    </p:anim>
                                    <p:anim calcmode="lin" valueType="num">
                                      <p:cBhvr>
                                        <p:cTn id="73" dur="1000" fill="hold"/>
                                        <p:tgtEl>
                                          <p:spTgt spid="6"/>
                                        </p:tgtEl>
                                        <p:attrNameLst>
                                          <p:attrName>ppt_y</p:attrName>
                                        </p:attrNameLst>
                                      </p:cBhvr>
                                      <p:tavLst>
                                        <p:tav tm="0">
                                          <p:val>
                                            <p:strVal val="#ppt_y+.1"/>
                                          </p:val>
                                        </p:tav>
                                        <p:tav tm="100000">
                                          <p:val>
                                            <p:strVal val="#ppt_y"/>
                                          </p:val>
                                        </p:tav>
                                      </p:tavLst>
                                    </p:anim>
                                  </p:childTnLst>
                                </p:cTn>
                              </p:par>
                            </p:childTnLst>
                          </p:cTn>
                        </p:par>
                        <p:par>
                          <p:cTn id="74" fill="hold">
                            <p:stCondLst>
                              <p:cond delay="9500"/>
                            </p:stCondLst>
                            <p:childTnLst>
                              <p:par>
                                <p:cTn id="75" presetID="22" presetClass="entr" presetSubtype="4" fill="hold" nodeType="afterEffect">
                                  <p:stCondLst>
                                    <p:cond delay="0"/>
                                  </p:stCondLst>
                                  <p:childTnLst>
                                    <p:set>
                                      <p:cBhvr>
                                        <p:cTn id="76" dur="1" fill="hold">
                                          <p:stCondLst>
                                            <p:cond delay="0"/>
                                          </p:stCondLst>
                                        </p:cTn>
                                        <p:tgtEl>
                                          <p:spTgt spid="68"/>
                                        </p:tgtEl>
                                        <p:attrNameLst>
                                          <p:attrName>style.visibility</p:attrName>
                                        </p:attrNameLst>
                                      </p:cBhvr>
                                      <p:to>
                                        <p:strVal val="visible"/>
                                      </p:to>
                                    </p:set>
                                    <p:animEffect transition="in" filter="wipe(down)">
                                      <p:cBhvr>
                                        <p:cTn id="77" dur="500"/>
                                        <p:tgtEl>
                                          <p:spTgt spid="68"/>
                                        </p:tgtEl>
                                      </p:cBhvr>
                                    </p:animEffect>
                                  </p:childTnLst>
                                </p:cTn>
                              </p:par>
                            </p:childTnLst>
                          </p:cTn>
                        </p:par>
                        <p:par>
                          <p:cTn id="78" fill="hold">
                            <p:stCondLst>
                              <p:cond delay="10000"/>
                            </p:stCondLst>
                            <p:childTnLst>
                              <p:par>
                                <p:cTn id="79" presetID="22" presetClass="entr" presetSubtype="4" fill="hold" nodeType="afterEffect">
                                  <p:stCondLst>
                                    <p:cond delay="0"/>
                                  </p:stCondLst>
                                  <p:childTnLst>
                                    <p:set>
                                      <p:cBhvr>
                                        <p:cTn id="80" dur="1" fill="hold">
                                          <p:stCondLst>
                                            <p:cond delay="0"/>
                                          </p:stCondLst>
                                        </p:cTn>
                                        <p:tgtEl>
                                          <p:spTgt spid="57"/>
                                        </p:tgtEl>
                                        <p:attrNameLst>
                                          <p:attrName>style.visibility</p:attrName>
                                        </p:attrNameLst>
                                      </p:cBhvr>
                                      <p:to>
                                        <p:strVal val="visible"/>
                                      </p:to>
                                    </p:set>
                                    <p:animEffect transition="in" filter="wipe(down)">
                                      <p:cBhvr>
                                        <p:cTn id="81" dur="500"/>
                                        <p:tgtEl>
                                          <p:spTgt spid="57"/>
                                        </p:tgtEl>
                                      </p:cBhvr>
                                    </p:animEffect>
                                  </p:childTnLst>
                                </p:cTn>
                              </p:par>
                            </p:childTnLst>
                          </p:cTn>
                        </p:par>
                        <p:par>
                          <p:cTn id="82" fill="hold">
                            <p:stCondLst>
                              <p:cond delay="10500"/>
                            </p:stCondLst>
                            <p:childTnLst>
                              <p:par>
                                <p:cTn id="83" presetID="22" presetClass="entr" presetSubtype="2" fill="hold" nodeType="afterEffect">
                                  <p:stCondLst>
                                    <p:cond delay="0"/>
                                  </p:stCondLst>
                                  <p:childTnLst>
                                    <p:set>
                                      <p:cBhvr>
                                        <p:cTn id="84" dur="1" fill="hold">
                                          <p:stCondLst>
                                            <p:cond delay="0"/>
                                          </p:stCondLst>
                                        </p:cTn>
                                        <p:tgtEl>
                                          <p:spTgt spid="58"/>
                                        </p:tgtEl>
                                        <p:attrNameLst>
                                          <p:attrName>style.visibility</p:attrName>
                                        </p:attrNameLst>
                                      </p:cBhvr>
                                      <p:to>
                                        <p:strVal val="visible"/>
                                      </p:to>
                                    </p:set>
                                    <p:animEffect transition="in" filter="wipe(right)">
                                      <p:cBhvr>
                                        <p:cTn id="85" dur="500"/>
                                        <p:tgtEl>
                                          <p:spTgt spid="58"/>
                                        </p:tgtEl>
                                      </p:cBhvr>
                                    </p:animEffect>
                                  </p:childTnLst>
                                </p:cTn>
                              </p:par>
                            </p:childTnLst>
                          </p:cTn>
                        </p:par>
                        <p:par>
                          <p:cTn id="86" fill="hold">
                            <p:stCondLst>
                              <p:cond delay="11000"/>
                            </p:stCondLst>
                            <p:childTnLst>
                              <p:par>
                                <p:cTn id="87" presetID="10" presetClass="entr" presetSubtype="0" fill="hold" grpId="0" nodeType="afterEffect">
                                  <p:stCondLst>
                                    <p:cond delay="0"/>
                                  </p:stCondLst>
                                  <p:childTnLst>
                                    <p:set>
                                      <p:cBhvr>
                                        <p:cTn id="88" dur="1" fill="hold">
                                          <p:stCondLst>
                                            <p:cond delay="0"/>
                                          </p:stCondLst>
                                        </p:cTn>
                                        <p:tgtEl>
                                          <p:spTgt spid="44"/>
                                        </p:tgtEl>
                                        <p:attrNameLst>
                                          <p:attrName>style.visibility</p:attrName>
                                        </p:attrNameLst>
                                      </p:cBhvr>
                                      <p:to>
                                        <p:strVal val="visible"/>
                                      </p:to>
                                    </p:set>
                                    <p:animEffect transition="in" filter="fade">
                                      <p:cBhvr>
                                        <p:cTn id="89" dur="500"/>
                                        <p:tgtEl>
                                          <p:spTgt spid="44"/>
                                        </p:tgtEl>
                                      </p:cBhvr>
                                    </p:animEffect>
                                  </p:childTnLst>
                                </p:cTn>
                              </p:par>
                            </p:childTnLst>
                          </p:cTn>
                        </p:par>
                        <p:par>
                          <p:cTn id="90" fill="hold">
                            <p:stCondLst>
                              <p:cond delay="11500"/>
                            </p:stCondLst>
                            <p:childTnLst>
                              <p:par>
                                <p:cTn id="91" presetID="42" presetClass="entr" presetSubtype="0" fill="hold" nodeType="afterEffect">
                                  <p:stCondLst>
                                    <p:cond delay="0"/>
                                  </p:stCondLst>
                                  <p:childTnLst>
                                    <p:set>
                                      <p:cBhvr>
                                        <p:cTn id="92" dur="1" fill="hold">
                                          <p:stCondLst>
                                            <p:cond delay="0"/>
                                          </p:stCondLst>
                                        </p:cTn>
                                        <p:tgtEl>
                                          <p:spTgt spid="50"/>
                                        </p:tgtEl>
                                        <p:attrNameLst>
                                          <p:attrName>style.visibility</p:attrName>
                                        </p:attrNameLst>
                                      </p:cBhvr>
                                      <p:to>
                                        <p:strVal val="visible"/>
                                      </p:to>
                                    </p:set>
                                    <p:animEffect transition="in" filter="fade">
                                      <p:cBhvr>
                                        <p:cTn id="93" dur="1000"/>
                                        <p:tgtEl>
                                          <p:spTgt spid="50"/>
                                        </p:tgtEl>
                                      </p:cBhvr>
                                    </p:animEffect>
                                    <p:anim calcmode="lin" valueType="num">
                                      <p:cBhvr>
                                        <p:cTn id="94" dur="1000" fill="hold"/>
                                        <p:tgtEl>
                                          <p:spTgt spid="50"/>
                                        </p:tgtEl>
                                        <p:attrNameLst>
                                          <p:attrName>ppt_x</p:attrName>
                                        </p:attrNameLst>
                                      </p:cBhvr>
                                      <p:tavLst>
                                        <p:tav tm="0">
                                          <p:val>
                                            <p:strVal val="#ppt_x"/>
                                          </p:val>
                                        </p:tav>
                                        <p:tav tm="100000">
                                          <p:val>
                                            <p:strVal val="#ppt_x"/>
                                          </p:val>
                                        </p:tav>
                                      </p:tavLst>
                                    </p:anim>
                                    <p:anim calcmode="lin" valueType="num">
                                      <p:cBhvr>
                                        <p:cTn id="95"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7" grpId="0" animBg="1"/>
      <p:bldP spid="44" grpId="0" animBg="1"/>
      <p:bldP spid="5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a:extLst>
              <a:ext uri="{FF2B5EF4-FFF2-40B4-BE49-F238E27FC236}">
                <a16:creationId xmlns:a16="http://schemas.microsoft.com/office/drawing/2014/main" id="{9EB0FD16-689C-476C-8309-C7173C257513}"/>
              </a:ext>
            </a:extLst>
          </p:cNvPr>
          <p:cNvSpPr txBox="1"/>
          <p:nvPr/>
        </p:nvSpPr>
        <p:spPr>
          <a:xfrm>
            <a:off x="3968032" y="2973488"/>
            <a:ext cx="7278915" cy="911019"/>
          </a:xfrm>
          <a:prstGeom prst="rect">
            <a:avLst/>
          </a:prstGeom>
          <a:noFill/>
        </p:spPr>
        <p:txBody>
          <a:bodyPr wrap="square" rtlCol="0">
            <a:spAutoFit/>
          </a:bodyPr>
          <a:lstStyle/>
          <a:p>
            <a:pPr algn="r">
              <a:lnSpc>
                <a:spcPct val="120000"/>
              </a:lnSpc>
            </a:pPr>
            <a:r>
              <a:rPr lang="en-US" sz="4800" b="1" dirty="0">
                <a:solidFill>
                  <a:srgbClr val="FFC000"/>
                </a:solidFill>
                <a:latin typeface="Roboto" pitchFamily="2" charset="0"/>
                <a:ea typeface="Roboto" pitchFamily="2" charset="0"/>
                <a:cs typeface="Segoe UI" panose="020B0502040204020203" pitchFamily="34" charset="0"/>
              </a:rPr>
              <a:t>Modeling on the ABAQUS</a:t>
            </a:r>
          </a:p>
        </p:txBody>
      </p:sp>
      <p:grpSp>
        <p:nvGrpSpPr>
          <p:cNvPr id="51" name="Group 50">
            <a:extLst>
              <a:ext uri="{FF2B5EF4-FFF2-40B4-BE49-F238E27FC236}">
                <a16:creationId xmlns:a16="http://schemas.microsoft.com/office/drawing/2014/main" id="{312CB825-EAFB-4901-8C7E-D5477E0D31C8}"/>
              </a:ext>
            </a:extLst>
          </p:cNvPr>
          <p:cNvGrpSpPr/>
          <p:nvPr/>
        </p:nvGrpSpPr>
        <p:grpSpPr>
          <a:xfrm>
            <a:off x="5556262" y="4639716"/>
            <a:ext cx="4140553" cy="451824"/>
            <a:chOff x="4679586" y="878988"/>
            <a:chExt cx="1745757" cy="190500"/>
          </a:xfrm>
        </p:grpSpPr>
        <p:sp>
          <p:nvSpPr>
            <p:cNvPr id="52" name="Oval 51">
              <a:extLst>
                <a:ext uri="{FF2B5EF4-FFF2-40B4-BE49-F238E27FC236}">
                  <a16:creationId xmlns:a16="http://schemas.microsoft.com/office/drawing/2014/main" id="{A88C5CD2-8D88-4E1A-968C-C3E256B4316C}"/>
                </a:ext>
              </a:extLst>
            </p:cNvPr>
            <p:cNvSpPr/>
            <p:nvPr/>
          </p:nvSpPr>
          <p:spPr>
            <a:xfrm>
              <a:off x="4679586" y="878988"/>
              <a:ext cx="190500" cy="190500"/>
            </a:xfrm>
            <a:prstGeom prst="ellipse">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39CA212B-3524-454E-9129-17FD0E8983F0}"/>
                </a:ext>
              </a:extLst>
            </p:cNvPr>
            <p:cNvSpPr/>
            <p:nvPr/>
          </p:nvSpPr>
          <p:spPr>
            <a:xfrm>
              <a:off x="4990736" y="878988"/>
              <a:ext cx="190500" cy="190500"/>
            </a:xfrm>
            <a:prstGeom prst="ellipse">
              <a:avLst/>
            </a:prstGeom>
            <a:solidFill>
              <a:srgbClr val="52CB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6487D07D-4424-43AA-9CF5-4A04A38B6C2D}"/>
                </a:ext>
              </a:extLst>
            </p:cNvPr>
            <p:cNvSpPr/>
            <p:nvPr/>
          </p:nvSpPr>
          <p:spPr>
            <a:xfrm>
              <a:off x="5301522" y="878988"/>
              <a:ext cx="190500" cy="190500"/>
            </a:xfrm>
            <a:prstGeom prst="ellipse">
              <a:avLst/>
            </a:prstGeom>
            <a:solidFill>
              <a:srgbClr val="FEC6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Oval 54">
              <a:extLst>
                <a:ext uri="{FF2B5EF4-FFF2-40B4-BE49-F238E27FC236}">
                  <a16:creationId xmlns:a16="http://schemas.microsoft.com/office/drawing/2014/main" id="{51E021E3-C26E-4AB9-81EB-239E3D1BBAB2}"/>
                </a:ext>
              </a:extLst>
            </p:cNvPr>
            <p:cNvSpPr/>
            <p:nvPr/>
          </p:nvSpPr>
          <p:spPr>
            <a:xfrm>
              <a:off x="5612308" y="878988"/>
              <a:ext cx="190500" cy="190500"/>
            </a:xfrm>
            <a:prstGeom prst="ellipse">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85AD4D6E-2D38-486B-8F61-738D1E4773C2}"/>
                </a:ext>
              </a:extLst>
            </p:cNvPr>
            <p:cNvSpPr/>
            <p:nvPr/>
          </p:nvSpPr>
          <p:spPr>
            <a:xfrm>
              <a:off x="5923575" y="878988"/>
              <a:ext cx="190500" cy="1905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D88F111D-10A0-4CCB-B20B-B33508AA6193}"/>
                </a:ext>
              </a:extLst>
            </p:cNvPr>
            <p:cNvSpPr/>
            <p:nvPr/>
          </p:nvSpPr>
          <p:spPr>
            <a:xfrm>
              <a:off x="6234843" y="878988"/>
              <a:ext cx="190500" cy="190500"/>
            </a:xfrm>
            <a:prstGeom prst="ellipse">
              <a:avLst/>
            </a:prstGeom>
            <a:solidFill>
              <a:srgbClr val="00A0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id="{C8A16B82-6A3C-46F5-8D32-072FDF89864A}"/>
              </a:ext>
            </a:extLst>
          </p:cNvPr>
          <p:cNvGrpSpPr/>
          <p:nvPr/>
        </p:nvGrpSpPr>
        <p:grpSpPr>
          <a:xfrm>
            <a:off x="-9302800" y="0"/>
            <a:ext cx="12526514" cy="6858000"/>
            <a:chOff x="-290920" y="0"/>
            <a:chExt cx="12526514" cy="6858000"/>
          </a:xfrm>
        </p:grpSpPr>
        <p:sp>
          <p:nvSpPr>
            <p:cNvPr id="20" name="Rectangle 19">
              <a:extLst>
                <a:ext uri="{FF2B5EF4-FFF2-40B4-BE49-F238E27FC236}">
                  <a16:creationId xmlns:a16="http://schemas.microsoft.com/office/drawing/2014/main" id="{2F391CEE-E392-4A9D-BD11-6954B994FB42}"/>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7AC43ACA-5000-40E2-80D3-19833F9F1A3F}"/>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BE022673-C77C-4E8F-AF41-8B283703E87E}"/>
                </a:ext>
              </a:extLst>
            </p:cNvPr>
            <p:cNvSpPr txBox="1"/>
            <p:nvPr/>
          </p:nvSpPr>
          <p:spPr>
            <a:xfrm rot="16200000">
              <a:off x="11070274" y="3329463"/>
              <a:ext cx="1992086" cy="338554"/>
            </a:xfrm>
            <a:prstGeom prst="rect">
              <a:avLst/>
            </a:prstGeom>
            <a:noFill/>
          </p:spPr>
          <p:txBody>
            <a:bodyPr wrap="square" rtlCol="0">
              <a:spAutoFit/>
            </a:bodyPr>
            <a:lstStyle/>
            <a:p>
              <a:pPr algn="ctr"/>
              <a:r>
                <a:rPr lang="en-US" sz="16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Modeling the parts</a:t>
              </a:r>
              <a:endParaRPr lang="en-US" sz="1600" b="1" dirty="0">
                <a:solidFill>
                  <a:srgbClr val="F0EEF0"/>
                </a:solidFill>
                <a:latin typeface="Tw Cen MT" panose="020B0602020104020603" pitchFamily="34" charset="0"/>
              </a:endParaRPr>
            </a:p>
          </p:txBody>
        </p:sp>
        <p:pic>
          <p:nvPicPr>
            <p:cNvPr id="23" name="Picture 22">
              <a:extLst>
                <a:ext uri="{FF2B5EF4-FFF2-40B4-BE49-F238E27FC236}">
                  <a16:creationId xmlns:a16="http://schemas.microsoft.com/office/drawing/2014/main" id="{E8AD023B-AE8D-405F-90E6-27B0D47079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24" name="Group 23">
            <a:extLst>
              <a:ext uri="{FF2B5EF4-FFF2-40B4-BE49-F238E27FC236}">
                <a16:creationId xmlns:a16="http://schemas.microsoft.com/office/drawing/2014/main" id="{69A27401-3327-4871-86AC-B461CA62C3AC}"/>
              </a:ext>
            </a:extLst>
          </p:cNvPr>
          <p:cNvGrpSpPr/>
          <p:nvPr/>
        </p:nvGrpSpPr>
        <p:grpSpPr>
          <a:xfrm>
            <a:off x="-8798784" y="0"/>
            <a:ext cx="11447501" cy="6858000"/>
            <a:chOff x="213096" y="0"/>
            <a:chExt cx="11447501" cy="6858000"/>
          </a:xfrm>
        </p:grpSpPr>
        <p:sp>
          <p:nvSpPr>
            <p:cNvPr id="25" name="Rectangle 24">
              <a:extLst>
                <a:ext uri="{FF2B5EF4-FFF2-40B4-BE49-F238E27FC236}">
                  <a16:creationId xmlns:a16="http://schemas.microsoft.com/office/drawing/2014/main" id="{706C029B-A799-4206-A656-A006D8F83990}"/>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Shape 25">
              <a:extLst>
                <a:ext uri="{FF2B5EF4-FFF2-40B4-BE49-F238E27FC236}">
                  <a16:creationId xmlns:a16="http://schemas.microsoft.com/office/drawing/2014/main" id="{63328131-EC42-4D6D-A247-91FD3D23E58C}"/>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3A728384-87ED-4E87-8F78-97EB653FDC67}"/>
                </a:ext>
              </a:extLst>
            </p:cNvPr>
            <p:cNvSpPr txBox="1"/>
            <p:nvPr/>
          </p:nvSpPr>
          <p:spPr>
            <a:xfrm rot="16200000">
              <a:off x="10365731" y="3134172"/>
              <a:ext cx="1992086" cy="589649"/>
            </a:xfrm>
            <a:prstGeom prst="rect">
              <a:avLst/>
            </a:prstGeom>
            <a:noFill/>
          </p:spPr>
          <p:txBody>
            <a:bodyPr wrap="square" rtlCol="0">
              <a:spAutoFit/>
            </a:bodyPr>
            <a:lstStyle/>
            <a:p>
              <a:pPr algn="ctr">
                <a:lnSpc>
                  <a:spcPct val="120000"/>
                </a:lnSpc>
              </a:pPr>
              <a:r>
                <a:rPr lang="en-US" sz="14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Material definition and model assembly</a:t>
              </a:r>
            </a:p>
          </p:txBody>
        </p:sp>
        <p:pic>
          <p:nvPicPr>
            <p:cNvPr id="28" name="Picture 27">
              <a:extLst>
                <a:ext uri="{FF2B5EF4-FFF2-40B4-BE49-F238E27FC236}">
                  <a16:creationId xmlns:a16="http://schemas.microsoft.com/office/drawing/2014/main" id="{2B44F548-697F-412D-9B99-861C272463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29" name="Group 28">
            <a:extLst>
              <a:ext uri="{FF2B5EF4-FFF2-40B4-BE49-F238E27FC236}">
                <a16:creationId xmlns:a16="http://schemas.microsoft.com/office/drawing/2014/main" id="{C0099890-786A-4F87-960D-5DADE5168909}"/>
              </a:ext>
            </a:extLst>
          </p:cNvPr>
          <p:cNvGrpSpPr/>
          <p:nvPr/>
        </p:nvGrpSpPr>
        <p:grpSpPr>
          <a:xfrm>
            <a:off x="-7847639" y="0"/>
            <a:ext cx="9961092" cy="6858000"/>
            <a:chOff x="491575" y="0"/>
            <a:chExt cx="9961092" cy="6858000"/>
          </a:xfrm>
        </p:grpSpPr>
        <p:sp>
          <p:nvSpPr>
            <p:cNvPr id="30" name="Rectangle 29">
              <a:extLst>
                <a:ext uri="{FF2B5EF4-FFF2-40B4-BE49-F238E27FC236}">
                  <a16:creationId xmlns:a16="http://schemas.microsoft.com/office/drawing/2014/main" id="{CE9AAB1E-3A13-4745-A574-9EE6806378C9}"/>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1BC0F905-3F71-4932-B130-39D508C4D117}"/>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93EC5869-A976-4328-A864-2BB04E7E7BFC}"/>
                </a:ext>
              </a:extLst>
            </p:cNvPr>
            <p:cNvSpPr txBox="1"/>
            <p:nvPr/>
          </p:nvSpPr>
          <p:spPr>
            <a:xfrm rot="16200000">
              <a:off x="9117129" y="3217951"/>
              <a:ext cx="1992086" cy="589649"/>
            </a:xfrm>
            <a:prstGeom prst="rect">
              <a:avLst/>
            </a:prstGeom>
            <a:noFill/>
          </p:spPr>
          <p:txBody>
            <a:bodyPr wrap="square" rtlCol="0">
              <a:spAutoFit/>
            </a:bodyPr>
            <a:lstStyle/>
            <a:p>
              <a:pPr algn="ctr">
                <a:lnSpc>
                  <a:spcPct val="120000"/>
                </a:lnSpc>
              </a:pPr>
              <a:r>
                <a:rPr lang="en-US" sz="14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Boundary conditions parts meshing</a:t>
              </a:r>
            </a:p>
          </p:txBody>
        </p:sp>
        <p:pic>
          <p:nvPicPr>
            <p:cNvPr id="33" name="Picture 32">
              <a:extLst>
                <a:ext uri="{FF2B5EF4-FFF2-40B4-BE49-F238E27FC236}">
                  <a16:creationId xmlns:a16="http://schemas.microsoft.com/office/drawing/2014/main" id="{7C8E4AB7-ADC0-4FEE-AE7A-994F5DAD3F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grpSp>
        <p:nvGrpSpPr>
          <p:cNvPr id="34" name="Group 33">
            <a:extLst>
              <a:ext uri="{FF2B5EF4-FFF2-40B4-BE49-F238E27FC236}">
                <a16:creationId xmlns:a16="http://schemas.microsoft.com/office/drawing/2014/main" id="{0E4F6447-6163-4D6A-A8D2-BD63B6CB3A42}"/>
              </a:ext>
            </a:extLst>
          </p:cNvPr>
          <p:cNvGrpSpPr/>
          <p:nvPr/>
        </p:nvGrpSpPr>
        <p:grpSpPr>
          <a:xfrm>
            <a:off x="-7985197" y="0"/>
            <a:ext cx="9574094" cy="6858000"/>
            <a:chOff x="491575" y="0"/>
            <a:chExt cx="9574094" cy="6858000"/>
          </a:xfrm>
        </p:grpSpPr>
        <p:sp>
          <p:nvSpPr>
            <p:cNvPr id="35" name="Rectangle 34">
              <a:extLst>
                <a:ext uri="{FF2B5EF4-FFF2-40B4-BE49-F238E27FC236}">
                  <a16:creationId xmlns:a16="http://schemas.microsoft.com/office/drawing/2014/main" id="{5CB8CB55-9DEC-4367-900E-7257FE1B874F}"/>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Shape 35">
              <a:extLst>
                <a:ext uri="{FF2B5EF4-FFF2-40B4-BE49-F238E27FC236}">
                  <a16:creationId xmlns:a16="http://schemas.microsoft.com/office/drawing/2014/main" id="{9DBAEDD6-7153-4AFF-BDC7-5A225B4B5642}"/>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a:extLst>
                <a:ext uri="{FF2B5EF4-FFF2-40B4-BE49-F238E27FC236}">
                  <a16:creationId xmlns:a16="http://schemas.microsoft.com/office/drawing/2014/main" id="{12F9D37B-DE70-4087-8A7F-BBA0BAF5B6CF}"/>
                </a:ext>
              </a:extLst>
            </p:cNvPr>
            <p:cNvSpPr txBox="1"/>
            <p:nvPr/>
          </p:nvSpPr>
          <p:spPr>
            <a:xfrm rot="16200000">
              <a:off x="8853897" y="3312718"/>
              <a:ext cx="1992086" cy="400110"/>
            </a:xfrm>
            <a:prstGeom prst="rect">
              <a:avLst/>
            </a:prstGeom>
            <a:noFill/>
          </p:spPr>
          <p:txBody>
            <a:bodyPr wrap="square" rtlCol="0">
              <a:spAutoFit/>
            </a:bodyPr>
            <a:lstStyle/>
            <a:p>
              <a:pPr algn="ctr"/>
              <a:r>
                <a:rPr kumimoji="0" lang="en-US" sz="20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Model Results</a:t>
              </a:r>
              <a:endParaRPr lang="en-US" sz="2000" b="1" dirty="0">
                <a:solidFill>
                  <a:srgbClr val="F0EEF0"/>
                </a:solidFill>
                <a:latin typeface="Tw Cen MT" panose="020B0602020104020603" pitchFamily="34" charset="0"/>
              </a:endParaRPr>
            </a:p>
          </p:txBody>
        </p:sp>
        <p:pic>
          <p:nvPicPr>
            <p:cNvPr id="38" name="Picture 37">
              <a:extLst>
                <a:ext uri="{FF2B5EF4-FFF2-40B4-BE49-F238E27FC236}">
                  <a16:creationId xmlns:a16="http://schemas.microsoft.com/office/drawing/2014/main" id="{6FA13E8D-3FCC-4EC2-BD8C-6CE7CA0ECD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sp>
        <p:nvSpPr>
          <p:cNvPr id="39" name="Rectangle 38">
            <a:extLst>
              <a:ext uri="{FF2B5EF4-FFF2-40B4-BE49-F238E27FC236}">
                <a16:creationId xmlns:a16="http://schemas.microsoft.com/office/drawing/2014/main" id="{71382190-201C-4BAE-91F3-296A26671C96}"/>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90104967"/>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066ACF4C-6F8C-46FC-8362-2E05C90EEAFA}"/>
              </a:ext>
            </a:extLst>
          </p:cNvPr>
          <p:cNvGrpSpPr/>
          <p:nvPr/>
        </p:nvGrpSpPr>
        <p:grpSpPr>
          <a:xfrm>
            <a:off x="-290920" y="0"/>
            <a:ext cx="12482920" cy="6858000"/>
            <a:chOff x="-290920" y="0"/>
            <a:chExt cx="12482920" cy="6858000"/>
          </a:xfrm>
        </p:grpSpPr>
        <p:sp>
          <p:nvSpPr>
            <p:cNvPr id="51" name="Rectangle 50">
              <a:extLst>
                <a:ext uri="{FF2B5EF4-FFF2-40B4-BE49-F238E27FC236}">
                  <a16:creationId xmlns:a16="http://schemas.microsoft.com/office/drawing/2014/main" id="{4F373113-18F1-4443-9A8E-5EF06C1D2FEA}"/>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Shape 51">
              <a:extLst>
                <a:ext uri="{FF2B5EF4-FFF2-40B4-BE49-F238E27FC236}">
                  <a16:creationId xmlns:a16="http://schemas.microsoft.com/office/drawing/2014/main" id="{8F99D053-FB83-41F1-B2CB-C10918BC99BC}"/>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7F4373C1-3934-47C3-8F36-E2FB2615CA87}"/>
                </a:ext>
              </a:extLst>
            </p:cNvPr>
            <p:cNvSpPr txBox="1"/>
            <p:nvPr/>
          </p:nvSpPr>
          <p:spPr>
            <a:xfrm rot="16200000">
              <a:off x="10872792" y="3194733"/>
              <a:ext cx="1992086" cy="646331"/>
            </a:xfrm>
            <a:prstGeom prst="rect">
              <a:avLst/>
            </a:prstGeom>
            <a:noFill/>
          </p:spPr>
          <p:txBody>
            <a:bodyPr wrap="square" rtlCol="0">
              <a:spAutoFit/>
            </a:bodyPr>
            <a:lstStyle/>
            <a:p>
              <a:pPr algn="ctr"/>
              <a:r>
                <a:rPr lang="en-US" sz="18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Modeling the parts</a:t>
              </a:r>
            </a:p>
          </p:txBody>
        </p:sp>
        <p:pic>
          <p:nvPicPr>
            <p:cNvPr id="54" name="Picture 53">
              <a:extLst>
                <a:ext uri="{FF2B5EF4-FFF2-40B4-BE49-F238E27FC236}">
                  <a16:creationId xmlns:a16="http://schemas.microsoft.com/office/drawing/2014/main" id="{5A5E18E8-5A3E-4F1D-8254-6193AA55C0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55" name="Group 54">
            <a:extLst>
              <a:ext uri="{FF2B5EF4-FFF2-40B4-BE49-F238E27FC236}">
                <a16:creationId xmlns:a16="http://schemas.microsoft.com/office/drawing/2014/main" id="{150C247F-7990-4945-869D-5E2A900F477F}"/>
              </a:ext>
            </a:extLst>
          </p:cNvPr>
          <p:cNvGrpSpPr/>
          <p:nvPr/>
        </p:nvGrpSpPr>
        <p:grpSpPr>
          <a:xfrm>
            <a:off x="-8798784" y="0"/>
            <a:ext cx="11447501" cy="6858000"/>
            <a:chOff x="213096" y="0"/>
            <a:chExt cx="11447501" cy="6858000"/>
          </a:xfrm>
        </p:grpSpPr>
        <p:sp>
          <p:nvSpPr>
            <p:cNvPr id="56" name="Rectangle 55">
              <a:extLst>
                <a:ext uri="{FF2B5EF4-FFF2-40B4-BE49-F238E27FC236}">
                  <a16:creationId xmlns:a16="http://schemas.microsoft.com/office/drawing/2014/main" id="{6D2C93AC-EBE3-4E67-A867-76D5D6BEDB10}"/>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Freeform: Shape 56">
              <a:extLst>
                <a:ext uri="{FF2B5EF4-FFF2-40B4-BE49-F238E27FC236}">
                  <a16:creationId xmlns:a16="http://schemas.microsoft.com/office/drawing/2014/main" id="{35DBD2B9-E73C-4AE9-91C9-698379867E98}"/>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extBox 57">
              <a:extLst>
                <a:ext uri="{FF2B5EF4-FFF2-40B4-BE49-F238E27FC236}">
                  <a16:creationId xmlns:a16="http://schemas.microsoft.com/office/drawing/2014/main" id="{CD6BDC4B-8313-4203-9F42-C28AC214EB64}"/>
                </a:ext>
              </a:extLst>
            </p:cNvPr>
            <p:cNvSpPr txBox="1"/>
            <p:nvPr/>
          </p:nvSpPr>
          <p:spPr>
            <a:xfrm rot="16200000">
              <a:off x="10341391" y="3134174"/>
              <a:ext cx="1992086" cy="589649"/>
            </a:xfrm>
            <a:prstGeom prst="rect">
              <a:avLst/>
            </a:prstGeom>
            <a:noFill/>
          </p:spPr>
          <p:txBody>
            <a:bodyPr wrap="square" rtlCol="0">
              <a:spAutoFit/>
            </a:bodyPr>
            <a:lstStyle/>
            <a:p>
              <a:pPr algn="ctr">
                <a:lnSpc>
                  <a:spcPct val="120000"/>
                </a:lnSpc>
              </a:pPr>
              <a:r>
                <a:rPr lang="en-US" sz="14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Material definition and model assembly</a:t>
              </a:r>
            </a:p>
          </p:txBody>
        </p:sp>
        <p:pic>
          <p:nvPicPr>
            <p:cNvPr id="59" name="Picture 58">
              <a:extLst>
                <a:ext uri="{FF2B5EF4-FFF2-40B4-BE49-F238E27FC236}">
                  <a16:creationId xmlns:a16="http://schemas.microsoft.com/office/drawing/2014/main" id="{44037FC5-8E34-4772-9A87-813F2AD5E4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60" name="Group 59">
            <a:extLst>
              <a:ext uri="{FF2B5EF4-FFF2-40B4-BE49-F238E27FC236}">
                <a16:creationId xmlns:a16="http://schemas.microsoft.com/office/drawing/2014/main" id="{BC916508-F80D-434E-B066-812949E5DB94}"/>
              </a:ext>
            </a:extLst>
          </p:cNvPr>
          <p:cNvGrpSpPr/>
          <p:nvPr/>
        </p:nvGrpSpPr>
        <p:grpSpPr>
          <a:xfrm>
            <a:off x="-7847639" y="0"/>
            <a:ext cx="9984408" cy="6858000"/>
            <a:chOff x="491575" y="0"/>
            <a:chExt cx="9984408" cy="6858000"/>
          </a:xfrm>
        </p:grpSpPr>
        <p:sp>
          <p:nvSpPr>
            <p:cNvPr id="61" name="Rectangle 60">
              <a:extLst>
                <a:ext uri="{FF2B5EF4-FFF2-40B4-BE49-F238E27FC236}">
                  <a16:creationId xmlns:a16="http://schemas.microsoft.com/office/drawing/2014/main" id="{CE9E3B68-B936-49FB-94D8-7AC0076CF488}"/>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61">
              <a:extLst>
                <a:ext uri="{FF2B5EF4-FFF2-40B4-BE49-F238E27FC236}">
                  <a16:creationId xmlns:a16="http://schemas.microsoft.com/office/drawing/2014/main" id="{0D3F9516-66C4-44E6-9877-6C0374B5112C}"/>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32DF4D80-460D-4455-B80A-3BC0C6A12DA2}"/>
                </a:ext>
              </a:extLst>
            </p:cNvPr>
            <p:cNvSpPr txBox="1"/>
            <p:nvPr/>
          </p:nvSpPr>
          <p:spPr>
            <a:xfrm rot="16200000">
              <a:off x="9078548" y="3111379"/>
              <a:ext cx="1992086" cy="802784"/>
            </a:xfrm>
            <a:prstGeom prst="rect">
              <a:avLst/>
            </a:prstGeom>
            <a:noFill/>
          </p:spPr>
          <p:txBody>
            <a:bodyPr wrap="square" rtlCol="0">
              <a:spAutoFit/>
            </a:bodyPr>
            <a:lstStyle/>
            <a:p>
              <a:pPr algn="ctr">
                <a:lnSpc>
                  <a:spcPct val="120000"/>
                </a:lnSpc>
              </a:pPr>
              <a:r>
                <a:rPr lang="en-US" sz="20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Material comparison</a:t>
              </a:r>
            </a:p>
          </p:txBody>
        </p:sp>
        <p:pic>
          <p:nvPicPr>
            <p:cNvPr id="64" name="Picture 63">
              <a:extLst>
                <a:ext uri="{FF2B5EF4-FFF2-40B4-BE49-F238E27FC236}">
                  <a16:creationId xmlns:a16="http://schemas.microsoft.com/office/drawing/2014/main" id="{7AB39DAF-3109-4CEA-BD1D-C123179FF8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grpSp>
        <p:nvGrpSpPr>
          <p:cNvPr id="65" name="Group 64">
            <a:extLst>
              <a:ext uri="{FF2B5EF4-FFF2-40B4-BE49-F238E27FC236}">
                <a16:creationId xmlns:a16="http://schemas.microsoft.com/office/drawing/2014/main" id="{92B7020D-701A-4EE7-BDA2-CD171993C203}"/>
              </a:ext>
            </a:extLst>
          </p:cNvPr>
          <p:cNvGrpSpPr/>
          <p:nvPr/>
        </p:nvGrpSpPr>
        <p:grpSpPr>
          <a:xfrm>
            <a:off x="-7985197" y="0"/>
            <a:ext cx="9574094" cy="6858000"/>
            <a:chOff x="491575" y="0"/>
            <a:chExt cx="9574094" cy="6858000"/>
          </a:xfrm>
        </p:grpSpPr>
        <p:sp>
          <p:nvSpPr>
            <p:cNvPr id="66" name="Rectangle 65">
              <a:extLst>
                <a:ext uri="{FF2B5EF4-FFF2-40B4-BE49-F238E27FC236}">
                  <a16:creationId xmlns:a16="http://schemas.microsoft.com/office/drawing/2014/main" id="{3B77930A-0489-40A5-B3D7-053D64BD29C4}"/>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Shape 66">
              <a:extLst>
                <a:ext uri="{FF2B5EF4-FFF2-40B4-BE49-F238E27FC236}">
                  <a16:creationId xmlns:a16="http://schemas.microsoft.com/office/drawing/2014/main" id="{3ED749F6-F5EB-48BD-A697-16D473CCCFE8}"/>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8070AD46-78F1-4169-9AE3-EDECC43BD39B}"/>
                </a:ext>
              </a:extLst>
            </p:cNvPr>
            <p:cNvSpPr txBox="1"/>
            <p:nvPr/>
          </p:nvSpPr>
          <p:spPr>
            <a:xfrm rot="16200000">
              <a:off x="8746452" y="3312716"/>
              <a:ext cx="1992086" cy="400110"/>
            </a:xfrm>
            <a:prstGeom prst="rect">
              <a:avLst/>
            </a:prstGeom>
            <a:noFill/>
          </p:spPr>
          <p:txBody>
            <a:bodyPr wrap="square" rtlCol="0">
              <a:spAutoFit/>
            </a:bodyPr>
            <a:lstStyle/>
            <a:p>
              <a:pPr algn="ctr"/>
              <a:r>
                <a:rPr kumimoji="0" lang="en-US" sz="20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Model Results</a:t>
              </a:r>
              <a:endParaRPr lang="en-US" sz="2000" b="1" dirty="0">
                <a:solidFill>
                  <a:srgbClr val="F0EEF0"/>
                </a:solidFill>
                <a:latin typeface="Tw Cen MT" panose="020B0602020104020603" pitchFamily="34" charset="0"/>
              </a:endParaRPr>
            </a:p>
          </p:txBody>
        </p:sp>
        <p:pic>
          <p:nvPicPr>
            <p:cNvPr id="69" name="Picture 68">
              <a:extLst>
                <a:ext uri="{FF2B5EF4-FFF2-40B4-BE49-F238E27FC236}">
                  <a16:creationId xmlns:a16="http://schemas.microsoft.com/office/drawing/2014/main" id="{22B026A5-B1AC-46D4-AE84-DF77E5A294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sp>
        <p:nvSpPr>
          <p:cNvPr id="70" name="Rectangle 69">
            <a:extLst>
              <a:ext uri="{FF2B5EF4-FFF2-40B4-BE49-F238E27FC236}">
                <a16:creationId xmlns:a16="http://schemas.microsoft.com/office/drawing/2014/main" id="{371C6EE2-CCA6-4F94-870B-CB9D61CEBE17}"/>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08821ACE-6745-4608-ACE2-55B6DB7BC44C}"/>
              </a:ext>
            </a:extLst>
          </p:cNvPr>
          <p:cNvGrpSpPr/>
          <p:nvPr/>
        </p:nvGrpSpPr>
        <p:grpSpPr>
          <a:xfrm>
            <a:off x="4534541" y="1457291"/>
            <a:ext cx="2879855" cy="407507"/>
            <a:chOff x="846654" y="2082234"/>
            <a:chExt cx="5944730" cy="948328"/>
          </a:xfrm>
        </p:grpSpPr>
        <p:sp>
          <p:nvSpPr>
            <p:cNvPr id="34" name="Oval 33">
              <a:extLst>
                <a:ext uri="{FF2B5EF4-FFF2-40B4-BE49-F238E27FC236}">
                  <a16:creationId xmlns:a16="http://schemas.microsoft.com/office/drawing/2014/main" id="{6C83B9D1-D11B-44BF-B28C-BEFCA2E2FAAC}"/>
                </a:ext>
              </a:extLst>
            </p:cNvPr>
            <p:cNvSpPr/>
            <p:nvPr/>
          </p:nvSpPr>
          <p:spPr>
            <a:xfrm>
              <a:off x="846654" y="2369522"/>
              <a:ext cx="611511" cy="661040"/>
            </a:xfrm>
            <a:prstGeom prst="ellipse">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AA11E5EC-73C2-42F3-AC37-F6CD4E008F90}"/>
                </a:ext>
              </a:extLst>
            </p:cNvPr>
            <p:cNvSpPr txBox="1"/>
            <p:nvPr/>
          </p:nvSpPr>
          <p:spPr>
            <a:xfrm>
              <a:off x="1412553" y="2082234"/>
              <a:ext cx="5378831" cy="859489"/>
            </a:xfrm>
            <a:prstGeom prst="rect">
              <a:avLst/>
            </a:prstGeom>
            <a:noFill/>
          </p:spPr>
          <p:txBody>
            <a:bodyPr wrap="square" rtlCol="0">
              <a:spAutoFit/>
            </a:bodyPr>
            <a:lstStyle/>
            <a:p>
              <a:r>
                <a:rPr lang="en-US" dirty="0">
                  <a:solidFill>
                    <a:schemeClr val="tx1">
                      <a:lumMod val="75000"/>
                      <a:lumOff val="25000"/>
                    </a:schemeClr>
                  </a:solidFill>
                  <a:latin typeface="Tw Cen MT" panose="020B0602020104020603" pitchFamily="34" charset="0"/>
                </a:rPr>
                <a:t>Half helmet dimensions </a:t>
              </a:r>
            </a:p>
          </p:txBody>
        </p:sp>
        <p:sp>
          <p:nvSpPr>
            <p:cNvPr id="36" name="TextBox 35">
              <a:extLst>
                <a:ext uri="{FF2B5EF4-FFF2-40B4-BE49-F238E27FC236}">
                  <a16:creationId xmlns:a16="http://schemas.microsoft.com/office/drawing/2014/main" id="{0A13FA36-6229-4ED2-B0A7-60DB7DADB8E3}"/>
                </a:ext>
              </a:extLst>
            </p:cNvPr>
            <p:cNvSpPr txBox="1"/>
            <p:nvPr/>
          </p:nvSpPr>
          <p:spPr>
            <a:xfrm>
              <a:off x="1435200" y="2425148"/>
              <a:ext cx="2526748" cy="276999"/>
            </a:xfrm>
            <a:prstGeom prst="rect">
              <a:avLst/>
            </a:prstGeom>
            <a:noFill/>
          </p:spPr>
          <p:txBody>
            <a:bodyPr wrap="square" rtlCol="0">
              <a:spAutoFit/>
            </a:bodyPr>
            <a:lstStyle/>
            <a:p>
              <a:endParaRPr lang="en-US" sz="1200" dirty="0">
                <a:solidFill>
                  <a:schemeClr val="tx1">
                    <a:lumMod val="75000"/>
                    <a:lumOff val="25000"/>
                  </a:schemeClr>
                </a:solidFill>
                <a:latin typeface="Tw Cen MT" panose="020B0602020104020603" pitchFamily="34" charset="0"/>
              </a:endParaRPr>
            </a:p>
          </p:txBody>
        </p:sp>
      </p:grpSp>
      <p:grpSp>
        <p:nvGrpSpPr>
          <p:cNvPr id="37" name="Group 36">
            <a:extLst>
              <a:ext uri="{FF2B5EF4-FFF2-40B4-BE49-F238E27FC236}">
                <a16:creationId xmlns:a16="http://schemas.microsoft.com/office/drawing/2014/main" id="{99FE8EA1-41CE-4705-BEEC-54F693666BEE}"/>
              </a:ext>
            </a:extLst>
          </p:cNvPr>
          <p:cNvGrpSpPr/>
          <p:nvPr/>
        </p:nvGrpSpPr>
        <p:grpSpPr>
          <a:xfrm>
            <a:off x="7839097" y="1441217"/>
            <a:ext cx="2883663" cy="425575"/>
            <a:chOff x="4504627" y="3225324"/>
            <a:chExt cx="2983531" cy="991899"/>
          </a:xfrm>
        </p:grpSpPr>
        <p:sp>
          <p:nvSpPr>
            <p:cNvPr id="38" name="Oval 37">
              <a:extLst>
                <a:ext uri="{FF2B5EF4-FFF2-40B4-BE49-F238E27FC236}">
                  <a16:creationId xmlns:a16="http://schemas.microsoft.com/office/drawing/2014/main" id="{3AF365EF-7C56-4617-B6EF-D033949858F5}"/>
                </a:ext>
              </a:extLst>
            </p:cNvPr>
            <p:cNvSpPr/>
            <p:nvPr/>
          </p:nvSpPr>
          <p:spPr>
            <a:xfrm>
              <a:off x="4504627" y="3555166"/>
              <a:ext cx="287577" cy="662057"/>
            </a:xfrm>
            <a:prstGeom prst="ellipse">
              <a:avLst/>
            </a:prstGeom>
            <a:solidFill>
              <a:srgbClr val="03A1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D98E8615-CA82-4C3F-8385-F79223175F58}"/>
                </a:ext>
              </a:extLst>
            </p:cNvPr>
            <p:cNvSpPr txBox="1"/>
            <p:nvPr/>
          </p:nvSpPr>
          <p:spPr>
            <a:xfrm>
              <a:off x="4792204" y="3225324"/>
              <a:ext cx="2695954" cy="860812"/>
            </a:xfrm>
            <a:prstGeom prst="rect">
              <a:avLst/>
            </a:prstGeom>
            <a:noFill/>
          </p:spPr>
          <p:txBody>
            <a:bodyPr wrap="square" rtlCol="0">
              <a:spAutoFit/>
            </a:bodyPr>
            <a:lstStyle/>
            <a:p>
              <a:r>
                <a:rPr lang="en-US" dirty="0">
                  <a:solidFill>
                    <a:schemeClr val="tx1">
                      <a:lumMod val="75000"/>
                      <a:lumOff val="25000"/>
                    </a:schemeClr>
                  </a:solidFill>
                  <a:latin typeface="Tw Cen MT" panose="020B0602020104020603" pitchFamily="34" charset="0"/>
                </a:rPr>
                <a:t>rigid bullet dimensions </a:t>
              </a:r>
            </a:p>
          </p:txBody>
        </p:sp>
      </p:grpSp>
      <p:pic>
        <p:nvPicPr>
          <p:cNvPr id="40" name="Picture 39">
            <a:extLst>
              <a:ext uri="{FF2B5EF4-FFF2-40B4-BE49-F238E27FC236}">
                <a16:creationId xmlns:a16="http://schemas.microsoft.com/office/drawing/2014/main" id="{39EF011A-352B-429C-B331-273BC1299FAC}"/>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08006" y="2270310"/>
            <a:ext cx="6412943" cy="4081763"/>
          </a:xfrm>
          <a:prstGeom prst="rect">
            <a:avLst/>
          </a:prstGeom>
          <a:noFill/>
          <a:ln>
            <a:noFill/>
          </a:ln>
        </p:spPr>
      </p:pic>
    </p:spTree>
    <p:extLst>
      <p:ext uri="{BB962C8B-B14F-4D97-AF65-F5344CB8AC3E}">
        <p14:creationId xmlns:p14="http://schemas.microsoft.com/office/powerpoint/2010/main" val="2091552160"/>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 calcmode="lin" valueType="num">
                                      <p:cBhvr>
                                        <p:cTn id="9" dur="500" fill="hold"/>
                                        <p:tgtEl>
                                          <p:spTgt spid="33"/>
                                        </p:tgtEl>
                                        <p:attrNameLst>
                                          <p:attrName>style.rotation</p:attrName>
                                        </p:attrNameLst>
                                      </p:cBhvr>
                                      <p:tavLst>
                                        <p:tav tm="0">
                                          <p:val>
                                            <p:fltVal val="90"/>
                                          </p:val>
                                        </p:tav>
                                        <p:tav tm="100000">
                                          <p:val>
                                            <p:fltVal val="0"/>
                                          </p:val>
                                        </p:tav>
                                      </p:tavLst>
                                    </p:anim>
                                    <p:animEffect transition="in" filter="fade">
                                      <p:cBhvr>
                                        <p:cTn id="10" dur="500"/>
                                        <p:tgtEl>
                                          <p:spTgt spid="33"/>
                                        </p:tgtEl>
                                      </p:cBhvr>
                                    </p:animEffect>
                                  </p:childTnLst>
                                </p:cTn>
                              </p:par>
                            </p:childTnLst>
                          </p:cTn>
                        </p:par>
                        <p:par>
                          <p:cTn id="11" fill="hold">
                            <p:stCondLst>
                              <p:cond delay="500"/>
                            </p:stCondLst>
                            <p:childTnLst>
                              <p:par>
                                <p:cTn id="12" presetID="31" presetClass="entr" presetSubtype="0" fill="hold" nodeType="afterEffect">
                                  <p:stCondLst>
                                    <p:cond delay="0"/>
                                  </p:stCondLst>
                                  <p:childTnLst>
                                    <p:set>
                                      <p:cBhvr>
                                        <p:cTn id="13" dur="1" fill="hold">
                                          <p:stCondLst>
                                            <p:cond delay="0"/>
                                          </p:stCondLst>
                                        </p:cTn>
                                        <p:tgtEl>
                                          <p:spTgt spid="37"/>
                                        </p:tgtEl>
                                        <p:attrNameLst>
                                          <p:attrName>style.visibility</p:attrName>
                                        </p:attrNameLst>
                                      </p:cBhvr>
                                      <p:to>
                                        <p:strVal val="visible"/>
                                      </p:to>
                                    </p:set>
                                    <p:anim calcmode="lin" valueType="num">
                                      <p:cBhvr>
                                        <p:cTn id="14" dur="500" fill="hold"/>
                                        <p:tgtEl>
                                          <p:spTgt spid="37"/>
                                        </p:tgtEl>
                                        <p:attrNameLst>
                                          <p:attrName>ppt_w</p:attrName>
                                        </p:attrNameLst>
                                      </p:cBhvr>
                                      <p:tavLst>
                                        <p:tav tm="0">
                                          <p:val>
                                            <p:fltVal val="0"/>
                                          </p:val>
                                        </p:tav>
                                        <p:tav tm="100000">
                                          <p:val>
                                            <p:strVal val="#ppt_w"/>
                                          </p:val>
                                        </p:tav>
                                      </p:tavLst>
                                    </p:anim>
                                    <p:anim calcmode="lin" valueType="num">
                                      <p:cBhvr>
                                        <p:cTn id="15" dur="500" fill="hold"/>
                                        <p:tgtEl>
                                          <p:spTgt spid="37"/>
                                        </p:tgtEl>
                                        <p:attrNameLst>
                                          <p:attrName>ppt_h</p:attrName>
                                        </p:attrNameLst>
                                      </p:cBhvr>
                                      <p:tavLst>
                                        <p:tav tm="0">
                                          <p:val>
                                            <p:fltVal val="0"/>
                                          </p:val>
                                        </p:tav>
                                        <p:tav tm="100000">
                                          <p:val>
                                            <p:strVal val="#ppt_h"/>
                                          </p:val>
                                        </p:tav>
                                      </p:tavLst>
                                    </p:anim>
                                    <p:anim calcmode="lin" valueType="num">
                                      <p:cBhvr>
                                        <p:cTn id="16" dur="500" fill="hold"/>
                                        <p:tgtEl>
                                          <p:spTgt spid="37"/>
                                        </p:tgtEl>
                                        <p:attrNameLst>
                                          <p:attrName>style.rotation</p:attrName>
                                        </p:attrNameLst>
                                      </p:cBhvr>
                                      <p:tavLst>
                                        <p:tav tm="0">
                                          <p:val>
                                            <p:fltVal val="90"/>
                                          </p:val>
                                        </p:tav>
                                        <p:tav tm="100000">
                                          <p:val>
                                            <p:fltVal val="0"/>
                                          </p:val>
                                        </p:tav>
                                      </p:tavLst>
                                    </p:anim>
                                    <p:animEffect transition="in" filter="fade">
                                      <p:cBhvr>
                                        <p:cTn id="17" dur="500"/>
                                        <p:tgtEl>
                                          <p:spTgt spid="37"/>
                                        </p:tgtEl>
                                      </p:cBhvr>
                                    </p:animEffect>
                                  </p:childTnLst>
                                </p:cTn>
                              </p:par>
                              <p:par>
                                <p:cTn id="18" presetID="14" presetClass="entr" presetSubtype="10" fill="hold" nodeType="with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randombar(horizontal)">
                                      <p:cBhvr>
                                        <p:cTn id="2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BC3001EC-9F33-4C39-B780-199714C83EA2}"/>
              </a:ext>
            </a:extLst>
          </p:cNvPr>
          <p:cNvGrpSpPr/>
          <p:nvPr/>
        </p:nvGrpSpPr>
        <p:grpSpPr>
          <a:xfrm>
            <a:off x="-290920" y="0"/>
            <a:ext cx="12482920" cy="6858000"/>
            <a:chOff x="-290920" y="0"/>
            <a:chExt cx="12482920" cy="6858000"/>
          </a:xfrm>
        </p:grpSpPr>
        <p:sp>
          <p:nvSpPr>
            <p:cNvPr id="34" name="Rectangle 33">
              <a:extLst>
                <a:ext uri="{FF2B5EF4-FFF2-40B4-BE49-F238E27FC236}">
                  <a16:creationId xmlns:a16="http://schemas.microsoft.com/office/drawing/2014/main" id="{129B5C97-F627-4A85-B003-5396A9D964D5}"/>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Freeform: Shape 34">
              <a:extLst>
                <a:ext uri="{FF2B5EF4-FFF2-40B4-BE49-F238E27FC236}">
                  <a16:creationId xmlns:a16="http://schemas.microsoft.com/office/drawing/2014/main" id="{A97C14D5-0388-44F5-AD76-F8BBAF179CD6}"/>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2151F346-69C6-4F86-BC1F-C57BA2384CC6}"/>
                </a:ext>
              </a:extLst>
            </p:cNvPr>
            <p:cNvSpPr txBox="1"/>
            <p:nvPr/>
          </p:nvSpPr>
          <p:spPr>
            <a:xfrm rot="16200000">
              <a:off x="10872792" y="3194733"/>
              <a:ext cx="1992086" cy="646331"/>
            </a:xfrm>
            <a:prstGeom prst="rect">
              <a:avLst/>
            </a:prstGeom>
            <a:noFill/>
          </p:spPr>
          <p:txBody>
            <a:bodyPr wrap="square" rtlCol="0">
              <a:spAutoFit/>
            </a:bodyPr>
            <a:lstStyle/>
            <a:p>
              <a:pPr algn="ctr"/>
              <a:r>
                <a:rPr lang="en-US" sz="18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Modeling the parts</a:t>
              </a:r>
            </a:p>
          </p:txBody>
        </p:sp>
        <p:pic>
          <p:nvPicPr>
            <p:cNvPr id="37" name="Picture 36">
              <a:extLst>
                <a:ext uri="{FF2B5EF4-FFF2-40B4-BE49-F238E27FC236}">
                  <a16:creationId xmlns:a16="http://schemas.microsoft.com/office/drawing/2014/main" id="{52B367FE-8530-4052-AD96-2D6FBE490F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38" name="Group 37">
            <a:extLst>
              <a:ext uri="{FF2B5EF4-FFF2-40B4-BE49-F238E27FC236}">
                <a16:creationId xmlns:a16="http://schemas.microsoft.com/office/drawing/2014/main" id="{63E93C38-ECA5-4094-81E9-196A3BD19EBD}"/>
              </a:ext>
            </a:extLst>
          </p:cNvPr>
          <p:cNvGrpSpPr/>
          <p:nvPr/>
        </p:nvGrpSpPr>
        <p:grpSpPr>
          <a:xfrm>
            <a:off x="226788" y="-2"/>
            <a:ext cx="11447501" cy="6858000"/>
            <a:chOff x="213096" y="0"/>
            <a:chExt cx="11447501" cy="6858000"/>
          </a:xfrm>
        </p:grpSpPr>
        <p:sp>
          <p:nvSpPr>
            <p:cNvPr id="39" name="Rectangle 38">
              <a:extLst>
                <a:ext uri="{FF2B5EF4-FFF2-40B4-BE49-F238E27FC236}">
                  <a16:creationId xmlns:a16="http://schemas.microsoft.com/office/drawing/2014/main" id="{5C85080E-7B66-43F0-AB4D-3A69B13C005A}"/>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Freeform: Shape 39">
              <a:extLst>
                <a:ext uri="{FF2B5EF4-FFF2-40B4-BE49-F238E27FC236}">
                  <a16:creationId xmlns:a16="http://schemas.microsoft.com/office/drawing/2014/main" id="{405DAC1A-9BF8-460E-8D8B-77BFB6B27FF9}"/>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a:extLst>
                <a:ext uri="{FF2B5EF4-FFF2-40B4-BE49-F238E27FC236}">
                  <a16:creationId xmlns:a16="http://schemas.microsoft.com/office/drawing/2014/main" id="{90DCA374-CD21-448B-8791-8A04A9A9A552}"/>
                </a:ext>
              </a:extLst>
            </p:cNvPr>
            <p:cNvSpPr txBox="1"/>
            <p:nvPr/>
          </p:nvSpPr>
          <p:spPr>
            <a:xfrm rot="16200000">
              <a:off x="10341391" y="3134174"/>
              <a:ext cx="1992086" cy="589649"/>
            </a:xfrm>
            <a:prstGeom prst="rect">
              <a:avLst/>
            </a:prstGeom>
            <a:noFill/>
          </p:spPr>
          <p:txBody>
            <a:bodyPr wrap="square" rtlCol="0">
              <a:spAutoFit/>
            </a:bodyPr>
            <a:lstStyle/>
            <a:p>
              <a:pPr algn="ctr">
                <a:lnSpc>
                  <a:spcPct val="120000"/>
                </a:lnSpc>
              </a:pPr>
              <a:r>
                <a:rPr lang="en-US" sz="14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Material definition and model assembly</a:t>
              </a:r>
            </a:p>
          </p:txBody>
        </p:sp>
        <p:pic>
          <p:nvPicPr>
            <p:cNvPr id="42" name="Picture 41">
              <a:extLst>
                <a:ext uri="{FF2B5EF4-FFF2-40B4-BE49-F238E27FC236}">
                  <a16:creationId xmlns:a16="http://schemas.microsoft.com/office/drawing/2014/main" id="{83A620A7-5483-4447-9670-0F8D67F362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43" name="Group 42">
            <a:extLst>
              <a:ext uri="{FF2B5EF4-FFF2-40B4-BE49-F238E27FC236}">
                <a16:creationId xmlns:a16="http://schemas.microsoft.com/office/drawing/2014/main" id="{B02914A7-C65F-4EFB-8FF4-9BB283DC3935}"/>
              </a:ext>
            </a:extLst>
          </p:cNvPr>
          <p:cNvGrpSpPr/>
          <p:nvPr/>
        </p:nvGrpSpPr>
        <p:grpSpPr>
          <a:xfrm>
            <a:off x="-7847639" y="0"/>
            <a:ext cx="9961092" cy="6858000"/>
            <a:chOff x="491575" y="0"/>
            <a:chExt cx="9961092" cy="6858000"/>
          </a:xfrm>
        </p:grpSpPr>
        <p:sp>
          <p:nvSpPr>
            <p:cNvPr id="44" name="Rectangle 43">
              <a:extLst>
                <a:ext uri="{FF2B5EF4-FFF2-40B4-BE49-F238E27FC236}">
                  <a16:creationId xmlns:a16="http://schemas.microsoft.com/office/drawing/2014/main" id="{99DA66B2-8A11-4397-B997-59A37787FEF8}"/>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Shape 44">
              <a:extLst>
                <a:ext uri="{FF2B5EF4-FFF2-40B4-BE49-F238E27FC236}">
                  <a16:creationId xmlns:a16="http://schemas.microsoft.com/office/drawing/2014/main" id="{71A8923D-952E-459F-92C0-CCE4C5E45F88}"/>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DD73F442-B2F9-477E-B4DE-956CBA09D9C3}"/>
                </a:ext>
              </a:extLst>
            </p:cNvPr>
            <p:cNvSpPr txBox="1"/>
            <p:nvPr/>
          </p:nvSpPr>
          <p:spPr>
            <a:xfrm rot="16200000">
              <a:off x="9117129" y="3217951"/>
              <a:ext cx="1992086" cy="589649"/>
            </a:xfrm>
            <a:prstGeom prst="rect">
              <a:avLst/>
            </a:prstGeom>
            <a:noFill/>
          </p:spPr>
          <p:txBody>
            <a:bodyPr wrap="square" rtlCol="0">
              <a:spAutoFit/>
            </a:bodyPr>
            <a:lstStyle/>
            <a:p>
              <a:pPr algn="ctr">
                <a:lnSpc>
                  <a:spcPct val="120000"/>
                </a:lnSpc>
              </a:pPr>
              <a:r>
                <a:rPr lang="en-US" sz="14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Boundary conditions parts meshing</a:t>
              </a:r>
            </a:p>
          </p:txBody>
        </p:sp>
        <p:pic>
          <p:nvPicPr>
            <p:cNvPr id="47" name="Picture 46">
              <a:extLst>
                <a:ext uri="{FF2B5EF4-FFF2-40B4-BE49-F238E27FC236}">
                  <a16:creationId xmlns:a16="http://schemas.microsoft.com/office/drawing/2014/main" id="{7654DCD4-7920-4D83-8D7F-6D3A71A169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grpSp>
        <p:nvGrpSpPr>
          <p:cNvPr id="48" name="Group 47">
            <a:extLst>
              <a:ext uri="{FF2B5EF4-FFF2-40B4-BE49-F238E27FC236}">
                <a16:creationId xmlns:a16="http://schemas.microsoft.com/office/drawing/2014/main" id="{7A67CF96-B24C-4BAD-8466-B32ECC2753A1}"/>
              </a:ext>
            </a:extLst>
          </p:cNvPr>
          <p:cNvGrpSpPr/>
          <p:nvPr/>
        </p:nvGrpSpPr>
        <p:grpSpPr>
          <a:xfrm>
            <a:off x="-7985197" y="0"/>
            <a:ext cx="9604864" cy="6858000"/>
            <a:chOff x="491575" y="0"/>
            <a:chExt cx="9604864" cy="6858000"/>
          </a:xfrm>
        </p:grpSpPr>
        <p:sp>
          <p:nvSpPr>
            <p:cNvPr id="49" name="Rectangle 48">
              <a:extLst>
                <a:ext uri="{FF2B5EF4-FFF2-40B4-BE49-F238E27FC236}">
                  <a16:creationId xmlns:a16="http://schemas.microsoft.com/office/drawing/2014/main" id="{8B7B7434-49BE-47D6-BAE6-9B9134F0EC8C}"/>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reeform: Shape 80">
              <a:extLst>
                <a:ext uri="{FF2B5EF4-FFF2-40B4-BE49-F238E27FC236}">
                  <a16:creationId xmlns:a16="http://schemas.microsoft.com/office/drawing/2014/main" id="{080296C0-D397-432D-B5A1-CA7DA186EB14}"/>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TextBox 81">
              <a:extLst>
                <a:ext uri="{FF2B5EF4-FFF2-40B4-BE49-F238E27FC236}">
                  <a16:creationId xmlns:a16="http://schemas.microsoft.com/office/drawing/2014/main" id="{73DE47E8-526D-4A96-A671-69E14D20D1EB}"/>
                </a:ext>
              </a:extLst>
            </p:cNvPr>
            <p:cNvSpPr txBox="1"/>
            <p:nvPr/>
          </p:nvSpPr>
          <p:spPr>
            <a:xfrm rot="16200000">
              <a:off x="8746453" y="3158831"/>
              <a:ext cx="1992086" cy="707886"/>
            </a:xfrm>
            <a:prstGeom prst="rect">
              <a:avLst/>
            </a:prstGeom>
            <a:noFill/>
          </p:spPr>
          <p:txBody>
            <a:bodyPr wrap="square" rtlCol="0">
              <a:spAutoFit/>
            </a:bodyPr>
            <a:lstStyle/>
            <a:p>
              <a:pPr algn="ctr"/>
              <a:r>
                <a:rPr kumimoji="0" lang="en-US" sz="20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Layers comparison</a:t>
              </a:r>
              <a:endParaRPr lang="en-US" sz="2000" b="1" dirty="0">
                <a:solidFill>
                  <a:srgbClr val="F0EEF0"/>
                </a:solidFill>
                <a:latin typeface="Tw Cen MT" panose="020B0602020104020603" pitchFamily="34" charset="0"/>
              </a:endParaRPr>
            </a:p>
          </p:txBody>
        </p:sp>
        <p:pic>
          <p:nvPicPr>
            <p:cNvPr id="83" name="Picture 82">
              <a:extLst>
                <a:ext uri="{FF2B5EF4-FFF2-40B4-BE49-F238E27FC236}">
                  <a16:creationId xmlns:a16="http://schemas.microsoft.com/office/drawing/2014/main" id="{7FD4AAEC-83E5-4832-BEA2-517A195B2A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sp>
        <p:nvSpPr>
          <p:cNvPr id="84" name="Rectangle 83">
            <a:extLst>
              <a:ext uri="{FF2B5EF4-FFF2-40B4-BE49-F238E27FC236}">
                <a16:creationId xmlns:a16="http://schemas.microsoft.com/office/drawing/2014/main" id="{3C6BBB46-3AAE-49B1-8F56-3535CC357FEB}"/>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a16="http://schemas.microsoft.com/office/drawing/2014/main" id="{2C10BE6F-FE52-4CB5-AC0E-49EFDEFE1F4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42722" y="3428994"/>
            <a:ext cx="2764002" cy="2217157"/>
          </a:xfrm>
          <a:prstGeom prst="rect">
            <a:avLst/>
          </a:prstGeom>
          <a:noFill/>
          <a:ln>
            <a:noFill/>
          </a:ln>
        </p:spPr>
      </p:pic>
      <p:pic>
        <p:nvPicPr>
          <p:cNvPr id="27" name="Picture 26">
            <a:extLst>
              <a:ext uri="{FF2B5EF4-FFF2-40B4-BE49-F238E27FC236}">
                <a16:creationId xmlns:a16="http://schemas.microsoft.com/office/drawing/2014/main" id="{1A693DED-36B0-4B40-9FA5-B692D89759BC}"/>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277604" y="3428996"/>
            <a:ext cx="4043804" cy="2217157"/>
          </a:xfrm>
          <a:prstGeom prst="rect">
            <a:avLst/>
          </a:prstGeom>
          <a:noFill/>
          <a:ln>
            <a:noFill/>
          </a:ln>
        </p:spPr>
      </p:pic>
      <p:sp>
        <p:nvSpPr>
          <p:cNvPr id="28" name="TextBox 27">
            <a:extLst>
              <a:ext uri="{FF2B5EF4-FFF2-40B4-BE49-F238E27FC236}">
                <a16:creationId xmlns:a16="http://schemas.microsoft.com/office/drawing/2014/main" id="{940F648D-DE24-42A0-8BD8-8E4AC0B0E708}"/>
              </a:ext>
            </a:extLst>
          </p:cNvPr>
          <p:cNvSpPr txBox="1"/>
          <p:nvPr/>
        </p:nvSpPr>
        <p:spPr>
          <a:xfrm>
            <a:off x="4144564" y="1281675"/>
            <a:ext cx="5072979" cy="1384995"/>
          </a:xfrm>
          <a:prstGeom prst="rect">
            <a:avLst/>
          </a:prstGeom>
          <a:noFill/>
        </p:spPr>
        <p:txBody>
          <a:bodyPr wrap="square" rtlCol="0">
            <a:spAutoFit/>
          </a:bodyPr>
          <a:lstStyle/>
          <a:p>
            <a:pPr algn="ctr"/>
            <a:r>
              <a:rPr lang="en-US" sz="1400" b="1" dirty="0">
                <a:solidFill>
                  <a:schemeClr val="tx1">
                    <a:lumMod val="75000"/>
                    <a:lumOff val="25000"/>
                  </a:schemeClr>
                </a:solidFill>
                <a:latin typeface="Tw Cen MT" panose="020B0602020104020603" pitchFamily="34" charset="0"/>
              </a:rPr>
              <a:t>The material of the military helmet was made of Kevlar 129 since it absorbs more energy than other composite materials. The helmet consists of different plies with different direction. As indicated in the investigation chapter, the best orientation of plies angle was selected as (45/-45).</a:t>
            </a:r>
          </a:p>
          <a:p>
            <a:pPr algn="ctr"/>
            <a:r>
              <a:rPr lang="en-US" sz="1400" b="1" dirty="0">
                <a:solidFill>
                  <a:schemeClr val="tx1">
                    <a:lumMod val="75000"/>
                    <a:lumOff val="25000"/>
                  </a:schemeClr>
                </a:solidFill>
                <a:latin typeface="Tw Cen MT" panose="020B0602020104020603" pitchFamily="34" charset="0"/>
              </a:rPr>
              <a:t> A reference point (RP) was assigned to the rigid bullet.</a:t>
            </a:r>
          </a:p>
        </p:txBody>
      </p:sp>
    </p:spTree>
    <p:extLst>
      <p:ext uri="{BB962C8B-B14F-4D97-AF65-F5344CB8AC3E}">
        <p14:creationId xmlns:p14="http://schemas.microsoft.com/office/powerpoint/2010/main" val="1952441236"/>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1000"/>
                                        <p:tgtEl>
                                          <p:spTgt spid="27"/>
                                        </p:tgtEl>
                                      </p:cBhvr>
                                    </p:animEffect>
                                    <p:anim calcmode="lin" valueType="num">
                                      <p:cBhvr>
                                        <p:cTn id="14" dur="1000" fill="hold"/>
                                        <p:tgtEl>
                                          <p:spTgt spid="27"/>
                                        </p:tgtEl>
                                        <p:attrNameLst>
                                          <p:attrName>ppt_x</p:attrName>
                                        </p:attrNameLst>
                                      </p:cBhvr>
                                      <p:tavLst>
                                        <p:tav tm="0">
                                          <p:val>
                                            <p:strVal val="#ppt_x"/>
                                          </p:val>
                                        </p:tav>
                                        <p:tav tm="100000">
                                          <p:val>
                                            <p:strVal val="#ppt_x"/>
                                          </p:val>
                                        </p:tav>
                                      </p:tavLst>
                                    </p:anim>
                                    <p:anim calcmode="lin" valueType="num">
                                      <p:cBhvr>
                                        <p:cTn id="15" dur="1000" fill="hold"/>
                                        <p:tgtEl>
                                          <p:spTgt spid="27"/>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1000"/>
                                        <p:tgtEl>
                                          <p:spTgt spid="25"/>
                                        </p:tgtEl>
                                      </p:cBhvr>
                                    </p:animEffect>
                                    <p:anim calcmode="lin" valueType="num">
                                      <p:cBhvr>
                                        <p:cTn id="19" dur="1000" fill="hold"/>
                                        <p:tgtEl>
                                          <p:spTgt spid="25"/>
                                        </p:tgtEl>
                                        <p:attrNameLst>
                                          <p:attrName>ppt_x</p:attrName>
                                        </p:attrNameLst>
                                      </p:cBhvr>
                                      <p:tavLst>
                                        <p:tav tm="0">
                                          <p:val>
                                            <p:strVal val="#ppt_x"/>
                                          </p:val>
                                        </p:tav>
                                        <p:tav tm="100000">
                                          <p:val>
                                            <p:strVal val="#ppt_x"/>
                                          </p:val>
                                        </p:tav>
                                      </p:tavLst>
                                    </p:anim>
                                    <p:anim calcmode="lin" valueType="num">
                                      <p:cBhvr>
                                        <p:cTn id="2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70A0D3-536B-4A7B-855E-8643F18950B9}"/>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brightnessContrast bright="-27000" contrast="30000"/>
                    </a14:imgEffect>
                  </a14:imgLayer>
                </a14:imgProps>
              </a:ext>
              <a:ext uri="{28A0092B-C50C-407E-A947-70E740481C1C}">
                <a14:useLocalDpi xmlns:a14="http://schemas.microsoft.com/office/drawing/2010/main" val="0"/>
              </a:ext>
            </a:extLst>
          </a:blip>
          <a:stretch>
            <a:fillRect/>
          </a:stretch>
        </p:blipFill>
        <p:spPr>
          <a:xfrm>
            <a:off x="454026" y="-322315"/>
            <a:ext cx="11425931" cy="8025657"/>
          </a:xfrm>
          <a:prstGeom prst="rect">
            <a:avLst/>
          </a:prstGeom>
          <a:effectLst>
            <a:outerShdw blurRad="1270000" dist="1460500" dir="5400000" algn="ctr" rotWithShape="0">
              <a:srgbClr val="000000">
                <a:alpha val="70000"/>
              </a:srgbClr>
            </a:outerShdw>
          </a:effectLst>
        </p:spPr>
      </p:pic>
      <p:grpSp>
        <p:nvGrpSpPr>
          <p:cNvPr id="4" name="Group 3">
            <a:extLst>
              <a:ext uri="{FF2B5EF4-FFF2-40B4-BE49-F238E27FC236}">
                <a16:creationId xmlns:a16="http://schemas.microsoft.com/office/drawing/2014/main" id="{F2225DCC-7651-476D-BC95-CCAFB690B2E9}"/>
              </a:ext>
            </a:extLst>
          </p:cNvPr>
          <p:cNvGrpSpPr/>
          <p:nvPr/>
        </p:nvGrpSpPr>
        <p:grpSpPr>
          <a:xfrm>
            <a:off x="-9619" y="6853215"/>
            <a:ext cx="12201619" cy="105262"/>
            <a:chOff x="459816" y="5980674"/>
            <a:chExt cx="15922237" cy="291627"/>
          </a:xfrm>
        </p:grpSpPr>
        <p:sp>
          <p:nvSpPr>
            <p:cNvPr id="5" name="Rectangle 4">
              <a:extLst>
                <a:ext uri="{FF2B5EF4-FFF2-40B4-BE49-F238E27FC236}">
                  <a16:creationId xmlns:a16="http://schemas.microsoft.com/office/drawing/2014/main" id="{AADB6510-4615-4F89-B0FC-B88CA3E3F316}"/>
                </a:ext>
              </a:extLst>
            </p:cNvPr>
            <p:cNvSpPr/>
            <p:nvPr/>
          </p:nvSpPr>
          <p:spPr>
            <a:xfrm>
              <a:off x="459816" y="5980674"/>
              <a:ext cx="2660904" cy="291627"/>
            </a:xfrm>
            <a:prstGeom prst="rect">
              <a:avLst/>
            </a:prstGeom>
            <a:solidFill>
              <a:srgbClr val="FBB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A1311B7-F24F-413D-B8AF-44F25A2D07FC}"/>
                </a:ext>
              </a:extLst>
            </p:cNvPr>
            <p:cNvSpPr/>
            <p:nvPr/>
          </p:nvSpPr>
          <p:spPr>
            <a:xfrm>
              <a:off x="3132321" y="5980674"/>
              <a:ext cx="2660904" cy="291627"/>
            </a:xfrm>
            <a:prstGeom prst="rect">
              <a:avLst/>
            </a:prstGeom>
            <a:solidFill>
              <a:srgbClr val="F15A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F79BC467-E3EA-4B26-83F2-403BFD94FF9A}"/>
                </a:ext>
              </a:extLst>
            </p:cNvPr>
            <p:cNvSpPr/>
            <p:nvPr/>
          </p:nvSpPr>
          <p:spPr>
            <a:xfrm>
              <a:off x="5793225" y="5980674"/>
              <a:ext cx="2660904" cy="291627"/>
            </a:xfrm>
            <a:prstGeom prst="rect">
              <a:avLst/>
            </a:prstGeom>
            <a:solidFill>
              <a:srgbClr val="8C5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C834B24F-0858-49CE-A145-BF5DA8D3454F}"/>
                </a:ext>
              </a:extLst>
            </p:cNvPr>
            <p:cNvSpPr/>
            <p:nvPr/>
          </p:nvSpPr>
          <p:spPr>
            <a:xfrm>
              <a:off x="8426735" y="5980674"/>
              <a:ext cx="2660904" cy="291627"/>
            </a:xfrm>
            <a:prstGeom prst="rect">
              <a:avLst/>
            </a:prstGeom>
            <a:solidFill>
              <a:srgbClr val="0567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AB289CBD-A2F5-403E-8BEB-AEAB4A2C5EBF}"/>
                </a:ext>
              </a:extLst>
            </p:cNvPr>
            <p:cNvSpPr/>
            <p:nvPr/>
          </p:nvSpPr>
          <p:spPr>
            <a:xfrm>
              <a:off x="11060245" y="5980674"/>
              <a:ext cx="2660904" cy="291627"/>
            </a:xfrm>
            <a:prstGeom prst="rect">
              <a:avLst/>
            </a:prstGeom>
            <a:solidFill>
              <a:srgbClr val="248E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E5B09D6-30E4-4CD9-AFB1-1A549DA9D812}"/>
                </a:ext>
              </a:extLst>
            </p:cNvPr>
            <p:cNvSpPr/>
            <p:nvPr/>
          </p:nvSpPr>
          <p:spPr>
            <a:xfrm>
              <a:off x="13721149" y="5980674"/>
              <a:ext cx="2660904" cy="291627"/>
            </a:xfrm>
            <a:prstGeom prst="rect">
              <a:avLst/>
            </a:prstGeom>
            <a:solidFill>
              <a:srgbClr val="39B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ectangle 12">
            <a:extLst>
              <a:ext uri="{FF2B5EF4-FFF2-40B4-BE49-F238E27FC236}">
                <a16:creationId xmlns:a16="http://schemas.microsoft.com/office/drawing/2014/main" id="{68D35AB0-8483-432F-9E1C-C06DB350018B}"/>
              </a:ext>
            </a:extLst>
          </p:cNvPr>
          <p:cNvSpPr/>
          <p:nvPr/>
        </p:nvSpPr>
        <p:spPr>
          <a:xfrm>
            <a:off x="-364" y="0"/>
            <a:ext cx="12192000" cy="6853007"/>
          </a:xfrm>
          <a:prstGeom prst="rect">
            <a:avLst/>
          </a:prstGeom>
          <a:gradFill flip="none" rotWithShape="1">
            <a:gsLst>
              <a:gs pos="52000">
                <a:srgbClr val="262626">
                  <a:alpha val="48000"/>
                </a:srgbClr>
              </a:gs>
              <a:gs pos="95000">
                <a:srgbClr val="002060">
                  <a:alpha val="50000"/>
                </a:srgbClr>
              </a:gs>
              <a:gs pos="9000">
                <a:srgbClr val="E03A4E">
                  <a:alpha val="50000"/>
                </a:srgb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CB938363-F842-40AB-846D-DEFF41CF3781}"/>
              </a:ext>
            </a:extLst>
          </p:cNvPr>
          <p:cNvGrpSpPr/>
          <p:nvPr/>
        </p:nvGrpSpPr>
        <p:grpSpPr>
          <a:xfrm>
            <a:off x="1491449" y="2277523"/>
            <a:ext cx="2032986" cy="1539667"/>
            <a:chOff x="2112886" y="2694773"/>
            <a:chExt cx="2032986" cy="1539667"/>
          </a:xfrm>
        </p:grpSpPr>
        <p:sp>
          <p:nvSpPr>
            <p:cNvPr id="16" name="Freeform: Shape 15">
              <a:extLst>
                <a:ext uri="{FF2B5EF4-FFF2-40B4-BE49-F238E27FC236}">
                  <a16:creationId xmlns:a16="http://schemas.microsoft.com/office/drawing/2014/main" id="{07187536-D4C8-4898-BC5A-AB6F6ED4B3D0}"/>
                </a:ext>
              </a:extLst>
            </p:cNvPr>
            <p:cNvSpPr/>
            <p:nvPr/>
          </p:nvSpPr>
          <p:spPr>
            <a:xfrm rot="18900000">
              <a:off x="2112886" y="2694773"/>
              <a:ext cx="2032986" cy="1463040"/>
            </a:xfrm>
            <a:custGeom>
              <a:avLst/>
              <a:gdLst>
                <a:gd name="connsiteX0" fmla="*/ 731520 w 2032986"/>
                <a:gd name="connsiteY0" fmla="*/ 0 h 1463040"/>
                <a:gd name="connsiteX1" fmla="*/ 1405554 w 2032986"/>
                <a:gd name="connsiteY1" fmla="*/ 446780 h 1463040"/>
                <a:gd name="connsiteX2" fmla="*/ 1422981 w 2032986"/>
                <a:gd name="connsiteY2" fmla="*/ 502920 h 1463040"/>
                <a:gd name="connsiteX3" fmla="*/ 1575786 w 2032986"/>
                <a:gd name="connsiteY3" fmla="*/ 502920 h 1463040"/>
                <a:gd name="connsiteX4" fmla="*/ 1575786 w 2032986"/>
                <a:gd name="connsiteY4" fmla="*/ 274320 h 1463040"/>
                <a:gd name="connsiteX5" fmla="*/ 2032986 w 2032986"/>
                <a:gd name="connsiteY5" fmla="*/ 731520 h 1463040"/>
                <a:gd name="connsiteX6" fmla="*/ 1575786 w 2032986"/>
                <a:gd name="connsiteY6" fmla="*/ 1188720 h 1463040"/>
                <a:gd name="connsiteX7" fmla="*/ 1575786 w 2032986"/>
                <a:gd name="connsiteY7" fmla="*/ 960120 h 1463040"/>
                <a:gd name="connsiteX8" fmla="*/ 1422981 w 2032986"/>
                <a:gd name="connsiteY8" fmla="*/ 960120 h 1463040"/>
                <a:gd name="connsiteX9" fmla="*/ 1405554 w 2032986"/>
                <a:gd name="connsiteY9" fmla="*/ 1016261 h 1463040"/>
                <a:gd name="connsiteX10" fmla="*/ 731520 w 2032986"/>
                <a:gd name="connsiteY10" fmla="*/ 1463040 h 1463040"/>
                <a:gd name="connsiteX11" fmla="*/ 0 w 2032986"/>
                <a:gd name="connsiteY11" fmla="*/ 731520 h 1463040"/>
                <a:gd name="connsiteX12" fmla="*/ 731520 w 2032986"/>
                <a:gd name="connsiteY12" fmla="*/ 0 h 146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32986" h="1463040">
                  <a:moveTo>
                    <a:pt x="731520" y="0"/>
                  </a:moveTo>
                  <a:cubicBezTo>
                    <a:pt x="1034525" y="0"/>
                    <a:pt x="1294503" y="184226"/>
                    <a:pt x="1405554" y="446780"/>
                  </a:cubicBezTo>
                  <a:lnTo>
                    <a:pt x="1422981" y="502920"/>
                  </a:lnTo>
                  <a:lnTo>
                    <a:pt x="1575786" y="502920"/>
                  </a:lnTo>
                  <a:lnTo>
                    <a:pt x="1575786" y="274320"/>
                  </a:lnTo>
                  <a:lnTo>
                    <a:pt x="2032986" y="731520"/>
                  </a:lnTo>
                  <a:lnTo>
                    <a:pt x="1575786" y="1188720"/>
                  </a:lnTo>
                  <a:lnTo>
                    <a:pt x="1575786" y="960120"/>
                  </a:lnTo>
                  <a:lnTo>
                    <a:pt x="1422981" y="960120"/>
                  </a:lnTo>
                  <a:lnTo>
                    <a:pt x="1405554" y="1016261"/>
                  </a:lnTo>
                  <a:cubicBezTo>
                    <a:pt x="1294503" y="1278814"/>
                    <a:pt x="1034525" y="1463040"/>
                    <a:pt x="731520" y="1463040"/>
                  </a:cubicBezTo>
                  <a:cubicBezTo>
                    <a:pt x="327513" y="1463040"/>
                    <a:pt x="0" y="1135527"/>
                    <a:pt x="0" y="731520"/>
                  </a:cubicBezTo>
                  <a:cubicBezTo>
                    <a:pt x="0" y="327513"/>
                    <a:pt x="327513" y="0"/>
                    <a:pt x="731520" y="0"/>
                  </a:cubicBezTo>
                  <a:close/>
                </a:path>
              </a:pathLst>
            </a:custGeom>
            <a:noFill/>
            <a:ln w="19050">
              <a:solidFill>
                <a:srgbClr val="FBB2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31E263C3-A597-4997-ACCE-5DF4CA40F9FB}"/>
                </a:ext>
              </a:extLst>
            </p:cNvPr>
            <p:cNvSpPr/>
            <p:nvPr/>
          </p:nvSpPr>
          <p:spPr>
            <a:xfrm>
              <a:off x="2308194" y="3000444"/>
              <a:ext cx="1233996" cy="1233996"/>
            </a:xfrm>
            <a:prstGeom prst="ellipse">
              <a:avLst/>
            </a:prstGeom>
            <a:solidFill>
              <a:srgbClr val="FBB23F">
                <a:alpha val="30000"/>
              </a:srgbClr>
            </a:solidFill>
            <a:ln>
              <a:noFill/>
            </a:ln>
            <a:effectLst>
              <a:outerShdw blurRad="203200" dist="381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5" name="Group 24">
            <a:extLst>
              <a:ext uri="{FF2B5EF4-FFF2-40B4-BE49-F238E27FC236}">
                <a16:creationId xmlns:a16="http://schemas.microsoft.com/office/drawing/2014/main" id="{387679AA-F6F4-4801-A458-D0980A492955}"/>
              </a:ext>
            </a:extLst>
          </p:cNvPr>
          <p:cNvGrpSpPr/>
          <p:nvPr/>
        </p:nvGrpSpPr>
        <p:grpSpPr>
          <a:xfrm>
            <a:off x="3503906" y="1930406"/>
            <a:ext cx="1548634" cy="2032986"/>
            <a:chOff x="4028765" y="2409800"/>
            <a:chExt cx="1548634" cy="2032986"/>
          </a:xfrm>
        </p:grpSpPr>
        <p:sp>
          <p:nvSpPr>
            <p:cNvPr id="23" name="Freeform: Shape 22">
              <a:extLst>
                <a:ext uri="{FF2B5EF4-FFF2-40B4-BE49-F238E27FC236}">
                  <a16:creationId xmlns:a16="http://schemas.microsoft.com/office/drawing/2014/main" id="{55FB26E6-F2C2-42C7-AC33-17E1E1A92BB9}"/>
                </a:ext>
              </a:extLst>
            </p:cNvPr>
            <p:cNvSpPr/>
            <p:nvPr/>
          </p:nvSpPr>
          <p:spPr>
            <a:xfrm rot="2700000">
              <a:off x="3829386" y="2694773"/>
              <a:ext cx="2032986" cy="1463040"/>
            </a:xfrm>
            <a:custGeom>
              <a:avLst/>
              <a:gdLst>
                <a:gd name="connsiteX0" fmla="*/ 731520 w 2032986"/>
                <a:gd name="connsiteY0" fmla="*/ 0 h 1463040"/>
                <a:gd name="connsiteX1" fmla="*/ 1405554 w 2032986"/>
                <a:gd name="connsiteY1" fmla="*/ 446780 h 1463040"/>
                <a:gd name="connsiteX2" fmla="*/ 1422981 w 2032986"/>
                <a:gd name="connsiteY2" fmla="*/ 502920 h 1463040"/>
                <a:gd name="connsiteX3" fmla="*/ 1575786 w 2032986"/>
                <a:gd name="connsiteY3" fmla="*/ 502920 h 1463040"/>
                <a:gd name="connsiteX4" fmla="*/ 1575786 w 2032986"/>
                <a:gd name="connsiteY4" fmla="*/ 274320 h 1463040"/>
                <a:gd name="connsiteX5" fmla="*/ 2032986 w 2032986"/>
                <a:gd name="connsiteY5" fmla="*/ 731520 h 1463040"/>
                <a:gd name="connsiteX6" fmla="*/ 1575786 w 2032986"/>
                <a:gd name="connsiteY6" fmla="*/ 1188720 h 1463040"/>
                <a:gd name="connsiteX7" fmla="*/ 1575786 w 2032986"/>
                <a:gd name="connsiteY7" fmla="*/ 960120 h 1463040"/>
                <a:gd name="connsiteX8" fmla="*/ 1422981 w 2032986"/>
                <a:gd name="connsiteY8" fmla="*/ 960120 h 1463040"/>
                <a:gd name="connsiteX9" fmla="*/ 1405554 w 2032986"/>
                <a:gd name="connsiteY9" fmla="*/ 1016261 h 1463040"/>
                <a:gd name="connsiteX10" fmla="*/ 731520 w 2032986"/>
                <a:gd name="connsiteY10" fmla="*/ 1463040 h 1463040"/>
                <a:gd name="connsiteX11" fmla="*/ 0 w 2032986"/>
                <a:gd name="connsiteY11" fmla="*/ 731520 h 1463040"/>
                <a:gd name="connsiteX12" fmla="*/ 731520 w 2032986"/>
                <a:gd name="connsiteY12" fmla="*/ 0 h 146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32986" h="1463040">
                  <a:moveTo>
                    <a:pt x="731520" y="0"/>
                  </a:moveTo>
                  <a:cubicBezTo>
                    <a:pt x="1034525" y="0"/>
                    <a:pt x="1294503" y="184226"/>
                    <a:pt x="1405554" y="446780"/>
                  </a:cubicBezTo>
                  <a:lnTo>
                    <a:pt x="1422981" y="502920"/>
                  </a:lnTo>
                  <a:lnTo>
                    <a:pt x="1575786" y="502920"/>
                  </a:lnTo>
                  <a:lnTo>
                    <a:pt x="1575786" y="274320"/>
                  </a:lnTo>
                  <a:lnTo>
                    <a:pt x="2032986" y="731520"/>
                  </a:lnTo>
                  <a:lnTo>
                    <a:pt x="1575786" y="1188720"/>
                  </a:lnTo>
                  <a:lnTo>
                    <a:pt x="1575786" y="960120"/>
                  </a:lnTo>
                  <a:lnTo>
                    <a:pt x="1422981" y="960120"/>
                  </a:lnTo>
                  <a:lnTo>
                    <a:pt x="1405554" y="1016261"/>
                  </a:lnTo>
                  <a:cubicBezTo>
                    <a:pt x="1294503" y="1278814"/>
                    <a:pt x="1034525" y="1463040"/>
                    <a:pt x="731520" y="1463040"/>
                  </a:cubicBezTo>
                  <a:cubicBezTo>
                    <a:pt x="327513" y="1463040"/>
                    <a:pt x="0" y="1135527"/>
                    <a:pt x="0" y="731520"/>
                  </a:cubicBezTo>
                  <a:cubicBezTo>
                    <a:pt x="0" y="327513"/>
                    <a:pt x="327513" y="0"/>
                    <a:pt x="731520" y="0"/>
                  </a:cubicBezTo>
                  <a:close/>
                </a:path>
              </a:pathLst>
            </a:custGeom>
            <a:noFill/>
            <a:ln w="19050">
              <a:solidFill>
                <a:srgbClr val="F15D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D814AE82-C5CE-47F4-9211-35B9CB2B03AC}"/>
                </a:ext>
              </a:extLst>
            </p:cNvPr>
            <p:cNvSpPr/>
            <p:nvPr/>
          </p:nvSpPr>
          <p:spPr>
            <a:xfrm>
              <a:off x="4028765" y="2601158"/>
              <a:ext cx="1233996" cy="1233996"/>
            </a:xfrm>
            <a:prstGeom prst="ellipse">
              <a:avLst/>
            </a:prstGeom>
            <a:solidFill>
              <a:srgbClr val="F15D28">
                <a:alpha val="30000"/>
              </a:srgbClr>
            </a:solidFill>
            <a:ln>
              <a:noFill/>
            </a:ln>
            <a:effectLst>
              <a:outerShdw blurRad="203200" dist="381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9" name="Group 38">
            <a:extLst>
              <a:ext uri="{FF2B5EF4-FFF2-40B4-BE49-F238E27FC236}">
                <a16:creationId xmlns:a16="http://schemas.microsoft.com/office/drawing/2014/main" id="{D059A347-C887-4E0D-80D9-5E02637F0D72}"/>
              </a:ext>
            </a:extLst>
          </p:cNvPr>
          <p:cNvGrpSpPr/>
          <p:nvPr/>
        </p:nvGrpSpPr>
        <p:grpSpPr>
          <a:xfrm>
            <a:off x="5093842" y="2277522"/>
            <a:ext cx="2032986" cy="1539877"/>
            <a:chOff x="5734976" y="2694772"/>
            <a:chExt cx="2032986" cy="1539877"/>
          </a:xfrm>
        </p:grpSpPr>
        <p:sp>
          <p:nvSpPr>
            <p:cNvPr id="26" name="Freeform: Shape 25">
              <a:extLst>
                <a:ext uri="{FF2B5EF4-FFF2-40B4-BE49-F238E27FC236}">
                  <a16:creationId xmlns:a16="http://schemas.microsoft.com/office/drawing/2014/main" id="{D5A23A86-25B5-4D5F-8711-C6CFB87B2588}"/>
                </a:ext>
              </a:extLst>
            </p:cNvPr>
            <p:cNvSpPr/>
            <p:nvPr/>
          </p:nvSpPr>
          <p:spPr>
            <a:xfrm rot="18900000">
              <a:off x="5734976" y="2694772"/>
              <a:ext cx="2032986" cy="1463040"/>
            </a:xfrm>
            <a:custGeom>
              <a:avLst/>
              <a:gdLst>
                <a:gd name="connsiteX0" fmla="*/ 731520 w 2032986"/>
                <a:gd name="connsiteY0" fmla="*/ 0 h 1463040"/>
                <a:gd name="connsiteX1" fmla="*/ 1405554 w 2032986"/>
                <a:gd name="connsiteY1" fmla="*/ 446780 h 1463040"/>
                <a:gd name="connsiteX2" fmla="*/ 1422981 w 2032986"/>
                <a:gd name="connsiteY2" fmla="*/ 502920 h 1463040"/>
                <a:gd name="connsiteX3" fmla="*/ 1575786 w 2032986"/>
                <a:gd name="connsiteY3" fmla="*/ 502920 h 1463040"/>
                <a:gd name="connsiteX4" fmla="*/ 1575786 w 2032986"/>
                <a:gd name="connsiteY4" fmla="*/ 274320 h 1463040"/>
                <a:gd name="connsiteX5" fmla="*/ 2032986 w 2032986"/>
                <a:gd name="connsiteY5" fmla="*/ 731520 h 1463040"/>
                <a:gd name="connsiteX6" fmla="*/ 1575786 w 2032986"/>
                <a:gd name="connsiteY6" fmla="*/ 1188720 h 1463040"/>
                <a:gd name="connsiteX7" fmla="*/ 1575786 w 2032986"/>
                <a:gd name="connsiteY7" fmla="*/ 960120 h 1463040"/>
                <a:gd name="connsiteX8" fmla="*/ 1422981 w 2032986"/>
                <a:gd name="connsiteY8" fmla="*/ 960120 h 1463040"/>
                <a:gd name="connsiteX9" fmla="*/ 1405554 w 2032986"/>
                <a:gd name="connsiteY9" fmla="*/ 1016261 h 1463040"/>
                <a:gd name="connsiteX10" fmla="*/ 731520 w 2032986"/>
                <a:gd name="connsiteY10" fmla="*/ 1463040 h 1463040"/>
                <a:gd name="connsiteX11" fmla="*/ 0 w 2032986"/>
                <a:gd name="connsiteY11" fmla="*/ 731520 h 1463040"/>
                <a:gd name="connsiteX12" fmla="*/ 731520 w 2032986"/>
                <a:gd name="connsiteY12" fmla="*/ 0 h 146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32986" h="1463040">
                  <a:moveTo>
                    <a:pt x="731520" y="0"/>
                  </a:moveTo>
                  <a:cubicBezTo>
                    <a:pt x="1034525" y="0"/>
                    <a:pt x="1294503" y="184226"/>
                    <a:pt x="1405554" y="446780"/>
                  </a:cubicBezTo>
                  <a:lnTo>
                    <a:pt x="1422981" y="502920"/>
                  </a:lnTo>
                  <a:lnTo>
                    <a:pt x="1575786" y="502920"/>
                  </a:lnTo>
                  <a:lnTo>
                    <a:pt x="1575786" y="274320"/>
                  </a:lnTo>
                  <a:lnTo>
                    <a:pt x="2032986" y="731520"/>
                  </a:lnTo>
                  <a:lnTo>
                    <a:pt x="1575786" y="1188720"/>
                  </a:lnTo>
                  <a:lnTo>
                    <a:pt x="1575786" y="960120"/>
                  </a:lnTo>
                  <a:lnTo>
                    <a:pt x="1422981" y="960120"/>
                  </a:lnTo>
                  <a:lnTo>
                    <a:pt x="1405554" y="1016261"/>
                  </a:lnTo>
                  <a:cubicBezTo>
                    <a:pt x="1294503" y="1278814"/>
                    <a:pt x="1034525" y="1463040"/>
                    <a:pt x="731520" y="1463040"/>
                  </a:cubicBezTo>
                  <a:cubicBezTo>
                    <a:pt x="327513" y="1463040"/>
                    <a:pt x="0" y="1135527"/>
                    <a:pt x="0" y="731520"/>
                  </a:cubicBezTo>
                  <a:cubicBezTo>
                    <a:pt x="0" y="327513"/>
                    <a:pt x="327513" y="0"/>
                    <a:pt x="731520" y="0"/>
                  </a:cubicBezTo>
                  <a:close/>
                </a:path>
              </a:pathLst>
            </a:custGeom>
            <a:noFill/>
            <a:ln w="19050">
              <a:solidFill>
                <a:srgbClr val="8E5D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3E86B669-8357-406A-B62F-EDA55D28BDF6}"/>
                </a:ext>
              </a:extLst>
            </p:cNvPr>
            <p:cNvSpPr/>
            <p:nvPr/>
          </p:nvSpPr>
          <p:spPr>
            <a:xfrm>
              <a:off x="5930284" y="3000653"/>
              <a:ext cx="1233996" cy="1233996"/>
            </a:xfrm>
            <a:prstGeom prst="ellipse">
              <a:avLst/>
            </a:prstGeom>
            <a:solidFill>
              <a:srgbClr val="8E5DB4">
                <a:alpha val="30000"/>
              </a:srgbClr>
            </a:solidFill>
            <a:ln>
              <a:noFill/>
            </a:ln>
            <a:effectLst>
              <a:outerShdw blurRad="203200" dist="381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 name="Group 27">
            <a:extLst>
              <a:ext uri="{FF2B5EF4-FFF2-40B4-BE49-F238E27FC236}">
                <a16:creationId xmlns:a16="http://schemas.microsoft.com/office/drawing/2014/main" id="{93BF800D-967E-448B-A6A5-CA0BCEC03F42}"/>
              </a:ext>
            </a:extLst>
          </p:cNvPr>
          <p:cNvGrpSpPr/>
          <p:nvPr/>
        </p:nvGrpSpPr>
        <p:grpSpPr>
          <a:xfrm>
            <a:off x="7093406" y="1930405"/>
            <a:ext cx="1548634" cy="2032986"/>
            <a:chOff x="4028765" y="2409800"/>
            <a:chExt cx="1548634" cy="2032986"/>
          </a:xfrm>
        </p:grpSpPr>
        <p:sp>
          <p:nvSpPr>
            <p:cNvPr id="29" name="Freeform: Shape 28">
              <a:extLst>
                <a:ext uri="{FF2B5EF4-FFF2-40B4-BE49-F238E27FC236}">
                  <a16:creationId xmlns:a16="http://schemas.microsoft.com/office/drawing/2014/main" id="{73107078-A042-4E14-80EC-E6DE45F40291}"/>
                </a:ext>
              </a:extLst>
            </p:cNvPr>
            <p:cNvSpPr/>
            <p:nvPr/>
          </p:nvSpPr>
          <p:spPr>
            <a:xfrm rot="2700000">
              <a:off x="3829386" y="2694773"/>
              <a:ext cx="2032986" cy="1463040"/>
            </a:xfrm>
            <a:custGeom>
              <a:avLst/>
              <a:gdLst>
                <a:gd name="connsiteX0" fmla="*/ 731520 w 2032986"/>
                <a:gd name="connsiteY0" fmla="*/ 0 h 1463040"/>
                <a:gd name="connsiteX1" fmla="*/ 1405554 w 2032986"/>
                <a:gd name="connsiteY1" fmla="*/ 446780 h 1463040"/>
                <a:gd name="connsiteX2" fmla="*/ 1422981 w 2032986"/>
                <a:gd name="connsiteY2" fmla="*/ 502920 h 1463040"/>
                <a:gd name="connsiteX3" fmla="*/ 1575786 w 2032986"/>
                <a:gd name="connsiteY3" fmla="*/ 502920 h 1463040"/>
                <a:gd name="connsiteX4" fmla="*/ 1575786 w 2032986"/>
                <a:gd name="connsiteY4" fmla="*/ 274320 h 1463040"/>
                <a:gd name="connsiteX5" fmla="*/ 2032986 w 2032986"/>
                <a:gd name="connsiteY5" fmla="*/ 731520 h 1463040"/>
                <a:gd name="connsiteX6" fmla="*/ 1575786 w 2032986"/>
                <a:gd name="connsiteY6" fmla="*/ 1188720 h 1463040"/>
                <a:gd name="connsiteX7" fmla="*/ 1575786 w 2032986"/>
                <a:gd name="connsiteY7" fmla="*/ 960120 h 1463040"/>
                <a:gd name="connsiteX8" fmla="*/ 1422981 w 2032986"/>
                <a:gd name="connsiteY8" fmla="*/ 960120 h 1463040"/>
                <a:gd name="connsiteX9" fmla="*/ 1405554 w 2032986"/>
                <a:gd name="connsiteY9" fmla="*/ 1016261 h 1463040"/>
                <a:gd name="connsiteX10" fmla="*/ 731520 w 2032986"/>
                <a:gd name="connsiteY10" fmla="*/ 1463040 h 1463040"/>
                <a:gd name="connsiteX11" fmla="*/ 0 w 2032986"/>
                <a:gd name="connsiteY11" fmla="*/ 731520 h 1463040"/>
                <a:gd name="connsiteX12" fmla="*/ 731520 w 2032986"/>
                <a:gd name="connsiteY12" fmla="*/ 0 h 146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32986" h="1463040">
                  <a:moveTo>
                    <a:pt x="731520" y="0"/>
                  </a:moveTo>
                  <a:cubicBezTo>
                    <a:pt x="1034525" y="0"/>
                    <a:pt x="1294503" y="184226"/>
                    <a:pt x="1405554" y="446780"/>
                  </a:cubicBezTo>
                  <a:lnTo>
                    <a:pt x="1422981" y="502920"/>
                  </a:lnTo>
                  <a:lnTo>
                    <a:pt x="1575786" y="502920"/>
                  </a:lnTo>
                  <a:lnTo>
                    <a:pt x="1575786" y="274320"/>
                  </a:lnTo>
                  <a:lnTo>
                    <a:pt x="2032986" y="731520"/>
                  </a:lnTo>
                  <a:lnTo>
                    <a:pt x="1575786" y="1188720"/>
                  </a:lnTo>
                  <a:lnTo>
                    <a:pt x="1575786" y="960120"/>
                  </a:lnTo>
                  <a:lnTo>
                    <a:pt x="1422981" y="960120"/>
                  </a:lnTo>
                  <a:lnTo>
                    <a:pt x="1405554" y="1016261"/>
                  </a:lnTo>
                  <a:cubicBezTo>
                    <a:pt x="1294503" y="1278814"/>
                    <a:pt x="1034525" y="1463040"/>
                    <a:pt x="731520" y="1463040"/>
                  </a:cubicBezTo>
                  <a:cubicBezTo>
                    <a:pt x="327513" y="1463040"/>
                    <a:pt x="0" y="1135527"/>
                    <a:pt x="0" y="731520"/>
                  </a:cubicBezTo>
                  <a:cubicBezTo>
                    <a:pt x="0" y="327513"/>
                    <a:pt x="327513" y="0"/>
                    <a:pt x="731520" y="0"/>
                  </a:cubicBezTo>
                  <a:close/>
                </a:path>
              </a:pathLst>
            </a:custGeom>
            <a:noFill/>
            <a:ln w="19050">
              <a:solidFill>
                <a:srgbClr val="0A6A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AD44A381-C58E-4867-B0BC-8A57050A7197}"/>
                </a:ext>
              </a:extLst>
            </p:cNvPr>
            <p:cNvSpPr/>
            <p:nvPr/>
          </p:nvSpPr>
          <p:spPr>
            <a:xfrm>
              <a:off x="4028765" y="2601158"/>
              <a:ext cx="1233996" cy="1233996"/>
            </a:xfrm>
            <a:prstGeom prst="ellipse">
              <a:avLst/>
            </a:prstGeom>
            <a:solidFill>
              <a:srgbClr val="0A6A95">
                <a:alpha val="30000"/>
              </a:srgbClr>
            </a:solidFill>
            <a:ln>
              <a:noFill/>
            </a:ln>
            <a:effectLst>
              <a:outerShdw blurRad="203200" dist="381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 name="Group 39">
            <a:extLst>
              <a:ext uri="{FF2B5EF4-FFF2-40B4-BE49-F238E27FC236}">
                <a16:creationId xmlns:a16="http://schemas.microsoft.com/office/drawing/2014/main" id="{79577C2E-7152-4411-9FFB-75A2B03622F4}"/>
              </a:ext>
            </a:extLst>
          </p:cNvPr>
          <p:cNvGrpSpPr/>
          <p:nvPr/>
        </p:nvGrpSpPr>
        <p:grpSpPr>
          <a:xfrm>
            <a:off x="8710970" y="2239103"/>
            <a:ext cx="2032986" cy="1539877"/>
            <a:chOff x="5734976" y="2694772"/>
            <a:chExt cx="2032986" cy="1539877"/>
          </a:xfrm>
        </p:grpSpPr>
        <p:sp>
          <p:nvSpPr>
            <p:cNvPr id="41" name="Freeform: Shape 40">
              <a:extLst>
                <a:ext uri="{FF2B5EF4-FFF2-40B4-BE49-F238E27FC236}">
                  <a16:creationId xmlns:a16="http://schemas.microsoft.com/office/drawing/2014/main" id="{1901571B-AF87-4863-8EE9-51C8054BB2B0}"/>
                </a:ext>
              </a:extLst>
            </p:cNvPr>
            <p:cNvSpPr/>
            <p:nvPr/>
          </p:nvSpPr>
          <p:spPr>
            <a:xfrm rot="18900000">
              <a:off x="5734976" y="2694772"/>
              <a:ext cx="2032986" cy="1463040"/>
            </a:xfrm>
            <a:custGeom>
              <a:avLst/>
              <a:gdLst>
                <a:gd name="connsiteX0" fmla="*/ 731520 w 2032986"/>
                <a:gd name="connsiteY0" fmla="*/ 0 h 1463040"/>
                <a:gd name="connsiteX1" fmla="*/ 1405554 w 2032986"/>
                <a:gd name="connsiteY1" fmla="*/ 446780 h 1463040"/>
                <a:gd name="connsiteX2" fmla="*/ 1422981 w 2032986"/>
                <a:gd name="connsiteY2" fmla="*/ 502920 h 1463040"/>
                <a:gd name="connsiteX3" fmla="*/ 1575786 w 2032986"/>
                <a:gd name="connsiteY3" fmla="*/ 502920 h 1463040"/>
                <a:gd name="connsiteX4" fmla="*/ 1575786 w 2032986"/>
                <a:gd name="connsiteY4" fmla="*/ 274320 h 1463040"/>
                <a:gd name="connsiteX5" fmla="*/ 2032986 w 2032986"/>
                <a:gd name="connsiteY5" fmla="*/ 731520 h 1463040"/>
                <a:gd name="connsiteX6" fmla="*/ 1575786 w 2032986"/>
                <a:gd name="connsiteY6" fmla="*/ 1188720 h 1463040"/>
                <a:gd name="connsiteX7" fmla="*/ 1575786 w 2032986"/>
                <a:gd name="connsiteY7" fmla="*/ 960120 h 1463040"/>
                <a:gd name="connsiteX8" fmla="*/ 1422981 w 2032986"/>
                <a:gd name="connsiteY8" fmla="*/ 960120 h 1463040"/>
                <a:gd name="connsiteX9" fmla="*/ 1405554 w 2032986"/>
                <a:gd name="connsiteY9" fmla="*/ 1016261 h 1463040"/>
                <a:gd name="connsiteX10" fmla="*/ 731520 w 2032986"/>
                <a:gd name="connsiteY10" fmla="*/ 1463040 h 1463040"/>
                <a:gd name="connsiteX11" fmla="*/ 0 w 2032986"/>
                <a:gd name="connsiteY11" fmla="*/ 731520 h 1463040"/>
                <a:gd name="connsiteX12" fmla="*/ 731520 w 2032986"/>
                <a:gd name="connsiteY12" fmla="*/ 0 h 146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32986" h="1463040">
                  <a:moveTo>
                    <a:pt x="731520" y="0"/>
                  </a:moveTo>
                  <a:cubicBezTo>
                    <a:pt x="1034525" y="0"/>
                    <a:pt x="1294503" y="184226"/>
                    <a:pt x="1405554" y="446780"/>
                  </a:cubicBezTo>
                  <a:lnTo>
                    <a:pt x="1422981" y="502920"/>
                  </a:lnTo>
                  <a:lnTo>
                    <a:pt x="1575786" y="502920"/>
                  </a:lnTo>
                  <a:lnTo>
                    <a:pt x="1575786" y="274320"/>
                  </a:lnTo>
                  <a:lnTo>
                    <a:pt x="2032986" y="731520"/>
                  </a:lnTo>
                  <a:lnTo>
                    <a:pt x="1575786" y="1188720"/>
                  </a:lnTo>
                  <a:lnTo>
                    <a:pt x="1575786" y="960120"/>
                  </a:lnTo>
                  <a:lnTo>
                    <a:pt x="1422981" y="960120"/>
                  </a:lnTo>
                  <a:lnTo>
                    <a:pt x="1405554" y="1016261"/>
                  </a:lnTo>
                  <a:cubicBezTo>
                    <a:pt x="1294503" y="1278814"/>
                    <a:pt x="1034525" y="1463040"/>
                    <a:pt x="731520" y="1463040"/>
                  </a:cubicBezTo>
                  <a:cubicBezTo>
                    <a:pt x="327513" y="1463040"/>
                    <a:pt x="0" y="1135527"/>
                    <a:pt x="0" y="731520"/>
                  </a:cubicBezTo>
                  <a:cubicBezTo>
                    <a:pt x="0" y="327513"/>
                    <a:pt x="327513" y="0"/>
                    <a:pt x="731520" y="0"/>
                  </a:cubicBezTo>
                  <a:close/>
                </a:path>
              </a:pathLst>
            </a:custGeom>
            <a:noFill/>
            <a:ln w="19050">
              <a:solidFill>
                <a:srgbClr val="3DBE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6F030571-0833-4FFF-B985-151FDBC66F43}"/>
                </a:ext>
              </a:extLst>
            </p:cNvPr>
            <p:cNvSpPr/>
            <p:nvPr/>
          </p:nvSpPr>
          <p:spPr>
            <a:xfrm>
              <a:off x="5930284" y="3000653"/>
              <a:ext cx="1233996" cy="1233996"/>
            </a:xfrm>
            <a:prstGeom prst="ellipse">
              <a:avLst/>
            </a:prstGeom>
            <a:solidFill>
              <a:srgbClr val="3DBEC9">
                <a:alpha val="30000"/>
              </a:srgbClr>
            </a:solidFill>
            <a:ln>
              <a:noFill/>
            </a:ln>
            <a:effectLst>
              <a:outerShdw blurRad="203200" dist="381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6" name="Rectangle 75">
            <a:extLst>
              <a:ext uri="{FF2B5EF4-FFF2-40B4-BE49-F238E27FC236}">
                <a16:creationId xmlns:a16="http://schemas.microsoft.com/office/drawing/2014/main" id="{44A4227B-C91E-481F-8484-2B79D30864CE}"/>
              </a:ext>
            </a:extLst>
          </p:cNvPr>
          <p:cNvSpPr/>
          <p:nvPr/>
        </p:nvSpPr>
        <p:spPr>
          <a:xfrm>
            <a:off x="1626800" y="3061256"/>
            <a:ext cx="1367682" cy="307777"/>
          </a:xfrm>
          <a:prstGeom prst="rect">
            <a:avLst/>
          </a:prstGeom>
        </p:spPr>
        <p:txBody>
          <a:bodyPr wrap="none">
            <a:spAutoFit/>
          </a:bodyPr>
          <a:lstStyle/>
          <a:p>
            <a:r>
              <a:rPr lang="en-US" sz="1400" b="1" i="0" dirty="0">
                <a:solidFill>
                  <a:schemeClr val="bg1"/>
                </a:solidFill>
                <a:effectLst/>
                <a:latin typeface="Montserrat" panose="00000500000000000000" pitchFamily="50" charset="0"/>
                <a:ea typeface="Roboto" pitchFamily="2" charset="0"/>
              </a:rPr>
              <a:t>Introduction</a:t>
            </a:r>
            <a:endParaRPr lang="en-US" sz="1400" dirty="0">
              <a:solidFill>
                <a:schemeClr val="bg1"/>
              </a:solidFill>
              <a:latin typeface="Montserrat" panose="00000500000000000000" pitchFamily="50" charset="0"/>
              <a:ea typeface="Roboto" pitchFamily="2" charset="0"/>
            </a:endParaRPr>
          </a:p>
        </p:txBody>
      </p:sp>
      <p:sp>
        <p:nvSpPr>
          <p:cNvPr id="86" name="TextBox 85">
            <a:extLst>
              <a:ext uri="{FF2B5EF4-FFF2-40B4-BE49-F238E27FC236}">
                <a16:creationId xmlns:a16="http://schemas.microsoft.com/office/drawing/2014/main" id="{1CBA23F9-AEF9-4991-8EFB-5D0A5B0BE892}"/>
              </a:ext>
            </a:extLst>
          </p:cNvPr>
          <p:cNvSpPr txBox="1"/>
          <p:nvPr/>
        </p:nvSpPr>
        <p:spPr>
          <a:xfrm>
            <a:off x="2772990" y="2363526"/>
            <a:ext cx="420624" cy="338554"/>
          </a:xfrm>
          <a:prstGeom prst="rect">
            <a:avLst/>
          </a:prstGeom>
          <a:noFill/>
        </p:spPr>
        <p:txBody>
          <a:bodyPr wrap="square" rtlCol="0">
            <a:spAutoFit/>
          </a:bodyPr>
          <a:lstStyle/>
          <a:p>
            <a:r>
              <a:rPr lang="en-US" sz="1600" b="1" dirty="0">
                <a:solidFill>
                  <a:schemeClr val="bg1"/>
                </a:solidFill>
                <a:latin typeface="Montserrat" panose="00000500000000000000" pitchFamily="50" charset="0"/>
              </a:rPr>
              <a:t>01</a:t>
            </a:r>
          </a:p>
        </p:txBody>
      </p:sp>
      <p:sp>
        <p:nvSpPr>
          <p:cNvPr id="87" name="TextBox 86">
            <a:extLst>
              <a:ext uri="{FF2B5EF4-FFF2-40B4-BE49-F238E27FC236}">
                <a16:creationId xmlns:a16="http://schemas.microsoft.com/office/drawing/2014/main" id="{53FAD46E-3B24-43D5-AB7C-F8D0D80DB658}"/>
              </a:ext>
            </a:extLst>
          </p:cNvPr>
          <p:cNvSpPr txBox="1"/>
          <p:nvPr/>
        </p:nvSpPr>
        <p:spPr>
          <a:xfrm>
            <a:off x="6338135" y="2363526"/>
            <a:ext cx="550943" cy="338554"/>
          </a:xfrm>
          <a:prstGeom prst="rect">
            <a:avLst/>
          </a:prstGeom>
          <a:noFill/>
        </p:spPr>
        <p:txBody>
          <a:bodyPr wrap="square" rtlCol="0">
            <a:spAutoFit/>
          </a:bodyPr>
          <a:lstStyle/>
          <a:p>
            <a:r>
              <a:rPr lang="en-US" sz="1600" b="1" dirty="0">
                <a:solidFill>
                  <a:schemeClr val="bg1"/>
                </a:solidFill>
                <a:latin typeface="Montserrat" panose="00000500000000000000" pitchFamily="50" charset="0"/>
              </a:rPr>
              <a:t>03</a:t>
            </a:r>
          </a:p>
        </p:txBody>
      </p:sp>
      <p:sp>
        <p:nvSpPr>
          <p:cNvPr id="88" name="TextBox 87">
            <a:extLst>
              <a:ext uri="{FF2B5EF4-FFF2-40B4-BE49-F238E27FC236}">
                <a16:creationId xmlns:a16="http://schemas.microsoft.com/office/drawing/2014/main" id="{809DBAD4-F06C-4419-8632-3C2AFB57DC50}"/>
              </a:ext>
            </a:extLst>
          </p:cNvPr>
          <p:cNvSpPr txBox="1"/>
          <p:nvPr/>
        </p:nvSpPr>
        <p:spPr>
          <a:xfrm>
            <a:off x="9951991" y="2357917"/>
            <a:ext cx="529816" cy="338554"/>
          </a:xfrm>
          <a:prstGeom prst="rect">
            <a:avLst/>
          </a:prstGeom>
          <a:noFill/>
        </p:spPr>
        <p:txBody>
          <a:bodyPr wrap="square" rtlCol="0">
            <a:spAutoFit/>
          </a:bodyPr>
          <a:lstStyle/>
          <a:p>
            <a:r>
              <a:rPr lang="en-US" sz="1600" b="1" dirty="0">
                <a:solidFill>
                  <a:schemeClr val="bg1"/>
                </a:solidFill>
                <a:latin typeface="Montserrat" panose="00000500000000000000" pitchFamily="50" charset="0"/>
              </a:rPr>
              <a:t>05</a:t>
            </a:r>
          </a:p>
        </p:txBody>
      </p:sp>
      <p:sp>
        <p:nvSpPr>
          <p:cNvPr id="89" name="TextBox 88">
            <a:extLst>
              <a:ext uri="{FF2B5EF4-FFF2-40B4-BE49-F238E27FC236}">
                <a16:creationId xmlns:a16="http://schemas.microsoft.com/office/drawing/2014/main" id="{9187F52D-E2CC-460A-AA28-989AA9E11A3E}"/>
              </a:ext>
            </a:extLst>
          </p:cNvPr>
          <p:cNvSpPr txBox="1"/>
          <p:nvPr/>
        </p:nvSpPr>
        <p:spPr>
          <a:xfrm>
            <a:off x="4572980" y="3217555"/>
            <a:ext cx="498967" cy="338554"/>
          </a:xfrm>
          <a:prstGeom prst="rect">
            <a:avLst/>
          </a:prstGeom>
          <a:noFill/>
        </p:spPr>
        <p:txBody>
          <a:bodyPr wrap="square" rtlCol="0">
            <a:spAutoFit/>
          </a:bodyPr>
          <a:lstStyle/>
          <a:p>
            <a:r>
              <a:rPr lang="en-US" sz="1600" b="1" dirty="0">
                <a:solidFill>
                  <a:schemeClr val="bg1"/>
                </a:solidFill>
                <a:latin typeface="Montserrat" panose="00000500000000000000" pitchFamily="50" charset="0"/>
              </a:rPr>
              <a:t>02</a:t>
            </a:r>
          </a:p>
        </p:txBody>
      </p:sp>
      <p:sp>
        <p:nvSpPr>
          <p:cNvPr id="90" name="TextBox 89">
            <a:extLst>
              <a:ext uri="{FF2B5EF4-FFF2-40B4-BE49-F238E27FC236}">
                <a16:creationId xmlns:a16="http://schemas.microsoft.com/office/drawing/2014/main" id="{A8DDD287-C36C-4C63-B3FC-DA0B3C499C9F}"/>
              </a:ext>
            </a:extLst>
          </p:cNvPr>
          <p:cNvSpPr txBox="1"/>
          <p:nvPr/>
        </p:nvSpPr>
        <p:spPr>
          <a:xfrm>
            <a:off x="8128771" y="3217555"/>
            <a:ext cx="517441" cy="338554"/>
          </a:xfrm>
          <a:prstGeom prst="rect">
            <a:avLst/>
          </a:prstGeom>
          <a:noFill/>
        </p:spPr>
        <p:txBody>
          <a:bodyPr wrap="square" rtlCol="0">
            <a:spAutoFit/>
          </a:bodyPr>
          <a:lstStyle/>
          <a:p>
            <a:r>
              <a:rPr lang="en-US" sz="1600" b="1" dirty="0">
                <a:solidFill>
                  <a:schemeClr val="bg1"/>
                </a:solidFill>
                <a:latin typeface="Montserrat" panose="00000500000000000000" pitchFamily="50" charset="0"/>
              </a:rPr>
              <a:t>04</a:t>
            </a:r>
          </a:p>
        </p:txBody>
      </p:sp>
      <p:sp>
        <p:nvSpPr>
          <p:cNvPr id="92" name="Rectangle 91">
            <a:extLst>
              <a:ext uri="{FF2B5EF4-FFF2-40B4-BE49-F238E27FC236}">
                <a16:creationId xmlns:a16="http://schemas.microsoft.com/office/drawing/2014/main" id="{A2EDB039-98C1-4C9E-91A0-09DF708A0994}"/>
              </a:ext>
            </a:extLst>
          </p:cNvPr>
          <p:cNvSpPr/>
          <p:nvPr/>
        </p:nvSpPr>
        <p:spPr>
          <a:xfrm>
            <a:off x="3628864" y="2473790"/>
            <a:ext cx="1507110" cy="523220"/>
          </a:xfrm>
          <a:prstGeom prst="rect">
            <a:avLst/>
          </a:prstGeom>
        </p:spPr>
        <p:txBody>
          <a:bodyPr wrap="square">
            <a:spAutoFit/>
          </a:bodyPr>
          <a:lstStyle/>
          <a:p>
            <a:r>
              <a:rPr lang="en-US" sz="1400" b="1" i="0" dirty="0">
                <a:solidFill>
                  <a:schemeClr val="bg1"/>
                </a:solidFill>
                <a:effectLst/>
                <a:latin typeface="Montserrat" panose="00000500000000000000" pitchFamily="50" charset="0"/>
                <a:ea typeface="Roboto" pitchFamily="2" charset="0"/>
              </a:rPr>
              <a:t>Material selection</a:t>
            </a:r>
            <a:endParaRPr lang="en-US" sz="1400" dirty="0">
              <a:solidFill>
                <a:schemeClr val="bg1"/>
              </a:solidFill>
              <a:latin typeface="Montserrat" panose="00000500000000000000" pitchFamily="50" charset="0"/>
              <a:ea typeface="Roboto" pitchFamily="2" charset="0"/>
            </a:endParaRPr>
          </a:p>
        </p:txBody>
      </p:sp>
      <p:sp>
        <p:nvSpPr>
          <p:cNvPr id="95" name="Rectangle 94">
            <a:extLst>
              <a:ext uri="{FF2B5EF4-FFF2-40B4-BE49-F238E27FC236}">
                <a16:creationId xmlns:a16="http://schemas.microsoft.com/office/drawing/2014/main" id="{AD0BE69D-6732-409B-91B4-BCB7C3AFC6ED}"/>
              </a:ext>
            </a:extLst>
          </p:cNvPr>
          <p:cNvSpPr/>
          <p:nvPr/>
        </p:nvSpPr>
        <p:spPr>
          <a:xfrm>
            <a:off x="5265742" y="3061256"/>
            <a:ext cx="1282723" cy="276999"/>
          </a:xfrm>
          <a:prstGeom prst="rect">
            <a:avLst/>
          </a:prstGeom>
        </p:spPr>
        <p:txBody>
          <a:bodyPr wrap="none">
            <a:spAutoFit/>
          </a:bodyPr>
          <a:lstStyle/>
          <a:p>
            <a:r>
              <a:rPr lang="en-US" sz="1200" b="1" i="0" dirty="0">
                <a:solidFill>
                  <a:schemeClr val="bg1"/>
                </a:solidFill>
                <a:effectLst/>
                <a:latin typeface="Montserrat" panose="00000500000000000000" pitchFamily="50" charset="0"/>
                <a:ea typeface="Roboto" pitchFamily="2" charset="0"/>
              </a:rPr>
              <a:t>ABAQUS/CAE</a:t>
            </a:r>
            <a:endParaRPr lang="en-US" sz="1200" dirty="0">
              <a:solidFill>
                <a:schemeClr val="bg1"/>
              </a:solidFill>
              <a:latin typeface="Montserrat" panose="00000500000000000000" pitchFamily="50" charset="0"/>
              <a:ea typeface="Roboto" pitchFamily="2" charset="0"/>
            </a:endParaRPr>
          </a:p>
        </p:txBody>
      </p:sp>
      <p:sp>
        <p:nvSpPr>
          <p:cNvPr id="98" name="Rectangle 97">
            <a:extLst>
              <a:ext uri="{FF2B5EF4-FFF2-40B4-BE49-F238E27FC236}">
                <a16:creationId xmlns:a16="http://schemas.microsoft.com/office/drawing/2014/main" id="{62DA3D13-7CDA-4810-95F1-CB482A5DDD9E}"/>
              </a:ext>
            </a:extLst>
          </p:cNvPr>
          <p:cNvSpPr/>
          <p:nvPr/>
        </p:nvSpPr>
        <p:spPr>
          <a:xfrm>
            <a:off x="7060594" y="2581513"/>
            <a:ext cx="1244251" cy="307777"/>
          </a:xfrm>
          <a:prstGeom prst="rect">
            <a:avLst/>
          </a:prstGeom>
        </p:spPr>
        <p:txBody>
          <a:bodyPr wrap="none">
            <a:spAutoFit/>
          </a:bodyPr>
          <a:lstStyle/>
          <a:p>
            <a:r>
              <a:rPr lang="en-US" sz="1400" b="1" i="0" dirty="0">
                <a:solidFill>
                  <a:schemeClr val="bg1"/>
                </a:solidFill>
                <a:effectLst/>
                <a:latin typeface="Montserrat" panose="00000500000000000000" pitchFamily="50" charset="0"/>
                <a:ea typeface="Roboto" pitchFamily="2" charset="0"/>
              </a:rPr>
              <a:t>Theoretical</a:t>
            </a:r>
            <a:endParaRPr lang="en-US" sz="1400" dirty="0">
              <a:solidFill>
                <a:schemeClr val="bg1"/>
              </a:solidFill>
              <a:latin typeface="Montserrat" panose="00000500000000000000" pitchFamily="50" charset="0"/>
              <a:ea typeface="Roboto" pitchFamily="2" charset="0"/>
            </a:endParaRPr>
          </a:p>
        </p:txBody>
      </p:sp>
      <p:sp>
        <p:nvSpPr>
          <p:cNvPr id="101" name="Rectangle 100">
            <a:extLst>
              <a:ext uri="{FF2B5EF4-FFF2-40B4-BE49-F238E27FC236}">
                <a16:creationId xmlns:a16="http://schemas.microsoft.com/office/drawing/2014/main" id="{40B643EA-E235-4B3A-8220-4A3A6A19F00C}"/>
              </a:ext>
            </a:extLst>
          </p:cNvPr>
          <p:cNvSpPr/>
          <p:nvPr/>
        </p:nvSpPr>
        <p:spPr>
          <a:xfrm>
            <a:off x="8894300" y="3018786"/>
            <a:ext cx="1229824" cy="307777"/>
          </a:xfrm>
          <a:prstGeom prst="rect">
            <a:avLst/>
          </a:prstGeom>
        </p:spPr>
        <p:txBody>
          <a:bodyPr wrap="none">
            <a:spAutoFit/>
          </a:bodyPr>
          <a:lstStyle/>
          <a:p>
            <a:r>
              <a:rPr lang="en-US" sz="1400" b="1" i="0" dirty="0">
                <a:solidFill>
                  <a:schemeClr val="bg1"/>
                </a:solidFill>
                <a:effectLst/>
                <a:latin typeface="Montserrat" panose="00000500000000000000" pitchFamily="50" charset="0"/>
                <a:ea typeface="Roboto" pitchFamily="2" charset="0"/>
              </a:rPr>
              <a:t>Conclusion</a:t>
            </a:r>
            <a:endParaRPr lang="en-US" sz="1400" dirty="0">
              <a:solidFill>
                <a:schemeClr val="bg1"/>
              </a:solidFill>
              <a:latin typeface="Montserrat" panose="00000500000000000000" pitchFamily="50" charset="0"/>
              <a:ea typeface="Roboto" pitchFamily="2" charset="0"/>
            </a:endParaRPr>
          </a:p>
        </p:txBody>
      </p:sp>
    </p:spTree>
    <p:extLst>
      <p:ext uri="{BB962C8B-B14F-4D97-AF65-F5344CB8AC3E}">
        <p14:creationId xmlns:p14="http://schemas.microsoft.com/office/powerpoint/2010/main" val="194493608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13333" fill="hold" nodeType="afterEffect" p14:presetBounceEnd="26667">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14:bounceEnd="26667">
                                          <p:cBhvr additive="base">
                                            <p:cTn id="7" dur="750" fill="hold"/>
                                            <p:tgtEl>
                                              <p:spTgt spid="43"/>
                                            </p:tgtEl>
                                            <p:attrNameLst>
                                              <p:attrName>ppt_x</p:attrName>
                                            </p:attrNameLst>
                                          </p:cBhvr>
                                          <p:tavLst>
                                            <p:tav tm="0">
                                              <p:val>
                                                <p:strVal val="#ppt_x"/>
                                              </p:val>
                                            </p:tav>
                                            <p:tav tm="100000">
                                              <p:val>
                                                <p:strVal val="#ppt_x"/>
                                              </p:val>
                                            </p:tav>
                                          </p:tavLst>
                                        </p:anim>
                                        <p:anim calcmode="lin" valueType="num" p14:bounceEnd="26667">
                                          <p:cBhvr additive="base">
                                            <p:cTn id="8" dur="750" fill="hold"/>
                                            <p:tgtEl>
                                              <p:spTgt spid="43"/>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86"/>
                                            </p:tgtEl>
                                            <p:attrNameLst>
                                              <p:attrName>style.visibility</p:attrName>
                                            </p:attrNameLst>
                                          </p:cBhvr>
                                          <p:to>
                                            <p:strVal val="visible"/>
                                          </p:to>
                                        </p:set>
                                        <p:animEffect transition="in" filter="fade">
                                          <p:cBhvr>
                                            <p:cTn id="11" dur="500"/>
                                            <p:tgtEl>
                                              <p:spTgt spid="86"/>
                                            </p:tgtEl>
                                          </p:cBhvr>
                                        </p:animEffect>
                                      </p:childTnLst>
                                    </p:cTn>
                                  </p:par>
                                  <p:par>
                                    <p:cTn id="12" presetID="2" presetClass="entr" presetSubtype="1" accel="13333" fill="hold" nodeType="withEffect" p14:presetBounceEnd="26667">
                                      <p:stCondLst>
                                        <p:cond delay="1000"/>
                                      </p:stCondLst>
                                      <p:childTnLst>
                                        <p:set>
                                          <p:cBhvr>
                                            <p:cTn id="13" dur="1" fill="hold">
                                              <p:stCondLst>
                                                <p:cond delay="0"/>
                                              </p:stCondLst>
                                            </p:cTn>
                                            <p:tgtEl>
                                              <p:spTgt spid="25"/>
                                            </p:tgtEl>
                                            <p:attrNameLst>
                                              <p:attrName>style.visibility</p:attrName>
                                            </p:attrNameLst>
                                          </p:cBhvr>
                                          <p:to>
                                            <p:strVal val="visible"/>
                                          </p:to>
                                        </p:set>
                                        <p:anim calcmode="lin" valueType="num" p14:bounceEnd="26667">
                                          <p:cBhvr additive="base">
                                            <p:cTn id="14" dur="750" fill="hold"/>
                                            <p:tgtEl>
                                              <p:spTgt spid="25"/>
                                            </p:tgtEl>
                                            <p:attrNameLst>
                                              <p:attrName>ppt_x</p:attrName>
                                            </p:attrNameLst>
                                          </p:cBhvr>
                                          <p:tavLst>
                                            <p:tav tm="0">
                                              <p:val>
                                                <p:strVal val="#ppt_x"/>
                                              </p:val>
                                            </p:tav>
                                            <p:tav tm="100000">
                                              <p:val>
                                                <p:strVal val="#ppt_x"/>
                                              </p:val>
                                            </p:tav>
                                          </p:tavLst>
                                        </p:anim>
                                        <p:anim calcmode="lin" valueType="num" p14:bounceEnd="26667">
                                          <p:cBhvr additive="base">
                                            <p:cTn id="15" dur="750" fill="hold"/>
                                            <p:tgtEl>
                                              <p:spTgt spid="25"/>
                                            </p:tgtEl>
                                            <p:attrNameLst>
                                              <p:attrName>ppt_y</p:attrName>
                                            </p:attrNameLst>
                                          </p:cBhvr>
                                          <p:tavLst>
                                            <p:tav tm="0">
                                              <p:val>
                                                <p:strVal val="0-#ppt_h/2"/>
                                              </p:val>
                                            </p:tav>
                                            <p:tav tm="100000">
                                              <p:val>
                                                <p:strVal val="#ppt_y"/>
                                              </p:val>
                                            </p:tav>
                                          </p:tavLst>
                                        </p:anim>
                                      </p:childTnLst>
                                    </p:cTn>
                                  </p:par>
                                  <p:par>
                                    <p:cTn id="16" presetID="10" presetClass="entr" presetSubtype="0" fill="hold" grpId="0" nodeType="withEffect">
                                      <p:stCondLst>
                                        <p:cond delay="1500"/>
                                      </p:stCondLst>
                                      <p:childTnLst>
                                        <p:set>
                                          <p:cBhvr>
                                            <p:cTn id="17" dur="1" fill="hold">
                                              <p:stCondLst>
                                                <p:cond delay="0"/>
                                              </p:stCondLst>
                                            </p:cTn>
                                            <p:tgtEl>
                                              <p:spTgt spid="89"/>
                                            </p:tgtEl>
                                            <p:attrNameLst>
                                              <p:attrName>style.visibility</p:attrName>
                                            </p:attrNameLst>
                                          </p:cBhvr>
                                          <p:to>
                                            <p:strVal val="visible"/>
                                          </p:to>
                                        </p:set>
                                        <p:animEffect transition="in" filter="fade">
                                          <p:cBhvr>
                                            <p:cTn id="18" dur="500"/>
                                            <p:tgtEl>
                                              <p:spTgt spid="89"/>
                                            </p:tgtEl>
                                          </p:cBhvr>
                                        </p:animEffect>
                                      </p:childTnLst>
                                    </p:cTn>
                                  </p:par>
                                  <p:par>
                                    <p:cTn id="19" presetID="2" presetClass="entr" presetSubtype="4" accel="13333" fill="hold" nodeType="withEffect" p14:presetBounceEnd="26667">
                                      <p:stCondLst>
                                        <p:cond delay="2250"/>
                                      </p:stCondLst>
                                      <p:childTnLst>
                                        <p:set>
                                          <p:cBhvr>
                                            <p:cTn id="20" dur="1" fill="hold">
                                              <p:stCondLst>
                                                <p:cond delay="0"/>
                                              </p:stCondLst>
                                            </p:cTn>
                                            <p:tgtEl>
                                              <p:spTgt spid="39"/>
                                            </p:tgtEl>
                                            <p:attrNameLst>
                                              <p:attrName>style.visibility</p:attrName>
                                            </p:attrNameLst>
                                          </p:cBhvr>
                                          <p:to>
                                            <p:strVal val="visible"/>
                                          </p:to>
                                        </p:set>
                                        <p:anim calcmode="lin" valueType="num" p14:bounceEnd="26667">
                                          <p:cBhvr additive="base">
                                            <p:cTn id="21" dur="750" fill="hold"/>
                                            <p:tgtEl>
                                              <p:spTgt spid="39"/>
                                            </p:tgtEl>
                                            <p:attrNameLst>
                                              <p:attrName>ppt_x</p:attrName>
                                            </p:attrNameLst>
                                          </p:cBhvr>
                                          <p:tavLst>
                                            <p:tav tm="0">
                                              <p:val>
                                                <p:strVal val="#ppt_x"/>
                                              </p:val>
                                            </p:tav>
                                            <p:tav tm="100000">
                                              <p:val>
                                                <p:strVal val="#ppt_x"/>
                                              </p:val>
                                            </p:tav>
                                          </p:tavLst>
                                        </p:anim>
                                        <p:anim calcmode="lin" valueType="num" p14:bounceEnd="26667">
                                          <p:cBhvr additive="base">
                                            <p:cTn id="22" dur="750" fill="hold"/>
                                            <p:tgtEl>
                                              <p:spTgt spid="39"/>
                                            </p:tgtEl>
                                            <p:attrNameLst>
                                              <p:attrName>ppt_y</p:attrName>
                                            </p:attrNameLst>
                                          </p:cBhvr>
                                          <p:tavLst>
                                            <p:tav tm="0">
                                              <p:val>
                                                <p:strVal val="1+#ppt_h/2"/>
                                              </p:val>
                                            </p:tav>
                                            <p:tav tm="100000">
                                              <p:val>
                                                <p:strVal val="#ppt_y"/>
                                              </p:val>
                                            </p:tav>
                                          </p:tavLst>
                                        </p:anim>
                                      </p:childTnLst>
                                    </p:cTn>
                                  </p:par>
                                  <p:par>
                                    <p:cTn id="23" presetID="10" presetClass="entr" presetSubtype="0" fill="hold" grpId="0" nodeType="withEffect">
                                      <p:stCondLst>
                                        <p:cond delay="2750"/>
                                      </p:stCondLst>
                                      <p:childTnLst>
                                        <p:set>
                                          <p:cBhvr>
                                            <p:cTn id="24" dur="1" fill="hold">
                                              <p:stCondLst>
                                                <p:cond delay="0"/>
                                              </p:stCondLst>
                                            </p:cTn>
                                            <p:tgtEl>
                                              <p:spTgt spid="87"/>
                                            </p:tgtEl>
                                            <p:attrNameLst>
                                              <p:attrName>style.visibility</p:attrName>
                                            </p:attrNameLst>
                                          </p:cBhvr>
                                          <p:to>
                                            <p:strVal val="visible"/>
                                          </p:to>
                                        </p:set>
                                        <p:animEffect transition="in" filter="fade">
                                          <p:cBhvr>
                                            <p:cTn id="25" dur="500"/>
                                            <p:tgtEl>
                                              <p:spTgt spid="87"/>
                                            </p:tgtEl>
                                          </p:cBhvr>
                                        </p:animEffect>
                                      </p:childTnLst>
                                    </p:cTn>
                                  </p:par>
                                  <p:par>
                                    <p:cTn id="26" presetID="2" presetClass="entr" presetSubtype="1" accel="13333" fill="hold" nodeType="withEffect" p14:presetBounceEnd="26667">
                                      <p:stCondLst>
                                        <p:cond delay="3500"/>
                                      </p:stCondLst>
                                      <p:childTnLst>
                                        <p:set>
                                          <p:cBhvr>
                                            <p:cTn id="27" dur="1" fill="hold">
                                              <p:stCondLst>
                                                <p:cond delay="0"/>
                                              </p:stCondLst>
                                            </p:cTn>
                                            <p:tgtEl>
                                              <p:spTgt spid="28"/>
                                            </p:tgtEl>
                                            <p:attrNameLst>
                                              <p:attrName>style.visibility</p:attrName>
                                            </p:attrNameLst>
                                          </p:cBhvr>
                                          <p:to>
                                            <p:strVal val="visible"/>
                                          </p:to>
                                        </p:set>
                                        <p:anim calcmode="lin" valueType="num" p14:bounceEnd="26667">
                                          <p:cBhvr additive="base">
                                            <p:cTn id="28" dur="750" fill="hold"/>
                                            <p:tgtEl>
                                              <p:spTgt spid="28"/>
                                            </p:tgtEl>
                                            <p:attrNameLst>
                                              <p:attrName>ppt_x</p:attrName>
                                            </p:attrNameLst>
                                          </p:cBhvr>
                                          <p:tavLst>
                                            <p:tav tm="0">
                                              <p:val>
                                                <p:strVal val="#ppt_x"/>
                                              </p:val>
                                            </p:tav>
                                            <p:tav tm="100000">
                                              <p:val>
                                                <p:strVal val="#ppt_x"/>
                                              </p:val>
                                            </p:tav>
                                          </p:tavLst>
                                        </p:anim>
                                        <p:anim calcmode="lin" valueType="num" p14:bounceEnd="26667">
                                          <p:cBhvr additive="base">
                                            <p:cTn id="29" dur="750" fill="hold"/>
                                            <p:tgtEl>
                                              <p:spTgt spid="28"/>
                                            </p:tgtEl>
                                            <p:attrNameLst>
                                              <p:attrName>ppt_y</p:attrName>
                                            </p:attrNameLst>
                                          </p:cBhvr>
                                          <p:tavLst>
                                            <p:tav tm="0">
                                              <p:val>
                                                <p:strVal val="0-#ppt_h/2"/>
                                              </p:val>
                                            </p:tav>
                                            <p:tav tm="100000">
                                              <p:val>
                                                <p:strVal val="#ppt_y"/>
                                              </p:val>
                                            </p:tav>
                                          </p:tavLst>
                                        </p:anim>
                                      </p:childTnLst>
                                    </p:cTn>
                                  </p:par>
                                  <p:par>
                                    <p:cTn id="30" presetID="10" presetClass="entr" presetSubtype="0" fill="hold" grpId="0" nodeType="withEffect">
                                      <p:stCondLst>
                                        <p:cond delay="4000"/>
                                      </p:stCondLst>
                                      <p:childTnLst>
                                        <p:set>
                                          <p:cBhvr>
                                            <p:cTn id="31" dur="1" fill="hold">
                                              <p:stCondLst>
                                                <p:cond delay="0"/>
                                              </p:stCondLst>
                                            </p:cTn>
                                            <p:tgtEl>
                                              <p:spTgt spid="90"/>
                                            </p:tgtEl>
                                            <p:attrNameLst>
                                              <p:attrName>style.visibility</p:attrName>
                                            </p:attrNameLst>
                                          </p:cBhvr>
                                          <p:to>
                                            <p:strVal val="visible"/>
                                          </p:to>
                                        </p:set>
                                        <p:animEffect transition="in" filter="fade">
                                          <p:cBhvr>
                                            <p:cTn id="32" dur="500"/>
                                            <p:tgtEl>
                                              <p:spTgt spid="90"/>
                                            </p:tgtEl>
                                          </p:cBhvr>
                                        </p:animEffect>
                                      </p:childTnLst>
                                    </p:cTn>
                                  </p:par>
                                  <p:par>
                                    <p:cTn id="33" presetID="2" presetClass="entr" presetSubtype="4" accel="13333" fill="hold" nodeType="withEffect" p14:presetBounceEnd="26667">
                                      <p:stCondLst>
                                        <p:cond delay="4750"/>
                                      </p:stCondLst>
                                      <p:childTnLst>
                                        <p:set>
                                          <p:cBhvr>
                                            <p:cTn id="34" dur="1" fill="hold">
                                              <p:stCondLst>
                                                <p:cond delay="0"/>
                                              </p:stCondLst>
                                            </p:cTn>
                                            <p:tgtEl>
                                              <p:spTgt spid="40"/>
                                            </p:tgtEl>
                                            <p:attrNameLst>
                                              <p:attrName>style.visibility</p:attrName>
                                            </p:attrNameLst>
                                          </p:cBhvr>
                                          <p:to>
                                            <p:strVal val="visible"/>
                                          </p:to>
                                        </p:set>
                                        <p:anim calcmode="lin" valueType="num" p14:bounceEnd="26667">
                                          <p:cBhvr additive="base">
                                            <p:cTn id="35" dur="750" fill="hold"/>
                                            <p:tgtEl>
                                              <p:spTgt spid="40"/>
                                            </p:tgtEl>
                                            <p:attrNameLst>
                                              <p:attrName>ppt_x</p:attrName>
                                            </p:attrNameLst>
                                          </p:cBhvr>
                                          <p:tavLst>
                                            <p:tav tm="0">
                                              <p:val>
                                                <p:strVal val="#ppt_x"/>
                                              </p:val>
                                            </p:tav>
                                            <p:tav tm="100000">
                                              <p:val>
                                                <p:strVal val="#ppt_x"/>
                                              </p:val>
                                            </p:tav>
                                          </p:tavLst>
                                        </p:anim>
                                        <p:anim calcmode="lin" valueType="num" p14:bounceEnd="26667">
                                          <p:cBhvr additive="base">
                                            <p:cTn id="36" dur="750" fill="hold"/>
                                            <p:tgtEl>
                                              <p:spTgt spid="40"/>
                                            </p:tgtEl>
                                            <p:attrNameLst>
                                              <p:attrName>ppt_y</p:attrName>
                                            </p:attrNameLst>
                                          </p:cBhvr>
                                          <p:tavLst>
                                            <p:tav tm="0">
                                              <p:val>
                                                <p:strVal val="1+#ppt_h/2"/>
                                              </p:val>
                                            </p:tav>
                                            <p:tav tm="100000">
                                              <p:val>
                                                <p:strVal val="#ppt_y"/>
                                              </p:val>
                                            </p:tav>
                                          </p:tavLst>
                                        </p:anim>
                                      </p:childTnLst>
                                    </p:cTn>
                                  </p:par>
                                  <p:par>
                                    <p:cTn id="37" presetID="10" presetClass="entr" presetSubtype="0" fill="hold" grpId="0" nodeType="withEffect">
                                      <p:stCondLst>
                                        <p:cond delay="5250"/>
                                      </p:stCondLst>
                                      <p:childTnLst>
                                        <p:set>
                                          <p:cBhvr>
                                            <p:cTn id="38" dur="1" fill="hold">
                                              <p:stCondLst>
                                                <p:cond delay="0"/>
                                              </p:stCondLst>
                                            </p:cTn>
                                            <p:tgtEl>
                                              <p:spTgt spid="88"/>
                                            </p:tgtEl>
                                            <p:attrNameLst>
                                              <p:attrName>style.visibility</p:attrName>
                                            </p:attrNameLst>
                                          </p:cBhvr>
                                          <p:to>
                                            <p:strVal val="visible"/>
                                          </p:to>
                                        </p:set>
                                        <p:animEffect transition="in" filter="fade">
                                          <p:cBhvr>
                                            <p:cTn id="39"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13333"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750" fill="hold"/>
                                            <p:tgtEl>
                                              <p:spTgt spid="43"/>
                                            </p:tgtEl>
                                            <p:attrNameLst>
                                              <p:attrName>ppt_x</p:attrName>
                                            </p:attrNameLst>
                                          </p:cBhvr>
                                          <p:tavLst>
                                            <p:tav tm="0">
                                              <p:val>
                                                <p:strVal val="#ppt_x"/>
                                              </p:val>
                                            </p:tav>
                                            <p:tav tm="100000">
                                              <p:val>
                                                <p:strVal val="#ppt_x"/>
                                              </p:val>
                                            </p:tav>
                                          </p:tavLst>
                                        </p:anim>
                                        <p:anim calcmode="lin" valueType="num">
                                          <p:cBhvr additive="base">
                                            <p:cTn id="8" dur="750" fill="hold"/>
                                            <p:tgtEl>
                                              <p:spTgt spid="43"/>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500"/>
                                      </p:stCondLst>
                                      <p:childTnLst>
                                        <p:set>
                                          <p:cBhvr>
                                            <p:cTn id="10" dur="1" fill="hold">
                                              <p:stCondLst>
                                                <p:cond delay="0"/>
                                              </p:stCondLst>
                                            </p:cTn>
                                            <p:tgtEl>
                                              <p:spTgt spid="78"/>
                                            </p:tgtEl>
                                            <p:attrNameLst>
                                              <p:attrName>style.visibility</p:attrName>
                                            </p:attrNameLst>
                                          </p:cBhvr>
                                          <p:to>
                                            <p:strVal val="visible"/>
                                          </p:to>
                                        </p:set>
                                        <p:anim calcmode="lin" valueType="num">
                                          <p:cBhvr>
                                            <p:cTn id="11" dur="500" fill="hold"/>
                                            <p:tgtEl>
                                              <p:spTgt spid="78"/>
                                            </p:tgtEl>
                                            <p:attrNameLst>
                                              <p:attrName>ppt_w</p:attrName>
                                            </p:attrNameLst>
                                          </p:cBhvr>
                                          <p:tavLst>
                                            <p:tav tm="0">
                                              <p:val>
                                                <p:fltVal val="0"/>
                                              </p:val>
                                            </p:tav>
                                            <p:tav tm="100000">
                                              <p:val>
                                                <p:strVal val="#ppt_w"/>
                                              </p:val>
                                            </p:tav>
                                          </p:tavLst>
                                        </p:anim>
                                        <p:anim calcmode="lin" valueType="num">
                                          <p:cBhvr>
                                            <p:cTn id="12" dur="500" fill="hold"/>
                                            <p:tgtEl>
                                              <p:spTgt spid="78"/>
                                            </p:tgtEl>
                                            <p:attrNameLst>
                                              <p:attrName>ppt_h</p:attrName>
                                            </p:attrNameLst>
                                          </p:cBhvr>
                                          <p:tavLst>
                                            <p:tav tm="0">
                                              <p:val>
                                                <p:fltVal val="0"/>
                                              </p:val>
                                            </p:tav>
                                            <p:tav tm="100000">
                                              <p:val>
                                                <p:strVal val="#ppt_h"/>
                                              </p:val>
                                            </p:tav>
                                          </p:tavLst>
                                        </p:anim>
                                        <p:animEffect transition="in" filter="fade">
                                          <p:cBhvr>
                                            <p:cTn id="13" dur="500"/>
                                            <p:tgtEl>
                                              <p:spTgt spid="78"/>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86"/>
                                            </p:tgtEl>
                                            <p:attrNameLst>
                                              <p:attrName>style.visibility</p:attrName>
                                            </p:attrNameLst>
                                          </p:cBhvr>
                                          <p:to>
                                            <p:strVal val="visible"/>
                                          </p:to>
                                        </p:set>
                                        <p:animEffect transition="in" filter="fade">
                                          <p:cBhvr>
                                            <p:cTn id="16" dur="500"/>
                                            <p:tgtEl>
                                              <p:spTgt spid="86"/>
                                            </p:tgtEl>
                                          </p:cBhvr>
                                        </p:animEffect>
                                      </p:childTnLst>
                                    </p:cTn>
                                  </p:par>
                                  <p:par>
                                    <p:cTn id="17" presetID="42" presetClass="entr" presetSubtype="0" fill="hold" nodeType="withEffect">
                                      <p:stCondLst>
                                        <p:cond delay="75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750"/>
                                            <p:tgtEl>
                                              <p:spTgt spid="75"/>
                                            </p:tgtEl>
                                          </p:cBhvr>
                                        </p:animEffect>
                                        <p:anim calcmode="lin" valueType="num">
                                          <p:cBhvr>
                                            <p:cTn id="20" dur="750" fill="hold"/>
                                            <p:tgtEl>
                                              <p:spTgt spid="75"/>
                                            </p:tgtEl>
                                            <p:attrNameLst>
                                              <p:attrName>ppt_x</p:attrName>
                                            </p:attrNameLst>
                                          </p:cBhvr>
                                          <p:tavLst>
                                            <p:tav tm="0">
                                              <p:val>
                                                <p:strVal val="#ppt_x"/>
                                              </p:val>
                                            </p:tav>
                                            <p:tav tm="100000">
                                              <p:val>
                                                <p:strVal val="#ppt_x"/>
                                              </p:val>
                                            </p:tav>
                                          </p:tavLst>
                                        </p:anim>
                                        <p:anim calcmode="lin" valueType="num">
                                          <p:cBhvr>
                                            <p:cTn id="21" dur="750" fill="hold"/>
                                            <p:tgtEl>
                                              <p:spTgt spid="75"/>
                                            </p:tgtEl>
                                            <p:attrNameLst>
                                              <p:attrName>ppt_y</p:attrName>
                                            </p:attrNameLst>
                                          </p:cBhvr>
                                          <p:tavLst>
                                            <p:tav tm="0">
                                              <p:val>
                                                <p:strVal val="#ppt_y+.1"/>
                                              </p:val>
                                            </p:tav>
                                            <p:tav tm="100000">
                                              <p:val>
                                                <p:strVal val="#ppt_y"/>
                                              </p:val>
                                            </p:tav>
                                          </p:tavLst>
                                        </p:anim>
                                      </p:childTnLst>
                                    </p:cTn>
                                  </p:par>
                                  <p:par>
                                    <p:cTn id="22" presetID="2" presetClass="entr" presetSubtype="1" accel="13333" fill="hold" nodeType="withEffect">
                                      <p:stCondLst>
                                        <p:cond delay="100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750" fill="hold"/>
                                            <p:tgtEl>
                                              <p:spTgt spid="25"/>
                                            </p:tgtEl>
                                            <p:attrNameLst>
                                              <p:attrName>ppt_x</p:attrName>
                                            </p:attrNameLst>
                                          </p:cBhvr>
                                          <p:tavLst>
                                            <p:tav tm="0">
                                              <p:val>
                                                <p:strVal val="#ppt_x"/>
                                              </p:val>
                                            </p:tav>
                                            <p:tav tm="100000">
                                              <p:val>
                                                <p:strVal val="#ppt_x"/>
                                              </p:val>
                                            </p:tav>
                                          </p:tavLst>
                                        </p:anim>
                                        <p:anim calcmode="lin" valueType="num">
                                          <p:cBhvr additive="base">
                                            <p:cTn id="25" dur="750" fill="hold"/>
                                            <p:tgtEl>
                                              <p:spTgt spid="25"/>
                                            </p:tgtEl>
                                            <p:attrNameLst>
                                              <p:attrName>ppt_y</p:attrName>
                                            </p:attrNameLst>
                                          </p:cBhvr>
                                          <p:tavLst>
                                            <p:tav tm="0">
                                              <p:val>
                                                <p:strVal val="0-#ppt_h/2"/>
                                              </p:val>
                                            </p:tav>
                                            <p:tav tm="100000">
                                              <p:val>
                                                <p:strVal val="#ppt_y"/>
                                              </p:val>
                                            </p:tav>
                                          </p:tavLst>
                                        </p:anim>
                                      </p:childTnLst>
                                    </p:cTn>
                                  </p:par>
                                  <p:par>
                                    <p:cTn id="26" presetID="53" presetClass="entr" presetSubtype="16" fill="hold" nodeType="withEffect">
                                      <p:stCondLst>
                                        <p:cond delay="1500"/>
                                      </p:stCondLst>
                                      <p:childTnLst>
                                        <p:set>
                                          <p:cBhvr>
                                            <p:cTn id="27" dur="1" fill="hold">
                                              <p:stCondLst>
                                                <p:cond delay="0"/>
                                              </p:stCondLst>
                                            </p:cTn>
                                            <p:tgtEl>
                                              <p:spTgt spid="69"/>
                                            </p:tgtEl>
                                            <p:attrNameLst>
                                              <p:attrName>style.visibility</p:attrName>
                                            </p:attrNameLst>
                                          </p:cBhvr>
                                          <p:to>
                                            <p:strVal val="visible"/>
                                          </p:to>
                                        </p:set>
                                        <p:anim calcmode="lin" valueType="num">
                                          <p:cBhvr>
                                            <p:cTn id="28" dur="500" fill="hold"/>
                                            <p:tgtEl>
                                              <p:spTgt spid="69"/>
                                            </p:tgtEl>
                                            <p:attrNameLst>
                                              <p:attrName>ppt_w</p:attrName>
                                            </p:attrNameLst>
                                          </p:cBhvr>
                                          <p:tavLst>
                                            <p:tav tm="0">
                                              <p:val>
                                                <p:fltVal val="0"/>
                                              </p:val>
                                            </p:tav>
                                            <p:tav tm="100000">
                                              <p:val>
                                                <p:strVal val="#ppt_w"/>
                                              </p:val>
                                            </p:tav>
                                          </p:tavLst>
                                        </p:anim>
                                        <p:anim calcmode="lin" valueType="num">
                                          <p:cBhvr>
                                            <p:cTn id="29" dur="500" fill="hold"/>
                                            <p:tgtEl>
                                              <p:spTgt spid="69"/>
                                            </p:tgtEl>
                                            <p:attrNameLst>
                                              <p:attrName>ppt_h</p:attrName>
                                            </p:attrNameLst>
                                          </p:cBhvr>
                                          <p:tavLst>
                                            <p:tav tm="0">
                                              <p:val>
                                                <p:fltVal val="0"/>
                                              </p:val>
                                            </p:tav>
                                            <p:tav tm="100000">
                                              <p:val>
                                                <p:strVal val="#ppt_h"/>
                                              </p:val>
                                            </p:tav>
                                          </p:tavLst>
                                        </p:anim>
                                        <p:animEffect transition="in" filter="fade">
                                          <p:cBhvr>
                                            <p:cTn id="30" dur="500"/>
                                            <p:tgtEl>
                                              <p:spTgt spid="69"/>
                                            </p:tgtEl>
                                          </p:cBhvr>
                                        </p:animEffect>
                                      </p:childTnLst>
                                    </p:cTn>
                                  </p:par>
                                  <p:par>
                                    <p:cTn id="31" presetID="10" presetClass="entr" presetSubtype="0" fill="hold" grpId="0" nodeType="withEffect">
                                      <p:stCondLst>
                                        <p:cond delay="1500"/>
                                      </p:stCondLst>
                                      <p:childTnLst>
                                        <p:set>
                                          <p:cBhvr>
                                            <p:cTn id="32" dur="1" fill="hold">
                                              <p:stCondLst>
                                                <p:cond delay="0"/>
                                              </p:stCondLst>
                                            </p:cTn>
                                            <p:tgtEl>
                                              <p:spTgt spid="89"/>
                                            </p:tgtEl>
                                            <p:attrNameLst>
                                              <p:attrName>style.visibility</p:attrName>
                                            </p:attrNameLst>
                                          </p:cBhvr>
                                          <p:to>
                                            <p:strVal val="visible"/>
                                          </p:to>
                                        </p:set>
                                        <p:animEffect transition="in" filter="fade">
                                          <p:cBhvr>
                                            <p:cTn id="33" dur="500"/>
                                            <p:tgtEl>
                                              <p:spTgt spid="89"/>
                                            </p:tgtEl>
                                          </p:cBhvr>
                                        </p:animEffect>
                                      </p:childTnLst>
                                    </p:cTn>
                                  </p:par>
                                  <p:par>
                                    <p:cTn id="34" presetID="42" presetClass="entr" presetSubtype="0" fill="hold" nodeType="withEffect">
                                      <p:stCondLst>
                                        <p:cond delay="1750"/>
                                      </p:stCondLst>
                                      <p:childTnLst>
                                        <p:set>
                                          <p:cBhvr>
                                            <p:cTn id="35" dur="1" fill="hold">
                                              <p:stCondLst>
                                                <p:cond delay="0"/>
                                              </p:stCondLst>
                                            </p:cTn>
                                            <p:tgtEl>
                                              <p:spTgt spid="91"/>
                                            </p:tgtEl>
                                            <p:attrNameLst>
                                              <p:attrName>style.visibility</p:attrName>
                                            </p:attrNameLst>
                                          </p:cBhvr>
                                          <p:to>
                                            <p:strVal val="visible"/>
                                          </p:to>
                                        </p:set>
                                        <p:animEffect transition="in" filter="fade">
                                          <p:cBhvr>
                                            <p:cTn id="36" dur="750"/>
                                            <p:tgtEl>
                                              <p:spTgt spid="91"/>
                                            </p:tgtEl>
                                          </p:cBhvr>
                                        </p:animEffect>
                                        <p:anim calcmode="lin" valueType="num">
                                          <p:cBhvr>
                                            <p:cTn id="37" dur="750" fill="hold"/>
                                            <p:tgtEl>
                                              <p:spTgt spid="91"/>
                                            </p:tgtEl>
                                            <p:attrNameLst>
                                              <p:attrName>ppt_x</p:attrName>
                                            </p:attrNameLst>
                                          </p:cBhvr>
                                          <p:tavLst>
                                            <p:tav tm="0">
                                              <p:val>
                                                <p:strVal val="#ppt_x"/>
                                              </p:val>
                                            </p:tav>
                                            <p:tav tm="100000">
                                              <p:val>
                                                <p:strVal val="#ppt_x"/>
                                              </p:val>
                                            </p:tav>
                                          </p:tavLst>
                                        </p:anim>
                                        <p:anim calcmode="lin" valueType="num">
                                          <p:cBhvr>
                                            <p:cTn id="38" dur="750" fill="hold"/>
                                            <p:tgtEl>
                                              <p:spTgt spid="91"/>
                                            </p:tgtEl>
                                            <p:attrNameLst>
                                              <p:attrName>ppt_y</p:attrName>
                                            </p:attrNameLst>
                                          </p:cBhvr>
                                          <p:tavLst>
                                            <p:tav tm="0">
                                              <p:val>
                                                <p:strVal val="#ppt_y+.1"/>
                                              </p:val>
                                            </p:tav>
                                            <p:tav tm="100000">
                                              <p:val>
                                                <p:strVal val="#ppt_y"/>
                                              </p:val>
                                            </p:tav>
                                          </p:tavLst>
                                        </p:anim>
                                      </p:childTnLst>
                                    </p:cTn>
                                  </p:par>
                                  <p:par>
                                    <p:cTn id="39" presetID="2" presetClass="entr" presetSubtype="4" accel="13333" fill="hold" nodeType="withEffect">
                                      <p:stCondLst>
                                        <p:cond delay="2250"/>
                                      </p:stCondLst>
                                      <p:childTnLst>
                                        <p:set>
                                          <p:cBhvr>
                                            <p:cTn id="40" dur="1" fill="hold">
                                              <p:stCondLst>
                                                <p:cond delay="0"/>
                                              </p:stCondLst>
                                            </p:cTn>
                                            <p:tgtEl>
                                              <p:spTgt spid="39"/>
                                            </p:tgtEl>
                                            <p:attrNameLst>
                                              <p:attrName>style.visibility</p:attrName>
                                            </p:attrNameLst>
                                          </p:cBhvr>
                                          <p:to>
                                            <p:strVal val="visible"/>
                                          </p:to>
                                        </p:set>
                                        <p:anim calcmode="lin" valueType="num">
                                          <p:cBhvr additive="base">
                                            <p:cTn id="41" dur="750" fill="hold"/>
                                            <p:tgtEl>
                                              <p:spTgt spid="39"/>
                                            </p:tgtEl>
                                            <p:attrNameLst>
                                              <p:attrName>ppt_x</p:attrName>
                                            </p:attrNameLst>
                                          </p:cBhvr>
                                          <p:tavLst>
                                            <p:tav tm="0">
                                              <p:val>
                                                <p:strVal val="#ppt_x"/>
                                              </p:val>
                                            </p:tav>
                                            <p:tav tm="100000">
                                              <p:val>
                                                <p:strVal val="#ppt_x"/>
                                              </p:val>
                                            </p:tav>
                                          </p:tavLst>
                                        </p:anim>
                                        <p:anim calcmode="lin" valueType="num">
                                          <p:cBhvr additive="base">
                                            <p:cTn id="42" dur="750" fill="hold"/>
                                            <p:tgtEl>
                                              <p:spTgt spid="39"/>
                                            </p:tgtEl>
                                            <p:attrNameLst>
                                              <p:attrName>ppt_y</p:attrName>
                                            </p:attrNameLst>
                                          </p:cBhvr>
                                          <p:tavLst>
                                            <p:tav tm="0">
                                              <p:val>
                                                <p:strVal val="1+#ppt_h/2"/>
                                              </p:val>
                                            </p:tav>
                                            <p:tav tm="100000">
                                              <p:val>
                                                <p:strVal val="#ppt_y"/>
                                              </p:val>
                                            </p:tav>
                                          </p:tavLst>
                                        </p:anim>
                                      </p:childTnLst>
                                    </p:cTn>
                                  </p:par>
                                  <p:par>
                                    <p:cTn id="43" presetID="53" presetClass="entr" presetSubtype="16" fill="hold" nodeType="withEffect">
                                      <p:stCondLst>
                                        <p:cond delay="2750"/>
                                      </p:stCondLst>
                                      <p:childTnLst>
                                        <p:set>
                                          <p:cBhvr>
                                            <p:cTn id="44" dur="1" fill="hold">
                                              <p:stCondLst>
                                                <p:cond delay="0"/>
                                              </p:stCondLst>
                                            </p:cTn>
                                            <p:tgtEl>
                                              <p:spTgt spid="84"/>
                                            </p:tgtEl>
                                            <p:attrNameLst>
                                              <p:attrName>style.visibility</p:attrName>
                                            </p:attrNameLst>
                                          </p:cBhvr>
                                          <p:to>
                                            <p:strVal val="visible"/>
                                          </p:to>
                                        </p:set>
                                        <p:anim calcmode="lin" valueType="num">
                                          <p:cBhvr>
                                            <p:cTn id="45" dur="500" fill="hold"/>
                                            <p:tgtEl>
                                              <p:spTgt spid="84"/>
                                            </p:tgtEl>
                                            <p:attrNameLst>
                                              <p:attrName>ppt_w</p:attrName>
                                            </p:attrNameLst>
                                          </p:cBhvr>
                                          <p:tavLst>
                                            <p:tav tm="0">
                                              <p:val>
                                                <p:fltVal val="0"/>
                                              </p:val>
                                            </p:tav>
                                            <p:tav tm="100000">
                                              <p:val>
                                                <p:strVal val="#ppt_w"/>
                                              </p:val>
                                            </p:tav>
                                          </p:tavLst>
                                        </p:anim>
                                        <p:anim calcmode="lin" valueType="num">
                                          <p:cBhvr>
                                            <p:cTn id="46" dur="500" fill="hold"/>
                                            <p:tgtEl>
                                              <p:spTgt spid="84"/>
                                            </p:tgtEl>
                                            <p:attrNameLst>
                                              <p:attrName>ppt_h</p:attrName>
                                            </p:attrNameLst>
                                          </p:cBhvr>
                                          <p:tavLst>
                                            <p:tav tm="0">
                                              <p:val>
                                                <p:fltVal val="0"/>
                                              </p:val>
                                            </p:tav>
                                            <p:tav tm="100000">
                                              <p:val>
                                                <p:strVal val="#ppt_h"/>
                                              </p:val>
                                            </p:tav>
                                          </p:tavLst>
                                        </p:anim>
                                        <p:animEffect transition="in" filter="fade">
                                          <p:cBhvr>
                                            <p:cTn id="47" dur="500"/>
                                            <p:tgtEl>
                                              <p:spTgt spid="84"/>
                                            </p:tgtEl>
                                          </p:cBhvr>
                                        </p:animEffect>
                                      </p:childTnLst>
                                    </p:cTn>
                                  </p:par>
                                  <p:par>
                                    <p:cTn id="48" presetID="10" presetClass="entr" presetSubtype="0" fill="hold" grpId="0" nodeType="withEffect">
                                      <p:stCondLst>
                                        <p:cond delay="2750"/>
                                      </p:stCondLst>
                                      <p:childTnLst>
                                        <p:set>
                                          <p:cBhvr>
                                            <p:cTn id="49" dur="1" fill="hold">
                                              <p:stCondLst>
                                                <p:cond delay="0"/>
                                              </p:stCondLst>
                                            </p:cTn>
                                            <p:tgtEl>
                                              <p:spTgt spid="87"/>
                                            </p:tgtEl>
                                            <p:attrNameLst>
                                              <p:attrName>style.visibility</p:attrName>
                                            </p:attrNameLst>
                                          </p:cBhvr>
                                          <p:to>
                                            <p:strVal val="visible"/>
                                          </p:to>
                                        </p:set>
                                        <p:animEffect transition="in" filter="fade">
                                          <p:cBhvr>
                                            <p:cTn id="50" dur="500"/>
                                            <p:tgtEl>
                                              <p:spTgt spid="87"/>
                                            </p:tgtEl>
                                          </p:cBhvr>
                                        </p:animEffect>
                                      </p:childTnLst>
                                    </p:cTn>
                                  </p:par>
                                  <p:par>
                                    <p:cTn id="51" presetID="42" presetClass="entr" presetSubtype="0" fill="hold" nodeType="withEffect">
                                      <p:stCondLst>
                                        <p:cond delay="3000"/>
                                      </p:stCondLst>
                                      <p:childTnLst>
                                        <p:set>
                                          <p:cBhvr>
                                            <p:cTn id="52" dur="1" fill="hold">
                                              <p:stCondLst>
                                                <p:cond delay="0"/>
                                              </p:stCondLst>
                                            </p:cTn>
                                            <p:tgtEl>
                                              <p:spTgt spid="94"/>
                                            </p:tgtEl>
                                            <p:attrNameLst>
                                              <p:attrName>style.visibility</p:attrName>
                                            </p:attrNameLst>
                                          </p:cBhvr>
                                          <p:to>
                                            <p:strVal val="visible"/>
                                          </p:to>
                                        </p:set>
                                        <p:animEffect transition="in" filter="fade">
                                          <p:cBhvr>
                                            <p:cTn id="53" dur="750"/>
                                            <p:tgtEl>
                                              <p:spTgt spid="94"/>
                                            </p:tgtEl>
                                          </p:cBhvr>
                                        </p:animEffect>
                                        <p:anim calcmode="lin" valueType="num">
                                          <p:cBhvr>
                                            <p:cTn id="54" dur="750" fill="hold"/>
                                            <p:tgtEl>
                                              <p:spTgt spid="94"/>
                                            </p:tgtEl>
                                            <p:attrNameLst>
                                              <p:attrName>ppt_x</p:attrName>
                                            </p:attrNameLst>
                                          </p:cBhvr>
                                          <p:tavLst>
                                            <p:tav tm="0">
                                              <p:val>
                                                <p:strVal val="#ppt_x"/>
                                              </p:val>
                                            </p:tav>
                                            <p:tav tm="100000">
                                              <p:val>
                                                <p:strVal val="#ppt_x"/>
                                              </p:val>
                                            </p:tav>
                                          </p:tavLst>
                                        </p:anim>
                                        <p:anim calcmode="lin" valueType="num">
                                          <p:cBhvr>
                                            <p:cTn id="55" dur="750" fill="hold"/>
                                            <p:tgtEl>
                                              <p:spTgt spid="94"/>
                                            </p:tgtEl>
                                            <p:attrNameLst>
                                              <p:attrName>ppt_y</p:attrName>
                                            </p:attrNameLst>
                                          </p:cBhvr>
                                          <p:tavLst>
                                            <p:tav tm="0">
                                              <p:val>
                                                <p:strVal val="#ppt_y+.1"/>
                                              </p:val>
                                            </p:tav>
                                            <p:tav tm="100000">
                                              <p:val>
                                                <p:strVal val="#ppt_y"/>
                                              </p:val>
                                            </p:tav>
                                          </p:tavLst>
                                        </p:anim>
                                      </p:childTnLst>
                                    </p:cTn>
                                  </p:par>
                                  <p:par>
                                    <p:cTn id="56" presetID="2" presetClass="entr" presetSubtype="1" accel="13333" fill="hold" nodeType="withEffect">
                                      <p:stCondLst>
                                        <p:cond delay="3500"/>
                                      </p:stCondLst>
                                      <p:childTnLst>
                                        <p:set>
                                          <p:cBhvr>
                                            <p:cTn id="57" dur="1" fill="hold">
                                              <p:stCondLst>
                                                <p:cond delay="0"/>
                                              </p:stCondLst>
                                            </p:cTn>
                                            <p:tgtEl>
                                              <p:spTgt spid="28"/>
                                            </p:tgtEl>
                                            <p:attrNameLst>
                                              <p:attrName>style.visibility</p:attrName>
                                            </p:attrNameLst>
                                          </p:cBhvr>
                                          <p:to>
                                            <p:strVal val="visible"/>
                                          </p:to>
                                        </p:set>
                                        <p:anim calcmode="lin" valueType="num">
                                          <p:cBhvr additive="base">
                                            <p:cTn id="58" dur="750" fill="hold"/>
                                            <p:tgtEl>
                                              <p:spTgt spid="28"/>
                                            </p:tgtEl>
                                            <p:attrNameLst>
                                              <p:attrName>ppt_x</p:attrName>
                                            </p:attrNameLst>
                                          </p:cBhvr>
                                          <p:tavLst>
                                            <p:tav tm="0">
                                              <p:val>
                                                <p:strVal val="#ppt_x"/>
                                              </p:val>
                                            </p:tav>
                                            <p:tav tm="100000">
                                              <p:val>
                                                <p:strVal val="#ppt_x"/>
                                              </p:val>
                                            </p:tav>
                                          </p:tavLst>
                                        </p:anim>
                                        <p:anim calcmode="lin" valueType="num">
                                          <p:cBhvr additive="base">
                                            <p:cTn id="59" dur="750" fill="hold"/>
                                            <p:tgtEl>
                                              <p:spTgt spid="28"/>
                                            </p:tgtEl>
                                            <p:attrNameLst>
                                              <p:attrName>ppt_y</p:attrName>
                                            </p:attrNameLst>
                                          </p:cBhvr>
                                          <p:tavLst>
                                            <p:tav tm="0">
                                              <p:val>
                                                <p:strVal val="0-#ppt_h/2"/>
                                              </p:val>
                                            </p:tav>
                                            <p:tav tm="100000">
                                              <p:val>
                                                <p:strVal val="#ppt_y"/>
                                              </p:val>
                                            </p:tav>
                                          </p:tavLst>
                                        </p:anim>
                                      </p:childTnLst>
                                    </p:cTn>
                                  </p:par>
                                  <p:par>
                                    <p:cTn id="60" presetID="53" presetClass="entr" presetSubtype="16" fill="hold" nodeType="withEffect">
                                      <p:stCondLst>
                                        <p:cond delay="4000"/>
                                      </p:stCondLst>
                                      <p:childTnLst>
                                        <p:set>
                                          <p:cBhvr>
                                            <p:cTn id="61" dur="1" fill="hold">
                                              <p:stCondLst>
                                                <p:cond delay="0"/>
                                              </p:stCondLst>
                                            </p:cTn>
                                            <p:tgtEl>
                                              <p:spTgt spid="85"/>
                                            </p:tgtEl>
                                            <p:attrNameLst>
                                              <p:attrName>style.visibility</p:attrName>
                                            </p:attrNameLst>
                                          </p:cBhvr>
                                          <p:to>
                                            <p:strVal val="visible"/>
                                          </p:to>
                                        </p:set>
                                        <p:anim calcmode="lin" valueType="num">
                                          <p:cBhvr>
                                            <p:cTn id="62" dur="500" fill="hold"/>
                                            <p:tgtEl>
                                              <p:spTgt spid="85"/>
                                            </p:tgtEl>
                                            <p:attrNameLst>
                                              <p:attrName>ppt_w</p:attrName>
                                            </p:attrNameLst>
                                          </p:cBhvr>
                                          <p:tavLst>
                                            <p:tav tm="0">
                                              <p:val>
                                                <p:fltVal val="0"/>
                                              </p:val>
                                            </p:tav>
                                            <p:tav tm="100000">
                                              <p:val>
                                                <p:strVal val="#ppt_w"/>
                                              </p:val>
                                            </p:tav>
                                          </p:tavLst>
                                        </p:anim>
                                        <p:anim calcmode="lin" valueType="num">
                                          <p:cBhvr>
                                            <p:cTn id="63" dur="500" fill="hold"/>
                                            <p:tgtEl>
                                              <p:spTgt spid="85"/>
                                            </p:tgtEl>
                                            <p:attrNameLst>
                                              <p:attrName>ppt_h</p:attrName>
                                            </p:attrNameLst>
                                          </p:cBhvr>
                                          <p:tavLst>
                                            <p:tav tm="0">
                                              <p:val>
                                                <p:fltVal val="0"/>
                                              </p:val>
                                            </p:tav>
                                            <p:tav tm="100000">
                                              <p:val>
                                                <p:strVal val="#ppt_h"/>
                                              </p:val>
                                            </p:tav>
                                          </p:tavLst>
                                        </p:anim>
                                        <p:animEffect transition="in" filter="fade">
                                          <p:cBhvr>
                                            <p:cTn id="64" dur="500"/>
                                            <p:tgtEl>
                                              <p:spTgt spid="85"/>
                                            </p:tgtEl>
                                          </p:cBhvr>
                                        </p:animEffect>
                                      </p:childTnLst>
                                    </p:cTn>
                                  </p:par>
                                  <p:par>
                                    <p:cTn id="65" presetID="10" presetClass="entr" presetSubtype="0" fill="hold" grpId="0" nodeType="withEffect">
                                      <p:stCondLst>
                                        <p:cond delay="4000"/>
                                      </p:stCondLst>
                                      <p:childTnLst>
                                        <p:set>
                                          <p:cBhvr>
                                            <p:cTn id="66" dur="1" fill="hold">
                                              <p:stCondLst>
                                                <p:cond delay="0"/>
                                              </p:stCondLst>
                                            </p:cTn>
                                            <p:tgtEl>
                                              <p:spTgt spid="90"/>
                                            </p:tgtEl>
                                            <p:attrNameLst>
                                              <p:attrName>style.visibility</p:attrName>
                                            </p:attrNameLst>
                                          </p:cBhvr>
                                          <p:to>
                                            <p:strVal val="visible"/>
                                          </p:to>
                                        </p:set>
                                        <p:animEffect transition="in" filter="fade">
                                          <p:cBhvr>
                                            <p:cTn id="67" dur="500"/>
                                            <p:tgtEl>
                                              <p:spTgt spid="90"/>
                                            </p:tgtEl>
                                          </p:cBhvr>
                                        </p:animEffect>
                                      </p:childTnLst>
                                    </p:cTn>
                                  </p:par>
                                  <p:par>
                                    <p:cTn id="68" presetID="42" presetClass="entr" presetSubtype="0" fill="hold" nodeType="withEffect">
                                      <p:stCondLst>
                                        <p:cond delay="4250"/>
                                      </p:stCondLst>
                                      <p:childTnLst>
                                        <p:set>
                                          <p:cBhvr>
                                            <p:cTn id="69" dur="1" fill="hold">
                                              <p:stCondLst>
                                                <p:cond delay="0"/>
                                              </p:stCondLst>
                                            </p:cTn>
                                            <p:tgtEl>
                                              <p:spTgt spid="97"/>
                                            </p:tgtEl>
                                            <p:attrNameLst>
                                              <p:attrName>style.visibility</p:attrName>
                                            </p:attrNameLst>
                                          </p:cBhvr>
                                          <p:to>
                                            <p:strVal val="visible"/>
                                          </p:to>
                                        </p:set>
                                        <p:animEffect transition="in" filter="fade">
                                          <p:cBhvr>
                                            <p:cTn id="70" dur="750"/>
                                            <p:tgtEl>
                                              <p:spTgt spid="97"/>
                                            </p:tgtEl>
                                          </p:cBhvr>
                                        </p:animEffect>
                                        <p:anim calcmode="lin" valueType="num">
                                          <p:cBhvr>
                                            <p:cTn id="71" dur="750" fill="hold"/>
                                            <p:tgtEl>
                                              <p:spTgt spid="97"/>
                                            </p:tgtEl>
                                            <p:attrNameLst>
                                              <p:attrName>ppt_x</p:attrName>
                                            </p:attrNameLst>
                                          </p:cBhvr>
                                          <p:tavLst>
                                            <p:tav tm="0">
                                              <p:val>
                                                <p:strVal val="#ppt_x"/>
                                              </p:val>
                                            </p:tav>
                                            <p:tav tm="100000">
                                              <p:val>
                                                <p:strVal val="#ppt_x"/>
                                              </p:val>
                                            </p:tav>
                                          </p:tavLst>
                                        </p:anim>
                                        <p:anim calcmode="lin" valueType="num">
                                          <p:cBhvr>
                                            <p:cTn id="72" dur="750" fill="hold"/>
                                            <p:tgtEl>
                                              <p:spTgt spid="97"/>
                                            </p:tgtEl>
                                            <p:attrNameLst>
                                              <p:attrName>ppt_y</p:attrName>
                                            </p:attrNameLst>
                                          </p:cBhvr>
                                          <p:tavLst>
                                            <p:tav tm="0">
                                              <p:val>
                                                <p:strVal val="#ppt_y+.1"/>
                                              </p:val>
                                            </p:tav>
                                            <p:tav tm="100000">
                                              <p:val>
                                                <p:strVal val="#ppt_y"/>
                                              </p:val>
                                            </p:tav>
                                          </p:tavLst>
                                        </p:anim>
                                      </p:childTnLst>
                                    </p:cTn>
                                  </p:par>
                                  <p:par>
                                    <p:cTn id="73" presetID="2" presetClass="entr" presetSubtype="4" accel="13333" fill="hold" nodeType="withEffect">
                                      <p:stCondLst>
                                        <p:cond delay="4750"/>
                                      </p:stCondLst>
                                      <p:childTnLst>
                                        <p:set>
                                          <p:cBhvr>
                                            <p:cTn id="74" dur="1" fill="hold">
                                              <p:stCondLst>
                                                <p:cond delay="0"/>
                                              </p:stCondLst>
                                            </p:cTn>
                                            <p:tgtEl>
                                              <p:spTgt spid="40"/>
                                            </p:tgtEl>
                                            <p:attrNameLst>
                                              <p:attrName>style.visibility</p:attrName>
                                            </p:attrNameLst>
                                          </p:cBhvr>
                                          <p:to>
                                            <p:strVal val="visible"/>
                                          </p:to>
                                        </p:set>
                                        <p:anim calcmode="lin" valueType="num">
                                          <p:cBhvr additive="base">
                                            <p:cTn id="75" dur="750" fill="hold"/>
                                            <p:tgtEl>
                                              <p:spTgt spid="40"/>
                                            </p:tgtEl>
                                            <p:attrNameLst>
                                              <p:attrName>ppt_x</p:attrName>
                                            </p:attrNameLst>
                                          </p:cBhvr>
                                          <p:tavLst>
                                            <p:tav tm="0">
                                              <p:val>
                                                <p:strVal val="#ppt_x"/>
                                              </p:val>
                                            </p:tav>
                                            <p:tav tm="100000">
                                              <p:val>
                                                <p:strVal val="#ppt_x"/>
                                              </p:val>
                                            </p:tav>
                                          </p:tavLst>
                                        </p:anim>
                                        <p:anim calcmode="lin" valueType="num">
                                          <p:cBhvr additive="base">
                                            <p:cTn id="76" dur="750" fill="hold"/>
                                            <p:tgtEl>
                                              <p:spTgt spid="40"/>
                                            </p:tgtEl>
                                            <p:attrNameLst>
                                              <p:attrName>ppt_y</p:attrName>
                                            </p:attrNameLst>
                                          </p:cBhvr>
                                          <p:tavLst>
                                            <p:tav tm="0">
                                              <p:val>
                                                <p:strVal val="1+#ppt_h/2"/>
                                              </p:val>
                                            </p:tav>
                                            <p:tav tm="100000">
                                              <p:val>
                                                <p:strVal val="#ppt_y"/>
                                              </p:val>
                                            </p:tav>
                                          </p:tavLst>
                                        </p:anim>
                                      </p:childTnLst>
                                    </p:cTn>
                                  </p:par>
                                  <p:par>
                                    <p:cTn id="77" presetID="53" presetClass="entr" presetSubtype="16" fill="hold" nodeType="withEffect">
                                      <p:stCondLst>
                                        <p:cond delay="5250"/>
                                      </p:stCondLst>
                                      <p:childTnLst>
                                        <p:set>
                                          <p:cBhvr>
                                            <p:cTn id="78" dur="1" fill="hold">
                                              <p:stCondLst>
                                                <p:cond delay="0"/>
                                              </p:stCondLst>
                                            </p:cTn>
                                            <p:tgtEl>
                                              <p:spTgt spid="83"/>
                                            </p:tgtEl>
                                            <p:attrNameLst>
                                              <p:attrName>style.visibility</p:attrName>
                                            </p:attrNameLst>
                                          </p:cBhvr>
                                          <p:to>
                                            <p:strVal val="visible"/>
                                          </p:to>
                                        </p:set>
                                        <p:anim calcmode="lin" valueType="num">
                                          <p:cBhvr>
                                            <p:cTn id="79" dur="500" fill="hold"/>
                                            <p:tgtEl>
                                              <p:spTgt spid="83"/>
                                            </p:tgtEl>
                                            <p:attrNameLst>
                                              <p:attrName>ppt_w</p:attrName>
                                            </p:attrNameLst>
                                          </p:cBhvr>
                                          <p:tavLst>
                                            <p:tav tm="0">
                                              <p:val>
                                                <p:fltVal val="0"/>
                                              </p:val>
                                            </p:tav>
                                            <p:tav tm="100000">
                                              <p:val>
                                                <p:strVal val="#ppt_w"/>
                                              </p:val>
                                            </p:tav>
                                          </p:tavLst>
                                        </p:anim>
                                        <p:anim calcmode="lin" valueType="num">
                                          <p:cBhvr>
                                            <p:cTn id="80" dur="500" fill="hold"/>
                                            <p:tgtEl>
                                              <p:spTgt spid="83"/>
                                            </p:tgtEl>
                                            <p:attrNameLst>
                                              <p:attrName>ppt_h</p:attrName>
                                            </p:attrNameLst>
                                          </p:cBhvr>
                                          <p:tavLst>
                                            <p:tav tm="0">
                                              <p:val>
                                                <p:fltVal val="0"/>
                                              </p:val>
                                            </p:tav>
                                            <p:tav tm="100000">
                                              <p:val>
                                                <p:strVal val="#ppt_h"/>
                                              </p:val>
                                            </p:tav>
                                          </p:tavLst>
                                        </p:anim>
                                        <p:animEffect transition="in" filter="fade">
                                          <p:cBhvr>
                                            <p:cTn id="81" dur="500"/>
                                            <p:tgtEl>
                                              <p:spTgt spid="83"/>
                                            </p:tgtEl>
                                          </p:cBhvr>
                                        </p:animEffect>
                                      </p:childTnLst>
                                    </p:cTn>
                                  </p:par>
                                  <p:par>
                                    <p:cTn id="82" presetID="10" presetClass="entr" presetSubtype="0" fill="hold" grpId="0" nodeType="withEffect">
                                      <p:stCondLst>
                                        <p:cond delay="5250"/>
                                      </p:stCondLst>
                                      <p:childTnLst>
                                        <p:set>
                                          <p:cBhvr>
                                            <p:cTn id="83" dur="1" fill="hold">
                                              <p:stCondLst>
                                                <p:cond delay="0"/>
                                              </p:stCondLst>
                                            </p:cTn>
                                            <p:tgtEl>
                                              <p:spTgt spid="88"/>
                                            </p:tgtEl>
                                            <p:attrNameLst>
                                              <p:attrName>style.visibility</p:attrName>
                                            </p:attrNameLst>
                                          </p:cBhvr>
                                          <p:to>
                                            <p:strVal val="visible"/>
                                          </p:to>
                                        </p:set>
                                        <p:animEffect transition="in" filter="fade">
                                          <p:cBhvr>
                                            <p:cTn id="84" dur="500"/>
                                            <p:tgtEl>
                                              <p:spTgt spid="88"/>
                                            </p:tgtEl>
                                          </p:cBhvr>
                                        </p:animEffect>
                                      </p:childTnLst>
                                    </p:cTn>
                                  </p:par>
                                  <p:par>
                                    <p:cTn id="85" presetID="42" presetClass="entr" presetSubtype="0" fill="hold" nodeType="withEffect">
                                      <p:stCondLst>
                                        <p:cond delay="5500"/>
                                      </p:stCondLst>
                                      <p:childTnLst>
                                        <p:set>
                                          <p:cBhvr>
                                            <p:cTn id="86" dur="1" fill="hold">
                                              <p:stCondLst>
                                                <p:cond delay="0"/>
                                              </p:stCondLst>
                                            </p:cTn>
                                            <p:tgtEl>
                                              <p:spTgt spid="100"/>
                                            </p:tgtEl>
                                            <p:attrNameLst>
                                              <p:attrName>style.visibility</p:attrName>
                                            </p:attrNameLst>
                                          </p:cBhvr>
                                          <p:to>
                                            <p:strVal val="visible"/>
                                          </p:to>
                                        </p:set>
                                        <p:animEffect transition="in" filter="fade">
                                          <p:cBhvr>
                                            <p:cTn id="87" dur="750"/>
                                            <p:tgtEl>
                                              <p:spTgt spid="100"/>
                                            </p:tgtEl>
                                          </p:cBhvr>
                                        </p:animEffect>
                                        <p:anim calcmode="lin" valueType="num">
                                          <p:cBhvr>
                                            <p:cTn id="88" dur="750" fill="hold"/>
                                            <p:tgtEl>
                                              <p:spTgt spid="100"/>
                                            </p:tgtEl>
                                            <p:attrNameLst>
                                              <p:attrName>ppt_x</p:attrName>
                                            </p:attrNameLst>
                                          </p:cBhvr>
                                          <p:tavLst>
                                            <p:tav tm="0">
                                              <p:val>
                                                <p:strVal val="#ppt_x"/>
                                              </p:val>
                                            </p:tav>
                                            <p:tav tm="100000">
                                              <p:val>
                                                <p:strVal val="#ppt_x"/>
                                              </p:val>
                                            </p:tav>
                                          </p:tavLst>
                                        </p:anim>
                                        <p:anim calcmode="lin" valueType="num">
                                          <p:cBhvr>
                                            <p:cTn id="89" dur="750" fill="hold"/>
                                            <p:tgtEl>
                                              <p:spTgt spid="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038E6734-F7ED-4197-AE1C-DE222063D26D}"/>
              </a:ext>
            </a:extLst>
          </p:cNvPr>
          <p:cNvGrpSpPr/>
          <p:nvPr/>
        </p:nvGrpSpPr>
        <p:grpSpPr>
          <a:xfrm>
            <a:off x="-290920" y="0"/>
            <a:ext cx="12482920" cy="6858000"/>
            <a:chOff x="-290920" y="0"/>
            <a:chExt cx="12482920" cy="6858000"/>
          </a:xfrm>
        </p:grpSpPr>
        <p:sp>
          <p:nvSpPr>
            <p:cNvPr id="51" name="Rectangle 50">
              <a:extLst>
                <a:ext uri="{FF2B5EF4-FFF2-40B4-BE49-F238E27FC236}">
                  <a16:creationId xmlns:a16="http://schemas.microsoft.com/office/drawing/2014/main" id="{B7FF06C6-EDB2-4E2A-B33F-9667DAB48738}"/>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Shape 51">
              <a:extLst>
                <a:ext uri="{FF2B5EF4-FFF2-40B4-BE49-F238E27FC236}">
                  <a16:creationId xmlns:a16="http://schemas.microsoft.com/office/drawing/2014/main" id="{DD389168-73D4-4CCF-B806-15F4C9CFBC65}"/>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FD36EBE0-2C84-494E-9C0B-54A6EFA86DA6}"/>
                </a:ext>
              </a:extLst>
            </p:cNvPr>
            <p:cNvSpPr txBox="1"/>
            <p:nvPr/>
          </p:nvSpPr>
          <p:spPr>
            <a:xfrm rot="16200000">
              <a:off x="10872792" y="3194733"/>
              <a:ext cx="1992086" cy="646331"/>
            </a:xfrm>
            <a:prstGeom prst="rect">
              <a:avLst/>
            </a:prstGeom>
            <a:noFill/>
          </p:spPr>
          <p:txBody>
            <a:bodyPr wrap="square" rtlCol="0">
              <a:spAutoFit/>
            </a:bodyPr>
            <a:lstStyle/>
            <a:p>
              <a:pPr algn="ctr"/>
              <a:r>
                <a:rPr lang="en-US" sz="18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Modeling the parts</a:t>
              </a:r>
            </a:p>
          </p:txBody>
        </p:sp>
        <p:pic>
          <p:nvPicPr>
            <p:cNvPr id="54" name="Picture 53">
              <a:extLst>
                <a:ext uri="{FF2B5EF4-FFF2-40B4-BE49-F238E27FC236}">
                  <a16:creationId xmlns:a16="http://schemas.microsoft.com/office/drawing/2014/main" id="{FE3F6E56-804E-434E-AD42-D62A42CB30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55" name="Group 54">
            <a:extLst>
              <a:ext uri="{FF2B5EF4-FFF2-40B4-BE49-F238E27FC236}">
                <a16:creationId xmlns:a16="http://schemas.microsoft.com/office/drawing/2014/main" id="{208D727C-49D3-4C59-91D3-816C0DD22E21}"/>
              </a:ext>
            </a:extLst>
          </p:cNvPr>
          <p:cNvGrpSpPr/>
          <p:nvPr/>
        </p:nvGrpSpPr>
        <p:grpSpPr>
          <a:xfrm>
            <a:off x="226788" y="-2"/>
            <a:ext cx="11447501" cy="6858000"/>
            <a:chOff x="213096" y="0"/>
            <a:chExt cx="11447501" cy="6858000"/>
          </a:xfrm>
        </p:grpSpPr>
        <p:sp>
          <p:nvSpPr>
            <p:cNvPr id="56" name="Rectangle 55">
              <a:extLst>
                <a:ext uri="{FF2B5EF4-FFF2-40B4-BE49-F238E27FC236}">
                  <a16:creationId xmlns:a16="http://schemas.microsoft.com/office/drawing/2014/main" id="{A369AF8C-7DC3-4D77-B3F1-5B8A444D2822}"/>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Freeform: Shape 56">
              <a:extLst>
                <a:ext uri="{FF2B5EF4-FFF2-40B4-BE49-F238E27FC236}">
                  <a16:creationId xmlns:a16="http://schemas.microsoft.com/office/drawing/2014/main" id="{6A173B44-EE6F-4236-9AB2-49524EA553D7}"/>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extBox 57">
              <a:extLst>
                <a:ext uri="{FF2B5EF4-FFF2-40B4-BE49-F238E27FC236}">
                  <a16:creationId xmlns:a16="http://schemas.microsoft.com/office/drawing/2014/main" id="{B40A12D7-9F13-43EC-95DE-B85ADBCAA6B6}"/>
                </a:ext>
              </a:extLst>
            </p:cNvPr>
            <p:cNvSpPr txBox="1"/>
            <p:nvPr/>
          </p:nvSpPr>
          <p:spPr>
            <a:xfrm rot="16200000">
              <a:off x="10341391" y="3134174"/>
              <a:ext cx="1992086" cy="589649"/>
            </a:xfrm>
            <a:prstGeom prst="rect">
              <a:avLst/>
            </a:prstGeom>
            <a:noFill/>
          </p:spPr>
          <p:txBody>
            <a:bodyPr wrap="square" rtlCol="0">
              <a:spAutoFit/>
            </a:bodyPr>
            <a:lstStyle/>
            <a:p>
              <a:pPr algn="ctr">
                <a:lnSpc>
                  <a:spcPct val="120000"/>
                </a:lnSpc>
              </a:pPr>
              <a:r>
                <a:rPr lang="en-US" sz="14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Material definition and model assembly</a:t>
              </a:r>
            </a:p>
          </p:txBody>
        </p:sp>
        <p:pic>
          <p:nvPicPr>
            <p:cNvPr id="59" name="Picture 58">
              <a:extLst>
                <a:ext uri="{FF2B5EF4-FFF2-40B4-BE49-F238E27FC236}">
                  <a16:creationId xmlns:a16="http://schemas.microsoft.com/office/drawing/2014/main" id="{BA271034-9DEF-432C-A1F3-B6470D2555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60" name="Group 59">
            <a:extLst>
              <a:ext uri="{FF2B5EF4-FFF2-40B4-BE49-F238E27FC236}">
                <a16:creationId xmlns:a16="http://schemas.microsoft.com/office/drawing/2014/main" id="{7728BA24-99D1-4E44-98AC-50745A94AD6C}"/>
              </a:ext>
            </a:extLst>
          </p:cNvPr>
          <p:cNvGrpSpPr/>
          <p:nvPr/>
        </p:nvGrpSpPr>
        <p:grpSpPr>
          <a:xfrm>
            <a:off x="1184133" y="0"/>
            <a:ext cx="9961092" cy="6858000"/>
            <a:chOff x="491575" y="0"/>
            <a:chExt cx="9961092" cy="6858000"/>
          </a:xfrm>
        </p:grpSpPr>
        <p:sp>
          <p:nvSpPr>
            <p:cNvPr id="61" name="Rectangle 60">
              <a:extLst>
                <a:ext uri="{FF2B5EF4-FFF2-40B4-BE49-F238E27FC236}">
                  <a16:creationId xmlns:a16="http://schemas.microsoft.com/office/drawing/2014/main" id="{1079FD4E-778D-428A-B08F-1B97893971C7}"/>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61">
              <a:extLst>
                <a:ext uri="{FF2B5EF4-FFF2-40B4-BE49-F238E27FC236}">
                  <a16:creationId xmlns:a16="http://schemas.microsoft.com/office/drawing/2014/main" id="{67DB4514-65BA-420D-BBB3-CCF0A5B397CB}"/>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F86CE46E-7143-4535-BF09-36D36B082851}"/>
                </a:ext>
              </a:extLst>
            </p:cNvPr>
            <p:cNvSpPr txBox="1"/>
            <p:nvPr/>
          </p:nvSpPr>
          <p:spPr>
            <a:xfrm rot="16200000">
              <a:off x="9091788" y="3217947"/>
              <a:ext cx="1992086" cy="589649"/>
            </a:xfrm>
            <a:prstGeom prst="rect">
              <a:avLst/>
            </a:prstGeom>
            <a:noFill/>
          </p:spPr>
          <p:txBody>
            <a:bodyPr wrap="square" rtlCol="0">
              <a:spAutoFit/>
            </a:bodyPr>
            <a:lstStyle/>
            <a:p>
              <a:pPr algn="ctr">
                <a:lnSpc>
                  <a:spcPct val="120000"/>
                </a:lnSpc>
              </a:pPr>
              <a:r>
                <a:rPr lang="en-US" sz="14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Boundary conditions parts meshing</a:t>
              </a:r>
            </a:p>
          </p:txBody>
        </p:sp>
        <p:pic>
          <p:nvPicPr>
            <p:cNvPr id="64" name="Picture 63">
              <a:extLst>
                <a:ext uri="{FF2B5EF4-FFF2-40B4-BE49-F238E27FC236}">
                  <a16:creationId xmlns:a16="http://schemas.microsoft.com/office/drawing/2014/main" id="{4E9D2CC3-AE8C-4CF7-AC14-0BF3748D63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grpSp>
        <p:nvGrpSpPr>
          <p:cNvPr id="65" name="Group 64">
            <a:extLst>
              <a:ext uri="{FF2B5EF4-FFF2-40B4-BE49-F238E27FC236}">
                <a16:creationId xmlns:a16="http://schemas.microsoft.com/office/drawing/2014/main" id="{2704DBF9-F2DF-4744-9CBE-8384BF790E0F}"/>
              </a:ext>
            </a:extLst>
          </p:cNvPr>
          <p:cNvGrpSpPr/>
          <p:nvPr/>
        </p:nvGrpSpPr>
        <p:grpSpPr>
          <a:xfrm>
            <a:off x="-7985197" y="0"/>
            <a:ext cx="9574094" cy="6858000"/>
            <a:chOff x="491575" y="0"/>
            <a:chExt cx="9574094" cy="6858000"/>
          </a:xfrm>
        </p:grpSpPr>
        <p:sp>
          <p:nvSpPr>
            <p:cNvPr id="66" name="Rectangle 65">
              <a:extLst>
                <a:ext uri="{FF2B5EF4-FFF2-40B4-BE49-F238E27FC236}">
                  <a16:creationId xmlns:a16="http://schemas.microsoft.com/office/drawing/2014/main" id="{D409FCBC-490E-4134-BE82-9429CE5AB00A}"/>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Shape 66">
              <a:extLst>
                <a:ext uri="{FF2B5EF4-FFF2-40B4-BE49-F238E27FC236}">
                  <a16:creationId xmlns:a16="http://schemas.microsoft.com/office/drawing/2014/main" id="{484E2370-4D03-4FD0-B29C-F763767296D4}"/>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CE5F8F51-D3FD-42A1-8372-1B4B1B7C336A}"/>
                </a:ext>
              </a:extLst>
            </p:cNvPr>
            <p:cNvSpPr txBox="1"/>
            <p:nvPr/>
          </p:nvSpPr>
          <p:spPr>
            <a:xfrm rot="16200000">
              <a:off x="8746453" y="3312719"/>
              <a:ext cx="1992086" cy="400110"/>
            </a:xfrm>
            <a:prstGeom prst="rect">
              <a:avLst/>
            </a:prstGeom>
            <a:noFill/>
          </p:spPr>
          <p:txBody>
            <a:bodyPr wrap="square" rtlCol="0">
              <a:spAutoFit/>
            </a:bodyPr>
            <a:lstStyle/>
            <a:p>
              <a:pPr algn="ctr"/>
              <a:r>
                <a:rPr kumimoji="0" lang="en-US" sz="20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Model Results</a:t>
              </a:r>
              <a:endParaRPr lang="en-US" sz="2000" b="1" dirty="0">
                <a:solidFill>
                  <a:srgbClr val="F0EEF0"/>
                </a:solidFill>
                <a:latin typeface="Tw Cen MT" panose="020B0602020104020603" pitchFamily="34" charset="0"/>
              </a:endParaRPr>
            </a:p>
          </p:txBody>
        </p:sp>
        <p:pic>
          <p:nvPicPr>
            <p:cNvPr id="69" name="Picture 68">
              <a:extLst>
                <a:ext uri="{FF2B5EF4-FFF2-40B4-BE49-F238E27FC236}">
                  <a16:creationId xmlns:a16="http://schemas.microsoft.com/office/drawing/2014/main" id="{05E43CA3-886C-4010-B3E2-837CCC6F51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sp>
        <p:nvSpPr>
          <p:cNvPr id="70" name="Rectangle 69">
            <a:extLst>
              <a:ext uri="{FF2B5EF4-FFF2-40B4-BE49-F238E27FC236}">
                <a16:creationId xmlns:a16="http://schemas.microsoft.com/office/drawing/2014/main" id="{87E322DA-3D39-4A36-A521-33E75DDBFF71}"/>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a16="http://schemas.microsoft.com/office/drawing/2014/main" id="{48115654-FE95-4945-8482-6B0B85868F0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55418" y="1696582"/>
            <a:ext cx="5648678" cy="2081489"/>
          </a:xfrm>
          <a:prstGeom prst="rect">
            <a:avLst/>
          </a:prstGeom>
          <a:noFill/>
          <a:ln>
            <a:noFill/>
          </a:ln>
        </p:spPr>
      </p:pic>
      <p:sp>
        <p:nvSpPr>
          <p:cNvPr id="26" name="TextBox 25">
            <a:extLst>
              <a:ext uri="{FF2B5EF4-FFF2-40B4-BE49-F238E27FC236}">
                <a16:creationId xmlns:a16="http://schemas.microsoft.com/office/drawing/2014/main" id="{6659DFC5-8B65-4379-9AF3-9ED544982245}"/>
              </a:ext>
            </a:extLst>
          </p:cNvPr>
          <p:cNvSpPr txBox="1"/>
          <p:nvPr/>
        </p:nvSpPr>
        <p:spPr>
          <a:xfrm>
            <a:off x="3943267" y="3959693"/>
            <a:ext cx="5072979" cy="738664"/>
          </a:xfrm>
          <a:prstGeom prst="rect">
            <a:avLst/>
          </a:prstGeom>
          <a:noFill/>
        </p:spPr>
        <p:txBody>
          <a:bodyPr wrap="square" rtlCol="0">
            <a:spAutoFit/>
          </a:bodyPr>
          <a:lstStyle/>
          <a:p>
            <a:pPr algn="ctr"/>
            <a:r>
              <a:rPr lang="en-US" sz="1400" b="1" dirty="0">
                <a:solidFill>
                  <a:schemeClr val="tx1">
                    <a:lumMod val="75000"/>
                    <a:lumOff val="25000"/>
                  </a:schemeClr>
                </a:solidFill>
                <a:latin typeface="Tw Cen MT" panose="020B0602020104020603" pitchFamily="34" charset="0"/>
              </a:rPr>
              <a:t>the element type for the helmet was S3R (shell element, three nodes, reduce integration). In addition, the rigid bullet was meshed using R3D3 (rigid element, three dimensions, three node)</a:t>
            </a:r>
          </a:p>
        </p:txBody>
      </p:sp>
      <p:pic>
        <p:nvPicPr>
          <p:cNvPr id="27" name="Picture 26">
            <a:extLst>
              <a:ext uri="{FF2B5EF4-FFF2-40B4-BE49-F238E27FC236}">
                <a16:creationId xmlns:a16="http://schemas.microsoft.com/office/drawing/2014/main" id="{36846878-EB45-4EB5-A39C-092BB430CA9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54474" y="4730685"/>
            <a:ext cx="4136853" cy="2002237"/>
          </a:xfrm>
          <a:prstGeom prst="rect">
            <a:avLst/>
          </a:prstGeom>
          <a:noFill/>
          <a:ln>
            <a:noFill/>
          </a:ln>
        </p:spPr>
      </p:pic>
      <p:sp>
        <p:nvSpPr>
          <p:cNvPr id="28" name="TextBox 27">
            <a:extLst>
              <a:ext uri="{FF2B5EF4-FFF2-40B4-BE49-F238E27FC236}">
                <a16:creationId xmlns:a16="http://schemas.microsoft.com/office/drawing/2014/main" id="{4E03E406-44C1-443C-8050-CB6508F60499}"/>
              </a:ext>
            </a:extLst>
          </p:cNvPr>
          <p:cNvSpPr txBox="1"/>
          <p:nvPr/>
        </p:nvSpPr>
        <p:spPr>
          <a:xfrm>
            <a:off x="3839390" y="776296"/>
            <a:ext cx="5176856" cy="738664"/>
          </a:xfrm>
          <a:prstGeom prst="rect">
            <a:avLst/>
          </a:prstGeom>
          <a:noFill/>
        </p:spPr>
        <p:txBody>
          <a:bodyPr wrap="square" rtlCol="0">
            <a:spAutoFit/>
          </a:bodyPr>
          <a:lstStyle/>
          <a:p>
            <a:pPr algn="ctr"/>
            <a:r>
              <a:rPr lang="en-US" sz="1400" b="1" dirty="0">
                <a:solidFill>
                  <a:schemeClr val="tx1">
                    <a:lumMod val="75000"/>
                    <a:lumOff val="25000"/>
                  </a:schemeClr>
                </a:solidFill>
                <a:latin typeface="Tw Cen MT" panose="020B0602020104020603" pitchFamily="34" charset="0"/>
              </a:rPr>
              <a:t>the bottom surface of the helmet was fully clamped as shown in figure (6.4). Also, the bullet was not allowed to move in all direction except in z-direction (where the bullet will move 800m/s)</a:t>
            </a:r>
          </a:p>
        </p:txBody>
      </p:sp>
    </p:spTree>
    <p:extLst>
      <p:ext uri="{BB962C8B-B14F-4D97-AF65-F5344CB8AC3E}">
        <p14:creationId xmlns:p14="http://schemas.microsoft.com/office/powerpoint/2010/main" val="2391272413"/>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ppt_x"/>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ppt_x"/>
                                          </p:val>
                                        </p:tav>
                                        <p:tav tm="100000">
                                          <p:val>
                                            <p:strVal val="#ppt_x"/>
                                          </p:val>
                                        </p:tav>
                                      </p:tavLst>
                                    </p:anim>
                                    <p:anim calcmode="lin" valueType="num">
                                      <p:cBhvr additive="base">
                                        <p:cTn id="2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10781169-B7A4-446E-BD33-B9650367A7F9}"/>
              </a:ext>
            </a:extLst>
          </p:cNvPr>
          <p:cNvGrpSpPr/>
          <p:nvPr/>
        </p:nvGrpSpPr>
        <p:grpSpPr>
          <a:xfrm>
            <a:off x="-290920" y="0"/>
            <a:ext cx="12482920" cy="6858000"/>
            <a:chOff x="-290920" y="0"/>
            <a:chExt cx="12482920" cy="6858000"/>
          </a:xfrm>
        </p:grpSpPr>
        <p:sp>
          <p:nvSpPr>
            <p:cNvPr id="51" name="Rectangle 50">
              <a:extLst>
                <a:ext uri="{FF2B5EF4-FFF2-40B4-BE49-F238E27FC236}">
                  <a16:creationId xmlns:a16="http://schemas.microsoft.com/office/drawing/2014/main" id="{CED3AF08-30FC-4AFF-9C5C-99D0A7099514}"/>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Shape 51">
              <a:extLst>
                <a:ext uri="{FF2B5EF4-FFF2-40B4-BE49-F238E27FC236}">
                  <a16:creationId xmlns:a16="http://schemas.microsoft.com/office/drawing/2014/main" id="{99AF1FBA-9557-484A-B305-EE590A192E96}"/>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407E3AA2-679E-4924-AC1B-FE6C3A02C251}"/>
                </a:ext>
              </a:extLst>
            </p:cNvPr>
            <p:cNvSpPr txBox="1"/>
            <p:nvPr/>
          </p:nvSpPr>
          <p:spPr>
            <a:xfrm rot="16200000">
              <a:off x="10872792" y="3194733"/>
              <a:ext cx="1992086" cy="646331"/>
            </a:xfrm>
            <a:prstGeom prst="rect">
              <a:avLst/>
            </a:prstGeom>
            <a:noFill/>
          </p:spPr>
          <p:txBody>
            <a:bodyPr wrap="square" rtlCol="0">
              <a:spAutoFit/>
            </a:bodyPr>
            <a:lstStyle/>
            <a:p>
              <a:pPr algn="ctr"/>
              <a:r>
                <a:rPr lang="en-US" sz="18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Modeling the parts</a:t>
              </a:r>
            </a:p>
          </p:txBody>
        </p:sp>
        <p:pic>
          <p:nvPicPr>
            <p:cNvPr id="54" name="Picture 53">
              <a:extLst>
                <a:ext uri="{FF2B5EF4-FFF2-40B4-BE49-F238E27FC236}">
                  <a16:creationId xmlns:a16="http://schemas.microsoft.com/office/drawing/2014/main" id="{CD9846FC-755F-4A0E-BAD3-A5D51C0E1E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55" name="Group 54">
            <a:extLst>
              <a:ext uri="{FF2B5EF4-FFF2-40B4-BE49-F238E27FC236}">
                <a16:creationId xmlns:a16="http://schemas.microsoft.com/office/drawing/2014/main" id="{F00A67C9-4929-4EFF-9CB6-292640CD2738}"/>
              </a:ext>
            </a:extLst>
          </p:cNvPr>
          <p:cNvGrpSpPr/>
          <p:nvPr/>
        </p:nvGrpSpPr>
        <p:grpSpPr>
          <a:xfrm>
            <a:off x="226788" y="-2"/>
            <a:ext cx="11447501" cy="6858000"/>
            <a:chOff x="213096" y="0"/>
            <a:chExt cx="11447501" cy="6858000"/>
          </a:xfrm>
        </p:grpSpPr>
        <p:sp>
          <p:nvSpPr>
            <p:cNvPr id="56" name="Rectangle 55">
              <a:extLst>
                <a:ext uri="{FF2B5EF4-FFF2-40B4-BE49-F238E27FC236}">
                  <a16:creationId xmlns:a16="http://schemas.microsoft.com/office/drawing/2014/main" id="{3E8CDB02-4760-4298-BC44-93A18EB02F13}"/>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Freeform: Shape 56">
              <a:extLst>
                <a:ext uri="{FF2B5EF4-FFF2-40B4-BE49-F238E27FC236}">
                  <a16:creationId xmlns:a16="http://schemas.microsoft.com/office/drawing/2014/main" id="{57C0FD50-5E69-463E-A01B-65E9D864A386}"/>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extBox 57">
              <a:extLst>
                <a:ext uri="{FF2B5EF4-FFF2-40B4-BE49-F238E27FC236}">
                  <a16:creationId xmlns:a16="http://schemas.microsoft.com/office/drawing/2014/main" id="{04CBFB1D-37FD-419F-B98C-860BF5217905}"/>
                </a:ext>
              </a:extLst>
            </p:cNvPr>
            <p:cNvSpPr txBox="1"/>
            <p:nvPr/>
          </p:nvSpPr>
          <p:spPr>
            <a:xfrm rot="16200000">
              <a:off x="10341391" y="3134174"/>
              <a:ext cx="1992086" cy="589649"/>
            </a:xfrm>
            <a:prstGeom prst="rect">
              <a:avLst/>
            </a:prstGeom>
            <a:noFill/>
          </p:spPr>
          <p:txBody>
            <a:bodyPr wrap="square" rtlCol="0">
              <a:spAutoFit/>
            </a:bodyPr>
            <a:lstStyle/>
            <a:p>
              <a:pPr algn="ctr">
                <a:lnSpc>
                  <a:spcPct val="120000"/>
                </a:lnSpc>
              </a:pPr>
              <a:r>
                <a:rPr lang="en-US" sz="14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Material definition and model assembly</a:t>
              </a:r>
            </a:p>
          </p:txBody>
        </p:sp>
        <p:pic>
          <p:nvPicPr>
            <p:cNvPr id="59" name="Picture 58">
              <a:extLst>
                <a:ext uri="{FF2B5EF4-FFF2-40B4-BE49-F238E27FC236}">
                  <a16:creationId xmlns:a16="http://schemas.microsoft.com/office/drawing/2014/main" id="{60B383F7-52C5-4FB7-AEC3-35A48D7354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60" name="Group 59">
            <a:extLst>
              <a:ext uri="{FF2B5EF4-FFF2-40B4-BE49-F238E27FC236}">
                <a16:creationId xmlns:a16="http://schemas.microsoft.com/office/drawing/2014/main" id="{6F7667A6-1C16-4F0A-A162-61BD16E6BE6B}"/>
              </a:ext>
            </a:extLst>
          </p:cNvPr>
          <p:cNvGrpSpPr/>
          <p:nvPr/>
        </p:nvGrpSpPr>
        <p:grpSpPr>
          <a:xfrm>
            <a:off x="1184133" y="0"/>
            <a:ext cx="9961092" cy="6858000"/>
            <a:chOff x="491575" y="0"/>
            <a:chExt cx="9961092" cy="6858000"/>
          </a:xfrm>
        </p:grpSpPr>
        <p:sp>
          <p:nvSpPr>
            <p:cNvPr id="61" name="Rectangle 60">
              <a:extLst>
                <a:ext uri="{FF2B5EF4-FFF2-40B4-BE49-F238E27FC236}">
                  <a16:creationId xmlns:a16="http://schemas.microsoft.com/office/drawing/2014/main" id="{0E8C29A9-4AAB-442C-A7A4-40DCCE0A9694}"/>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61">
              <a:extLst>
                <a:ext uri="{FF2B5EF4-FFF2-40B4-BE49-F238E27FC236}">
                  <a16:creationId xmlns:a16="http://schemas.microsoft.com/office/drawing/2014/main" id="{81520FE7-5699-4290-9C3C-51E0C60ECC6B}"/>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AFD50D6F-822B-4109-8B0C-BA004A0B7145}"/>
                </a:ext>
              </a:extLst>
            </p:cNvPr>
            <p:cNvSpPr txBox="1"/>
            <p:nvPr/>
          </p:nvSpPr>
          <p:spPr>
            <a:xfrm rot="16200000">
              <a:off x="9117129" y="3217951"/>
              <a:ext cx="1992086" cy="589649"/>
            </a:xfrm>
            <a:prstGeom prst="rect">
              <a:avLst/>
            </a:prstGeom>
            <a:noFill/>
          </p:spPr>
          <p:txBody>
            <a:bodyPr wrap="square" rtlCol="0">
              <a:spAutoFit/>
            </a:bodyPr>
            <a:lstStyle/>
            <a:p>
              <a:pPr algn="ctr">
                <a:lnSpc>
                  <a:spcPct val="120000"/>
                </a:lnSpc>
              </a:pPr>
              <a:r>
                <a:rPr lang="en-US" sz="14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Boundary conditions parts meshing</a:t>
              </a:r>
            </a:p>
          </p:txBody>
        </p:sp>
        <p:pic>
          <p:nvPicPr>
            <p:cNvPr id="64" name="Picture 63">
              <a:extLst>
                <a:ext uri="{FF2B5EF4-FFF2-40B4-BE49-F238E27FC236}">
                  <a16:creationId xmlns:a16="http://schemas.microsoft.com/office/drawing/2014/main" id="{0376C61F-147B-441E-B32E-45D5BC1B66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sp>
        <p:nvSpPr>
          <p:cNvPr id="70" name="Rectangle 69">
            <a:extLst>
              <a:ext uri="{FF2B5EF4-FFF2-40B4-BE49-F238E27FC236}">
                <a16:creationId xmlns:a16="http://schemas.microsoft.com/office/drawing/2014/main" id="{990CE96C-B0E8-49CB-B717-EBFFECB66027}"/>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5" name="Group 94">
            <a:extLst>
              <a:ext uri="{FF2B5EF4-FFF2-40B4-BE49-F238E27FC236}">
                <a16:creationId xmlns:a16="http://schemas.microsoft.com/office/drawing/2014/main" id="{4E70D3F9-D583-4ACD-8480-0F4A65ED3C83}"/>
              </a:ext>
            </a:extLst>
          </p:cNvPr>
          <p:cNvGrpSpPr/>
          <p:nvPr/>
        </p:nvGrpSpPr>
        <p:grpSpPr>
          <a:xfrm>
            <a:off x="1049062" y="0"/>
            <a:ext cx="9574094" cy="6858000"/>
            <a:chOff x="491575" y="0"/>
            <a:chExt cx="9574094" cy="6858000"/>
          </a:xfrm>
        </p:grpSpPr>
        <p:sp>
          <p:nvSpPr>
            <p:cNvPr id="96" name="Rectangle 95">
              <a:extLst>
                <a:ext uri="{FF2B5EF4-FFF2-40B4-BE49-F238E27FC236}">
                  <a16:creationId xmlns:a16="http://schemas.microsoft.com/office/drawing/2014/main" id="{321108FC-08B5-45CC-AB47-1104119B25FD}"/>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Freeform: Shape 96">
              <a:extLst>
                <a:ext uri="{FF2B5EF4-FFF2-40B4-BE49-F238E27FC236}">
                  <a16:creationId xmlns:a16="http://schemas.microsoft.com/office/drawing/2014/main" id="{96A47C8C-7F88-484E-817B-572BEDC2BC69}"/>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TextBox 97">
              <a:extLst>
                <a:ext uri="{FF2B5EF4-FFF2-40B4-BE49-F238E27FC236}">
                  <a16:creationId xmlns:a16="http://schemas.microsoft.com/office/drawing/2014/main" id="{E3DB5570-AC77-4396-9748-4183DF7C8396}"/>
                </a:ext>
              </a:extLst>
            </p:cNvPr>
            <p:cNvSpPr txBox="1"/>
            <p:nvPr/>
          </p:nvSpPr>
          <p:spPr>
            <a:xfrm rot="16200000">
              <a:off x="8746453" y="3312719"/>
              <a:ext cx="1992086" cy="400110"/>
            </a:xfrm>
            <a:prstGeom prst="rect">
              <a:avLst/>
            </a:prstGeom>
            <a:noFill/>
          </p:spPr>
          <p:txBody>
            <a:bodyPr wrap="square" rtlCol="0">
              <a:spAutoFit/>
            </a:bodyPr>
            <a:lstStyle/>
            <a:p>
              <a:pPr algn="ctr"/>
              <a:r>
                <a:rPr kumimoji="0" lang="en-US" sz="20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Model Results</a:t>
              </a:r>
              <a:endParaRPr lang="en-US" sz="2000" b="1" dirty="0">
                <a:solidFill>
                  <a:srgbClr val="F0EEF0"/>
                </a:solidFill>
                <a:latin typeface="Tw Cen MT" panose="020B0602020104020603" pitchFamily="34" charset="0"/>
              </a:endParaRPr>
            </a:p>
          </p:txBody>
        </p:sp>
        <p:pic>
          <p:nvPicPr>
            <p:cNvPr id="99" name="Picture 98">
              <a:extLst>
                <a:ext uri="{FF2B5EF4-FFF2-40B4-BE49-F238E27FC236}">
                  <a16:creationId xmlns:a16="http://schemas.microsoft.com/office/drawing/2014/main" id="{F6ED4041-CDD9-443D-802E-47D4387906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sp>
        <p:nvSpPr>
          <p:cNvPr id="25" name="TextBox 24">
            <a:extLst>
              <a:ext uri="{FF2B5EF4-FFF2-40B4-BE49-F238E27FC236}">
                <a16:creationId xmlns:a16="http://schemas.microsoft.com/office/drawing/2014/main" id="{8249897D-35C0-4EB4-B9AE-4C547565ECE0}"/>
              </a:ext>
            </a:extLst>
          </p:cNvPr>
          <p:cNvSpPr txBox="1"/>
          <p:nvPr/>
        </p:nvSpPr>
        <p:spPr>
          <a:xfrm>
            <a:off x="3213910" y="798131"/>
            <a:ext cx="5072979" cy="1384995"/>
          </a:xfrm>
          <a:prstGeom prst="rect">
            <a:avLst/>
          </a:prstGeom>
          <a:noFill/>
        </p:spPr>
        <p:txBody>
          <a:bodyPr wrap="square" rtlCol="0">
            <a:spAutoFit/>
          </a:bodyPr>
          <a:lstStyle/>
          <a:p>
            <a:pPr algn="ctr"/>
            <a:r>
              <a:rPr lang="en-US" sz="1400" b="1" dirty="0">
                <a:solidFill>
                  <a:schemeClr val="tx1">
                    <a:lumMod val="75000"/>
                    <a:lumOff val="25000"/>
                  </a:schemeClr>
                </a:solidFill>
                <a:latin typeface="Tw Cen MT" panose="020B0602020104020603" pitchFamily="34" charset="0"/>
              </a:rPr>
              <a:t>the more layers added the less ballistic velocity outcome and noticed that the positive ballistic velocity means that the projectile has fully penetrated the Helmet, while the negative represents partial penetration and rebounding. It can be observed that for the case of 10mm, the bullet rebounded at time 0.075ms and returned back </a:t>
            </a:r>
          </a:p>
        </p:txBody>
      </p:sp>
      <p:graphicFrame>
        <p:nvGraphicFramePr>
          <p:cNvPr id="26" name="Chart 25">
            <a:extLst>
              <a:ext uri="{FF2B5EF4-FFF2-40B4-BE49-F238E27FC236}">
                <a16:creationId xmlns:a16="http://schemas.microsoft.com/office/drawing/2014/main" id="{081E1DBB-FA98-4759-AF41-83BCB8899A73}"/>
              </a:ext>
            </a:extLst>
          </p:cNvPr>
          <p:cNvGraphicFramePr/>
          <p:nvPr>
            <p:extLst>
              <p:ext uri="{D42A27DB-BD31-4B8C-83A1-F6EECF244321}">
                <p14:modId xmlns:p14="http://schemas.microsoft.com/office/powerpoint/2010/main" val="745642047"/>
              </p:ext>
            </p:extLst>
          </p:nvPr>
        </p:nvGraphicFramePr>
        <p:xfrm>
          <a:off x="2978609" y="2813682"/>
          <a:ext cx="5715000" cy="341376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73845610"/>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Graphic spid="26"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120" name="Title 4">
            <a:extLst>
              <a:ext uri="{FF2B5EF4-FFF2-40B4-BE49-F238E27FC236}">
                <a16:creationId xmlns:a16="http://schemas.microsoft.com/office/drawing/2014/main" id="{944589DD-3AF5-4DB6-BFED-D5408E580CBF}"/>
              </a:ext>
            </a:extLst>
          </p:cNvPr>
          <p:cNvSpPr txBox="1">
            <a:spLocks/>
          </p:cNvSpPr>
          <p:nvPr/>
        </p:nvSpPr>
        <p:spPr>
          <a:xfrm>
            <a:off x="592436" y="580809"/>
            <a:ext cx="11000037" cy="587039"/>
          </a:xfrm>
          <a:prstGeom prst="rect">
            <a:avLst/>
          </a:prstGeom>
        </p:spPr>
        <p:txBody>
          <a:bodyPr/>
          <a:lstStyle>
            <a:lvl1pPr algn="l" defTabSz="1460754" rtl="0" eaLnBrk="1" latinLnBrk="0" hangingPunct="1">
              <a:lnSpc>
                <a:spcPct val="90000"/>
              </a:lnSpc>
              <a:spcBef>
                <a:spcPct val="0"/>
              </a:spcBef>
              <a:buNone/>
              <a:defRPr sz="7029" kern="1200">
                <a:solidFill>
                  <a:schemeClr val="tx1"/>
                </a:solidFill>
                <a:latin typeface="+mj-lt"/>
                <a:ea typeface="+mj-ea"/>
                <a:cs typeface="+mj-cs"/>
              </a:defRPr>
            </a:lvl1pPr>
          </a:lstStyle>
          <a:p>
            <a:pPr algn="ctr"/>
            <a:r>
              <a:rPr lang="en-US" sz="3600" b="1" dirty="0">
                <a:solidFill>
                  <a:srgbClr val="A5A5A5"/>
                </a:solidFill>
                <a:latin typeface="Roboto" pitchFamily="2" charset="0"/>
                <a:ea typeface="Roboto" pitchFamily="2" charset="0"/>
                <a:cs typeface="Segoe UI" panose="020B0502040204020203" pitchFamily="34" charset="0"/>
              </a:rPr>
              <a:t>Effect of impact angle on helmet thickness</a:t>
            </a:r>
          </a:p>
          <a:p>
            <a:pPr algn="ctr"/>
            <a:endParaRPr lang="en-US" sz="3600" b="1" dirty="0">
              <a:solidFill>
                <a:schemeClr val="bg1"/>
              </a:solidFill>
              <a:latin typeface="Roboto" pitchFamily="2" charset="0"/>
              <a:ea typeface="Roboto" pitchFamily="2" charset="0"/>
            </a:endParaRPr>
          </a:p>
        </p:txBody>
      </p:sp>
      <p:grpSp>
        <p:nvGrpSpPr>
          <p:cNvPr id="121" name="Group 120">
            <a:extLst>
              <a:ext uri="{FF2B5EF4-FFF2-40B4-BE49-F238E27FC236}">
                <a16:creationId xmlns:a16="http://schemas.microsoft.com/office/drawing/2014/main" id="{A3EC5090-4D46-4F5C-AA5C-FA42E6B2F7AE}"/>
              </a:ext>
            </a:extLst>
          </p:cNvPr>
          <p:cNvGrpSpPr/>
          <p:nvPr/>
        </p:nvGrpSpPr>
        <p:grpSpPr>
          <a:xfrm>
            <a:off x="5738496" y="1183554"/>
            <a:ext cx="707917" cy="130783"/>
            <a:chOff x="1110190" y="3155259"/>
            <a:chExt cx="1133316" cy="209373"/>
          </a:xfrm>
        </p:grpSpPr>
        <p:sp>
          <p:nvSpPr>
            <p:cNvPr id="122" name="Freeform 5">
              <a:extLst>
                <a:ext uri="{FF2B5EF4-FFF2-40B4-BE49-F238E27FC236}">
                  <a16:creationId xmlns:a16="http://schemas.microsoft.com/office/drawing/2014/main" id="{D0F52B66-3172-47BD-9739-6E0F37A03D80}"/>
                </a:ext>
              </a:extLst>
            </p:cNvPr>
            <p:cNvSpPr>
              <a:spLocks/>
            </p:cNvSpPr>
            <p:nvPr/>
          </p:nvSpPr>
          <p:spPr bwMode="auto">
            <a:xfrm>
              <a:off x="1110190" y="3155259"/>
              <a:ext cx="202111" cy="209373"/>
            </a:xfrm>
            <a:prstGeom prst="ellipse">
              <a:avLst/>
            </a:prstGeom>
            <a:solidFill>
              <a:schemeClr val="bg1">
                <a:lumMod val="95000"/>
              </a:schemeClr>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123" name="Freeform 5">
              <a:extLst>
                <a:ext uri="{FF2B5EF4-FFF2-40B4-BE49-F238E27FC236}">
                  <a16:creationId xmlns:a16="http://schemas.microsoft.com/office/drawing/2014/main" id="{6D172552-781E-4BEC-AEA4-A5674B3211EA}"/>
                </a:ext>
              </a:extLst>
            </p:cNvPr>
            <p:cNvSpPr>
              <a:spLocks/>
            </p:cNvSpPr>
            <p:nvPr/>
          </p:nvSpPr>
          <p:spPr bwMode="auto">
            <a:xfrm>
              <a:off x="1418653" y="3155259"/>
              <a:ext cx="202111" cy="209373"/>
            </a:xfrm>
            <a:prstGeom prst="ellipse">
              <a:avLst/>
            </a:prstGeom>
            <a:solidFill>
              <a:schemeClr val="bg1">
                <a:lumMod val="85000"/>
                <a:alpha val="98000"/>
              </a:schemeClr>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124" name="Freeform 5">
              <a:extLst>
                <a:ext uri="{FF2B5EF4-FFF2-40B4-BE49-F238E27FC236}">
                  <a16:creationId xmlns:a16="http://schemas.microsoft.com/office/drawing/2014/main" id="{C322429E-626C-4576-99C0-B993F4256056}"/>
                </a:ext>
              </a:extLst>
            </p:cNvPr>
            <p:cNvSpPr>
              <a:spLocks/>
            </p:cNvSpPr>
            <p:nvPr/>
          </p:nvSpPr>
          <p:spPr bwMode="auto">
            <a:xfrm>
              <a:off x="1727115" y="3155259"/>
              <a:ext cx="202111" cy="209373"/>
            </a:xfrm>
            <a:prstGeom prst="ellipse">
              <a:avLst/>
            </a:prstGeom>
            <a:solidFill>
              <a:schemeClr val="accent1">
                <a:alpha val="50000"/>
              </a:schemeClr>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125" name="Freeform 5">
              <a:extLst>
                <a:ext uri="{FF2B5EF4-FFF2-40B4-BE49-F238E27FC236}">
                  <a16:creationId xmlns:a16="http://schemas.microsoft.com/office/drawing/2014/main" id="{4FF332E8-18A4-4DD4-9F28-5C0FE737D173}"/>
                </a:ext>
              </a:extLst>
            </p:cNvPr>
            <p:cNvSpPr>
              <a:spLocks/>
            </p:cNvSpPr>
            <p:nvPr/>
          </p:nvSpPr>
          <p:spPr bwMode="auto">
            <a:xfrm>
              <a:off x="2041395" y="3155259"/>
              <a:ext cx="202111" cy="209373"/>
            </a:xfrm>
            <a:prstGeom prst="ellipse">
              <a:avLst/>
            </a:prstGeom>
            <a:solidFill>
              <a:schemeClr val="accent2"/>
            </a:solidFill>
            <a:ln>
              <a:noFill/>
            </a:ln>
          </p:spPr>
          <p:txBody>
            <a:bodyPr vert="horz" wrap="square" lIns="146078" tIns="73039" rIns="146078" bIns="73039" numCol="1" anchor="t" anchorCtr="0" compatLnSpc="1">
              <a:prstTxWarp prst="textNoShape">
                <a:avLst/>
              </a:prstTxWarp>
            </a:bodyPr>
            <a:lstStyle/>
            <a:p>
              <a:endParaRPr lang="en-US" sz="2876"/>
            </a:p>
          </p:txBody>
        </p:sp>
      </p:grpSp>
      <p:cxnSp>
        <p:nvCxnSpPr>
          <p:cNvPr id="34" name="Straight Connector 33">
            <a:extLst>
              <a:ext uri="{FF2B5EF4-FFF2-40B4-BE49-F238E27FC236}">
                <a16:creationId xmlns:a16="http://schemas.microsoft.com/office/drawing/2014/main" id="{4AF7FF24-2F2E-43FA-9E77-C401CC4C8940}"/>
              </a:ext>
            </a:extLst>
          </p:cNvPr>
          <p:cNvCxnSpPr/>
          <p:nvPr/>
        </p:nvCxnSpPr>
        <p:spPr>
          <a:xfrm flipV="1">
            <a:off x="3806227" y="4528848"/>
            <a:ext cx="586402" cy="42836"/>
          </a:xfrm>
          <a:prstGeom prst="line">
            <a:avLst/>
          </a:prstGeom>
          <a:ln>
            <a:solidFill>
              <a:schemeClr val="accent2"/>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AAC6F874-39CB-4D8C-9B7D-5C562111DDF0}"/>
              </a:ext>
            </a:extLst>
          </p:cNvPr>
          <p:cNvCxnSpPr/>
          <p:nvPr/>
        </p:nvCxnSpPr>
        <p:spPr>
          <a:xfrm>
            <a:off x="3806227" y="3518404"/>
            <a:ext cx="673310" cy="125392"/>
          </a:xfrm>
          <a:prstGeom prst="line">
            <a:avLst/>
          </a:prstGeom>
          <a:ln>
            <a:solidFill>
              <a:schemeClr val="accent3"/>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DC3E1156-23C8-426C-A630-C0890DCAF882}"/>
              </a:ext>
            </a:extLst>
          </p:cNvPr>
          <p:cNvCxnSpPr/>
          <p:nvPr/>
        </p:nvCxnSpPr>
        <p:spPr>
          <a:xfrm>
            <a:off x="4950276" y="2740947"/>
            <a:ext cx="416650" cy="443389"/>
          </a:xfrm>
          <a:prstGeom prst="line">
            <a:avLst/>
          </a:prstGeom>
          <a:ln>
            <a:solidFill>
              <a:schemeClr val="accent4"/>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2953F8E-7768-4D47-90B9-84A1DEBAE696}"/>
              </a:ext>
            </a:extLst>
          </p:cNvPr>
          <p:cNvCxnSpPr>
            <a:cxnSpLocks/>
          </p:cNvCxnSpPr>
          <p:nvPr/>
        </p:nvCxnSpPr>
        <p:spPr>
          <a:xfrm flipH="1">
            <a:off x="6393956" y="2499030"/>
            <a:ext cx="224209" cy="779901"/>
          </a:xfrm>
          <a:prstGeom prst="line">
            <a:avLst/>
          </a:prstGeom>
          <a:ln>
            <a:solidFill>
              <a:schemeClr val="accent5"/>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089A2A2-AFAF-4881-A3D4-A6D1E1AC4647}"/>
              </a:ext>
            </a:extLst>
          </p:cNvPr>
          <p:cNvCxnSpPr/>
          <p:nvPr/>
        </p:nvCxnSpPr>
        <p:spPr>
          <a:xfrm flipH="1">
            <a:off x="7375940" y="3103255"/>
            <a:ext cx="680182" cy="346848"/>
          </a:xfrm>
          <a:prstGeom prst="line">
            <a:avLst/>
          </a:prstGeom>
          <a:ln>
            <a:solidFill>
              <a:schemeClr val="accent6"/>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9" name="Group 38">
            <a:extLst>
              <a:ext uri="{FF2B5EF4-FFF2-40B4-BE49-F238E27FC236}">
                <a16:creationId xmlns:a16="http://schemas.microsoft.com/office/drawing/2014/main" id="{2CCB2347-C31D-4BD5-8594-DE9701857A16}"/>
              </a:ext>
            </a:extLst>
          </p:cNvPr>
          <p:cNvGrpSpPr/>
          <p:nvPr/>
        </p:nvGrpSpPr>
        <p:grpSpPr>
          <a:xfrm flipH="1">
            <a:off x="4199829" y="2986881"/>
            <a:ext cx="3652470" cy="2367397"/>
            <a:chOff x="6856286" y="4665087"/>
            <a:chExt cx="6169099" cy="3998582"/>
          </a:xfrm>
        </p:grpSpPr>
        <p:grpSp>
          <p:nvGrpSpPr>
            <p:cNvPr id="40" name="Group 39">
              <a:extLst>
                <a:ext uri="{FF2B5EF4-FFF2-40B4-BE49-F238E27FC236}">
                  <a16:creationId xmlns:a16="http://schemas.microsoft.com/office/drawing/2014/main" id="{441DAB89-E589-4076-93DE-08D1910913C8}"/>
                </a:ext>
              </a:extLst>
            </p:cNvPr>
            <p:cNvGrpSpPr/>
            <p:nvPr/>
          </p:nvGrpSpPr>
          <p:grpSpPr>
            <a:xfrm>
              <a:off x="8447169" y="4665087"/>
              <a:ext cx="1613523" cy="1698155"/>
              <a:chOff x="8447169" y="4665087"/>
              <a:chExt cx="1613523" cy="1698155"/>
            </a:xfrm>
            <a:effectLst/>
          </p:grpSpPr>
          <p:sp>
            <p:nvSpPr>
              <p:cNvPr id="64" name="Freeform 117">
                <a:extLst>
                  <a:ext uri="{FF2B5EF4-FFF2-40B4-BE49-F238E27FC236}">
                    <a16:creationId xmlns:a16="http://schemas.microsoft.com/office/drawing/2014/main" id="{7F4956F0-7388-44AD-8569-DB265472EF63}"/>
                  </a:ext>
                </a:extLst>
              </p:cNvPr>
              <p:cNvSpPr>
                <a:spLocks/>
              </p:cNvSpPr>
              <p:nvPr/>
            </p:nvSpPr>
            <p:spPr bwMode="auto">
              <a:xfrm flipH="1">
                <a:off x="9689363" y="4665087"/>
                <a:ext cx="371329" cy="1630226"/>
              </a:xfrm>
              <a:custGeom>
                <a:avLst/>
                <a:gdLst>
                  <a:gd name="T0" fmla="*/ 245 w 245"/>
                  <a:gd name="T1" fmla="*/ 489 h 1078"/>
                  <a:gd name="T2" fmla="*/ 199 w 245"/>
                  <a:gd name="T3" fmla="*/ 1078 h 1078"/>
                  <a:gd name="T4" fmla="*/ 0 w 245"/>
                  <a:gd name="T5" fmla="*/ 551 h 1078"/>
                  <a:gd name="T6" fmla="*/ 32 w 245"/>
                  <a:gd name="T7" fmla="*/ 0 h 1078"/>
                  <a:gd name="T8" fmla="*/ 245 w 245"/>
                  <a:gd name="T9" fmla="*/ 489 h 1078"/>
                </a:gdLst>
                <a:ahLst/>
                <a:cxnLst>
                  <a:cxn ang="0">
                    <a:pos x="T0" y="T1"/>
                  </a:cxn>
                  <a:cxn ang="0">
                    <a:pos x="T2" y="T3"/>
                  </a:cxn>
                  <a:cxn ang="0">
                    <a:pos x="T4" y="T5"/>
                  </a:cxn>
                  <a:cxn ang="0">
                    <a:pos x="T6" y="T7"/>
                  </a:cxn>
                  <a:cxn ang="0">
                    <a:pos x="T8" y="T9"/>
                  </a:cxn>
                </a:cxnLst>
                <a:rect l="0" t="0" r="r" b="b"/>
                <a:pathLst>
                  <a:path w="245" h="1078">
                    <a:moveTo>
                      <a:pt x="245" y="489"/>
                    </a:moveTo>
                    <a:lnTo>
                      <a:pt x="199" y="1078"/>
                    </a:lnTo>
                    <a:lnTo>
                      <a:pt x="0" y="551"/>
                    </a:lnTo>
                    <a:lnTo>
                      <a:pt x="32" y="0"/>
                    </a:lnTo>
                    <a:lnTo>
                      <a:pt x="245" y="489"/>
                    </a:lnTo>
                    <a:close/>
                  </a:path>
                </a:pathLst>
              </a:custGeom>
              <a:solidFill>
                <a:schemeClr val="accent5">
                  <a:lumMod val="75000"/>
                </a:schemeClr>
              </a:solidFill>
              <a:ln>
                <a:noFill/>
              </a:ln>
            </p:spPr>
            <p:txBody>
              <a:bodyPr vert="horz" wrap="square" lIns="146078" tIns="73039" rIns="146078" bIns="73039" numCol="1" anchor="t" anchorCtr="0" compatLnSpc="1">
                <a:prstTxWarp prst="textNoShape">
                  <a:avLst/>
                </a:prstTxWarp>
              </a:bodyPr>
              <a:lstStyle/>
              <a:p>
                <a:endParaRPr lang="en-US" sz="1200">
                  <a:solidFill>
                    <a:schemeClr val="bg1"/>
                  </a:solidFill>
                </a:endParaRPr>
              </a:p>
            </p:txBody>
          </p:sp>
          <p:sp>
            <p:nvSpPr>
              <p:cNvPr id="65" name="Freeform 118">
                <a:extLst>
                  <a:ext uri="{FF2B5EF4-FFF2-40B4-BE49-F238E27FC236}">
                    <a16:creationId xmlns:a16="http://schemas.microsoft.com/office/drawing/2014/main" id="{B5C60EEC-77EE-441C-B14D-4AEBE979A8FA}"/>
                  </a:ext>
                </a:extLst>
              </p:cNvPr>
              <p:cNvSpPr>
                <a:spLocks/>
              </p:cNvSpPr>
              <p:nvPr/>
            </p:nvSpPr>
            <p:spPr bwMode="auto">
              <a:xfrm flipH="1">
                <a:off x="8459339" y="4891508"/>
                <a:ext cx="883040" cy="1471734"/>
              </a:xfrm>
              <a:custGeom>
                <a:avLst/>
                <a:gdLst>
                  <a:gd name="T0" fmla="*/ 586 w 586"/>
                  <a:gd name="T1" fmla="*/ 0 h 976"/>
                  <a:gd name="T2" fmla="*/ 502 w 586"/>
                  <a:gd name="T3" fmla="*/ 550 h 976"/>
                  <a:gd name="T4" fmla="*/ 0 w 586"/>
                  <a:gd name="T5" fmla="*/ 976 h 976"/>
                  <a:gd name="T6" fmla="*/ 64 w 586"/>
                  <a:gd name="T7" fmla="*/ 387 h 976"/>
                  <a:gd name="T8" fmla="*/ 586 w 586"/>
                  <a:gd name="T9" fmla="*/ 0 h 976"/>
                </a:gdLst>
                <a:ahLst/>
                <a:cxnLst>
                  <a:cxn ang="0">
                    <a:pos x="T0" y="T1"/>
                  </a:cxn>
                  <a:cxn ang="0">
                    <a:pos x="T2" y="T3"/>
                  </a:cxn>
                  <a:cxn ang="0">
                    <a:pos x="T4" y="T5"/>
                  </a:cxn>
                  <a:cxn ang="0">
                    <a:pos x="T6" y="T7"/>
                  </a:cxn>
                  <a:cxn ang="0">
                    <a:pos x="T8" y="T9"/>
                  </a:cxn>
                </a:cxnLst>
                <a:rect l="0" t="0" r="r" b="b"/>
                <a:pathLst>
                  <a:path w="586" h="976">
                    <a:moveTo>
                      <a:pt x="586" y="0"/>
                    </a:moveTo>
                    <a:lnTo>
                      <a:pt x="502" y="550"/>
                    </a:lnTo>
                    <a:lnTo>
                      <a:pt x="0" y="976"/>
                    </a:lnTo>
                    <a:lnTo>
                      <a:pt x="64" y="387"/>
                    </a:lnTo>
                    <a:lnTo>
                      <a:pt x="586" y="0"/>
                    </a:lnTo>
                    <a:close/>
                  </a:path>
                </a:pathLst>
              </a:custGeom>
              <a:solidFill>
                <a:schemeClr val="accent5">
                  <a:lumMod val="75000"/>
                </a:schemeClr>
              </a:solidFill>
              <a:ln>
                <a:noFill/>
              </a:ln>
            </p:spPr>
            <p:txBody>
              <a:bodyPr vert="horz" wrap="square" lIns="146078" tIns="73039" rIns="146078" bIns="73039" numCol="1" anchor="t" anchorCtr="0" compatLnSpc="1">
                <a:prstTxWarp prst="textNoShape">
                  <a:avLst/>
                </a:prstTxWarp>
              </a:bodyPr>
              <a:lstStyle/>
              <a:p>
                <a:endParaRPr lang="en-US" sz="1200">
                  <a:solidFill>
                    <a:schemeClr val="bg1"/>
                  </a:solidFill>
                </a:endParaRPr>
              </a:p>
            </p:txBody>
          </p:sp>
          <p:sp>
            <p:nvSpPr>
              <p:cNvPr id="66" name="Freeform 119">
                <a:extLst>
                  <a:ext uri="{FF2B5EF4-FFF2-40B4-BE49-F238E27FC236}">
                    <a16:creationId xmlns:a16="http://schemas.microsoft.com/office/drawing/2014/main" id="{84888C20-F73F-4F5D-8541-03CAF4E2D3CC}"/>
                  </a:ext>
                </a:extLst>
              </p:cNvPr>
              <p:cNvSpPr>
                <a:spLocks/>
              </p:cNvSpPr>
              <p:nvPr/>
            </p:nvSpPr>
            <p:spPr bwMode="auto">
              <a:xfrm flipH="1">
                <a:off x="9235112" y="5403216"/>
                <a:ext cx="534352" cy="960022"/>
              </a:xfrm>
              <a:custGeom>
                <a:avLst/>
                <a:gdLst>
                  <a:gd name="T0" fmla="*/ 355 w 355"/>
                  <a:gd name="T1" fmla="*/ 47 h 636"/>
                  <a:gd name="T2" fmla="*/ 291 w 355"/>
                  <a:gd name="T3" fmla="*/ 636 h 636"/>
                  <a:gd name="T4" fmla="*/ 291 w 355"/>
                  <a:gd name="T5" fmla="*/ 636 h 636"/>
                  <a:gd name="T6" fmla="*/ 256 w 355"/>
                  <a:gd name="T7" fmla="*/ 627 h 636"/>
                  <a:gd name="T8" fmla="*/ 219 w 355"/>
                  <a:gd name="T9" fmla="*/ 618 h 636"/>
                  <a:gd name="T10" fmla="*/ 219 w 355"/>
                  <a:gd name="T11" fmla="*/ 618 h 636"/>
                  <a:gd name="T12" fmla="*/ 182 w 355"/>
                  <a:gd name="T13" fmla="*/ 612 h 636"/>
                  <a:gd name="T14" fmla="*/ 146 w 355"/>
                  <a:gd name="T15" fmla="*/ 605 h 636"/>
                  <a:gd name="T16" fmla="*/ 146 w 355"/>
                  <a:gd name="T17" fmla="*/ 605 h 636"/>
                  <a:gd name="T18" fmla="*/ 110 w 355"/>
                  <a:gd name="T19" fmla="*/ 600 h 636"/>
                  <a:gd name="T20" fmla="*/ 73 w 355"/>
                  <a:gd name="T21" fmla="*/ 596 h 636"/>
                  <a:gd name="T22" fmla="*/ 73 w 355"/>
                  <a:gd name="T23" fmla="*/ 596 h 636"/>
                  <a:gd name="T24" fmla="*/ 36 w 355"/>
                  <a:gd name="T25" fmla="*/ 593 h 636"/>
                  <a:gd name="T26" fmla="*/ 0 w 355"/>
                  <a:gd name="T27" fmla="*/ 589 h 636"/>
                  <a:gd name="T28" fmla="*/ 46 w 355"/>
                  <a:gd name="T29" fmla="*/ 0 h 636"/>
                  <a:gd name="T30" fmla="*/ 46 w 355"/>
                  <a:gd name="T31" fmla="*/ 0 h 636"/>
                  <a:gd name="T32" fmla="*/ 86 w 355"/>
                  <a:gd name="T33" fmla="*/ 3 h 636"/>
                  <a:gd name="T34" fmla="*/ 125 w 355"/>
                  <a:gd name="T35" fmla="*/ 6 h 636"/>
                  <a:gd name="T36" fmla="*/ 125 w 355"/>
                  <a:gd name="T37" fmla="*/ 6 h 636"/>
                  <a:gd name="T38" fmla="*/ 163 w 355"/>
                  <a:gd name="T39" fmla="*/ 11 h 636"/>
                  <a:gd name="T40" fmla="*/ 202 w 355"/>
                  <a:gd name="T41" fmla="*/ 16 h 636"/>
                  <a:gd name="T42" fmla="*/ 202 w 355"/>
                  <a:gd name="T43" fmla="*/ 16 h 636"/>
                  <a:gd name="T44" fmla="*/ 241 w 355"/>
                  <a:gd name="T45" fmla="*/ 22 h 636"/>
                  <a:gd name="T46" fmla="*/ 279 w 355"/>
                  <a:gd name="T47" fmla="*/ 29 h 636"/>
                  <a:gd name="T48" fmla="*/ 279 w 355"/>
                  <a:gd name="T49" fmla="*/ 29 h 636"/>
                  <a:gd name="T50" fmla="*/ 317 w 355"/>
                  <a:gd name="T51" fmla="*/ 37 h 636"/>
                  <a:gd name="T52" fmla="*/ 355 w 355"/>
                  <a:gd name="T53" fmla="*/ 47 h 636"/>
                  <a:gd name="T54" fmla="*/ 355 w 355"/>
                  <a:gd name="T55" fmla="*/ 47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5" h="636">
                    <a:moveTo>
                      <a:pt x="355" y="47"/>
                    </a:moveTo>
                    <a:lnTo>
                      <a:pt x="291" y="636"/>
                    </a:lnTo>
                    <a:lnTo>
                      <a:pt x="291" y="636"/>
                    </a:lnTo>
                    <a:lnTo>
                      <a:pt x="256" y="627"/>
                    </a:lnTo>
                    <a:lnTo>
                      <a:pt x="219" y="618"/>
                    </a:lnTo>
                    <a:lnTo>
                      <a:pt x="219" y="618"/>
                    </a:lnTo>
                    <a:lnTo>
                      <a:pt x="182" y="612"/>
                    </a:lnTo>
                    <a:lnTo>
                      <a:pt x="146" y="605"/>
                    </a:lnTo>
                    <a:lnTo>
                      <a:pt x="146" y="605"/>
                    </a:lnTo>
                    <a:lnTo>
                      <a:pt x="110" y="600"/>
                    </a:lnTo>
                    <a:lnTo>
                      <a:pt x="73" y="596"/>
                    </a:lnTo>
                    <a:lnTo>
                      <a:pt x="73" y="596"/>
                    </a:lnTo>
                    <a:lnTo>
                      <a:pt x="36" y="593"/>
                    </a:lnTo>
                    <a:lnTo>
                      <a:pt x="0" y="589"/>
                    </a:lnTo>
                    <a:lnTo>
                      <a:pt x="46" y="0"/>
                    </a:lnTo>
                    <a:lnTo>
                      <a:pt x="46" y="0"/>
                    </a:lnTo>
                    <a:lnTo>
                      <a:pt x="86" y="3"/>
                    </a:lnTo>
                    <a:lnTo>
                      <a:pt x="125" y="6"/>
                    </a:lnTo>
                    <a:lnTo>
                      <a:pt x="125" y="6"/>
                    </a:lnTo>
                    <a:lnTo>
                      <a:pt x="163" y="11"/>
                    </a:lnTo>
                    <a:lnTo>
                      <a:pt x="202" y="16"/>
                    </a:lnTo>
                    <a:lnTo>
                      <a:pt x="202" y="16"/>
                    </a:lnTo>
                    <a:lnTo>
                      <a:pt x="241" y="22"/>
                    </a:lnTo>
                    <a:lnTo>
                      <a:pt x="279" y="29"/>
                    </a:lnTo>
                    <a:lnTo>
                      <a:pt x="279" y="29"/>
                    </a:lnTo>
                    <a:lnTo>
                      <a:pt x="317" y="37"/>
                    </a:lnTo>
                    <a:lnTo>
                      <a:pt x="355" y="47"/>
                    </a:lnTo>
                    <a:lnTo>
                      <a:pt x="355" y="47"/>
                    </a:lnTo>
                    <a:close/>
                  </a:path>
                </a:pathLst>
              </a:custGeom>
              <a:solidFill>
                <a:schemeClr val="accent5">
                  <a:lumMod val="60000"/>
                  <a:lumOff val="40000"/>
                </a:schemeClr>
              </a:solidFill>
              <a:ln>
                <a:noFill/>
              </a:ln>
            </p:spPr>
            <p:txBody>
              <a:bodyPr vert="horz" wrap="square" lIns="146078" tIns="73039" rIns="146078" bIns="73039" numCol="1" anchor="t" anchorCtr="0" compatLnSpc="1">
                <a:prstTxWarp prst="textNoShape">
                  <a:avLst/>
                </a:prstTxWarp>
              </a:bodyPr>
              <a:lstStyle/>
              <a:p>
                <a:endParaRPr lang="en-US" sz="1200">
                  <a:solidFill>
                    <a:schemeClr val="bg1"/>
                  </a:solidFill>
                </a:endParaRPr>
              </a:p>
            </p:txBody>
          </p:sp>
          <p:sp>
            <p:nvSpPr>
              <p:cNvPr id="67" name="Freeform 130">
                <a:extLst>
                  <a:ext uri="{FF2B5EF4-FFF2-40B4-BE49-F238E27FC236}">
                    <a16:creationId xmlns:a16="http://schemas.microsoft.com/office/drawing/2014/main" id="{1723110D-4F5A-4D9F-9BFE-93338B4546CD}"/>
                  </a:ext>
                </a:extLst>
              </p:cNvPr>
              <p:cNvSpPr>
                <a:spLocks/>
              </p:cNvSpPr>
              <p:nvPr/>
            </p:nvSpPr>
            <p:spPr bwMode="auto">
              <a:xfrm flipH="1">
                <a:off x="8447169" y="4665087"/>
                <a:ext cx="1575884" cy="810586"/>
              </a:xfrm>
              <a:custGeom>
                <a:avLst/>
                <a:gdLst>
                  <a:gd name="T0" fmla="*/ 292 w 1044"/>
                  <a:gd name="T1" fmla="*/ 495 h 536"/>
                  <a:gd name="T2" fmla="*/ 292 w 1044"/>
                  <a:gd name="T3" fmla="*/ 495 h 536"/>
                  <a:gd name="T4" fmla="*/ 330 w 1044"/>
                  <a:gd name="T5" fmla="*/ 500 h 536"/>
                  <a:gd name="T6" fmla="*/ 369 w 1044"/>
                  <a:gd name="T7" fmla="*/ 505 h 536"/>
                  <a:gd name="T8" fmla="*/ 369 w 1044"/>
                  <a:gd name="T9" fmla="*/ 505 h 536"/>
                  <a:gd name="T10" fmla="*/ 408 w 1044"/>
                  <a:gd name="T11" fmla="*/ 511 h 536"/>
                  <a:gd name="T12" fmla="*/ 446 w 1044"/>
                  <a:gd name="T13" fmla="*/ 518 h 536"/>
                  <a:gd name="T14" fmla="*/ 446 w 1044"/>
                  <a:gd name="T15" fmla="*/ 518 h 536"/>
                  <a:gd name="T16" fmla="*/ 484 w 1044"/>
                  <a:gd name="T17" fmla="*/ 526 h 536"/>
                  <a:gd name="T18" fmla="*/ 522 w 1044"/>
                  <a:gd name="T19" fmla="*/ 536 h 536"/>
                  <a:gd name="T20" fmla="*/ 1044 w 1044"/>
                  <a:gd name="T21" fmla="*/ 149 h 536"/>
                  <a:gd name="T22" fmla="*/ 1044 w 1044"/>
                  <a:gd name="T23" fmla="*/ 149 h 536"/>
                  <a:gd name="T24" fmla="*/ 979 w 1044"/>
                  <a:gd name="T25" fmla="*/ 131 h 536"/>
                  <a:gd name="T26" fmla="*/ 914 w 1044"/>
                  <a:gd name="T27" fmla="*/ 114 h 536"/>
                  <a:gd name="T28" fmla="*/ 848 w 1044"/>
                  <a:gd name="T29" fmla="*/ 99 h 536"/>
                  <a:gd name="T30" fmla="*/ 784 w 1044"/>
                  <a:gd name="T31" fmla="*/ 84 h 536"/>
                  <a:gd name="T32" fmla="*/ 784 w 1044"/>
                  <a:gd name="T33" fmla="*/ 84 h 536"/>
                  <a:gd name="T34" fmla="*/ 719 w 1044"/>
                  <a:gd name="T35" fmla="*/ 71 h 536"/>
                  <a:gd name="T36" fmla="*/ 653 w 1044"/>
                  <a:gd name="T37" fmla="*/ 60 h 536"/>
                  <a:gd name="T38" fmla="*/ 588 w 1044"/>
                  <a:gd name="T39" fmla="*/ 48 h 536"/>
                  <a:gd name="T40" fmla="*/ 522 w 1044"/>
                  <a:gd name="T41" fmla="*/ 38 h 536"/>
                  <a:gd name="T42" fmla="*/ 522 w 1044"/>
                  <a:gd name="T43" fmla="*/ 38 h 536"/>
                  <a:gd name="T44" fmla="*/ 457 w 1044"/>
                  <a:gd name="T45" fmla="*/ 30 h 536"/>
                  <a:gd name="T46" fmla="*/ 392 w 1044"/>
                  <a:gd name="T47" fmla="*/ 23 h 536"/>
                  <a:gd name="T48" fmla="*/ 326 w 1044"/>
                  <a:gd name="T49" fmla="*/ 16 h 536"/>
                  <a:gd name="T50" fmla="*/ 261 w 1044"/>
                  <a:gd name="T51" fmla="*/ 11 h 536"/>
                  <a:gd name="T52" fmla="*/ 261 w 1044"/>
                  <a:gd name="T53" fmla="*/ 11 h 536"/>
                  <a:gd name="T54" fmla="*/ 195 w 1044"/>
                  <a:gd name="T55" fmla="*/ 7 h 536"/>
                  <a:gd name="T56" fmla="*/ 131 w 1044"/>
                  <a:gd name="T57" fmla="*/ 3 h 536"/>
                  <a:gd name="T58" fmla="*/ 66 w 1044"/>
                  <a:gd name="T59" fmla="*/ 1 h 536"/>
                  <a:gd name="T60" fmla="*/ 0 w 1044"/>
                  <a:gd name="T61" fmla="*/ 0 h 536"/>
                  <a:gd name="T62" fmla="*/ 213 w 1044"/>
                  <a:gd name="T63" fmla="*/ 489 h 536"/>
                  <a:gd name="T64" fmla="*/ 213 w 1044"/>
                  <a:gd name="T65" fmla="*/ 489 h 536"/>
                  <a:gd name="T66" fmla="*/ 253 w 1044"/>
                  <a:gd name="T67" fmla="*/ 492 h 536"/>
                  <a:gd name="T68" fmla="*/ 292 w 1044"/>
                  <a:gd name="T69" fmla="*/ 495 h 536"/>
                  <a:gd name="T70" fmla="*/ 292 w 1044"/>
                  <a:gd name="T71" fmla="*/ 495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4" h="536">
                    <a:moveTo>
                      <a:pt x="292" y="495"/>
                    </a:moveTo>
                    <a:lnTo>
                      <a:pt x="292" y="495"/>
                    </a:lnTo>
                    <a:lnTo>
                      <a:pt x="330" y="500"/>
                    </a:lnTo>
                    <a:lnTo>
                      <a:pt x="369" y="505"/>
                    </a:lnTo>
                    <a:lnTo>
                      <a:pt x="369" y="505"/>
                    </a:lnTo>
                    <a:lnTo>
                      <a:pt x="408" y="511"/>
                    </a:lnTo>
                    <a:lnTo>
                      <a:pt x="446" y="518"/>
                    </a:lnTo>
                    <a:lnTo>
                      <a:pt x="446" y="518"/>
                    </a:lnTo>
                    <a:lnTo>
                      <a:pt x="484" y="526"/>
                    </a:lnTo>
                    <a:lnTo>
                      <a:pt x="522" y="536"/>
                    </a:lnTo>
                    <a:lnTo>
                      <a:pt x="1044" y="149"/>
                    </a:lnTo>
                    <a:lnTo>
                      <a:pt x="1044" y="149"/>
                    </a:lnTo>
                    <a:lnTo>
                      <a:pt x="979" y="131"/>
                    </a:lnTo>
                    <a:lnTo>
                      <a:pt x="914" y="114"/>
                    </a:lnTo>
                    <a:lnTo>
                      <a:pt x="848" y="99"/>
                    </a:lnTo>
                    <a:lnTo>
                      <a:pt x="784" y="84"/>
                    </a:lnTo>
                    <a:lnTo>
                      <a:pt x="784" y="84"/>
                    </a:lnTo>
                    <a:lnTo>
                      <a:pt x="719" y="71"/>
                    </a:lnTo>
                    <a:lnTo>
                      <a:pt x="653" y="60"/>
                    </a:lnTo>
                    <a:lnTo>
                      <a:pt x="588" y="48"/>
                    </a:lnTo>
                    <a:lnTo>
                      <a:pt x="522" y="38"/>
                    </a:lnTo>
                    <a:lnTo>
                      <a:pt x="522" y="38"/>
                    </a:lnTo>
                    <a:lnTo>
                      <a:pt x="457" y="30"/>
                    </a:lnTo>
                    <a:lnTo>
                      <a:pt x="392" y="23"/>
                    </a:lnTo>
                    <a:lnTo>
                      <a:pt x="326" y="16"/>
                    </a:lnTo>
                    <a:lnTo>
                      <a:pt x="261" y="11"/>
                    </a:lnTo>
                    <a:lnTo>
                      <a:pt x="261" y="11"/>
                    </a:lnTo>
                    <a:lnTo>
                      <a:pt x="195" y="7"/>
                    </a:lnTo>
                    <a:lnTo>
                      <a:pt x="131" y="3"/>
                    </a:lnTo>
                    <a:lnTo>
                      <a:pt x="66" y="1"/>
                    </a:lnTo>
                    <a:lnTo>
                      <a:pt x="0" y="0"/>
                    </a:lnTo>
                    <a:lnTo>
                      <a:pt x="213" y="489"/>
                    </a:lnTo>
                    <a:lnTo>
                      <a:pt x="213" y="489"/>
                    </a:lnTo>
                    <a:lnTo>
                      <a:pt x="253" y="492"/>
                    </a:lnTo>
                    <a:lnTo>
                      <a:pt x="292" y="495"/>
                    </a:lnTo>
                    <a:lnTo>
                      <a:pt x="292" y="495"/>
                    </a:lnTo>
                    <a:close/>
                  </a:path>
                </a:pathLst>
              </a:custGeom>
              <a:solidFill>
                <a:schemeClr val="accent5"/>
              </a:solidFill>
              <a:ln>
                <a:noFill/>
              </a:ln>
            </p:spPr>
            <p:txBody>
              <a:bodyPr vert="horz" wrap="square" lIns="146078" tIns="73039" rIns="146078" bIns="73039" numCol="1" anchor="t" anchorCtr="0" compatLnSpc="1">
                <a:prstTxWarp prst="textNoShape">
                  <a:avLst/>
                </a:prstTxWarp>
              </a:bodyPr>
              <a:lstStyle/>
              <a:p>
                <a:endParaRPr lang="en-US" sz="1200">
                  <a:solidFill>
                    <a:schemeClr val="bg1"/>
                  </a:solidFill>
                </a:endParaRPr>
              </a:p>
            </p:txBody>
          </p:sp>
        </p:grpSp>
        <p:grpSp>
          <p:nvGrpSpPr>
            <p:cNvPr id="41" name="Group 40">
              <a:extLst>
                <a:ext uri="{FF2B5EF4-FFF2-40B4-BE49-F238E27FC236}">
                  <a16:creationId xmlns:a16="http://schemas.microsoft.com/office/drawing/2014/main" id="{879CA6C5-9B06-4D75-AA58-FCCE0F039CBD}"/>
                </a:ext>
              </a:extLst>
            </p:cNvPr>
            <p:cNvGrpSpPr/>
            <p:nvPr/>
          </p:nvGrpSpPr>
          <p:grpSpPr>
            <a:xfrm>
              <a:off x="10167964" y="4678671"/>
              <a:ext cx="1747963" cy="1766081"/>
              <a:chOff x="10167964" y="4678671"/>
              <a:chExt cx="1747963" cy="1766081"/>
            </a:xfrm>
            <a:effectLst/>
          </p:grpSpPr>
          <p:sp>
            <p:nvSpPr>
              <p:cNvPr id="61" name="Freeform 120">
                <a:extLst>
                  <a:ext uri="{FF2B5EF4-FFF2-40B4-BE49-F238E27FC236}">
                    <a16:creationId xmlns:a16="http://schemas.microsoft.com/office/drawing/2014/main" id="{C9C88764-AE45-4596-B360-37F2B0EA0F00}"/>
                  </a:ext>
                </a:extLst>
              </p:cNvPr>
              <p:cNvSpPr>
                <a:spLocks/>
              </p:cNvSpPr>
              <p:nvPr/>
            </p:nvSpPr>
            <p:spPr bwMode="auto">
              <a:xfrm flipH="1">
                <a:off x="10167964" y="5425859"/>
                <a:ext cx="434727" cy="1018893"/>
              </a:xfrm>
              <a:custGeom>
                <a:avLst/>
                <a:gdLst>
                  <a:gd name="T0" fmla="*/ 287 w 287"/>
                  <a:gd name="T1" fmla="*/ 0 h 675"/>
                  <a:gd name="T2" fmla="*/ 257 w 287"/>
                  <a:gd name="T3" fmla="*/ 594 h 675"/>
                  <a:gd name="T4" fmla="*/ 257 w 287"/>
                  <a:gd name="T5" fmla="*/ 594 h 675"/>
                  <a:gd name="T6" fmla="*/ 223 w 287"/>
                  <a:gd name="T7" fmla="*/ 600 h 675"/>
                  <a:gd name="T8" fmla="*/ 189 w 287"/>
                  <a:gd name="T9" fmla="*/ 608 h 675"/>
                  <a:gd name="T10" fmla="*/ 189 w 287"/>
                  <a:gd name="T11" fmla="*/ 608 h 675"/>
                  <a:gd name="T12" fmla="*/ 155 w 287"/>
                  <a:gd name="T13" fmla="*/ 617 h 675"/>
                  <a:gd name="T14" fmla="*/ 123 w 287"/>
                  <a:gd name="T15" fmla="*/ 626 h 675"/>
                  <a:gd name="T16" fmla="*/ 123 w 287"/>
                  <a:gd name="T17" fmla="*/ 626 h 675"/>
                  <a:gd name="T18" fmla="*/ 91 w 287"/>
                  <a:gd name="T19" fmla="*/ 637 h 675"/>
                  <a:gd name="T20" fmla="*/ 59 w 287"/>
                  <a:gd name="T21" fmla="*/ 649 h 675"/>
                  <a:gd name="T22" fmla="*/ 59 w 287"/>
                  <a:gd name="T23" fmla="*/ 649 h 675"/>
                  <a:gd name="T24" fmla="*/ 28 w 287"/>
                  <a:gd name="T25" fmla="*/ 662 h 675"/>
                  <a:gd name="T26" fmla="*/ 0 w 287"/>
                  <a:gd name="T27" fmla="*/ 675 h 675"/>
                  <a:gd name="T28" fmla="*/ 16 w 287"/>
                  <a:gd name="T29" fmla="*/ 72 h 675"/>
                  <a:gd name="T30" fmla="*/ 16 w 287"/>
                  <a:gd name="T31" fmla="*/ 72 h 675"/>
                  <a:gd name="T32" fmla="*/ 46 w 287"/>
                  <a:gd name="T33" fmla="*/ 59 h 675"/>
                  <a:gd name="T34" fmla="*/ 79 w 287"/>
                  <a:gd name="T35" fmla="*/ 48 h 675"/>
                  <a:gd name="T36" fmla="*/ 79 w 287"/>
                  <a:gd name="T37" fmla="*/ 48 h 675"/>
                  <a:gd name="T38" fmla="*/ 112 w 287"/>
                  <a:gd name="T39" fmla="*/ 38 h 675"/>
                  <a:gd name="T40" fmla="*/ 146 w 287"/>
                  <a:gd name="T41" fmla="*/ 28 h 675"/>
                  <a:gd name="T42" fmla="*/ 146 w 287"/>
                  <a:gd name="T43" fmla="*/ 28 h 675"/>
                  <a:gd name="T44" fmla="*/ 180 w 287"/>
                  <a:gd name="T45" fmla="*/ 20 h 675"/>
                  <a:gd name="T46" fmla="*/ 215 w 287"/>
                  <a:gd name="T47" fmla="*/ 11 h 675"/>
                  <a:gd name="T48" fmla="*/ 215 w 287"/>
                  <a:gd name="T49" fmla="*/ 11 h 675"/>
                  <a:gd name="T50" fmla="*/ 251 w 287"/>
                  <a:gd name="T51" fmla="*/ 5 h 675"/>
                  <a:gd name="T52" fmla="*/ 287 w 287"/>
                  <a:gd name="T53" fmla="*/ 0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7" h="675">
                    <a:moveTo>
                      <a:pt x="287" y="0"/>
                    </a:moveTo>
                    <a:lnTo>
                      <a:pt x="257" y="594"/>
                    </a:lnTo>
                    <a:lnTo>
                      <a:pt x="257" y="594"/>
                    </a:lnTo>
                    <a:lnTo>
                      <a:pt x="223" y="600"/>
                    </a:lnTo>
                    <a:lnTo>
                      <a:pt x="189" y="608"/>
                    </a:lnTo>
                    <a:lnTo>
                      <a:pt x="189" y="608"/>
                    </a:lnTo>
                    <a:lnTo>
                      <a:pt x="155" y="617"/>
                    </a:lnTo>
                    <a:lnTo>
                      <a:pt x="123" y="626"/>
                    </a:lnTo>
                    <a:lnTo>
                      <a:pt x="123" y="626"/>
                    </a:lnTo>
                    <a:lnTo>
                      <a:pt x="91" y="637"/>
                    </a:lnTo>
                    <a:lnTo>
                      <a:pt x="59" y="649"/>
                    </a:lnTo>
                    <a:lnTo>
                      <a:pt x="59" y="649"/>
                    </a:lnTo>
                    <a:lnTo>
                      <a:pt x="28" y="662"/>
                    </a:lnTo>
                    <a:lnTo>
                      <a:pt x="0" y="675"/>
                    </a:lnTo>
                    <a:lnTo>
                      <a:pt x="16" y="72"/>
                    </a:lnTo>
                    <a:lnTo>
                      <a:pt x="16" y="72"/>
                    </a:lnTo>
                    <a:lnTo>
                      <a:pt x="46" y="59"/>
                    </a:lnTo>
                    <a:lnTo>
                      <a:pt x="79" y="48"/>
                    </a:lnTo>
                    <a:lnTo>
                      <a:pt x="79" y="48"/>
                    </a:lnTo>
                    <a:lnTo>
                      <a:pt x="112" y="38"/>
                    </a:lnTo>
                    <a:lnTo>
                      <a:pt x="146" y="28"/>
                    </a:lnTo>
                    <a:lnTo>
                      <a:pt x="146" y="28"/>
                    </a:lnTo>
                    <a:lnTo>
                      <a:pt x="180" y="20"/>
                    </a:lnTo>
                    <a:lnTo>
                      <a:pt x="215" y="11"/>
                    </a:lnTo>
                    <a:lnTo>
                      <a:pt x="215" y="11"/>
                    </a:lnTo>
                    <a:lnTo>
                      <a:pt x="251" y="5"/>
                    </a:lnTo>
                    <a:lnTo>
                      <a:pt x="287" y="0"/>
                    </a:lnTo>
                    <a:close/>
                  </a:path>
                </a:pathLst>
              </a:custGeom>
              <a:solidFill>
                <a:schemeClr val="accent4">
                  <a:lumMod val="60000"/>
                  <a:lumOff val="40000"/>
                </a:schemeClr>
              </a:solidFill>
              <a:ln>
                <a:noFill/>
              </a:ln>
            </p:spPr>
            <p:txBody>
              <a:bodyPr vert="horz" wrap="square" lIns="146078" tIns="73039" rIns="146078" bIns="73039" numCol="1" anchor="t" anchorCtr="0" compatLnSpc="1">
                <a:prstTxWarp prst="textNoShape">
                  <a:avLst/>
                </a:prstTxWarp>
              </a:bodyPr>
              <a:lstStyle/>
              <a:p>
                <a:endParaRPr lang="en-US" sz="1200">
                  <a:solidFill>
                    <a:schemeClr val="bg1"/>
                  </a:solidFill>
                </a:endParaRPr>
              </a:p>
            </p:txBody>
          </p:sp>
          <p:sp>
            <p:nvSpPr>
              <p:cNvPr id="62" name="Freeform 122">
                <a:extLst>
                  <a:ext uri="{FF2B5EF4-FFF2-40B4-BE49-F238E27FC236}">
                    <a16:creationId xmlns:a16="http://schemas.microsoft.com/office/drawing/2014/main" id="{E326C99D-B69F-44E0-8CD4-18D6188B64A7}"/>
                  </a:ext>
                </a:extLst>
              </p:cNvPr>
              <p:cNvSpPr>
                <a:spLocks/>
              </p:cNvSpPr>
              <p:nvPr/>
            </p:nvSpPr>
            <p:spPr bwMode="auto">
              <a:xfrm flipH="1">
                <a:off x="10575520" y="5004716"/>
                <a:ext cx="1340407" cy="1440032"/>
              </a:xfrm>
              <a:custGeom>
                <a:avLst/>
                <a:gdLst>
                  <a:gd name="T0" fmla="*/ 886 w 886"/>
                  <a:gd name="T1" fmla="*/ 351 h 954"/>
                  <a:gd name="T2" fmla="*/ 870 w 886"/>
                  <a:gd name="T3" fmla="*/ 954 h 954"/>
                  <a:gd name="T4" fmla="*/ 31 w 886"/>
                  <a:gd name="T5" fmla="*/ 586 h 954"/>
                  <a:gd name="T6" fmla="*/ 0 w 886"/>
                  <a:gd name="T7" fmla="*/ 0 h 954"/>
                  <a:gd name="T8" fmla="*/ 886 w 886"/>
                  <a:gd name="T9" fmla="*/ 351 h 954"/>
                </a:gdLst>
                <a:ahLst/>
                <a:cxnLst>
                  <a:cxn ang="0">
                    <a:pos x="T0" y="T1"/>
                  </a:cxn>
                  <a:cxn ang="0">
                    <a:pos x="T2" y="T3"/>
                  </a:cxn>
                  <a:cxn ang="0">
                    <a:pos x="T4" y="T5"/>
                  </a:cxn>
                  <a:cxn ang="0">
                    <a:pos x="T6" y="T7"/>
                  </a:cxn>
                  <a:cxn ang="0">
                    <a:pos x="T8" y="T9"/>
                  </a:cxn>
                </a:cxnLst>
                <a:rect l="0" t="0" r="r" b="b"/>
                <a:pathLst>
                  <a:path w="886" h="954">
                    <a:moveTo>
                      <a:pt x="886" y="351"/>
                    </a:moveTo>
                    <a:lnTo>
                      <a:pt x="870" y="954"/>
                    </a:lnTo>
                    <a:lnTo>
                      <a:pt x="31" y="586"/>
                    </a:lnTo>
                    <a:lnTo>
                      <a:pt x="0" y="0"/>
                    </a:lnTo>
                    <a:lnTo>
                      <a:pt x="886" y="351"/>
                    </a:lnTo>
                    <a:close/>
                  </a:path>
                </a:pathLst>
              </a:custGeom>
              <a:solidFill>
                <a:schemeClr val="accent4">
                  <a:lumMod val="75000"/>
                </a:schemeClr>
              </a:solidFill>
              <a:ln>
                <a:noFill/>
              </a:ln>
            </p:spPr>
            <p:txBody>
              <a:bodyPr vert="horz" wrap="square" lIns="146078" tIns="73039" rIns="146078" bIns="73039" numCol="1" anchor="t" anchorCtr="0" compatLnSpc="1">
                <a:prstTxWarp prst="textNoShape">
                  <a:avLst/>
                </a:prstTxWarp>
              </a:bodyPr>
              <a:lstStyle/>
              <a:p>
                <a:endParaRPr lang="en-US" sz="1200">
                  <a:solidFill>
                    <a:schemeClr val="bg1"/>
                  </a:solidFill>
                </a:endParaRPr>
              </a:p>
            </p:txBody>
          </p:sp>
          <p:sp>
            <p:nvSpPr>
              <p:cNvPr id="63" name="Freeform 131">
                <a:extLst>
                  <a:ext uri="{FF2B5EF4-FFF2-40B4-BE49-F238E27FC236}">
                    <a16:creationId xmlns:a16="http://schemas.microsoft.com/office/drawing/2014/main" id="{4B43D3D4-61F7-4D06-8D29-B8F6D4DB0C0A}"/>
                  </a:ext>
                </a:extLst>
              </p:cNvPr>
              <p:cNvSpPr>
                <a:spLocks/>
              </p:cNvSpPr>
              <p:nvPr/>
            </p:nvSpPr>
            <p:spPr bwMode="auto">
              <a:xfrm flipH="1">
                <a:off x="10167964" y="4678671"/>
                <a:ext cx="1747963" cy="855870"/>
              </a:xfrm>
              <a:custGeom>
                <a:avLst/>
                <a:gdLst>
                  <a:gd name="T0" fmla="*/ 949 w 1157"/>
                  <a:gd name="T1" fmla="*/ 543 h 567"/>
                  <a:gd name="T2" fmla="*/ 949 w 1157"/>
                  <a:gd name="T3" fmla="*/ 543 h 567"/>
                  <a:gd name="T4" fmla="*/ 982 w 1157"/>
                  <a:gd name="T5" fmla="*/ 533 h 567"/>
                  <a:gd name="T6" fmla="*/ 1016 w 1157"/>
                  <a:gd name="T7" fmla="*/ 523 h 567"/>
                  <a:gd name="T8" fmla="*/ 1016 w 1157"/>
                  <a:gd name="T9" fmla="*/ 523 h 567"/>
                  <a:gd name="T10" fmla="*/ 1050 w 1157"/>
                  <a:gd name="T11" fmla="*/ 515 h 567"/>
                  <a:gd name="T12" fmla="*/ 1085 w 1157"/>
                  <a:gd name="T13" fmla="*/ 506 h 567"/>
                  <a:gd name="T14" fmla="*/ 1085 w 1157"/>
                  <a:gd name="T15" fmla="*/ 506 h 567"/>
                  <a:gd name="T16" fmla="*/ 1121 w 1157"/>
                  <a:gd name="T17" fmla="*/ 500 h 567"/>
                  <a:gd name="T18" fmla="*/ 1157 w 1157"/>
                  <a:gd name="T19" fmla="*/ 495 h 567"/>
                  <a:gd name="T20" fmla="*/ 978 w 1157"/>
                  <a:gd name="T21" fmla="*/ 0 h 567"/>
                  <a:gd name="T22" fmla="*/ 978 w 1157"/>
                  <a:gd name="T23" fmla="*/ 0 h 567"/>
                  <a:gd name="T24" fmla="*/ 913 w 1157"/>
                  <a:gd name="T25" fmla="*/ 5 h 567"/>
                  <a:gd name="T26" fmla="*/ 849 w 1157"/>
                  <a:gd name="T27" fmla="*/ 10 h 567"/>
                  <a:gd name="T28" fmla="*/ 786 w 1157"/>
                  <a:gd name="T29" fmla="*/ 18 h 567"/>
                  <a:gd name="T30" fmla="*/ 723 w 1157"/>
                  <a:gd name="T31" fmla="*/ 25 h 567"/>
                  <a:gd name="T32" fmla="*/ 723 w 1157"/>
                  <a:gd name="T33" fmla="*/ 25 h 567"/>
                  <a:gd name="T34" fmla="*/ 659 w 1157"/>
                  <a:gd name="T35" fmla="*/ 35 h 567"/>
                  <a:gd name="T36" fmla="*/ 597 w 1157"/>
                  <a:gd name="T37" fmla="*/ 44 h 567"/>
                  <a:gd name="T38" fmla="*/ 535 w 1157"/>
                  <a:gd name="T39" fmla="*/ 56 h 567"/>
                  <a:gd name="T40" fmla="*/ 474 w 1157"/>
                  <a:gd name="T41" fmla="*/ 69 h 567"/>
                  <a:gd name="T42" fmla="*/ 474 w 1157"/>
                  <a:gd name="T43" fmla="*/ 69 h 567"/>
                  <a:gd name="T44" fmla="*/ 412 w 1157"/>
                  <a:gd name="T45" fmla="*/ 83 h 567"/>
                  <a:gd name="T46" fmla="*/ 351 w 1157"/>
                  <a:gd name="T47" fmla="*/ 97 h 567"/>
                  <a:gd name="T48" fmla="*/ 291 w 1157"/>
                  <a:gd name="T49" fmla="*/ 114 h 567"/>
                  <a:gd name="T50" fmla="*/ 231 w 1157"/>
                  <a:gd name="T51" fmla="*/ 131 h 567"/>
                  <a:gd name="T52" fmla="*/ 231 w 1157"/>
                  <a:gd name="T53" fmla="*/ 131 h 567"/>
                  <a:gd name="T54" fmla="*/ 172 w 1157"/>
                  <a:gd name="T55" fmla="*/ 152 h 567"/>
                  <a:gd name="T56" fmla="*/ 114 w 1157"/>
                  <a:gd name="T57" fmla="*/ 172 h 567"/>
                  <a:gd name="T58" fmla="*/ 56 w 1157"/>
                  <a:gd name="T59" fmla="*/ 193 h 567"/>
                  <a:gd name="T60" fmla="*/ 0 w 1157"/>
                  <a:gd name="T61" fmla="*/ 216 h 567"/>
                  <a:gd name="T62" fmla="*/ 886 w 1157"/>
                  <a:gd name="T63" fmla="*/ 567 h 567"/>
                  <a:gd name="T64" fmla="*/ 886 w 1157"/>
                  <a:gd name="T65" fmla="*/ 567 h 567"/>
                  <a:gd name="T66" fmla="*/ 916 w 1157"/>
                  <a:gd name="T67" fmla="*/ 554 h 567"/>
                  <a:gd name="T68" fmla="*/ 949 w 1157"/>
                  <a:gd name="T69" fmla="*/ 543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57" h="567">
                    <a:moveTo>
                      <a:pt x="949" y="543"/>
                    </a:moveTo>
                    <a:lnTo>
                      <a:pt x="949" y="543"/>
                    </a:lnTo>
                    <a:lnTo>
                      <a:pt x="982" y="533"/>
                    </a:lnTo>
                    <a:lnTo>
                      <a:pt x="1016" y="523"/>
                    </a:lnTo>
                    <a:lnTo>
                      <a:pt x="1016" y="523"/>
                    </a:lnTo>
                    <a:lnTo>
                      <a:pt x="1050" y="515"/>
                    </a:lnTo>
                    <a:lnTo>
                      <a:pt x="1085" y="506"/>
                    </a:lnTo>
                    <a:lnTo>
                      <a:pt x="1085" y="506"/>
                    </a:lnTo>
                    <a:lnTo>
                      <a:pt x="1121" y="500"/>
                    </a:lnTo>
                    <a:lnTo>
                      <a:pt x="1157" y="495"/>
                    </a:lnTo>
                    <a:lnTo>
                      <a:pt x="978" y="0"/>
                    </a:lnTo>
                    <a:lnTo>
                      <a:pt x="978" y="0"/>
                    </a:lnTo>
                    <a:lnTo>
                      <a:pt x="913" y="5"/>
                    </a:lnTo>
                    <a:lnTo>
                      <a:pt x="849" y="10"/>
                    </a:lnTo>
                    <a:lnTo>
                      <a:pt x="786" y="18"/>
                    </a:lnTo>
                    <a:lnTo>
                      <a:pt x="723" y="25"/>
                    </a:lnTo>
                    <a:lnTo>
                      <a:pt x="723" y="25"/>
                    </a:lnTo>
                    <a:lnTo>
                      <a:pt x="659" y="35"/>
                    </a:lnTo>
                    <a:lnTo>
                      <a:pt x="597" y="44"/>
                    </a:lnTo>
                    <a:lnTo>
                      <a:pt x="535" y="56"/>
                    </a:lnTo>
                    <a:lnTo>
                      <a:pt x="474" y="69"/>
                    </a:lnTo>
                    <a:lnTo>
                      <a:pt x="474" y="69"/>
                    </a:lnTo>
                    <a:lnTo>
                      <a:pt x="412" y="83"/>
                    </a:lnTo>
                    <a:lnTo>
                      <a:pt x="351" y="97"/>
                    </a:lnTo>
                    <a:lnTo>
                      <a:pt x="291" y="114"/>
                    </a:lnTo>
                    <a:lnTo>
                      <a:pt x="231" y="131"/>
                    </a:lnTo>
                    <a:lnTo>
                      <a:pt x="231" y="131"/>
                    </a:lnTo>
                    <a:lnTo>
                      <a:pt x="172" y="152"/>
                    </a:lnTo>
                    <a:lnTo>
                      <a:pt x="114" y="172"/>
                    </a:lnTo>
                    <a:lnTo>
                      <a:pt x="56" y="193"/>
                    </a:lnTo>
                    <a:lnTo>
                      <a:pt x="0" y="216"/>
                    </a:lnTo>
                    <a:lnTo>
                      <a:pt x="886" y="567"/>
                    </a:lnTo>
                    <a:lnTo>
                      <a:pt x="886" y="567"/>
                    </a:lnTo>
                    <a:lnTo>
                      <a:pt x="916" y="554"/>
                    </a:lnTo>
                    <a:lnTo>
                      <a:pt x="949" y="543"/>
                    </a:lnTo>
                    <a:close/>
                  </a:path>
                </a:pathLst>
              </a:custGeom>
              <a:solidFill>
                <a:schemeClr val="accent4"/>
              </a:solidFill>
              <a:ln>
                <a:noFill/>
              </a:ln>
            </p:spPr>
            <p:txBody>
              <a:bodyPr vert="horz" wrap="square" lIns="146078" tIns="73039" rIns="146078" bIns="73039" numCol="1" anchor="t" anchorCtr="0" compatLnSpc="1">
                <a:prstTxWarp prst="textNoShape">
                  <a:avLst/>
                </a:prstTxWarp>
              </a:bodyPr>
              <a:lstStyle/>
              <a:p>
                <a:endParaRPr lang="en-US" sz="1200">
                  <a:solidFill>
                    <a:schemeClr val="bg1"/>
                  </a:solidFill>
                </a:endParaRPr>
              </a:p>
            </p:txBody>
          </p:sp>
        </p:grpSp>
        <p:grpSp>
          <p:nvGrpSpPr>
            <p:cNvPr id="42" name="Group 41">
              <a:extLst>
                <a:ext uri="{FF2B5EF4-FFF2-40B4-BE49-F238E27FC236}">
                  <a16:creationId xmlns:a16="http://schemas.microsoft.com/office/drawing/2014/main" id="{397439A0-DA4D-40AC-ABC0-2806C15D1FBD}"/>
                </a:ext>
              </a:extLst>
            </p:cNvPr>
            <p:cNvGrpSpPr/>
            <p:nvPr/>
          </p:nvGrpSpPr>
          <p:grpSpPr>
            <a:xfrm>
              <a:off x="6856286" y="5030476"/>
              <a:ext cx="2084479" cy="1731265"/>
              <a:chOff x="6856286" y="5030476"/>
              <a:chExt cx="2084479" cy="1731265"/>
            </a:xfrm>
            <a:effectLst/>
          </p:grpSpPr>
          <p:sp>
            <p:nvSpPr>
              <p:cNvPr id="58" name="Freeform 124">
                <a:extLst>
                  <a:ext uri="{FF2B5EF4-FFF2-40B4-BE49-F238E27FC236}">
                    <a16:creationId xmlns:a16="http://schemas.microsoft.com/office/drawing/2014/main" id="{98FD3324-CCCA-4240-B09F-A9428403D72D}"/>
                  </a:ext>
                </a:extLst>
              </p:cNvPr>
              <p:cNvSpPr>
                <a:spLocks/>
              </p:cNvSpPr>
              <p:nvPr/>
            </p:nvSpPr>
            <p:spPr bwMode="auto">
              <a:xfrm flipH="1">
                <a:off x="6856286" y="5760961"/>
                <a:ext cx="1806834" cy="1000780"/>
              </a:xfrm>
              <a:custGeom>
                <a:avLst/>
                <a:gdLst>
                  <a:gd name="T0" fmla="*/ 1196 w 1196"/>
                  <a:gd name="T1" fmla="*/ 0 h 662"/>
                  <a:gd name="T2" fmla="*/ 1044 w 1196"/>
                  <a:gd name="T3" fmla="*/ 586 h 662"/>
                  <a:gd name="T4" fmla="*/ 0 w 1196"/>
                  <a:gd name="T5" fmla="*/ 662 h 662"/>
                  <a:gd name="T6" fmla="*/ 94 w 1196"/>
                  <a:gd name="T7" fmla="*/ 58 h 662"/>
                  <a:gd name="T8" fmla="*/ 1196 w 1196"/>
                  <a:gd name="T9" fmla="*/ 0 h 662"/>
                </a:gdLst>
                <a:ahLst/>
                <a:cxnLst>
                  <a:cxn ang="0">
                    <a:pos x="T0" y="T1"/>
                  </a:cxn>
                  <a:cxn ang="0">
                    <a:pos x="T2" y="T3"/>
                  </a:cxn>
                  <a:cxn ang="0">
                    <a:pos x="T4" y="T5"/>
                  </a:cxn>
                  <a:cxn ang="0">
                    <a:pos x="T6" y="T7"/>
                  </a:cxn>
                  <a:cxn ang="0">
                    <a:pos x="T8" y="T9"/>
                  </a:cxn>
                </a:cxnLst>
                <a:rect l="0" t="0" r="r" b="b"/>
                <a:pathLst>
                  <a:path w="1196" h="662">
                    <a:moveTo>
                      <a:pt x="1196" y="0"/>
                    </a:moveTo>
                    <a:lnTo>
                      <a:pt x="1044" y="586"/>
                    </a:lnTo>
                    <a:lnTo>
                      <a:pt x="0" y="662"/>
                    </a:lnTo>
                    <a:lnTo>
                      <a:pt x="94" y="58"/>
                    </a:lnTo>
                    <a:lnTo>
                      <a:pt x="1196" y="0"/>
                    </a:lnTo>
                    <a:close/>
                  </a:path>
                </a:pathLst>
              </a:custGeom>
              <a:solidFill>
                <a:schemeClr val="accent6">
                  <a:lumMod val="75000"/>
                </a:schemeClr>
              </a:solidFill>
              <a:ln>
                <a:noFill/>
              </a:ln>
            </p:spPr>
            <p:txBody>
              <a:bodyPr vert="horz" wrap="square" lIns="146078" tIns="73039" rIns="146078" bIns="73039" numCol="1" anchor="t" anchorCtr="0" compatLnSpc="1">
                <a:prstTxWarp prst="textNoShape">
                  <a:avLst/>
                </a:prstTxWarp>
              </a:bodyPr>
              <a:lstStyle/>
              <a:p>
                <a:endParaRPr lang="en-US" sz="1200">
                  <a:solidFill>
                    <a:schemeClr val="bg1"/>
                  </a:solidFill>
                </a:endParaRPr>
              </a:p>
            </p:txBody>
          </p:sp>
          <p:sp>
            <p:nvSpPr>
              <p:cNvPr id="59" name="Freeform 125">
                <a:extLst>
                  <a:ext uri="{FF2B5EF4-FFF2-40B4-BE49-F238E27FC236}">
                    <a16:creationId xmlns:a16="http://schemas.microsoft.com/office/drawing/2014/main" id="{A788CF1C-FF6A-4C56-8274-2A5C1AFD3BD2}"/>
                  </a:ext>
                </a:extLst>
              </p:cNvPr>
              <p:cNvSpPr>
                <a:spLocks/>
              </p:cNvSpPr>
              <p:nvPr/>
            </p:nvSpPr>
            <p:spPr bwMode="auto">
              <a:xfrm flipH="1">
                <a:off x="8510566" y="5629637"/>
                <a:ext cx="430199" cy="1132101"/>
              </a:xfrm>
              <a:custGeom>
                <a:avLst/>
                <a:gdLst>
                  <a:gd name="T0" fmla="*/ 285 w 285"/>
                  <a:gd name="T1" fmla="*/ 147 h 751"/>
                  <a:gd name="T2" fmla="*/ 191 w 285"/>
                  <a:gd name="T3" fmla="*/ 751 h 751"/>
                  <a:gd name="T4" fmla="*/ 191 w 285"/>
                  <a:gd name="T5" fmla="*/ 751 h 751"/>
                  <a:gd name="T6" fmla="*/ 172 w 285"/>
                  <a:gd name="T7" fmla="*/ 729 h 751"/>
                  <a:gd name="T8" fmla="*/ 152 w 285"/>
                  <a:gd name="T9" fmla="*/ 708 h 751"/>
                  <a:gd name="T10" fmla="*/ 152 w 285"/>
                  <a:gd name="T11" fmla="*/ 708 h 751"/>
                  <a:gd name="T12" fmla="*/ 129 w 285"/>
                  <a:gd name="T13" fmla="*/ 688 h 751"/>
                  <a:gd name="T14" fmla="*/ 106 w 285"/>
                  <a:gd name="T15" fmla="*/ 668 h 751"/>
                  <a:gd name="T16" fmla="*/ 106 w 285"/>
                  <a:gd name="T17" fmla="*/ 668 h 751"/>
                  <a:gd name="T18" fmla="*/ 82 w 285"/>
                  <a:gd name="T19" fmla="*/ 649 h 751"/>
                  <a:gd name="T20" fmla="*/ 56 w 285"/>
                  <a:gd name="T21" fmla="*/ 631 h 751"/>
                  <a:gd name="T22" fmla="*/ 56 w 285"/>
                  <a:gd name="T23" fmla="*/ 631 h 751"/>
                  <a:gd name="T24" fmla="*/ 28 w 285"/>
                  <a:gd name="T25" fmla="*/ 613 h 751"/>
                  <a:gd name="T26" fmla="*/ 0 w 285"/>
                  <a:gd name="T27" fmla="*/ 594 h 751"/>
                  <a:gd name="T28" fmla="*/ 80 w 285"/>
                  <a:gd name="T29" fmla="*/ 0 h 751"/>
                  <a:gd name="T30" fmla="*/ 80 w 285"/>
                  <a:gd name="T31" fmla="*/ 0 h 751"/>
                  <a:gd name="T32" fmla="*/ 111 w 285"/>
                  <a:gd name="T33" fmla="*/ 17 h 751"/>
                  <a:gd name="T34" fmla="*/ 140 w 285"/>
                  <a:gd name="T35" fmla="*/ 34 h 751"/>
                  <a:gd name="T36" fmla="*/ 140 w 285"/>
                  <a:gd name="T37" fmla="*/ 34 h 751"/>
                  <a:gd name="T38" fmla="*/ 168 w 285"/>
                  <a:gd name="T39" fmla="*/ 51 h 751"/>
                  <a:gd name="T40" fmla="*/ 194 w 285"/>
                  <a:gd name="T41" fmla="*/ 69 h 751"/>
                  <a:gd name="T42" fmla="*/ 194 w 285"/>
                  <a:gd name="T43" fmla="*/ 69 h 751"/>
                  <a:gd name="T44" fmla="*/ 220 w 285"/>
                  <a:gd name="T45" fmla="*/ 88 h 751"/>
                  <a:gd name="T46" fmla="*/ 243 w 285"/>
                  <a:gd name="T47" fmla="*/ 107 h 751"/>
                  <a:gd name="T48" fmla="*/ 243 w 285"/>
                  <a:gd name="T49" fmla="*/ 107 h 751"/>
                  <a:gd name="T50" fmla="*/ 265 w 285"/>
                  <a:gd name="T51" fmla="*/ 127 h 751"/>
                  <a:gd name="T52" fmla="*/ 285 w 285"/>
                  <a:gd name="T53" fmla="*/ 147 h 751"/>
                  <a:gd name="T54" fmla="*/ 285 w 285"/>
                  <a:gd name="T55" fmla="*/ 147 h 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85" h="751">
                    <a:moveTo>
                      <a:pt x="285" y="147"/>
                    </a:moveTo>
                    <a:lnTo>
                      <a:pt x="191" y="751"/>
                    </a:lnTo>
                    <a:lnTo>
                      <a:pt x="191" y="751"/>
                    </a:lnTo>
                    <a:lnTo>
                      <a:pt x="172" y="729"/>
                    </a:lnTo>
                    <a:lnTo>
                      <a:pt x="152" y="708"/>
                    </a:lnTo>
                    <a:lnTo>
                      <a:pt x="152" y="708"/>
                    </a:lnTo>
                    <a:lnTo>
                      <a:pt x="129" y="688"/>
                    </a:lnTo>
                    <a:lnTo>
                      <a:pt x="106" y="668"/>
                    </a:lnTo>
                    <a:lnTo>
                      <a:pt x="106" y="668"/>
                    </a:lnTo>
                    <a:lnTo>
                      <a:pt x="82" y="649"/>
                    </a:lnTo>
                    <a:lnTo>
                      <a:pt x="56" y="631"/>
                    </a:lnTo>
                    <a:lnTo>
                      <a:pt x="56" y="631"/>
                    </a:lnTo>
                    <a:lnTo>
                      <a:pt x="28" y="613"/>
                    </a:lnTo>
                    <a:lnTo>
                      <a:pt x="0" y="594"/>
                    </a:lnTo>
                    <a:lnTo>
                      <a:pt x="80" y="0"/>
                    </a:lnTo>
                    <a:lnTo>
                      <a:pt x="80" y="0"/>
                    </a:lnTo>
                    <a:lnTo>
                      <a:pt x="111" y="17"/>
                    </a:lnTo>
                    <a:lnTo>
                      <a:pt x="140" y="34"/>
                    </a:lnTo>
                    <a:lnTo>
                      <a:pt x="140" y="34"/>
                    </a:lnTo>
                    <a:lnTo>
                      <a:pt x="168" y="51"/>
                    </a:lnTo>
                    <a:lnTo>
                      <a:pt x="194" y="69"/>
                    </a:lnTo>
                    <a:lnTo>
                      <a:pt x="194" y="69"/>
                    </a:lnTo>
                    <a:lnTo>
                      <a:pt x="220" y="88"/>
                    </a:lnTo>
                    <a:lnTo>
                      <a:pt x="243" y="107"/>
                    </a:lnTo>
                    <a:lnTo>
                      <a:pt x="243" y="107"/>
                    </a:lnTo>
                    <a:lnTo>
                      <a:pt x="265" y="127"/>
                    </a:lnTo>
                    <a:lnTo>
                      <a:pt x="285" y="147"/>
                    </a:lnTo>
                    <a:lnTo>
                      <a:pt x="285" y="147"/>
                    </a:lnTo>
                    <a:close/>
                  </a:path>
                </a:pathLst>
              </a:custGeom>
              <a:solidFill>
                <a:schemeClr val="accent6">
                  <a:lumMod val="60000"/>
                  <a:lumOff val="40000"/>
                </a:schemeClr>
              </a:solidFill>
              <a:ln>
                <a:noFill/>
              </a:ln>
            </p:spPr>
            <p:txBody>
              <a:bodyPr vert="horz" wrap="square" lIns="146078" tIns="73039" rIns="146078" bIns="73039" numCol="1" anchor="t" anchorCtr="0" compatLnSpc="1">
                <a:prstTxWarp prst="textNoShape">
                  <a:avLst/>
                </a:prstTxWarp>
              </a:bodyPr>
              <a:lstStyle/>
              <a:p>
                <a:endParaRPr lang="en-US" sz="1200">
                  <a:solidFill>
                    <a:schemeClr val="bg1"/>
                  </a:solidFill>
                </a:endParaRPr>
              </a:p>
            </p:txBody>
          </p:sp>
          <p:sp>
            <p:nvSpPr>
              <p:cNvPr id="60" name="Freeform 133">
                <a:extLst>
                  <a:ext uri="{FF2B5EF4-FFF2-40B4-BE49-F238E27FC236}">
                    <a16:creationId xmlns:a16="http://schemas.microsoft.com/office/drawing/2014/main" id="{0D0BF696-C706-4DD5-A4BE-9A8D6F67AC53}"/>
                  </a:ext>
                </a:extLst>
              </p:cNvPr>
              <p:cNvSpPr>
                <a:spLocks/>
              </p:cNvSpPr>
              <p:nvPr/>
            </p:nvSpPr>
            <p:spPr bwMode="auto">
              <a:xfrm flipH="1">
                <a:off x="6856288" y="5030476"/>
                <a:ext cx="1974384" cy="833227"/>
              </a:xfrm>
              <a:custGeom>
                <a:avLst/>
                <a:gdLst>
                  <a:gd name="T0" fmla="*/ 1143 w 1307"/>
                  <a:gd name="T1" fmla="*/ 347 h 551"/>
                  <a:gd name="T2" fmla="*/ 1143 w 1307"/>
                  <a:gd name="T3" fmla="*/ 347 h 551"/>
                  <a:gd name="T4" fmla="*/ 1097 w 1307"/>
                  <a:gd name="T5" fmla="*/ 313 h 551"/>
                  <a:gd name="T6" fmla="*/ 1051 w 1307"/>
                  <a:gd name="T7" fmla="*/ 280 h 551"/>
                  <a:gd name="T8" fmla="*/ 1003 w 1307"/>
                  <a:gd name="T9" fmla="*/ 248 h 551"/>
                  <a:gd name="T10" fmla="*/ 952 w 1307"/>
                  <a:gd name="T11" fmla="*/ 217 h 551"/>
                  <a:gd name="T12" fmla="*/ 952 w 1307"/>
                  <a:gd name="T13" fmla="*/ 217 h 551"/>
                  <a:gd name="T14" fmla="*/ 901 w 1307"/>
                  <a:gd name="T15" fmla="*/ 187 h 551"/>
                  <a:gd name="T16" fmla="*/ 848 w 1307"/>
                  <a:gd name="T17" fmla="*/ 157 h 551"/>
                  <a:gd name="T18" fmla="*/ 794 w 1307"/>
                  <a:gd name="T19" fmla="*/ 128 h 551"/>
                  <a:gd name="T20" fmla="*/ 737 w 1307"/>
                  <a:gd name="T21" fmla="*/ 101 h 551"/>
                  <a:gd name="T22" fmla="*/ 737 w 1307"/>
                  <a:gd name="T23" fmla="*/ 101 h 551"/>
                  <a:gd name="T24" fmla="*/ 681 w 1307"/>
                  <a:gd name="T25" fmla="*/ 74 h 551"/>
                  <a:gd name="T26" fmla="*/ 623 w 1307"/>
                  <a:gd name="T27" fmla="*/ 49 h 551"/>
                  <a:gd name="T28" fmla="*/ 562 w 1307"/>
                  <a:gd name="T29" fmla="*/ 24 h 551"/>
                  <a:gd name="T30" fmla="*/ 501 w 1307"/>
                  <a:gd name="T31" fmla="*/ 0 h 551"/>
                  <a:gd name="T32" fmla="*/ 0 w 1307"/>
                  <a:gd name="T33" fmla="*/ 404 h 551"/>
                  <a:gd name="T34" fmla="*/ 0 w 1307"/>
                  <a:gd name="T35" fmla="*/ 404 h 551"/>
                  <a:gd name="T36" fmla="*/ 31 w 1307"/>
                  <a:gd name="T37" fmla="*/ 421 h 551"/>
                  <a:gd name="T38" fmla="*/ 60 w 1307"/>
                  <a:gd name="T39" fmla="*/ 438 h 551"/>
                  <a:gd name="T40" fmla="*/ 60 w 1307"/>
                  <a:gd name="T41" fmla="*/ 438 h 551"/>
                  <a:gd name="T42" fmla="*/ 88 w 1307"/>
                  <a:gd name="T43" fmla="*/ 455 h 551"/>
                  <a:gd name="T44" fmla="*/ 114 w 1307"/>
                  <a:gd name="T45" fmla="*/ 473 h 551"/>
                  <a:gd name="T46" fmla="*/ 114 w 1307"/>
                  <a:gd name="T47" fmla="*/ 473 h 551"/>
                  <a:gd name="T48" fmla="*/ 140 w 1307"/>
                  <a:gd name="T49" fmla="*/ 492 h 551"/>
                  <a:gd name="T50" fmla="*/ 163 w 1307"/>
                  <a:gd name="T51" fmla="*/ 511 h 551"/>
                  <a:gd name="T52" fmla="*/ 163 w 1307"/>
                  <a:gd name="T53" fmla="*/ 511 h 551"/>
                  <a:gd name="T54" fmla="*/ 185 w 1307"/>
                  <a:gd name="T55" fmla="*/ 531 h 551"/>
                  <a:gd name="T56" fmla="*/ 205 w 1307"/>
                  <a:gd name="T57" fmla="*/ 551 h 551"/>
                  <a:gd name="T58" fmla="*/ 1307 w 1307"/>
                  <a:gd name="T59" fmla="*/ 493 h 551"/>
                  <a:gd name="T60" fmla="*/ 1307 w 1307"/>
                  <a:gd name="T61" fmla="*/ 493 h 551"/>
                  <a:gd name="T62" fmla="*/ 1269 w 1307"/>
                  <a:gd name="T63" fmla="*/ 456 h 551"/>
                  <a:gd name="T64" fmla="*/ 1229 w 1307"/>
                  <a:gd name="T65" fmla="*/ 418 h 551"/>
                  <a:gd name="T66" fmla="*/ 1187 w 1307"/>
                  <a:gd name="T67" fmla="*/ 382 h 551"/>
                  <a:gd name="T68" fmla="*/ 1143 w 1307"/>
                  <a:gd name="T69" fmla="*/ 347 h 551"/>
                  <a:gd name="T70" fmla="*/ 1143 w 1307"/>
                  <a:gd name="T71" fmla="*/ 347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07" h="551">
                    <a:moveTo>
                      <a:pt x="1143" y="347"/>
                    </a:moveTo>
                    <a:lnTo>
                      <a:pt x="1143" y="347"/>
                    </a:lnTo>
                    <a:lnTo>
                      <a:pt x="1097" y="313"/>
                    </a:lnTo>
                    <a:lnTo>
                      <a:pt x="1051" y="280"/>
                    </a:lnTo>
                    <a:lnTo>
                      <a:pt x="1003" y="248"/>
                    </a:lnTo>
                    <a:lnTo>
                      <a:pt x="952" y="217"/>
                    </a:lnTo>
                    <a:lnTo>
                      <a:pt x="952" y="217"/>
                    </a:lnTo>
                    <a:lnTo>
                      <a:pt x="901" y="187"/>
                    </a:lnTo>
                    <a:lnTo>
                      <a:pt x="848" y="157"/>
                    </a:lnTo>
                    <a:lnTo>
                      <a:pt x="794" y="128"/>
                    </a:lnTo>
                    <a:lnTo>
                      <a:pt x="737" y="101"/>
                    </a:lnTo>
                    <a:lnTo>
                      <a:pt x="737" y="101"/>
                    </a:lnTo>
                    <a:lnTo>
                      <a:pt x="681" y="74"/>
                    </a:lnTo>
                    <a:lnTo>
                      <a:pt x="623" y="49"/>
                    </a:lnTo>
                    <a:lnTo>
                      <a:pt x="562" y="24"/>
                    </a:lnTo>
                    <a:lnTo>
                      <a:pt x="501" y="0"/>
                    </a:lnTo>
                    <a:lnTo>
                      <a:pt x="0" y="404"/>
                    </a:lnTo>
                    <a:lnTo>
                      <a:pt x="0" y="404"/>
                    </a:lnTo>
                    <a:lnTo>
                      <a:pt x="31" y="421"/>
                    </a:lnTo>
                    <a:lnTo>
                      <a:pt x="60" y="438"/>
                    </a:lnTo>
                    <a:lnTo>
                      <a:pt x="60" y="438"/>
                    </a:lnTo>
                    <a:lnTo>
                      <a:pt x="88" y="455"/>
                    </a:lnTo>
                    <a:lnTo>
                      <a:pt x="114" y="473"/>
                    </a:lnTo>
                    <a:lnTo>
                      <a:pt x="114" y="473"/>
                    </a:lnTo>
                    <a:lnTo>
                      <a:pt x="140" y="492"/>
                    </a:lnTo>
                    <a:lnTo>
                      <a:pt x="163" y="511"/>
                    </a:lnTo>
                    <a:lnTo>
                      <a:pt x="163" y="511"/>
                    </a:lnTo>
                    <a:lnTo>
                      <a:pt x="185" y="531"/>
                    </a:lnTo>
                    <a:lnTo>
                      <a:pt x="205" y="551"/>
                    </a:lnTo>
                    <a:lnTo>
                      <a:pt x="1307" y="493"/>
                    </a:lnTo>
                    <a:lnTo>
                      <a:pt x="1307" y="493"/>
                    </a:lnTo>
                    <a:lnTo>
                      <a:pt x="1269" y="456"/>
                    </a:lnTo>
                    <a:lnTo>
                      <a:pt x="1229" y="418"/>
                    </a:lnTo>
                    <a:lnTo>
                      <a:pt x="1187" y="382"/>
                    </a:lnTo>
                    <a:lnTo>
                      <a:pt x="1143" y="347"/>
                    </a:lnTo>
                    <a:lnTo>
                      <a:pt x="1143" y="347"/>
                    </a:lnTo>
                    <a:close/>
                  </a:path>
                </a:pathLst>
              </a:custGeom>
              <a:solidFill>
                <a:schemeClr val="accent6"/>
              </a:solidFill>
              <a:ln>
                <a:noFill/>
              </a:ln>
            </p:spPr>
            <p:txBody>
              <a:bodyPr vert="horz" wrap="square" lIns="146078" tIns="73039" rIns="146078" bIns="73039" numCol="1" anchor="t" anchorCtr="0" compatLnSpc="1">
                <a:prstTxWarp prst="textNoShape">
                  <a:avLst/>
                </a:prstTxWarp>
              </a:bodyPr>
              <a:lstStyle/>
              <a:p>
                <a:endParaRPr lang="en-US" sz="1200">
                  <a:solidFill>
                    <a:schemeClr val="bg1"/>
                  </a:solidFill>
                </a:endParaRPr>
              </a:p>
            </p:txBody>
          </p:sp>
        </p:grpSp>
        <p:grpSp>
          <p:nvGrpSpPr>
            <p:cNvPr id="43" name="Group 42">
              <a:extLst>
                <a:ext uri="{FF2B5EF4-FFF2-40B4-BE49-F238E27FC236}">
                  <a16:creationId xmlns:a16="http://schemas.microsoft.com/office/drawing/2014/main" id="{2C39030C-9461-40B8-8B16-CE071158C485}"/>
                </a:ext>
              </a:extLst>
            </p:cNvPr>
            <p:cNvGrpSpPr/>
            <p:nvPr/>
          </p:nvGrpSpPr>
          <p:grpSpPr>
            <a:xfrm>
              <a:off x="10878920" y="5179912"/>
              <a:ext cx="2128351" cy="1885229"/>
              <a:chOff x="10878920" y="5179912"/>
              <a:chExt cx="2128351" cy="1885229"/>
            </a:xfrm>
            <a:effectLst/>
          </p:grpSpPr>
          <p:sp>
            <p:nvSpPr>
              <p:cNvPr id="54" name="Freeform 126">
                <a:extLst>
                  <a:ext uri="{FF2B5EF4-FFF2-40B4-BE49-F238E27FC236}">
                    <a16:creationId xmlns:a16="http://schemas.microsoft.com/office/drawing/2014/main" id="{6A861D41-0FA0-4225-888E-D61A4EA6D873}"/>
                  </a:ext>
                </a:extLst>
              </p:cNvPr>
              <p:cNvSpPr>
                <a:spLocks/>
              </p:cNvSpPr>
              <p:nvPr/>
            </p:nvSpPr>
            <p:spPr bwMode="auto">
              <a:xfrm flipH="1">
                <a:off x="10878920" y="5724734"/>
                <a:ext cx="140383" cy="1204555"/>
              </a:xfrm>
              <a:custGeom>
                <a:avLst/>
                <a:gdLst>
                  <a:gd name="T0" fmla="*/ 93 w 93"/>
                  <a:gd name="T1" fmla="*/ 0 h 798"/>
                  <a:gd name="T2" fmla="*/ 88 w 93"/>
                  <a:gd name="T3" fmla="*/ 616 h 798"/>
                  <a:gd name="T4" fmla="*/ 88 w 93"/>
                  <a:gd name="T5" fmla="*/ 616 h 798"/>
                  <a:gd name="T6" fmla="*/ 69 w 93"/>
                  <a:gd name="T7" fmla="*/ 637 h 798"/>
                  <a:gd name="T8" fmla="*/ 55 w 93"/>
                  <a:gd name="T9" fmla="*/ 659 h 798"/>
                  <a:gd name="T10" fmla="*/ 55 w 93"/>
                  <a:gd name="T11" fmla="*/ 659 h 798"/>
                  <a:gd name="T12" fmla="*/ 41 w 93"/>
                  <a:gd name="T13" fmla="*/ 681 h 798"/>
                  <a:gd name="T14" fmla="*/ 29 w 93"/>
                  <a:gd name="T15" fmla="*/ 704 h 798"/>
                  <a:gd name="T16" fmla="*/ 29 w 93"/>
                  <a:gd name="T17" fmla="*/ 704 h 798"/>
                  <a:gd name="T18" fmla="*/ 19 w 93"/>
                  <a:gd name="T19" fmla="*/ 727 h 798"/>
                  <a:gd name="T20" fmla="*/ 11 w 93"/>
                  <a:gd name="T21" fmla="*/ 750 h 798"/>
                  <a:gd name="T22" fmla="*/ 11 w 93"/>
                  <a:gd name="T23" fmla="*/ 750 h 798"/>
                  <a:gd name="T24" fmla="*/ 5 w 93"/>
                  <a:gd name="T25" fmla="*/ 775 h 798"/>
                  <a:gd name="T26" fmla="*/ 0 w 93"/>
                  <a:gd name="T27" fmla="*/ 798 h 798"/>
                  <a:gd name="T28" fmla="*/ 0 w 93"/>
                  <a:gd name="T29" fmla="*/ 170 h 798"/>
                  <a:gd name="T30" fmla="*/ 0 w 93"/>
                  <a:gd name="T31" fmla="*/ 170 h 798"/>
                  <a:gd name="T32" fmla="*/ 5 w 93"/>
                  <a:gd name="T33" fmla="*/ 148 h 798"/>
                  <a:gd name="T34" fmla="*/ 11 w 93"/>
                  <a:gd name="T35" fmla="*/ 126 h 798"/>
                  <a:gd name="T36" fmla="*/ 11 w 93"/>
                  <a:gd name="T37" fmla="*/ 126 h 798"/>
                  <a:gd name="T38" fmla="*/ 20 w 93"/>
                  <a:gd name="T39" fmla="*/ 103 h 798"/>
                  <a:gd name="T40" fmla="*/ 30 w 93"/>
                  <a:gd name="T41" fmla="*/ 82 h 798"/>
                  <a:gd name="T42" fmla="*/ 30 w 93"/>
                  <a:gd name="T43" fmla="*/ 82 h 798"/>
                  <a:gd name="T44" fmla="*/ 43 w 93"/>
                  <a:gd name="T45" fmla="*/ 61 h 798"/>
                  <a:gd name="T46" fmla="*/ 58 w 93"/>
                  <a:gd name="T47" fmla="*/ 40 h 798"/>
                  <a:gd name="T48" fmla="*/ 58 w 93"/>
                  <a:gd name="T49" fmla="*/ 40 h 798"/>
                  <a:gd name="T50" fmla="*/ 75 w 93"/>
                  <a:gd name="T51" fmla="*/ 21 h 798"/>
                  <a:gd name="T52" fmla="*/ 93 w 93"/>
                  <a:gd name="T53" fmla="*/ 0 h 798"/>
                  <a:gd name="T54" fmla="*/ 93 w 93"/>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3" h="798">
                    <a:moveTo>
                      <a:pt x="93" y="0"/>
                    </a:moveTo>
                    <a:lnTo>
                      <a:pt x="88" y="616"/>
                    </a:lnTo>
                    <a:lnTo>
                      <a:pt x="88" y="616"/>
                    </a:lnTo>
                    <a:lnTo>
                      <a:pt x="69" y="637"/>
                    </a:lnTo>
                    <a:lnTo>
                      <a:pt x="55" y="659"/>
                    </a:lnTo>
                    <a:lnTo>
                      <a:pt x="55" y="659"/>
                    </a:lnTo>
                    <a:lnTo>
                      <a:pt x="41" y="681"/>
                    </a:lnTo>
                    <a:lnTo>
                      <a:pt x="29" y="704"/>
                    </a:lnTo>
                    <a:lnTo>
                      <a:pt x="29" y="704"/>
                    </a:lnTo>
                    <a:lnTo>
                      <a:pt x="19" y="727"/>
                    </a:lnTo>
                    <a:lnTo>
                      <a:pt x="11" y="750"/>
                    </a:lnTo>
                    <a:lnTo>
                      <a:pt x="11" y="750"/>
                    </a:lnTo>
                    <a:lnTo>
                      <a:pt x="5" y="775"/>
                    </a:lnTo>
                    <a:lnTo>
                      <a:pt x="0" y="798"/>
                    </a:lnTo>
                    <a:lnTo>
                      <a:pt x="0" y="170"/>
                    </a:lnTo>
                    <a:lnTo>
                      <a:pt x="0" y="170"/>
                    </a:lnTo>
                    <a:lnTo>
                      <a:pt x="5" y="148"/>
                    </a:lnTo>
                    <a:lnTo>
                      <a:pt x="11" y="126"/>
                    </a:lnTo>
                    <a:lnTo>
                      <a:pt x="11" y="126"/>
                    </a:lnTo>
                    <a:lnTo>
                      <a:pt x="20" y="103"/>
                    </a:lnTo>
                    <a:lnTo>
                      <a:pt x="30" y="82"/>
                    </a:lnTo>
                    <a:lnTo>
                      <a:pt x="30" y="82"/>
                    </a:lnTo>
                    <a:lnTo>
                      <a:pt x="43" y="61"/>
                    </a:lnTo>
                    <a:lnTo>
                      <a:pt x="58" y="40"/>
                    </a:lnTo>
                    <a:lnTo>
                      <a:pt x="58" y="40"/>
                    </a:lnTo>
                    <a:lnTo>
                      <a:pt x="75" y="21"/>
                    </a:lnTo>
                    <a:lnTo>
                      <a:pt x="93" y="0"/>
                    </a:lnTo>
                    <a:lnTo>
                      <a:pt x="93" y="0"/>
                    </a:lnTo>
                    <a:close/>
                  </a:path>
                </a:pathLst>
              </a:custGeom>
              <a:solidFill>
                <a:schemeClr val="accent3">
                  <a:lumMod val="60000"/>
                  <a:lumOff val="40000"/>
                </a:schemeClr>
              </a:solidFill>
              <a:ln>
                <a:noFill/>
              </a:ln>
            </p:spPr>
            <p:txBody>
              <a:bodyPr vert="horz" wrap="square" lIns="146078" tIns="73039" rIns="146078" bIns="73039" numCol="1" anchor="t" anchorCtr="0" compatLnSpc="1">
                <a:prstTxWarp prst="textNoShape">
                  <a:avLst/>
                </a:prstTxWarp>
              </a:bodyPr>
              <a:lstStyle/>
              <a:p>
                <a:endParaRPr lang="en-US" sz="1200">
                  <a:solidFill>
                    <a:schemeClr val="bg1"/>
                  </a:solidFill>
                </a:endParaRPr>
              </a:p>
            </p:txBody>
          </p:sp>
          <p:sp>
            <p:nvSpPr>
              <p:cNvPr id="56" name="Freeform 127">
                <a:extLst>
                  <a:ext uri="{FF2B5EF4-FFF2-40B4-BE49-F238E27FC236}">
                    <a16:creationId xmlns:a16="http://schemas.microsoft.com/office/drawing/2014/main" id="{122C60C0-F000-4F85-98FB-ABC444148D13}"/>
                  </a:ext>
                </a:extLst>
              </p:cNvPr>
              <p:cNvSpPr>
                <a:spLocks/>
              </p:cNvSpPr>
              <p:nvPr/>
            </p:nvSpPr>
            <p:spPr bwMode="auto">
              <a:xfrm flipH="1">
                <a:off x="11019300" y="5982851"/>
                <a:ext cx="1987971" cy="1082290"/>
              </a:xfrm>
              <a:custGeom>
                <a:avLst/>
                <a:gdLst>
                  <a:gd name="T0" fmla="*/ 1315 w 1315"/>
                  <a:gd name="T1" fmla="*/ 0 h 717"/>
                  <a:gd name="T2" fmla="*/ 1315 w 1315"/>
                  <a:gd name="T3" fmla="*/ 628 h 717"/>
                  <a:gd name="T4" fmla="*/ 82 w 1315"/>
                  <a:gd name="T5" fmla="*/ 717 h 717"/>
                  <a:gd name="T6" fmla="*/ 0 w 1315"/>
                  <a:gd name="T7" fmla="*/ 71 h 717"/>
                  <a:gd name="T8" fmla="*/ 1315 w 1315"/>
                  <a:gd name="T9" fmla="*/ 0 h 717"/>
                </a:gdLst>
                <a:ahLst/>
                <a:cxnLst>
                  <a:cxn ang="0">
                    <a:pos x="T0" y="T1"/>
                  </a:cxn>
                  <a:cxn ang="0">
                    <a:pos x="T2" y="T3"/>
                  </a:cxn>
                  <a:cxn ang="0">
                    <a:pos x="T4" y="T5"/>
                  </a:cxn>
                  <a:cxn ang="0">
                    <a:pos x="T6" y="T7"/>
                  </a:cxn>
                  <a:cxn ang="0">
                    <a:pos x="T8" y="T9"/>
                  </a:cxn>
                </a:cxnLst>
                <a:rect l="0" t="0" r="r" b="b"/>
                <a:pathLst>
                  <a:path w="1315" h="717">
                    <a:moveTo>
                      <a:pt x="1315" y="0"/>
                    </a:moveTo>
                    <a:lnTo>
                      <a:pt x="1315" y="628"/>
                    </a:lnTo>
                    <a:lnTo>
                      <a:pt x="82" y="717"/>
                    </a:lnTo>
                    <a:lnTo>
                      <a:pt x="0" y="71"/>
                    </a:lnTo>
                    <a:lnTo>
                      <a:pt x="1315" y="0"/>
                    </a:lnTo>
                    <a:close/>
                  </a:path>
                </a:pathLst>
              </a:custGeom>
              <a:solidFill>
                <a:schemeClr val="accent3">
                  <a:lumMod val="75000"/>
                </a:schemeClr>
              </a:solidFill>
              <a:ln>
                <a:noFill/>
              </a:ln>
            </p:spPr>
            <p:txBody>
              <a:bodyPr vert="horz" wrap="square" lIns="146078" tIns="73039" rIns="146078" bIns="73039" numCol="1" anchor="t" anchorCtr="0" compatLnSpc="1">
                <a:prstTxWarp prst="textNoShape">
                  <a:avLst/>
                </a:prstTxWarp>
              </a:bodyPr>
              <a:lstStyle/>
              <a:p>
                <a:endParaRPr lang="en-US" sz="1200">
                  <a:solidFill>
                    <a:schemeClr val="bg1"/>
                  </a:solidFill>
                </a:endParaRPr>
              </a:p>
            </p:txBody>
          </p:sp>
          <p:sp>
            <p:nvSpPr>
              <p:cNvPr id="57" name="Freeform 134">
                <a:extLst>
                  <a:ext uri="{FF2B5EF4-FFF2-40B4-BE49-F238E27FC236}">
                    <a16:creationId xmlns:a16="http://schemas.microsoft.com/office/drawing/2014/main" id="{BD47D34D-7060-4E13-B23F-A75931835B74}"/>
                  </a:ext>
                </a:extLst>
              </p:cNvPr>
              <p:cNvSpPr>
                <a:spLocks/>
              </p:cNvSpPr>
              <p:nvPr/>
            </p:nvSpPr>
            <p:spPr bwMode="auto">
              <a:xfrm flipH="1">
                <a:off x="10878920" y="5179912"/>
                <a:ext cx="2128350" cy="923795"/>
              </a:xfrm>
              <a:custGeom>
                <a:avLst/>
                <a:gdLst>
                  <a:gd name="T0" fmla="*/ 1326 w 1408"/>
                  <a:gd name="T1" fmla="*/ 495 h 610"/>
                  <a:gd name="T2" fmla="*/ 1326 w 1408"/>
                  <a:gd name="T3" fmla="*/ 495 h 610"/>
                  <a:gd name="T4" fmla="*/ 1335 w 1408"/>
                  <a:gd name="T5" fmla="*/ 472 h 610"/>
                  <a:gd name="T6" fmla="*/ 1345 w 1408"/>
                  <a:gd name="T7" fmla="*/ 451 h 610"/>
                  <a:gd name="T8" fmla="*/ 1345 w 1408"/>
                  <a:gd name="T9" fmla="*/ 451 h 610"/>
                  <a:gd name="T10" fmla="*/ 1358 w 1408"/>
                  <a:gd name="T11" fmla="*/ 430 h 610"/>
                  <a:gd name="T12" fmla="*/ 1373 w 1408"/>
                  <a:gd name="T13" fmla="*/ 409 h 610"/>
                  <a:gd name="T14" fmla="*/ 1373 w 1408"/>
                  <a:gd name="T15" fmla="*/ 409 h 610"/>
                  <a:gd name="T16" fmla="*/ 1390 w 1408"/>
                  <a:gd name="T17" fmla="*/ 390 h 610"/>
                  <a:gd name="T18" fmla="*/ 1408 w 1408"/>
                  <a:gd name="T19" fmla="*/ 369 h 610"/>
                  <a:gd name="T20" fmla="*/ 507 w 1408"/>
                  <a:gd name="T21" fmla="*/ 0 h 610"/>
                  <a:gd name="T22" fmla="*/ 507 w 1408"/>
                  <a:gd name="T23" fmla="*/ 0 h 610"/>
                  <a:gd name="T24" fmla="*/ 459 w 1408"/>
                  <a:gd name="T25" fmla="*/ 31 h 610"/>
                  <a:gd name="T26" fmla="*/ 411 w 1408"/>
                  <a:gd name="T27" fmla="*/ 61 h 610"/>
                  <a:gd name="T28" fmla="*/ 366 w 1408"/>
                  <a:gd name="T29" fmla="*/ 94 h 610"/>
                  <a:gd name="T30" fmla="*/ 323 w 1408"/>
                  <a:gd name="T31" fmla="*/ 127 h 610"/>
                  <a:gd name="T32" fmla="*/ 323 w 1408"/>
                  <a:gd name="T33" fmla="*/ 127 h 610"/>
                  <a:gd name="T34" fmla="*/ 282 w 1408"/>
                  <a:gd name="T35" fmla="*/ 162 h 610"/>
                  <a:gd name="T36" fmla="*/ 244 w 1408"/>
                  <a:gd name="T37" fmla="*/ 197 h 610"/>
                  <a:gd name="T38" fmla="*/ 208 w 1408"/>
                  <a:gd name="T39" fmla="*/ 235 h 610"/>
                  <a:gd name="T40" fmla="*/ 174 w 1408"/>
                  <a:gd name="T41" fmla="*/ 272 h 610"/>
                  <a:gd name="T42" fmla="*/ 174 w 1408"/>
                  <a:gd name="T43" fmla="*/ 272 h 610"/>
                  <a:gd name="T44" fmla="*/ 158 w 1408"/>
                  <a:gd name="T45" fmla="*/ 291 h 610"/>
                  <a:gd name="T46" fmla="*/ 143 w 1408"/>
                  <a:gd name="T47" fmla="*/ 311 h 610"/>
                  <a:gd name="T48" fmla="*/ 128 w 1408"/>
                  <a:gd name="T49" fmla="*/ 330 h 610"/>
                  <a:gd name="T50" fmla="*/ 114 w 1408"/>
                  <a:gd name="T51" fmla="*/ 350 h 610"/>
                  <a:gd name="T52" fmla="*/ 101 w 1408"/>
                  <a:gd name="T53" fmla="*/ 371 h 610"/>
                  <a:gd name="T54" fmla="*/ 88 w 1408"/>
                  <a:gd name="T55" fmla="*/ 392 h 610"/>
                  <a:gd name="T56" fmla="*/ 76 w 1408"/>
                  <a:gd name="T57" fmla="*/ 412 h 610"/>
                  <a:gd name="T58" fmla="*/ 65 w 1408"/>
                  <a:gd name="T59" fmla="*/ 433 h 610"/>
                  <a:gd name="T60" fmla="*/ 65 w 1408"/>
                  <a:gd name="T61" fmla="*/ 433 h 610"/>
                  <a:gd name="T62" fmla="*/ 54 w 1408"/>
                  <a:gd name="T63" fmla="*/ 454 h 610"/>
                  <a:gd name="T64" fmla="*/ 44 w 1408"/>
                  <a:gd name="T65" fmla="*/ 476 h 610"/>
                  <a:gd name="T66" fmla="*/ 35 w 1408"/>
                  <a:gd name="T67" fmla="*/ 498 h 610"/>
                  <a:gd name="T68" fmla="*/ 26 w 1408"/>
                  <a:gd name="T69" fmla="*/ 519 h 610"/>
                  <a:gd name="T70" fmla="*/ 19 w 1408"/>
                  <a:gd name="T71" fmla="*/ 542 h 610"/>
                  <a:gd name="T72" fmla="*/ 11 w 1408"/>
                  <a:gd name="T73" fmla="*/ 564 h 610"/>
                  <a:gd name="T74" fmla="*/ 5 w 1408"/>
                  <a:gd name="T75" fmla="*/ 586 h 610"/>
                  <a:gd name="T76" fmla="*/ 0 w 1408"/>
                  <a:gd name="T77" fmla="*/ 610 h 610"/>
                  <a:gd name="T78" fmla="*/ 1315 w 1408"/>
                  <a:gd name="T79" fmla="*/ 539 h 610"/>
                  <a:gd name="T80" fmla="*/ 1315 w 1408"/>
                  <a:gd name="T81" fmla="*/ 539 h 610"/>
                  <a:gd name="T82" fmla="*/ 1320 w 1408"/>
                  <a:gd name="T83" fmla="*/ 517 h 610"/>
                  <a:gd name="T84" fmla="*/ 1326 w 1408"/>
                  <a:gd name="T85" fmla="*/ 495 h 610"/>
                  <a:gd name="T86" fmla="*/ 1326 w 1408"/>
                  <a:gd name="T87" fmla="*/ 49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08" h="610">
                    <a:moveTo>
                      <a:pt x="1326" y="495"/>
                    </a:moveTo>
                    <a:lnTo>
                      <a:pt x="1326" y="495"/>
                    </a:lnTo>
                    <a:lnTo>
                      <a:pt x="1335" y="472"/>
                    </a:lnTo>
                    <a:lnTo>
                      <a:pt x="1345" y="451"/>
                    </a:lnTo>
                    <a:lnTo>
                      <a:pt x="1345" y="451"/>
                    </a:lnTo>
                    <a:lnTo>
                      <a:pt x="1358" y="430"/>
                    </a:lnTo>
                    <a:lnTo>
                      <a:pt x="1373" y="409"/>
                    </a:lnTo>
                    <a:lnTo>
                      <a:pt x="1373" y="409"/>
                    </a:lnTo>
                    <a:lnTo>
                      <a:pt x="1390" y="390"/>
                    </a:lnTo>
                    <a:lnTo>
                      <a:pt x="1408" y="369"/>
                    </a:lnTo>
                    <a:lnTo>
                      <a:pt x="507" y="0"/>
                    </a:lnTo>
                    <a:lnTo>
                      <a:pt x="507" y="0"/>
                    </a:lnTo>
                    <a:lnTo>
                      <a:pt x="459" y="31"/>
                    </a:lnTo>
                    <a:lnTo>
                      <a:pt x="411" y="61"/>
                    </a:lnTo>
                    <a:lnTo>
                      <a:pt x="366" y="94"/>
                    </a:lnTo>
                    <a:lnTo>
                      <a:pt x="323" y="127"/>
                    </a:lnTo>
                    <a:lnTo>
                      <a:pt x="323" y="127"/>
                    </a:lnTo>
                    <a:lnTo>
                      <a:pt x="282" y="162"/>
                    </a:lnTo>
                    <a:lnTo>
                      <a:pt x="244" y="197"/>
                    </a:lnTo>
                    <a:lnTo>
                      <a:pt x="208" y="235"/>
                    </a:lnTo>
                    <a:lnTo>
                      <a:pt x="174" y="272"/>
                    </a:lnTo>
                    <a:lnTo>
                      <a:pt x="174" y="272"/>
                    </a:lnTo>
                    <a:lnTo>
                      <a:pt x="158" y="291"/>
                    </a:lnTo>
                    <a:lnTo>
                      <a:pt x="143" y="311"/>
                    </a:lnTo>
                    <a:lnTo>
                      <a:pt x="128" y="330"/>
                    </a:lnTo>
                    <a:lnTo>
                      <a:pt x="114" y="350"/>
                    </a:lnTo>
                    <a:lnTo>
                      <a:pt x="101" y="371"/>
                    </a:lnTo>
                    <a:lnTo>
                      <a:pt x="88" y="392"/>
                    </a:lnTo>
                    <a:lnTo>
                      <a:pt x="76" y="412"/>
                    </a:lnTo>
                    <a:lnTo>
                      <a:pt x="65" y="433"/>
                    </a:lnTo>
                    <a:lnTo>
                      <a:pt x="65" y="433"/>
                    </a:lnTo>
                    <a:lnTo>
                      <a:pt x="54" y="454"/>
                    </a:lnTo>
                    <a:lnTo>
                      <a:pt x="44" y="476"/>
                    </a:lnTo>
                    <a:lnTo>
                      <a:pt x="35" y="498"/>
                    </a:lnTo>
                    <a:lnTo>
                      <a:pt x="26" y="519"/>
                    </a:lnTo>
                    <a:lnTo>
                      <a:pt x="19" y="542"/>
                    </a:lnTo>
                    <a:lnTo>
                      <a:pt x="11" y="564"/>
                    </a:lnTo>
                    <a:lnTo>
                      <a:pt x="5" y="586"/>
                    </a:lnTo>
                    <a:lnTo>
                      <a:pt x="0" y="610"/>
                    </a:lnTo>
                    <a:lnTo>
                      <a:pt x="1315" y="539"/>
                    </a:lnTo>
                    <a:lnTo>
                      <a:pt x="1315" y="539"/>
                    </a:lnTo>
                    <a:lnTo>
                      <a:pt x="1320" y="517"/>
                    </a:lnTo>
                    <a:lnTo>
                      <a:pt x="1326" y="495"/>
                    </a:lnTo>
                    <a:lnTo>
                      <a:pt x="1326" y="495"/>
                    </a:lnTo>
                    <a:close/>
                  </a:path>
                </a:pathLst>
              </a:custGeom>
              <a:solidFill>
                <a:schemeClr val="accent3"/>
              </a:solidFill>
              <a:ln>
                <a:noFill/>
              </a:ln>
            </p:spPr>
            <p:txBody>
              <a:bodyPr vert="horz" wrap="square" lIns="146078" tIns="73039" rIns="146078" bIns="73039" numCol="1" anchor="t" anchorCtr="0" compatLnSpc="1">
                <a:prstTxWarp prst="textNoShape">
                  <a:avLst/>
                </a:prstTxWarp>
              </a:bodyPr>
              <a:lstStyle/>
              <a:p>
                <a:endParaRPr lang="en-US" sz="1200">
                  <a:solidFill>
                    <a:schemeClr val="bg1"/>
                  </a:solidFill>
                </a:endParaRPr>
              </a:p>
            </p:txBody>
          </p:sp>
        </p:grpSp>
        <p:grpSp>
          <p:nvGrpSpPr>
            <p:cNvPr id="44" name="Group 43">
              <a:extLst>
                <a:ext uri="{FF2B5EF4-FFF2-40B4-BE49-F238E27FC236}">
                  <a16:creationId xmlns:a16="http://schemas.microsoft.com/office/drawing/2014/main" id="{B9EFCB70-61F1-4EBB-A022-B2969E25A770}"/>
                </a:ext>
              </a:extLst>
            </p:cNvPr>
            <p:cNvGrpSpPr/>
            <p:nvPr/>
          </p:nvGrpSpPr>
          <p:grpSpPr>
            <a:xfrm>
              <a:off x="10679671" y="6272670"/>
              <a:ext cx="2345714" cy="2390999"/>
              <a:chOff x="10679671" y="6272670"/>
              <a:chExt cx="2345714" cy="2390999"/>
            </a:xfrm>
            <a:effectLst/>
          </p:grpSpPr>
          <p:sp>
            <p:nvSpPr>
              <p:cNvPr id="48" name="Freeform 128">
                <a:extLst>
                  <a:ext uri="{FF2B5EF4-FFF2-40B4-BE49-F238E27FC236}">
                    <a16:creationId xmlns:a16="http://schemas.microsoft.com/office/drawing/2014/main" id="{6234E5F6-39C3-4101-BD75-708F620FE585}"/>
                  </a:ext>
                </a:extLst>
              </p:cNvPr>
              <p:cNvSpPr>
                <a:spLocks/>
              </p:cNvSpPr>
              <p:nvPr/>
            </p:nvSpPr>
            <p:spPr bwMode="auto">
              <a:xfrm flipH="1">
                <a:off x="12042723" y="6440221"/>
                <a:ext cx="978135" cy="2223448"/>
              </a:xfrm>
              <a:custGeom>
                <a:avLst/>
                <a:gdLst>
                  <a:gd name="T0" fmla="*/ 85 w 648"/>
                  <a:gd name="T1" fmla="*/ 663 h 1475"/>
                  <a:gd name="T2" fmla="*/ 0 w 648"/>
                  <a:gd name="T3" fmla="*/ 0 h 1475"/>
                  <a:gd name="T4" fmla="*/ 8 w 648"/>
                  <a:gd name="T5" fmla="*/ 49 h 1475"/>
                  <a:gd name="T6" fmla="*/ 19 w 648"/>
                  <a:gd name="T7" fmla="*/ 97 h 1475"/>
                  <a:gd name="T8" fmla="*/ 34 w 648"/>
                  <a:gd name="T9" fmla="*/ 146 h 1475"/>
                  <a:gd name="T10" fmla="*/ 52 w 648"/>
                  <a:gd name="T11" fmla="*/ 195 h 1475"/>
                  <a:gd name="T12" fmla="*/ 64 w 648"/>
                  <a:gd name="T13" fmla="*/ 219 h 1475"/>
                  <a:gd name="T14" fmla="*/ 88 w 648"/>
                  <a:gd name="T15" fmla="*/ 269 h 1475"/>
                  <a:gd name="T16" fmla="*/ 116 w 648"/>
                  <a:gd name="T17" fmla="*/ 319 h 1475"/>
                  <a:gd name="T18" fmla="*/ 148 w 648"/>
                  <a:gd name="T19" fmla="*/ 369 h 1475"/>
                  <a:gd name="T20" fmla="*/ 166 w 648"/>
                  <a:gd name="T21" fmla="*/ 393 h 1475"/>
                  <a:gd name="T22" fmla="*/ 204 w 648"/>
                  <a:gd name="T23" fmla="*/ 443 h 1475"/>
                  <a:gd name="T24" fmla="*/ 247 w 648"/>
                  <a:gd name="T25" fmla="*/ 493 h 1475"/>
                  <a:gd name="T26" fmla="*/ 293 w 648"/>
                  <a:gd name="T27" fmla="*/ 542 h 1475"/>
                  <a:gd name="T28" fmla="*/ 344 w 648"/>
                  <a:gd name="T29" fmla="*/ 591 h 1475"/>
                  <a:gd name="T30" fmla="*/ 372 w 648"/>
                  <a:gd name="T31" fmla="*/ 615 h 1475"/>
                  <a:gd name="T32" fmla="*/ 430 w 648"/>
                  <a:gd name="T33" fmla="*/ 663 h 1475"/>
                  <a:gd name="T34" fmla="*/ 493 w 648"/>
                  <a:gd name="T35" fmla="*/ 711 h 1475"/>
                  <a:gd name="T36" fmla="*/ 559 w 648"/>
                  <a:gd name="T37" fmla="*/ 758 h 1475"/>
                  <a:gd name="T38" fmla="*/ 648 w 648"/>
                  <a:gd name="T39" fmla="*/ 1475 h 1475"/>
                  <a:gd name="T40" fmla="*/ 615 w 648"/>
                  <a:gd name="T41" fmla="*/ 1451 h 1475"/>
                  <a:gd name="T42" fmla="*/ 552 w 648"/>
                  <a:gd name="T43" fmla="*/ 1403 h 1475"/>
                  <a:gd name="T44" fmla="*/ 495 w 648"/>
                  <a:gd name="T45" fmla="*/ 1355 h 1475"/>
                  <a:gd name="T46" fmla="*/ 440 w 648"/>
                  <a:gd name="T47" fmla="*/ 1305 h 1475"/>
                  <a:gd name="T48" fmla="*/ 414 w 648"/>
                  <a:gd name="T49" fmla="*/ 1279 h 1475"/>
                  <a:gd name="T50" fmla="*/ 367 w 648"/>
                  <a:gd name="T51" fmla="*/ 1229 h 1475"/>
                  <a:gd name="T52" fmla="*/ 323 w 648"/>
                  <a:gd name="T53" fmla="*/ 1178 h 1475"/>
                  <a:gd name="T54" fmla="*/ 283 w 648"/>
                  <a:gd name="T55" fmla="*/ 1126 h 1475"/>
                  <a:gd name="T56" fmla="*/ 246 w 648"/>
                  <a:gd name="T57" fmla="*/ 1074 h 1475"/>
                  <a:gd name="T58" fmla="*/ 230 w 648"/>
                  <a:gd name="T59" fmla="*/ 1049 h 1475"/>
                  <a:gd name="T60" fmla="*/ 199 w 648"/>
                  <a:gd name="T61" fmla="*/ 997 h 1475"/>
                  <a:gd name="T62" fmla="*/ 171 w 648"/>
                  <a:gd name="T63" fmla="*/ 946 h 1475"/>
                  <a:gd name="T64" fmla="*/ 148 w 648"/>
                  <a:gd name="T65" fmla="*/ 892 h 1475"/>
                  <a:gd name="T66" fmla="*/ 138 w 648"/>
                  <a:gd name="T67" fmla="*/ 867 h 1475"/>
                  <a:gd name="T68" fmla="*/ 120 w 648"/>
                  <a:gd name="T69" fmla="*/ 816 h 1475"/>
                  <a:gd name="T70" fmla="*/ 105 w 648"/>
                  <a:gd name="T71" fmla="*/ 765 h 1475"/>
                  <a:gd name="T72" fmla="*/ 94 w 648"/>
                  <a:gd name="T73" fmla="*/ 714 h 1475"/>
                  <a:gd name="T74" fmla="*/ 85 w 648"/>
                  <a:gd name="T75" fmla="*/ 663 h 1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8" h="1475">
                    <a:moveTo>
                      <a:pt x="85" y="663"/>
                    </a:moveTo>
                    <a:lnTo>
                      <a:pt x="85" y="663"/>
                    </a:lnTo>
                    <a:lnTo>
                      <a:pt x="0" y="0"/>
                    </a:lnTo>
                    <a:lnTo>
                      <a:pt x="0" y="0"/>
                    </a:lnTo>
                    <a:lnTo>
                      <a:pt x="3" y="25"/>
                    </a:lnTo>
                    <a:lnTo>
                      <a:pt x="8" y="49"/>
                    </a:lnTo>
                    <a:lnTo>
                      <a:pt x="13" y="73"/>
                    </a:lnTo>
                    <a:lnTo>
                      <a:pt x="19" y="97"/>
                    </a:lnTo>
                    <a:lnTo>
                      <a:pt x="27" y="121"/>
                    </a:lnTo>
                    <a:lnTo>
                      <a:pt x="34" y="146"/>
                    </a:lnTo>
                    <a:lnTo>
                      <a:pt x="43" y="170"/>
                    </a:lnTo>
                    <a:lnTo>
                      <a:pt x="52" y="195"/>
                    </a:lnTo>
                    <a:lnTo>
                      <a:pt x="52" y="195"/>
                    </a:lnTo>
                    <a:lnTo>
                      <a:pt x="64" y="219"/>
                    </a:lnTo>
                    <a:lnTo>
                      <a:pt x="76" y="244"/>
                    </a:lnTo>
                    <a:lnTo>
                      <a:pt x="88" y="269"/>
                    </a:lnTo>
                    <a:lnTo>
                      <a:pt x="101" y="294"/>
                    </a:lnTo>
                    <a:lnTo>
                      <a:pt x="116" y="319"/>
                    </a:lnTo>
                    <a:lnTo>
                      <a:pt x="132" y="343"/>
                    </a:lnTo>
                    <a:lnTo>
                      <a:pt x="148" y="369"/>
                    </a:lnTo>
                    <a:lnTo>
                      <a:pt x="166" y="393"/>
                    </a:lnTo>
                    <a:lnTo>
                      <a:pt x="166" y="393"/>
                    </a:lnTo>
                    <a:lnTo>
                      <a:pt x="184" y="418"/>
                    </a:lnTo>
                    <a:lnTo>
                      <a:pt x="204" y="443"/>
                    </a:lnTo>
                    <a:lnTo>
                      <a:pt x="225" y="468"/>
                    </a:lnTo>
                    <a:lnTo>
                      <a:pt x="247" y="493"/>
                    </a:lnTo>
                    <a:lnTo>
                      <a:pt x="270" y="517"/>
                    </a:lnTo>
                    <a:lnTo>
                      <a:pt x="293" y="542"/>
                    </a:lnTo>
                    <a:lnTo>
                      <a:pt x="319" y="566"/>
                    </a:lnTo>
                    <a:lnTo>
                      <a:pt x="344" y="591"/>
                    </a:lnTo>
                    <a:lnTo>
                      <a:pt x="344" y="591"/>
                    </a:lnTo>
                    <a:lnTo>
                      <a:pt x="372" y="615"/>
                    </a:lnTo>
                    <a:lnTo>
                      <a:pt x="401" y="640"/>
                    </a:lnTo>
                    <a:lnTo>
                      <a:pt x="430" y="663"/>
                    </a:lnTo>
                    <a:lnTo>
                      <a:pt x="461" y="687"/>
                    </a:lnTo>
                    <a:lnTo>
                      <a:pt x="493" y="711"/>
                    </a:lnTo>
                    <a:lnTo>
                      <a:pt x="526" y="734"/>
                    </a:lnTo>
                    <a:lnTo>
                      <a:pt x="559" y="758"/>
                    </a:lnTo>
                    <a:lnTo>
                      <a:pt x="594" y="780"/>
                    </a:lnTo>
                    <a:lnTo>
                      <a:pt x="648" y="1475"/>
                    </a:lnTo>
                    <a:lnTo>
                      <a:pt x="648" y="1475"/>
                    </a:lnTo>
                    <a:lnTo>
                      <a:pt x="615" y="1451"/>
                    </a:lnTo>
                    <a:lnTo>
                      <a:pt x="583" y="1427"/>
                    </a:lnTo>
                    <a:lnTo>
                      <a:pt x="552" y="1403"/>
                    </a:lnTo>
                    <a:lnTo>
                      <a:pt x="524" y="1379"/>
                    </a:lnTo>
                    <a:lnTo>
                      <a:pt x="495" y="1355"/>
                    </a:lnTo>
                    <a:lnTo>
                      <a:pt x="466" y="1329"/>
                    </a:lnTo>
                    <a:lnTo>
                      <a:pt x="440" y="1305"/>
                    </a:lnTo>
                    <a:lnTo>
                      <a:pt x="414" y="1279"/>
                    </a:lnTo>
                    <a:lnTo>
                      <a:pt x="414" y="1279"/>
                    </a:lnTo>
                    <a:lnTo>
                      <a:pt x="390" y="1254"/>
                    </a:lnTo>
                    <a:lnTo>
                      <a:pt x="367" y="1229"/>
                    </a:lnTo>
                    <a:lnTo>
                      <a:pt x="344" y="1204"/>
                    </a:lnTo>
                    <a:lnTo>
                      <a:pt x="323" y="1178"/>
                    </a:lnTo>
                    <a:lnTo>
                      <a:pt x="302" y="1153"/>
                    </a:lnTo>
                    <a:lnTo>
                      <a:pt x="283" y="1126"/>
                    </a:lnTo>
                    <a:lnTo>
                      <a:pt x="264" y="1101"/>
                    </a:lnTo>
                    <a:lnTo>
                      <a:pt x="246" y="1074"/>
                    </a:lnTo>
                    <a:lnTo>
                      <a:pt x="246" y="1074"/>
                    </a:lnTo>
                    <a:lnTo>
                      <a:pt x="230" y="1049"/>
                    </a:lnTo>
                    <a:lnTo>
                      <a:pt x="214" y="1023"/>
                    </a:lnTo>
                    <a:lnTo>
                      <a:pt x="199" y="997"/>
                    </a:lnTo>
                    <a:lnTo>
                      <a:pt x="185" y="971"/>
                    </a:lnTo>
                    <a:lnTo>
                      <a:pt x="171" y="946"/>
                    </a:lnTo>
                    <a:lnTo>
                      <a:pt x="160" y="919"/>
                    </a:lnTo>
                    <a:lnTo>
                      <a:pt x="148" y="892"/>
                    </a:lnTo>
                    <a:lnTo>
                      <a:pt x="138" y="867"/>
                    </a:lnTo>
                    <a:lnTo>
                      <a:pt x="138" y="867"/>
                    </a:lnTo>
                    <a:lnTo>
                      <a:pt x="129" y="841"/>
                    </a:lnTo>
                    <a:lnTo>
                      <a:pt x="120" y="816"/>
                    </a:lnTo>
                    <a:lnTo>
                      <a:pt x="112" y="790"/>
                    </a:lnTo>
                    <a:lnTo>
                      <a:pt x="105" y="765"/>
                    </a:lnTo>
                    <a:lnTo>
                      <a:pt x="99" y="739"/>
                    </a:lnTo>
                    <a:lnTo>
                      <a:pt x="94" y="714"/>
                    </a:lnTo>
                    <a:lnTo>
                      <a:pt x="89" y="688"/>
                    </a:lnTo>
                    <a:lnTo>
                      <a:pt x="85" y="663"/>
                    </a:lnTo>
                    <a:lnTo>
                      <a:pt x="85" y="663"/>
                    </a:lnTo>
                    <a:close/>
                  </a:path>
                </a:pathLst>
              </a:custGeom>
              <a:solidFill>
                <a:schemeClr val="accent2">
                  <a:lumMod val="50000"/>
                </a:schemeClr>
              </a:solidFill>
              <a:ln>
                <a:noFill/>
              </a:ln>
            </p:spPr>
            <p:txBody>
              <a:bodyPr vert="horz" wrap="square" lIns="146078" tIns="73039" rIns="146078" bIns="73039" numCol="1" anchor="t" anchorCtr="0" compatLnSpc="1">
                <a:prstTxWarp prst="textNoShape">
                  <a:avLst/>
                </a:prstTxWarp>
              </a:bodyPr>
              <a:lstStyle/>
              <a:p>
                <a:endParaRPr lang="en-US" sz="1200">
                  <a:solidFill>
                    <a:schemeClr val="bg1"/>
                  </a:solidFill>
                </a:endParaRPr>
              </a:p>
            </p:txBody>
          </p:sp>
          <p:sp>
            <p:nvSpPr>
              <p:cNvPr id="49" name="Freeform 129">
                <a:extLst>
                  <a:ext uri="{FF2B5EF4-FFF2-40B4-BE49-F238E27FC236}">
                    <a16:creationId xmlns:a16="http://schemas.microsoft.com/office/drawing/2014/main" id="{80EF878C-EB1C-4254-A70F-B94A3DFE2DD8}"/>
                  </a:ext>
                </a:extLst>
              </p:cNvPr>
              <p:cNvSpPr>
                <a:spLocks/>
              </p:cNvSpPr>
              <p:nvPr/>
            </p:nvSpPr>
            <p:spPr bwMode="auto">
              <a:xfrm flipH="1">
                <a:off x="10679671" y="6544374"/>
                <a:ext cx="1444563" cy="2119294"/>
              </a:xfrm>
              <a:custGeom>
                <a:avLst/>
                <a:gdLst>
                  <a:gd name="T0" fmla="*/ 956 w 956"/>
                  <a:gd name="T1" fmla="*/ 0 h 1404"/>
                  <a:gd name="T2" fmla="*/ 942 w 956"/>
                  <a:gd name="T3" fmla="*/ 650 h 1404"/>
                  <a:gd name="T4" fmla="*/ 54 w 956"/>
                  <a:gd name="T5" fmla="*/ 1404 h 1404"/>
                  <a:gd name="T6" fmla="*/ 0 w 956"/>
                  <a:gd name="T7" fmla="*/ 709 h 1404"/>
                  <a:gd name="T8" fmla="*/ 956 w 956"/>
                  <a:gd name="T9" fmla="*/ 0 h 1404"/>
                </a:gdLst>
                <a:ahLst/>
                <a:cxnLst>
                  <a:cxn ang="0">
                    <a:pos x="T0" y="T1"/>
                  </a:cxn>
                  <a:cxn ang="0">
                    <a:pos x="T2" y="T3"/>
                  </a:cxn>
                  <a:cxn ang="0">
                    <a:pos x="T4" y="T5"/>
                  </a:cxn>
                  <a:cxn ang="0">
                    <a:pos x="T6" y="T7"/>
                  </a:cxn>
                  <a:cxn ang="0">
                    <a:pos x="T8" y="T9"/>
                  </a:cxn>
                </a:cxnLst>
                <a:rect l="0" t="0" r="r" b="b"/>
                <a:pathLst>
                  <a:path w="956" h="1404">
                    <a:moveTo>
                      <a:pt x="956" y="0"/>
                    </a:moveTo>
                    <a:lnTo>
                      <a:pt x="942" y="650"/>
                    </a:lnTo>
                    <a:lnTo>
                      <a:pt x="54" y="1404"/>
                    </a:lnTo>
                    <a:lnTo>
                      <a:pt x="0" y="709"/>
                    </a:lnTo>
                    <a:lnTo>
                      <a:pt x="956" y="0"/>
                    </a:lnTo>
                    <a:close/>
                  </a:path>
                </a:pathLst>
              </a:custGeom>
              <a:solidFill>
                <a:schemeClr val="accent2">
                  <a:lumMod val="75000"/>
                </a:schemeClr>
              </a:solidFill>
              <a:ln>
                <a:noFill/>
              </a:ln>
            </p:spPr>
            <p:txBody>
              <a:bodyPr vert="horz" wrap="square" lIns="146078" tIns="73039" rIns="146078" bIns="73039" numCol="1" anchor="t" anchorCtr="0" compatLnSpc="1">
                <a:prstTxWarp prst="textNoShape">
                  <a:avLst/>
                </a:prstTxWarp>
              </a:bodyPr>
              <a:lstStyle/>
              <a:p>
                <a:endParaRPr lang="en-US" sz="1200">
                  <a:solidFill>
                    <a:schemeClr val="bg1"/>
                  </a:solidFill>
                </a:endParaRPr>
              </a:p>
            </p:txBody>
          </p:sp>
          <p:sp>
            <p:nvSpPr>
              <p:cNvPr id="50" name="Freeform 135">
                <a:extLst>
                  <a:ext uri="{FF2B5EF4-FFF2-40B4-BE49-F238E27FC236}">
                    <a16:creationId xmlns:a16="http://schemas.microsoft.com/office/drawing/2014/main" id="{D175068F-4C9F-4CCF-B899-B6659A5D2250}"/>
                  </a:ext>
                </a:extLst>
              </p:cNvPr>
              <p:cNvSpPr>
                <a:spLocks/>
              </p:cNvSpPr>
              <p:nvPr/>
            </p:nvSpPr>
            <p:spPr bwMode="auto">
              <a:xfrm flipH="1">
                <a:off x="10679672" y="6272670"/>
                <a:ext cx="2345713" cy="1344938"/>
              </a:xfrm>
              <a:custGeom>
                <a:avLst/>
                <a:gdLst>
                  <a:gd name="T0" fmla="*/ 1493 w 1553"/>
                  <a:gd name="T1" fmla="*/ 139 h 890"/>
                  <a:gd name="T2" fmla="*/ 1493 w 1553"/>
                  <a:gd name="T3" fmla="*/ 139 h 890"/>
                  <a:gd name="T4" fmla="*/ 1466 w 1553"/>
                  <a:gd name="T5" fmla="*/ 116 h 890"/>
                  <a:gd name="T6" fmla="*/ 1443 w 1553"/>
                  <a:gd name="T7" fmla="*/ 93 h 890"/>
                  <a:gd name="T8" fmla="*/ 1443 w 1553"/>
                  <a:gd name="T9" fmla="*/ 93 h 890"/>
                  <a:gd name="T10" fmla="*/ 1421 w 1553"/>
                  <a:gd name="T11" fmla="*/ 71 h 890"/>
                  <a:gd name="T12" fmla="*/ 1402 w 1553"/>
                  <a:gd name="T13" fmla="*/ 47 h 890"/>
                  <a:gd name="T14" fmla="*/ 1402 w 1553"/>
                  <a:gd name="T15" fmla="*/ 47 h 890"/>
                  <a:gd name="T16" fmla="*/ 1385 w 1553"/>
                  <a:gd name="T17" fmla="*/ 24 h 890"/>
                  <a:gd name="T18" fmla="*/ 1369 w 1553"/>
                  <a:gd name="T19" fmla="*/ 0 h 890"/>
                  <a:gd name="T20" fmla="*/ 0 w 1553"/>
                  <a:gd name="T21" fmla="*/ 80 h 890"/>
                  <a:gd name="T22" fmla="*/ 0 w 1553"/>
                  <a:gd name="T23" fmla="*/ 80 h 890"/>
                  <a:gd name="T24" fmla="*/ 2 w 1553"/>
                  <a:gd name="T25" fmla="*/ 106 h 890"/>
                  <a:gd name="T26" fmla="*/ 6 w 1553"/>
                  <a:gd name="T27" fmla="*/ 130 h 890"/>
                  <a:gd name="T28" fmla="*/ 11 w 1553"/>
                  <a:gd name="T29" fmla="*/ 156 h 890"/>
                  <a:gd name="T30" fmla="*/ 16 w 1553"/>
                  <a:gd name="T31" fmla="*/ 180 h 890"/>
                  <a:gd name="T32" fmla="*/ 22 w 1553"/>
                  <a:gd name="T33" fmla="*/ 206 h 890"/>
                  <a:gd name="T34" fmla="*/ 29 w 1553"/>
                  <a:gd name="T35" fmla="*/ 231 h 890"/>
                  <a:gd name="T36" fmla="*/ 37 w 1553"/>
                  <a:gd name="T37" fmla="*/ 256 h 890"/>
                  <a:gd name="T38" fmla="*/ 47 w 1553"/>
                  <a:gd name="T39" fmla="*/ 281 h 890"/>
                  <a:gd name="T40" fmla="*/ 47 w 1553"/>
                  <a:gd name="T41" fmla="*/ 281 h 890"/>
                  <a:gd name="T42" fmla="*/ 56 w 1553"/>
                  <a:gd name="T43" fmla="*/ 307 h 890"/>
                  <a:gd name="T44" fmla="*/ 68 w 1553"/>
                  <a:gd name="T45" fmla="*/ 333 h 890"/>
                  <a:gd name="T46" fmla="*/ 81 w 1553"/>
                  <a:gd name="T47" fmla="*/ 359 h 890"/>
                  <a:gd name="T48" fmla="*/ 93 w 1553"/>
                  <a:gd name="T49" fmla="*/ 384 h 890"/>
                  <a:gd name="T50" fmla="*/ 108 w 1553"/>
                  <a:gd name="T51" fmla="*/ 411 h 890"/>
                  <a:gd name="T52" fmla="*/ 123 w 1553"/>
                  <a:gd name="T53" fmla="*/ 436 h 890"/>
                  <a:gd name="T54" fmla="*/ 140 w 1553"/>
                  <a:gd name="T55" fmla="*/ 462 h 890"/>
                  <a:gd name="T56" fmla="*/ 157 w 1553"/>
                  <a:gd name="T57" fmla="*/ 487 h 890"/>
                  <a:gd name="T58" fmla="*/ 157 w 1553"/>
                  <a:gd name="T59" fmla="*/ 487 h 890"/>
                  <a:gd name="T60" fmla="*/ 176 w 1553"/>
                  <a:gd name="T61" fmla="*/ 514 h 890"/>
                  <a:gd name="T62" fmla="*/ 196 w 1553"/>
                  <a:gd name="T63" fmla="*/ 539 h 890"/>
                  <a:gd name="T64" fmla="*/ 218 w 1553"/>
                  <a:gd name="T65" fmla="*/ 566 h 890"/>
                  <a:gd name="T66" fmla="*/ 240 w 1553"/>
                  <a:gd name="T67" fmla="*/ 591 h 890"/>
                  <a:gd name="T68" fmla="*/ 262 w 1553"/>
                  <a:gd name="T69" fmla="*/ 617 h 890"/>
                  <a:gd name="T70" fmla="*/ 287 w 1553"/>
                  <a:gd name="T71" fmla="*/ 642 h 890"/>
                  <a:gd name="T72" fmla="*/ 312 w 1553"/>
                  <a:gd name="T73" fmla="*/ 668 h 890"/>
                  <a:gd name="T74" fmla="*/ 339 w 1553"/>
                  <a:gd name="T75" fmla="*/ 692 h 890"/>
                  <a:gd name="T76" fmla="*/ 339 w 1553"/>
                  <a:gd name="T77" fmla="*/ 692 h 890"/>
                  <a:gd name="T78" fmla="*/ 367 w 1553"/>
                  <a:gd name="T79" fmla="*/ 718 h 890"/>
                  <a:gd name="T80" fmla="*/ 397 w 1553"/>
                  <a:gd name="T81" fmla="*/ 743 h 890"/>
                  <a:gd name="T82" fmla="*/ 427 w 1553"/>
                  <a:gd name="T83" fmla="*/ 769 h 890"/>
                  <a:gd name="T84" fmla="*/ 459 w 1553"/>
                  <a:gd name="T85" fmla="*/ 793 h 890"/>
                  <a:gd name="T86" fmla="*/ 492 w 1553"/>
                  <a:gd name="T87" fmla="*/ 818 h 890"/>
                  <a:gd name="T88" fmla="*/ 526 w 1553"/>
                  <a:gd name="T89" fmla="*/ 842 h 890"/>
                  <a:gd name="T90" fmla="*/ 561 w 1553"/>
                  <a:gd name="T91" fmla="*/ 866 h 890"/>
                  <a:gd name="T92" fmla="*/ 597 w 1553"/>
                  <a:gd name="T93" fmla="*/ 890 h 890"/>
                  <a:gd name="T94" fmla="*/ 1553 w 1553"/>
                  <a:gd name="T95" fmla="*/ 181 h 890"/>
                  <a:gd name="T96" fmla="*/ 1553 w 1553"/>
                  <a:gd name="T97" fmla="*/ 181 h 890"/>
                  <a:gd name="T98" fmla="*/ 1522 w 1553"/>
                  <a:gd name="T99" fmla="*/ 160 h 890"/>
                  <a:gd name="T100" fmla="*/ 1493 w 1553"/>
                  <a:gd name="T101" fmla="*/ 139 h 890"/>
                  <a:gd name="T102" fmla="*/ 1493 w 1553"/>
                  <a:gd name="T103" fmla="*/ 139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53" h="890">
                    <a:moveTo>
                      <a:pt x="1493" y="139"/>
                    </a:moveTo>
                    <a:lnTo>
                      <a:pt x="1493" y="139"/>
                    </a:lnTo>
                    <a:lnTo>
                      <a:pt x="1466" y="116"/>
                    </a:lnTo>
                    <a:lnTo>
                      <a:pt x="1443" y="93"/>
                    </a:lnTo>
                    <a:lnTo>
                      <a:pt x="1443" y="93"/>
                    </a:lnTo>
                    <a:lnTo>
                      <a:pt x="1421" y="71"/>
                    </a:lnTo>
                    <a:lnTo>
                      <a:pt x="1402" y="47"/>
                    </a:lnTo>
                    <a:lnTo>
                      <a:pt x="1402" y="47"/>
                    </a:lnTo>
                    <a:lnTo>
                      <a:pt x="1385" y="24"/>
                    </a:lnTo>
                    <a:lnTo>
                      <a:pt x="1369" y="0"/>
                    </a:lnTo>
                    <a:lnTo>
                      <a:pt x="0" y="80"/>
                    </a:lnTo>
                    <a:lnTo>
                      <a:pt x="0" y="80"/>
                    </a:lnTo>
                    <a:lnTo>
                      <a:pt x="2" y="106"/>
                    </a:lnTo>
                    <a:lnTo>
                      <a:pt x="6" y="130"/>
                    </a:lnTo>
                    <a:lnTo>
                      <a:pt x="11" y="156"/>
                    </a:lnTo>
                    <a:lnTo>
                      <a:pt x="16" y="180"/>
                    </a:lnTo>
                    <a:lnTo>
                      <a:pt x="22" y="206"/>
                    </a:lnTo>
                    <a:lnTo>
                      <a:pt x="29" y="231"/>
                    </a:lnTo>
                    <a:lnTo>
                      <a:pt x="37" y="256"/>
                    </a:lnTo>
                    <a:lnTo>
                      <a:pt x="47" y="281"/>
                    </a:lnTo>
                    <a:lnTo>
                      <a:pt x="47" y="281"/>
                    </a:lnTo>
                    <a:lnTo>
                      <a:pt x="56" y="307"/>
                    </a:lnTo>
                    <a:lnTo>
                      <a:pt x="68" y="333"/>
                    </a:lnTo>
                    <a:lnTo>
                      <a:pt x="81" y="359"/>
                    </a:lnTo>
                    <a:lnTo>
                      <a:pt x="93" y="384"/>
                    </a:lnTo>
                    <a:lnTo>
                      <a:pt x="108" y="411"/>
                    </a:lnTo>
                    <a:lnTo>
                      <a:pt x="123" y="436"/>
                    </a:lnTo>
                    <a:lnTo>
                      <a:pt x="140" y="462"/>
                    </a:lnTo>
                    <a:lnTo>
                      <a:pt x="157" y="487"/>
                    </a:lnTo>
                    <a:lnTo>
                      <a:pt x="157" y="487"/>
                    </a:lnTo>
                    <a:lnTo>
                      <a:pt x="176" y="514"/>
                    </a:lnTo>
                    <a:lnTo>
                      <a:pt x="196" y="539"/>
                    </a:lnTo>
                    <a:lnTo>
                      <a:pt x="218" y="566"/>
                    </a:lnTo>
                    <a:lnTo>
                      <a:pt x="240" y="591"/>
                    </a:lnTo>
                    <a:lnTo>
                      <a:pt x="262" y="617"/>
                    </a:lnTo>
                    <a:lnTo>
                      <a:pt x="287" y="642"/>
                    </a:lnTo>
                    <a:lnTo>
                      <a:pt x="312" y="668"/>
                    </a:lnTo>
                    <a:lnTo>
                      <a:pt x="339" y="692"/>
                    </a:lnTo>
                    <a:lnTo>
                      <a:pt x="339" y="692"/>
                    </a:lnTo>
                    <a:lnTo>
                      <a:pt x="367" y="718"/>
                    </a:lnTo>
                    <a:lnTo>
                      <a:pt x="397" y="743"/>
                    </a:lnTo>
                    <a:lnTo>
                      <a:pt x="427" y="769"/>
                    </a:lnTo>
                    <a:lnTo>
                      <a:pt x="459" y="793"/>
                    </a:lnTo>
                    <a:lnTo>
                      <a:pt x="492" y="818"/>
                    </a:lnTo>
                    <a:lnTo>
                      <a:pt x="526" y="842"/>
                    </a:lnTo>
                    <a:lnTo>
                      <a:pt x="561" y="866"/>
                    </a:lnTo>
                    <a:lnTo>
                      <a:pt x="597" y="890"/>
                    </a:lnTo>
                    <a:lnTo>
                      <a:pt x="1553" y="181"/>
                    </a:lnTo>
                    <a:lnTo>
                      <a:pt x="1553" y="181"/>
                    </a:lnTo>
                    <a:lnTo>
                      <a:pt x="1522" y="160"/>
                    </a:lnTo>
                    <a:lnTo>
                      <a:pt x="1493" y="139"/>
                    </a:lnTo>
                    <a:lnTo>
                      <a:pt x="1493" y="139"/>
                    </a:lnTo>
                    <a:close/>
                  </a:path>
                </a:pathLst>
              </a:custGeom>
              <a:solidFill>
                <a:schemeClr val="accent2"/>
              </a:solidFill>
              <a:ln>
                <a:noFill/>
              </a:ln>
            </p:spPr>
            <p:txBody>
              <a:bodyPr vert="horz" wrap="square" lIns="146078" tIns="73039" rIns="146078" bIns="73039" numCol="1" anchor="t" anchorCtr="0" compatLnSpc="1">
                <a:prstTxWarp prst="textNoShape">
                  <a:avLst/>
                </a:prstTxWarp>
              </a:bodyPr>
              <a:lstStyle/>
              <a:p>
                <a:endParaRPr lang="en-US" sz="1200">
                  <a:solidFill>
                    <a:schemeClr val="bg1"/>
                  </a:solidFill>
                </a:endParaRPr>
              </a:p>
            </p:txBody>
          </p:sp>
        </p:grpSp>
      </p:grpSp>
      <p:grpSp>
        <p:nvGrpSpPr>
          <p:cNvPr id="6" name="Group 5">
            <a:extLst>
              <a:ext uri="{FF2B5EF4-FFF2-40B4-BE49-F238E27FC236}">
                <a16:creationId xmlns:a16="http://schemas.microsoft.com/office/drawing/2014/main" id="{CC501FCD-A4B4-4B44-88BD-6B70BB1F7F71}"/>
              </a:ext>
            </a:extLst>
          </p:cNvPr>
          <p:cNvGrpSpPr/>
          <p:nvPr/>
        </p:nvGrpSpPr>
        <p:grpSpPr>
          <a:xfrm>
            <a:off x="1130853" y="4351035"/>
            <a:ext cx="2533630" cy="526286"/>
            <a:chOff x="1045915" y="4156019"/>
            <a:chExt cx="2533630" cy="526286"/>
          </a:xfrm>
        </p:grpSpPr>
        <p:sp>
          <p:nvSpPr>
            <p:cNvPr id="105" name="Rectangle 104">
              <a:extLst>
                <a:ext uri="{FF2B5EF4-FFF2-40B4-BE49-F238E27FC236}">
                  <a16:creationId xmlns:a16="http://schemas.microsoft.com/office/drawing/2014/main" id="{C1793488-FB20-4A1E-AF6C-5D5CE9AD31BE}"/>
                </a:ext>
              </a:extLst>
            </p:cNvPr>
            <p:cNvSpPr/>
            <p:nvPr/>
          </p:nvSpPr>
          <p:spPr>
            <a:xfrm>
              <a:off x="1045915" y="4156019"/>
              <a:ext cx="2533630" cy="331116"/>
            </a:xfrm>
            <a:prstGeom prst="rect">
              <a:avLst/>
            </a:prstGeom>
          </p:spPr>
          <p:txBody>
            <a:bodyPr wrap="square">
              <a:spAutoFit/>
            </a:bodyPr>
            <a:lstStyle/>
            <a:p>
              <a:pPr algn="r">
                <a:lnSpc>
                  <a:spcPct val="120000"/>
                </a:lnSpc>
              </a:pPr>
              <a:r>
                <a:rPr lang="en-US" sz="1400" b="1" dirty="0">
                  <a:solidFill>
                    <a:srgbClr val="ED7D31"/>
                  </a:solidFill>
                  <a:latin typeface="Roboto" pitchFamily="2" charset="0"/>
                  <a:ea typeface="Roboto" pitchFamily="2" charset="0"/>
                  <a:cs typeface="Segoe UI" panose="020B0502040204020203" pitchFamily="34" charset="0"/>
                </a:rPr>
                <a:t>At the angle 0°</a:t>
              </a:r>
            </a:p>
          </p:txBody>
        </p:sp>
        <p:sp>
          <p:nvSpPr>
            <p:cNvPr id="106" name="Rectangle 105">
              <a:extLst>
                <a:ext uri="{FF2B5EF4-FFF2-40B4-BE49-F238E27FC236}">
                  <a16:creationId xmlns:a16="http://schemas.microsoft.com/office/drawing/2014/main" id="{A8AD05BA-F2F6-4F57-AF2C-8BD45E19C420}"/>
                </a:ext>
              </a:extLst>
            </p:cNvPr>
            <p:cNvSpPr/>
            <p:nvPr/>
          </p:nvSpPr>
          <p:spPr>
            <a:xfrm>
              <a:off x="1092566" y="4419797"/>
              <a:ext cx="2486979" cy="262508"/>
            </a:xfrm>
            <a:prstGeom prst="rect">
              <a:avLst/>
            </a:prstGeom>
          </p:spPr>
          <p:txBody>
            <a:bodyPr wrap="square">
              <a:spAutoFit/>
            </a:bodyPr>
            <a:lstStyle/>
            <a:p>
              <a:pPr algn="r">
                <a:lnSpc>
                  <a:spcPct val="120000"/>
                </a:lnSpc>
              </a:pPr>
              <a:r>
                <a:rPr lang="en-US" sz="1000" dirty="0">
                  <a:solidFill>
                    <a:schemeClr val="bg1"/>
                  </a:solidFill>
                  <a:latin typeface="Montserrat" panose="00000500000000000000" pitchFamily="2" charset="0"/>
                  <a:cs typeface="Segoe UI Light" panose="020B0502040204020203" pitchFamily="34" charset="0"/>
                </a:rPr>
                <a:t>  </a:t>
              </a:r>
            </a:p>
          </p:txBody>
        </p:sp>
      </p:grpSp>
      <p:grpSp>
        <p:nvGrpSpPr>
          <p:cNvPr id="7" name="Group 6">
            <a:extLst>
              <a:ext uri="{FF2B5EF4-FFF2-40B4-BE49-F238E27FC236}">
                <a16:creationId xmlns:a16="http://schemas.microsoft.com/office/drawing/2014/main" id="{E5D4382E-941F-48CE-A530-501831C62A50}"/>
              </a:ext>
            </a:extLst>
          </p:cNvPr>
          <p:cNvGrpSpPr/>
          <p:nvPr/>
        </p:nvGrpSpPr>
        <p:grpSpPr>
          <a:xfrm>
            <a:off x="1169893" y="3241382"/>
            <a:ext cx="2533630" cy="526286"/>
            <a:chOff x="1062696" y="2808684"/>
            <a:chExt cx="2533630" cy="526286"/>
          </a:xfrm>
        </p:grpSpPr>
        <p:sp>
          <p:nvSpPr>
            <p:cNvPr id="107" name="Rectangle 106">
              <a:extLst>
                <a:ext uri="{FF2B5EF4-FFF2-40B4-BE49-F238E27FC236}">
                  <a16:creationId xmlns:a16="http://schemas.microsoft.com/office/drawing/2014/main" id="{C7C5A7F3-E184-4FB3-89DD-8A7B8E47853F}"/>
                </a:ext>
              </a:extLst>
            </p:cNvPr>
            <p:cNvSpPr/>
            <p:nvPr/>
          </p:nvSpPr>
          <p:spPr>
            <a:xfrm>
              <a:off x="1062696" y="2808684"/>
              <a:ext cx="2533630" cy="331116"/>
            </a:xfrm>
            <a:prstGeom prst="rect">
              <a:avLst/>
            </a:prstGeom>
          </p:spPr>
          <p:txBody>
            <a:bodyPr wrap="square">
              <a:spAutoFit/>
            </a:bodyPr>
            <a:lstStyle/>
            <a:p>
              <a:pPr algn="r">
                <a:lnSpc>
                  <a:spcPct val="120000"/>
                </a:lnSpc>
              </a:pPr>
              <a:r>
                <a:rPr lang="en-US" sz="1400" b="1" dirty="0">
                  <a:solidFill>
                    <a:srgbClr val="7C7C7C"/>
                  </a:solidFill>
                  <a:latin typeface="Roboto" pitchFamily="2" charset="0"/>
                  <a:ea typeface="Roboto" pitchFamily="2" charset="0"/>
                  <a:cs typeface="Segoe UI" panose="020B0502040204020203" pitchFamily="34" charset="0"/>
                </a:rPr>
                <a:t>At the angle 30°</a:t>
              </a:r>
            </a:p>
          </p:txBody>
        </p:sp>
        <p:sp>
          <p:nvSpPr>
            <p:cNvPr id="108" name="Rectangle 107">
              <a:extLst>
                <a:ext uri="{FF2B5EF4-FFF2-40B4-BE49-F238E27FC236}">
                  <a16:creationId xmlns:a16="http://schemas.microsoft.com/office/drawing/2014/main" id="{D777AE73-07E5-4018-BE84-61D307838651}"/>
                </a:ext>
              </a:extLst>
            </p:cNvPr>
            <p:cNvSpPr/>
            <p:nvPr/>
          </p:nvSpPr>
          <p:spPr>
            <a:xfrm>
              <a:off x="1109347" y="3072462"/>
              <a:ext cx="2486979" cy="262508"/>
            </a:xfrm>
            <a:prstGeom prst="rect">
              <a:avLst/>
            </a:prstGeom>
          </p:spPr>
          <p:txBody>
            <a:bodyPr wrap="square">
              <a:spAutoFit/>
            </a:bodyPr>
            <a:lstStyle/>
            <a:p>
              <a:pPr algn="r">
                <a:lnSpc>
                  <a:spcPct val="120000"/>
                </a:lnSpc>
              </a:pPr>
              <a:r>
                <a:rPr lang="en-US" sz="1000" dirty="0">
                  <a:solidFill>
                    <a:schemeClr val="bg1"/>
                  </a:solidFill>
                  <a:latin typeface="Montserrat" panose="00000500000000000000" pitchFamily="2" charset="0"/>
                  <a:cs typeface="Segoe UI Light" panose="020B0502040204020203" pitchFamily="34" charset="0"/>
                </a:rPr>
                <a:t> </a:t>
              </a:r>
            </a:p>
          </p:txBody>
        </p:sp>
      </p:grpSp>
      <p:grpSp>
        <p:nvGrpSpPr>
          <p:cNvPr id="8" name="Group 7">
            <a:extLst>
              <a:ext uri="{FF2B5EF4-FFF2-40B4-BE49-F238E27FC236}">
                <a16:creationId xmlns:a16="http://schemas.microsoft.com/office/drawing/2014/main" id="{CCC836D5-1D4B-43EF-A9DF-41E239C13E03}"/>
              </a:ext>
            </a:extLst>
          </p:cNvPr>
          <p:cNvGrpSpPr/>
          <p:nvPr/>
        </p:nvGrpSpPr>
        <p:grpSpPr>
          <a:xfrm>
            <a:off x="2397668" y="2320256"/>
            <a:ext cx="2533630" cy="526286"/>
            <a:chOff x="2416646" y="1756422"/>
            <a:chExt cx="2533630" cy="526286"/>
          </a:xfrm>
        </p:grpSpPr>
        <p:sp>
          <p:nvSpPr>
            <p:cNvPr id="113" name="Rectangle 112">
              <a:extLst>
                <a:ext uri="{FF2B5EF4-FFF2-40B4-BE49-F238E27FC236}">
                  <a16:creationId xmlns:a16="http://schemas.microsoft.com/office/drawing/2014/main" id="{ADB37C70-36A5-4E7D-9B42-DBC2C4A59CF4}"/>
                </a:ext>
              </a:extLst>
            </p:cNvPr>
            <p:cNvSpPr/>
            <p:nvPr/>
          </p:nvSpPr>
          <p:spPr>
            <a:xfrm>
              <a:off x="2416646" y="1756422"/>
              <a:ext cx="2533630" cy="331116"/>
            </a:xfrm>
            <a:prstGeom prst="rect">
              <a:avLst/>
            </a:prstGeom>
          </p:spPr>
          <p:txBody>
            <a:bodyPr wrap="square">
              <a:spAutoFit/>
            </a:bodyPr>
            <a:lstStyle/>
            <a:p>
              <a:pPr algn="r">
                <a:lnSpc>
                  <a:spcPct val="120000"/>
                </a:lnSpc>
              </a:pPr>
              <a:r>
                <a:rPr lang="en-US" sz="1400" b="1" dirty="0">
                  <a:solidFill>
                    <a:srgbClr val="FFC000"/>
                  </a:solidFill>
                  <a:latin typeface="Roboto" pitchFamily="2" charset="0"/>
                  <a:ea typeface="Roboto" pitchFamily="2" charset="0"/>
                  <a:cs typeface="Segoe UI" panose="020B0502040204020203" pitchFamily="34" charset="0"/>
                </a:rPr>
                <a:t>At the angle 45°</a:t>
              </a:r>
            </a:p>
          </p:txBody>
        </p:sp>
        <p:sp>
          <p:nvSpPr>
            <p:cNvPr id="118" name="Rectangle 117">
              <a:extLst>
                <a:ext uri="{FF2B5EF4-FFF2-40B4-BE49-F238E27FC236}">
                  <a16:creationId xmlns:a16="http://schemas.microsoft.com/office/drawing/2014/main" id="{181DED19-1018-4692-BF06-D823A18CDC59}"/>
                </a:ext>
              </a:extLst>
            </p:cNvPr>
            <p:cNvSpPr/>
            <p:nvPr/>
          </p:nvSpPr>
          <p:spPr>
            <a:xfrm>
              <a:off x="2463297" y="2020200"/>
              <a:ext cx="2486979" cy="262508"/>
            </a:xfrm>
            <a:prstGeom prst="rect">
              <a:avLst/>
            </a:prstGeom>
          </p:spPr>
          <p:txBody>
            <a:bodyPr wrap="square">
              <a:spAutoFit/>
            </a:bodyPr>
            <a:lstStyle/>
            <a:p>
              <a:pPr algn="r">
                <a:lnSpc>
                  <a:spcPct val="120000"/>
                </a:lnSpc>
              </a:pPr>
              <a:r>
                <a:rPr lang="en-US" sz="1000" dirty="0">
                  <a:solidFill>
                    <a:schemeClr val="bg1"/>
                  </a:solidFill>
                  <a:latin typeface="Montserrat" panose="00000500000000000000" pitchFamily="2" charset="0"/>
                  <a:cs typeface="Segoe UI Light" panose="020B0502040204020203" pitchFamily="34" charset="0"/>
                </a:rPr>
                <a:t> </a:t>
              </a:r>
            </a:p>
          </p:txBody>
        </p:sp>
      </p:grpSp>
      <p:grpSp>
        <p:nvGrpSpPr>
          <p:cNvPr id="9" name="Group 8">
            <a:extLst>
              <a:ext uri="{FF2B5EF4-FFF2-40B4-BE49-F238E27FC236}">
                <a16:creationId xmlns:a16="http://schemas.microsoft.com/office/drawing/2014/main" id="{43CA0637-41F7-4A09-800B-13267200FE69}"/>
              </a:ext>
            </a:extLst>
          </p:cNvPr>
          <p:cNvGrpSpPr/>
          <p:nvPr/>
        </p:nvGrpSpPr>
        <p:grpSpPr>
          <a:xfrm>
            <a:off x="6618165" y="2104652"/>
            <a:ext cx="2533630" cy="526286"/>
            <a:chOff x="6837170" y="1688514"/>
            <a:chExt cx="2533630" cy="526286"/>
          </a:xfrm>
        </p:grpSpPr>
        <p:sp>
          <p:nvSpPr>
            <p:cNvPr id="119" name="Rectangle 118">
              <a:extLst>
                <a:ext uri="{FF2B5EF4-FFF2-40B4-BE49-F238E27FC236}">
                  <a16:creationId xmlns:a16="http://schemas.microsoft.com/office/drawing/2014/main" id="{0D18D6CB-F6BA-4ADD-9DC6-FCD96A16E583}"/>
                </a:ext>
              </a:extLst>
            </p:cNvPr>
            <p:cNvSpPr/>
            <p:nvPr/>
          </p:nvSpPr>
          <p:spPr>
            <a:xfrm>
              <a:off x="6837170" y="1688514"/>
              <a:ext cx="2533630" cy="331116"/>
            </a:xfrm>
            <a:prstGeom prst="rect">
              <a:avLst/>
            </a:prstGeom>
          </p:spPr>
          <p:txBody>
            <a:bodyPr wrap="square">
              <a:spAutoFit/>
            </a:bodyPr>
            <a:lstStyle/>
            <a:p>
              <a:pPr>
                <a:lnSpc>
                  <a:spcPct val="120000"/>
                </a:lnSpc>
              </a:pPr>
              <a:r>
                <a:rPr lang="en-US" sz="1400" b="1" dirty="0">
                  <a:solidFill>
                    <a:srgbClr val="5B9BD5"/>
                  </a:solidFill>
                  <a:latin typeface="Roboto" pitchFamily="2" charset="0"/>
                  <a:ea typeface="Roboto" pitchFamily="2" charset="0"/>
                  <a:cs typeface="Segoe UI" panose="020B0502040204020203" pitchFamily="34" charset="0"/>
                </a:rPr>
                <a:t>At the angle 60°</a:t>
              </a:r>
            </a:p>
          </p:txBody>
        </p:sp>
        <p:sp>
          <p:nvSpPr>
            <p:cNvPr id="128" name="Rectangle 127">
              <a:extLst>
                <a:ext uri="{FF2B5EF4-FFF2-40B4-BE49-F238E27FC236}">
                  <a16:creationId xmlns:a16="http://schemas.microsoft.com/office/drawing/2014/main" id="{4618BC45-D8B2-43E0-8705-E96C565A5A40}"/>
                </a:ext>
              </a:extLst>
            </p:cNvPr>
            <p:cNvSpPr/>
            <p:nvPr/>
          </p:nvSpPr>
          <p:spPr>
            <a:xfrm>
              <a:off x="6837170" y="1952292"/>
              <a:ext cx="2486979" cy="262508"/>
            </a:xfrm>
            <a:prstGeom prst="rect">
              <a:avLst/>
            </a:prstGeom>
          </p:spPr>
          <p:txBody>
            <a:bodyPr wrap="square">
              <a:spAutoFit/>
            </a:bodyPr>
            <a:lstStyle/>
            <a:p>
              <a:pPr>
                <a:lnSpc>
                  <a:spcPct val="120000"/>
                </a:lnSpc>
              </a:pPr>
              <a:r>
                <a:rPr lang="en-US" sz="1000" dirty="0">
                  <a:solidFill>
                    <a:schemeClr val="bg1"/>
                  </a:solidFill>
                  <a:latin typeface="Montserrat" panose="00000500000000000000" pitchFamily="2" charset="0"/>
                  <a:cs typeface="Segoe UI Light" panose="020B0502040204020203" pitchFamily="34" charset="0"/>
                </a:rPr>
                <a:t> </a:t>
              </a:r>
            </a:p>
          </p:txBody>
        </p:sp>
      </p:grpSp>
      <p:grpSp>
        <p:nvGrpSpPr>
          <p:cNvPr id="10" name="Group 9">
            <a:extLst>
              <a:ext uri="{FF2B5EF4-FFF2-40B4-BE49-F238E27FC236}">
                <a16:creationId xmlns:a16="http://schemas.microsoft.com/office/drawing/2014/main" id="{7FE24894-273D-4F2D-8DD2-EA8C13506850}"/>
              </a:ext>
            </a:extLst>
          </p:cNvPr>
          <p:cNvGrpSpPr/>
          <p:nvPr/>
        </p:nvGrpSpPr>
        <p:grpSpPr>
          <a:xfrm>
            <a:off x="8155259" y="2837585"/>
            <a:ext cx="2533630" cy="526286"/>
            <a:chOff x="8346878" y="2741624"/>
            <a:chExt cx="2533630" cy="526286"/>
          </a:xfrm>
        </p:grpSpPr>
        <p:sp>
          <p:nvSpPr>
            <p:cNvPr id="129" name="Rectangle 128">
              <a:extLst>
                <a:ext uri="{FF2B5EF4-FFF2-40B4-BE49-F238E27FC236}">
                  <a16:creationId xmlns:a16="http://schemas.microsoft.com/office/drawing/2014/main" id="{D8B002D4-AE12-4761-BFF4-CDC7E069AFFB}"/>
                </a:ext>
              </a:extLst>
            </p:cNvPr>
            <p:cNvSpPr/>
            <p:nvPr/>
          </p:nvSpPr>
          <p:spPr>
            <a:xfrm>
              <a:off x="8346878" y="2741624"/>
              <a:ext cx="2533630" cy="331116"/>
            </a:xfrm>
            <a:prstGeom prst="rect">
              <a:avLst/>
            </a:prstGeom>
          </p:spPr>
          <p:txBody>
            <a:bodyPr wrap="square">
              <a:spAutoFit/>
            </a:bodyPr>
            <a:lstStyle/>
            <a:p>
              <a:pPr>
                <a:lnSpc>
                  <a:spcPct val="120000"/>
                </a:lnSpc>
              </a:pPr>
              <a:r>
                <a:rPr lang="en-US" sz="1400" b="1" dirty="0">
                  <a:solidFill>
                    <a:srgbClr val="70AD47"/>
                  </a:solidFill>
                  <a:latin typeface="Roboto" pitchFamily="2" charset="0"/>
                  <a:ea typeface="Roboto" pitchFamily="2" charset="0"/>
                  <a:cs typeface="Segoe UI" panose="020B0502040204020203" pitchFamily="34" charset="0"/>
                </a:rPr>
                <a:t>At the angle 90°</a:t>
              </a:r>
            </a:p>
          </p:txBody>
        </p:sp>
        <p:sp>
          <p:nvSpPr>
            <p:cNvPr id="130" name="Rectangle 129">
              <a:extLst>
                <a:ext uri="{FF2B5EF4-FFF2-40B4-BE49-F238E27FC236}">
                  <a16:creationId xmlns:a16="http://schemas.microsoft.com/office/drawing/2014/main" id="{C4EDF7AA-8233-4CEA-9C1F-27B7E00E49C1}"/>
                </a:ext>
              </a:extLst>
            </p:cNvPr>
            <p:cNvSpPr/>
            <p:nvPr/>
          </p:nvSpPr>
          <p:spPr>
            <a:xfrm>
              <a:off x="8346878" y="3005402"/>
              <a:ext cx="2486979" cy="262508"/>
            </a:xfrm>
            <a:prstGeom prst="rect">
              <a:avLst/>
            </a:prstGeom>
          </p:spPr>
          <p:txBody>
            <a:bodyPr wrap="square">
              <a:spAutoFit/>
            </a:bodyPr>
            <a:lstStyle/>
            <a:p>
              <a:pPr>
                <a:lnSpc>
                  <a:spcPct val="120000"/>
                </a:lnSpc>
              </a:pPr>
              <a:r>
                <a:rPr lang="en-US" sz="1000" dirty="0">
                  <a:solidFill>
                    <a:schemeClr val="bg1"/>
                  </a:solidFill>
                  <a:latin typeface="Montserrat" panose="00000500000000000000" pitchFamily="2" charset="0"/>
                  <a:cs typeface="Segoe UI Light" panose="020B0502040204020203" pitchFamily="34" charset="0"/>
                </a:rPr>
                <a:t> </a:t>
              </a:r>
            </a:p>
          </p:txBody>
        </p:sp>
      </p:grpSp>
    </p:spTree>
    <p:extLst>
      <p:ext uri="{BB962C8B-B14F-4D97-AF65-F5344CB8AC3E}">
        <p14:creationId xmlns:p14="http://schemas.microsoft.com/office/powerpoint/2010/main" val="367195335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1000" fill="hold"/>
                                        <p:tgtEl>
                                          <p:spTgt spid="39"/>
                                        </p:tgtEl>
                                        <p:attrNameLst>
                                          <p:attrName>ppt_w</p:attrName>
                                        </p:attrNameLst>
                                      </p:cBhvr>
                                      <p:tavLst>
                                        <p:tav tm="0">
                                          <p:val>
                                            <p:fltVal val="0"/>
                                          </p:val>
                                        </p:tav>
                                        <p:tav tm="100000">
                                          <p:val>
                                            <p:strVal val="#ppt_w"/>
                                          </p:val>
                                        </p:tav>
                                      </p:tavLst>
                                    </p:anim>
                                    <p:anim calcmode="lin" valueType="num">
                                      <p:cBhvr>
                                        <p:cTn id="8" dur="1000" fill="hold"/>
                                        <p:tgtEl>
                                          <p:spTgt spid="39"/>
                                        </p:tgtEl>
                                        <p:attrNameLst>
                                          <p:attrName>ppt_h</p:attrName>
                                        </p:attrNameLst>
                                      </p:cBhvr>
                                      <p:tavLst>
                                        <p:tav tm="0">
                                          <p:val>
                                            <p:fltVal val="0"/>
                                          </p:val>
                                        </p:tav>
                                        <p:tav tm="100000">
                                          <p:val>
                                            <p:strVal val="#ppt_h"/>
                                          </p:val>
                                        </p:tav>
                                      </p:tavLst>
                                    </p:anim>
                                    <p:anim calcmode="lin" valueType="num">
                                      <p:cBhvr>
                                        <p:cTn id="9" dur="1000" fill="hold"/>
                                        <p:tgtEl>
                                          <p:spTgt spid="39"/>
                                        </p:tgtEl>
                                        <p:attrNameLst>
                                          <p:attrName>style.rotation</p:attrName>
                                        </p:attrNameLst>
                                      </p:cBhvr>
                                      <p:tavLst>
                                        <p:tav tm="0">
                                          <p:val>
                                            <p:fltVal val="90"/>
                                          </p:val>
                                        </p:tav>
                                        <p:tav tm="100000">
                                          <p:val>
                                            <p:fltVal val="0"/>
                                          </p:val>
                                        </p:tav>
                                      </p:tavLst>
                                    </p:anim>
                                    <p:animEffect transition="in" filter="fade">
                                      <p:cBhvr>
                                        <p:cTn id="10" dur="1000"/>
                                        <p:tgtEl>
                                          <p:spTgt spid="39"/>
                                        </p:tgtEl>
                                      </p:cBhvr>
                                    </p:animEffect>
                                  </p:childTnLst>
                                </p:cTn>
                              </p:par>
                            </p:childTnLst>
                          </p:cTn>
                        </p:par>
                        <p:par>
                          <p:cTn id="11" fill="hold">
                            <p:stCondLst>
                              <p:cond delay="1000"/>
                            </p:stCondLst>
                            <p:childTnLst>
                              <p:par>
                                <p:cTn id="12" presetID="22" presetClass="entr" presetSubtype="2" fill="hold" nodeType="after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wipe(right)">
                                      <p:cBhvr>
                                        <p:cTn id="14" dur="500"/>
                                        <p:tgtEl>
                                          <p:spTgt spid="34"/>
                                        </p:tgtEl>
                                      </p:cBhvr>
                                    </p:animEffect>
                                  </p:childTnLst>
                                </p:cTn>
                              </p:par>
                            </p:childTnLst>
                          </p:cTn>
                        </p:par>
                        <p:par>
                          <p:cTn id="15" fill="hold">
                            <p:stCondLst>
                              <p:cond delay="1500"/>
                            </p:stCondLst>
                            <p:childTnLst>
                              <p:par>
                                <p:cTn id="16" presetID="22" presetClass="entr" presetSubtype="2"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right)">
                                      <p:cBhvr>
                                        <p:cTn id="18" dur="500"/>
                                        <p:tgtEl>
                                          <p:spTgt spid="6"/>
                                        </p:tgtEl>
                                      </p:cBhvr>
                                    </p:animEffect>
                                  </p:childTnLst>
                                </p:cTn>
                              </p:par>
                            </p:childTnLst>
                          </p:cTn>
                        </p:par>
                        <p:par>
                          <p:cTn id="19" fill="hold">
                            <p:stCondLst>
                              <p:cond delay="2000"/>
                            </p:stCondLst>
                            <p:childTnLst>
                              <p:par>
                                <p:cTn id="20" presetID="22" presetClass="entr" presetSubtype="2"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wipe(right)">
                                      <p:cBhvr>
                                        <p:cTn id="22" dur="500"/>
                                        <p:tgtEl>
                                          <p:spTgt spid="35"/>
                                        </p:tgtEl>
                                      </p:cBhvr>
                                    </p:animEffect>
                                  </p:childTnLst>
                                </p:cTn>
                              </p:par>
                            </p:childTnLst>
                          </p:cTn>
                        </p:par>
                        <p:par>
                          <p:cTn id="23" fill="hold">
                            <p:stCondLst>
                              <p:cond delay="2500"/>
                            </p:stCondLst>
                            <p:childTnLst>
                              <p:par>
                                <p:cTn id="24" presetID="22" presetClass="entr" presetSubtype="2"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right)">
                                      <p:cBhvr>
                                        <p:cTn id="26" dur="500"/>
                                        <p:tgtEl>
                                          <p:spTgt spid="7"/>
                                        </p:tgtEl>
                                      </p:cBhvr>
                                    </p:animEffect>
                                  </p:childTnLst>
                                </p:cTn>
                              </p:par>
                            </p:childTnLst>
                          </p:cTn>
                        </p:par>
                        <p:par>
                          <p:cTn id="27" fill="hold">
                            <p:stCondLst>
                              <p:cond delay="3000"/>
                            </p:stCondLst>
                            <p:childTnLst>
                              <p:par>
                                <p:cTn id="28" presetID="22" presetClass="entr" presetSubtype="2"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wipe(right)">
                                      <p:cBhvr>
                                        <p:cTn id="30" dur="500"/>
                                        <p:tgtEl>
                                          <p:spTgt spid="36"/>
                                        </p:tgtEl>
                                      </p:cBhvr>
                                    </p:animEffect>
                                  </p:childTnLst>
                                </p:cTn>
                              </p:par>
                            </p:childTnLst>
                          </p:cTn>
                        </p:par>
                        <p:par>
                          <p:cTn id="31" fill="hold">
                            <p:stCondLst>
                              <p:cond delay="3500"/>
                            </p:stCondLst>
                            <p:childTnLst>
                              <p:par>
                                <p:cTn id="32" presetID="22" presetClass="entr" presetSubtype="2"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right)">
                                      <p:cBhvr>
                                        <p:cTn id="34" dur="500"/>
                                        <p:tgtEl>
                                          <p:spTgt spid="8"/>
                                        </p:tgtEl>
                                      </p:cBhvr>
                                    </p:animEffect>
                                  </p:childTnLst>
                                </p:cTn>
                              </p:par>
                            </p:childTnLst>
                          </p:cTn>
                        </p:par>
                        <p:par>
                          <p:cTn id="35" fill="hold">
                            <p:stCondLst>
                              <p:cond delay="4000"/>
                            </p:stCondLst>
                            <p:childTnLst>
                              <p:par>
                                <p:cTn id="36" presetID="22" presetClass="entr" presetSubtype="4" fill="hold"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ipe(down)">
                                      <p:cBhvr>
                                        <p:cTn id="38" dur="500"/>
                                        <p:tgtEl>
                                          <p:spTgt spid="37"/>
                                        </p:tgtEl>
                                      </p:cBhvr>
                                    </p:animEffect>
                                  </p:childTnLst>
                                </p:cTn>
                              </p:par>
                            </p:childTnLst>
                          </p:cTn>
                        </p:par>
                        <p:par>
                          <p:cTn id="39" fill="hold">
                            <p:stCondLst>
                              <p:cond delay="4500"/>
                            </p:stCondLst>
                            <p:childTnLst>
                              <p:par>
                                <p:cTn id="40" presetID="22" presetClass="entr" presetSubtype="8"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par>
                          <p:cTn id="43" fill="hold">
                            <p:stCondLst>
                              <p:cond delay="5000"/>
                            </p:stCondLst>
                            <p:childTnLst>
                              <p:par>
                                <p:cTn id="44" presetID="22" presetClass="entr" presetSubtype="8" fill="hold" nodeType="after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wipe(left)">
                                      <p:cBhvr>
                                        <p:cTn id="46" dur="500"/>
                                        <p:tgtEl>
                                          <p:spTgt spid="38"/>
                                        </p:tgtEl>
                                      </p:cBhvr>
                                    </p:animEffect>
                                  </p:childTnLst>
                                </p:cTn>
                              </p:par>
                            </p:childTnLst>
                          </p:cTn>
                        </p:par>
                        <p:par>
                          <p:cTn id="47" fill="hold">
                            <p:stCondLst>
                              <p:cond delay="5500"/>
                            </p:stCondLst>
                            <p:childTnLst>
                              <p:par>
                                <p:cTn id="48" presetID="22" presetClass="entr" presetSubtype="8" fill="hold"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left)">
                                      <p:cBhvr>
                                        <p:cTn id="5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4ACA9A3-5341-42F7-B683-8793B5388F1D}"/>
              </a:ext>
            </a:extLst>
          </p:cNvPr>
          <p:cNvGrpSpPr/>
          <p:nvPr/>
        </p:nvGrpSpPr>
        <p:grpSpPr>
          <a:xfrm>
            <a:off x="259738" y="4079444"/>
            <a:ext cx="2336800" cy="2005796"/>
            <a:chOff x="979714" y="4445001"/>
            <a:chExt cx="2336800" cy="2005796"/>
          </a:xfrm>
        </p:grpSpPr>
        <p:sp>
          <p:nvSpPr>
            <p:cNvPr id="3" name="TextBox 2">
              <a:extLst>
                <a:ext uri="{FF2B5EF4-FFF2-40B4-BE49-F238E27FC236}">
                  <a16:creationId xmlns:a16="http://schemas.microsoft.com/office/drawing/2014/main" id="{0C544A5C-6FD3-4E8A-8FCA-6033E5A7776E}"/>
                </a:ext>
              </a:extLst>
            </p:cNvPr>
            <p:cNvSpPr txBox="1"/>
            <p:nvPr/>
          </p:nvSpPr>
          <p:spPr>
            <a:xfrm>
              <a:off x="979714" y="4445001"/>
              <a:ext cx="2336800" cy="461665"/>
            </a:xfrm>
            <a:prstGeom prst="rect">
              <a:avLst/>
            </a:prstGeom>
            <a:noFill/>
          </p:spPr>
          <p:txBody>
            <a:bodyPr wrap="square" rtlCol="0">
              <a:spAutoFit/>
            </a:bodyPr>
            <a:lstStyle/>
            <a:p>
              <a:pPr algn="ctr"/>
              <a:r>
                <a:rPr lang="en-US" sz="2400" b="1" dirty="0">
                  <a:solidFill>
                    <a:schemeClr val="accent2">
                      <a:lumMod val="75000"/>
                    </a:schemeClr>
                  </a:solidFill>
                  <a:latin typeface="Tw Cen MT" panose="020B0602020104020603" pitchFamily="34" charset="0"/>
                </a:rPr>
                <a:t>At the angle 0°</a:t>
              </a:r>
            </a:p>
          </p:txBody>
        </p:sp>
        <p:sp>
          <p:nvSpPr>
            <p:cNvPr id="4" name="TextBox 3">
              <a:extLst>
                <a:ext uri="{FF2B5EF4-FFF2-40B4-BE49-F238E27FC236}">
                  <a16:creationId xmlns:a16="http://schemas.microsoft.com/office/drawing/2014/main" id="{E7571E65-6649-4D96-8029-AE746807FA95}"/>
                </a:ext>
              </a:extLst>
            </p:cNvPr>
            <p:cNvSpPr txBox="1"/>
            <p:nvPr/>
          </p:nvSpPr>
          <p:spPr>
            <a:xfrm>
              <a:off x="979714" y="5127358"/>
              <a:ext cx="2336800" cy="1323439"/>
            </a:xfrm>
            <a:prstGeom prst="rect">
              <a:avLst/>
            </a:prstGeom>
            <a:noFill/>
          </p:spPr>
          <p:txBody>
            <a:bodyPr wrap="square" rtlCol="0">
              <a:spAutoFit/>
            </a:bodyPr>
            <a:lstStyle/>
            <a:p>
              <a:pPr algn="ctr"/>
              <a:r>
                <a:rPr lang="en-US" sz="2000" dirty="0">
                  <a:solidFill>
                    <a:srgbClr val="A6A6A6"/>
                  </a:solidFill>
                  <a:latin typeface="Tw Cen MT" panose="020B0602020104020603" pitchFamily="34" charset="0"/>
                </a:rPr>
                <a:t>the  helmet thickness needed </a:t>
              </a:r>
            </a:p>
            <a:p>
              <a:pPr algn="ctr"/>
              <a:r>
                <a:rPr lang="en-US" sz="2000" dirty="0">
                  <a:solidFill>
                    <a:srgbClr val="A6A6A6"/>
                  </a:solidFill>
                  <a:latin typeface="Tw Cen MT" panose="020B0602020104020603" pitchFamily="34" charset="0"/>
                </a:rPr>
                <a:t>To stop the bullet is 10 mm</a:t>
              </a:r>
            </a:p>
          </p:txBody>
        </p:sp>
      </p:grpSp>
      <p:grpSp>
        <p:nvGrpSpPr>
          <p:cNvPr id="17" name="Group 16">
            <a:extLst>
              <a:ext uri="{FF2B5EF4-FFF2-40B4-BE49-F238E27FC236}">
                <a16:creationId xmlns:a16="http://schemas.microsoft.com/office/drawing/2014/main" id="{F155815D-E6EF-45D7-8362-C3FC4EE1EAA4}"/>
              </a:ext>
            </a:extLst>
          </p:cNvPr>
          <p:cNvGrpSpPr/>
          <p:nvPr/>
        </p:nvGrpSpPr>
        <p:grpSpPr>
          <a:xfrm>
            <a:off x="199768" y="1010734"/>
            <a:ext cx="2336799" cy="2263335"/>
            <a:chOff x="1103085" y="2209800"/>
            <a:chExt cx="2090058" cy="2090058"/>
          </a:xfrm>
        </p:grpSpPr>
        <p:sp>
          <p:nvSpPr>
            <p:cNvPr id="18" name="Oval 17">
              <a:extLst>
                <a:ext uri="{FF2B5EF4-FFF2-40B4-BE49-F238E27FC236}">
                  <a16:creationId xmlns:a16="http://schemas.microsoft.com/office/drawing/2014/main" id="{383D3BC2-E391-4A23-A9D9-316E827AB986}"/>
                </a:ext>
              </a:extLst>
            </p:cNvPr>
            <p:cNvSpPr/>
            <p:nvPr/>
          </p:nvSpPr>
          <p:spPr>
            <a:xfrm>
              <a:off x="1103085" y="2209800"/>
              <a:ext cx="2090058" cy="2090058"/>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3789D382-58F3-4950-880A-7605ABE0B4A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245763" y="2463721"/>
              <a:ext cx="1804701" cy="1582215"/>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pSp>
      <p:grpSp>
        <p:nvGrpSpPr>
          <p:cNvPr id="20" name="Group 19">
            <a:extLst>
              <a:ext uri="{FF2B5EF4-FFF2-40B4-BE49-F238E27FC236}">
                <a16:creationId xmlns:a16="http://schemas.microsoft.com/office/drawing/2014/main" id="{F6CDE998-769F-4F76-9D0C-27DC3647DE38}"/>
              </a:ext>
            </a:extLst>
          </p:cNvPr>
          <p:cNvGrpSpPr/>
          <p:nvPr/>
        </p:nvGrpSpPr>
        <p:grpSpPr>
          <a:xfrm>
            <a:off x="2596538" y="1010732"/>
            <a:ext cx="2336799" cy="2263335"/>
            <a:chOff x="1103085" y="2209800"/>
            <a:chExt cx="2090058" cy="2090058"/>
          </a:xfrm>
        </p:grpSpPr>
        <p:sp>
          <p:nvSpPr>
            <p:cNvPr id="21" name="Oval 20">
              <a:extLst>
                <a:ext uri="{FF2B5EF4-FFF2-40B4-BE49-F238E27FC236}">
                  <a16:creationId xmlns:a16="http://schemas.microsoft.com/office/drawing/2014/main" id="{DE23478C-18AB-4C98-9EC1-81B9B8E81455}"/>
                </a:ext>
              </a:extLst>
            </p:cNvPr>
            <p:cNvSpPr/>
            <p:nvPr/>
          </p:nvSpPr>
          <p:spPr>
            <a:xfrm>
              <a:off x="1103085" y="2209800"/>
              <a:ext cx="2090058" cy="209005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Picture 21">
              <a:extLst>
                <a:ext uri="{FF2B5EF4-FFF2-40B4-BE49-F238E27FC236}">
                  <a16:creationId xmlns:a16="http://schemas.microsoft.com/office/drawing/2014/main" id="{C0DEF921-1F59-495C-9BEB-46EA59B95EB1}"/>
                </a:ext>
              </a:extLst>
            </p:cNvPr>
            <p:cNvPicPr>
              <a:picLocks noChangeAspect="1"/>
            </p:cNvPicPr>
            <p:nvPr/>
          </p:nvPicPr>
          <p:blipFill>
            <a:blip r:embed="rId3">
              <a:extLst>
                <a:ext uri="{28A0092B-C50C-407E-A947-70E740481C1C}">
                  <a14:useLocalDpi xmlns:a14="http://schemas.microsoft.com/office/drawing/2010/main" val="0"/>
                </a:ext>
              </a:extLst>
            </a:blip>
            <a:srcRect t="1782" b="1782"/>
            <a:stretch/>
          </p:blipFill>
          <p:spPr>
            <a:xfrm>
              <a:off x="1245763" y="2463721"/>
              <a:ext cx="1804701" cy="1582215"/>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pSp>
      <p:grpSp>
        <p:nvGrpSpPr>
          <p:cNvPr id="23" name="Group 22">
            <a:extLst>
              <a:ext uri="{FF2B5EF4-FFF2-40B4-BE49-F238E27FC236}">
                <a16:creationId xmlns:a16="http://schemas.microsoft.com/office/drawing/2014/main" id="{3F9860CD-D0DD-4D22-A13B-74404C2A3AFA}"/>
              </a:ext>
            </a:extLst>
          </p:cNvPr>
          <p:cNvGrpSpPr/>
          <p:nvPr/>
        </p:nvGrpSpPr>
        <p:grpSpPr>
          <a:xfrm>
            <a:off x="4993308" y="1010730"/>
            <a:ext cx="2336799" cy="2263335"/>
            <a:chOff x="1103085" y="2209800"/>
            <a:chExt cx="2090058" cy="2090058"/>
          </a:xfrm>
        </p:grpSpPr>
        <p:sp>
          <p:nvSpPr>
            <p:cNvPr id="24" name="Oval 23">
              <a:extLst>
                <a:ext uri="{FF2B5EF4-FFF2-40B4-BE49-F238E27FC236}">
                  <a16:creationId xmlns:a16="http://schemas.microsoft.com/office/drawing/2014/main" id="{64C0FBF7-E812-4808-9CD1-D623542D1D8C}"/>
                </a:ext>
              </a:extLst>
            </p:cNvPr>
            <p:cNvSpPr/>
            <p:nvPr/>
          </p:nvSpPr>
          <p:spPr>
            <a:xfrm>
              <a:off x="1103085" y="2209800"/>
              <a:ext cx="2090058" cy="2090058"/>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5" name="Picture 24">
              <a:extLst>
                <a:ext uri="{FF2B5EF4-FFF2-40B4-BE49-F238E27FC236}">
                  <a16:creationId xmlns:a16="http://schemas.microsoft.com/office/drawing/2014/main" id="{8CE6310D-949C-42BA-AF9C-14158C94E648}"/>
                </a:ext>
              </a:extLst>
            </p:cNvPr>
            <p:cNvPicPr>
              <a:picLocks noChangeAspect="1"/>
            </p:cNvPicPr>
            <p:nvPr/>
          </p:nvPicPr>
          <p:blipFill>
            <a:blip r:embed="rId4">
              <a:extLst>
                <a:ext uri="{28A0092B-C50C-407E-A947-70E740481C1C}">
                  <a14:useLocalDpi xmlns:a14="http://schemas.microsoft.com/office/drawing/2010/main" val="0"/>
                </a:ext>
              </a:extLst>
            </a:blip>
            <a:srcRect t="4743" b="4743"/>
            <a:stretch/>
          </p:blipFill>
          <p:spPr>
            <a:xfrm>
              <a:off x="1245763" y="2463721"/>
              <a:ext cx="1804701" cy="1582215"/>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pSp>
      <p:grpSp>
        <p:nvGrpSpPr>
          <p:cNvPr id="26" name="Group 25">
            <a:extLst>
              <a:ext uri="{FF2B5EF4-FFF2-40B4-BE49-F238E27FC236}">
                <a16:creationId xmlns:a16="http://schemas.microsoft.com/office/drawing/2014/main" id="{42F66245-F243-4169-911F-BDF1A4B530BC}"/>
              </a:ext>
            </a:extLst>
          </p:cNvPr>
          <p:cNvGrpSpPr/>
          <p:nvPr/>
        </p:nvGrpSpPr>
        <p:grpSpPr>
          <a:xfrm>
            <a:off x="7402611" y="985889"/>
            <a:ext cx="2336799" cy="2263335"/>
            <a:chOff x="1103085" y="2209800"/>
            <a:chExt cx="2090058" cy="2090058"/>
          </a:xfrm>
        </p:grpSpPr>
        <p:sp>
          <p:nvSpPr>
            <p:cNvPr id="27" name="Oval 26">
              <a:extLst>
                <a:ext uri="{FF2B5EF4-FFF2-40B4-BE49-F238E27FC236}">
                  <a16:creationId xmlns:a16="http://schemas.microsoft.com/office/drawing/2014/main" id="{CEE51FF3-231F-401B-B738-B0ABC96C0707}"/>
                </a:ext>
              </a:extLst>
            </p:cNvPr>
            <p:cNvSpPr/>
            <p:nvPr/>
          </p:nvSpPr>
          <p:spPr>
            <a:xfrm>
              <a:off x="1103085" y="2209800"/>
              <a:ext cx="2090058" cy="209005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8" name="Picture 27">
              <a:extLst>
                <a:ext uri="{FF2B5EF4-FFF2-40B4-BE49-F238E27FC236}">
                  <a16:creationId xmlns:a16="http://schemas.microsoft.com/office/drawing/2014/main" id="{84DD6CA9-89B7-4C72-93D5-BF02CE66738E}"/>
                </a:ext>
              </a:extLst>
            </p:cNvPr>
            <p:cNvPicPr>
              <a:picLocks noChangeAspect="1"/>
            </p:cNvPicPr>
            <p:nvPr/>
          </p:nvPicPr>
          <p:blipFill>
            <a:blip r:embed="rId5">
              <a:extLst>
                <a:ext uri="{28A0092B-C50C-407E-A947-70E740481C1C}">
                  <a14:useLocalDpi xmlns:a14="http://schemas.microsoft.com/office/drawing/2010/main" val="0"/>
                </a:ext>
              </a:extLst>
            </a:blip>
            <a:srcRect l="4004" r="4004"/>
            <a:stretch/>
          </p:blipFill>
          <p:spPr>
            <a:xfrm>
              <a:off x="1245763" y="2463721"/>
              <a:ext cx="1804701" cy="1582215"/>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pSp>
      <p:grpSp>
        <p:nvGrpSpPr>
          <p:cNvPr id="29" name="Group 28">
            <a:extLst>
              <a:ext uri="{FF2B5EF4-FFF2-40B4-BE49-F238E27FC236}">
                <a16:creationId xmlns:a16="http://schemas.microsoft.com/office/drawing/2014/main" id="{6C4D9D98-9234-4819-A96C-5235B7F79F74}"/>
              </a:ext>
            </a:extLst>
          </p:cNvPr>
          <p:cNvGrpSpPr/>
          <p:nvPr/>
        </p:nvGrpSpPr>
        <p:grpSpPr>
          <a:xfrm>
            <a:off x="9811914" y="1010730"/>
            <a:ext cx="2336799" cy="2263335"/>
            <a:chOff x="1103085" y="2209800"/>
            <a:chExt cx="2090058" cy="2090058"/>
          </a:xfrm>
        </p:grpSpPr>
        <p:sp>
          <p:nvSpPr>
            <p:cNvPr id="30" name="Oval 29">
              <a:extLst>
                <a:ext uri="{FF2B5EF4-FFF2-40B4-BE49-F238E27FC236}">
                  <a16:creationId xmlns:a16="http://schemas.microsoft.com/office/drawing/2014/main" id="{CB5DF9E9-7363-4F27-8055-A98FC9C473E2}"/>
                </a:ext>
              </a:extLst>
            </p:cNvPr>
            <p:cNvSpPr/>
            <p:nvPr/>
          </p:nvSpPr>
          <p:spPr>
            <a:xfrm>
              <a:off x="1103085" y="2209800"/>
              <a:ext cx="2090058" cy="2090058"/>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1" name="Picture 30">
              <a:extLst>
                <a:ext uri="{FF2B5EF4-FFF2-40B4-BE49-F238E27FC236}">
                  <a16:creationId xmlns:a16="http://schemas.microsoft.com/office/drawing/2014/main" id="{38930531-2516-4028-8C72-8F43793365E4}"/>
                </a:ext>
              </a:extLst>
            </p:cNvPr>
            <p:cNvPicPr>
              <a:picLocks noChangeAspect="1"/>
            </p:cNvPicPr>
            <p:nvPr/>
          </p:nvPicPr>
          <p:blipFill>
            <a:blip r:embed="rId6">
              <a:extLst>
                <a:ext uri="{28A0092B-C50C-407E-A947-70E740481C1C}">
                  <a14:useLocalDpi xmlns:a14="http://schemas.microsoft.com/office/drawing/2010/main" val="0"/>
                </a:ext>
              </a:extLst>
            </a:blip>
            <a:srcRect t="3057" b="3057"/>
            <a:stretch/>
          </p:blipFill>
          <p:spPr>
            <a:xfrm>
              <a:off x="1245763" y="2463721"/>
              <a:ext cx="1804701" cy="1582215"/>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pSp>
      <p:grpSp>
        <p:nvGrpSpPr>
          <p:cNvPr id="32" name="Group 31">
            <a:extLst>
              <a:ext uri="{FF2B5EF4-FFF2-40B4-BE49-F238E27FC236}">
                <a16:creationId xmlns:a16="http://schemas.microsoft.com/office/drawing/2014/main" id="{A1C42EE2-E45B-4CF0-AE82-287A92AA1B07}"/>
              </a:ext>
            </a:extLst>
          </p:cNvPr>
          <p:cNvGrpSpPr/>
          <p:nvPr/>
        </p:nvGrpSpPr>
        <p:grpSpPr>
          <a:xfrm>
            <a:off x="2466999" y="4092209"/>
            <a:ext cx="2336800" cy="2005796"/>
            <a:chOff x="979714" y="4445001"/>
            <a:chExt cx="2336800" cy="2005796"/>
          </a:xfrm>
        </p:grpSpPr>
        <p:sp>
          <p:nvSpPr>
            <p:cNvPr id="33" name="TextBox 32">
              <a:extLst>
                <a:ext uri="{FF2B5EF4-FFF2-40B4-BE49-F238E27FC236}">
                  <a16:creationId xmlns:a16="http://schemas.microsoft.com/office/drawing/2014/main" id="{07444784-39ED-45BB-AF21-B6F507DBE9AB}"/>
                </a:ext>
              </a:extLst>
            </p:cNvPr>
            <p:cNvSpPr txBox="1"/>
            <p:nvPr/>
          </p:nvSpPr>
          <p:spPr>
            <a:xfrm>
              <a:off x="979714" y="4445001"/>
              <a:ext cx="2336800" cy="113877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lumMod val="65000"/>
                    </a:schemeClr>
                  </a:solidFill>
                  <a:effectLst/>
                  <a:uLnTx/>
                  <a:uFillTx/>
                  <a:latin typeface="Tw Cen MT" panose="020B0602020104020603" pitchFamily="34" charset="0"/>
                  <a:ea typeface="+mn-ea"/>
                  <a:cs typeface="+mn-cs"/>
                </a:rPr>
                <a:t>At the angle 30°</a:t>
              </a:r>
            </a:p>
            <a:p>
              <a:pPr algn="ctr"/>
              <a:endParaRPr lang="en-US" sz="4400" b="1" dirty="0">
                <a:solidFill>
                  <a:srgbClr val="03A1A4"/>
                </a:solidFill>
                <a:latin typeface="Tw Cen MT" panose="020B0602020104020603" pitchFamily="34" charset="0"/>
              </a:endParaRPr>
            </a:p>
          </p:txBody>
        </p:sp>
        <p:sp>
          <p:nvSpPr>
            <p:cNvPr id="34" name="TextBox 33">
              <a:extLst>
                <a:ext uri="{FF2B5EF4-FFF2-40B4-BE49-F238E27FC236}">
                  <a16:creationId xmlns:a16="http://schemas.microsoft.com/office/drawing/2014/main" id="{F6A0E1E6-6114-40A8-9DE8-DC7C62F06034}"/>
                </a:ext>
              </a:extLst>
            </p:cNvPr>
            <p:cNvSpPr txBox="1"/>
            <p:nvPr/>
          </p:nvSpPr>
          <p:spPr>
            <a:xfrm>
              <a:off x="979714" y="5127358"/>
              <a:ext cx="2336800" cy="1323439"/>
            </a:xfrm>
            <a:prstGeom prst="rect">
              <a:avLst/>
            </a:prstGeom>
            <a:noFill/>
          </p:spPr>
          <p:txBody>
            <a:bodyPr wrap="square" rtlCol="0">
              <a:spAutoFit/>
            </a:bodyPr>
            <a:lstStyle/>
            <a:p>
              <a:pPr algn="ctr"/>
              <a:r>
                <a:rPr lang="en-US" sz="2000" dirty="0">
                  <a:solidFill>
                    <a:srgbClr val="A6A6A6"/>
                  </a:solidFill>
                  <a:latin typeface="Tw Cen MT" panose="020B0602020104020603" pitchFamily="34" charset="0"/>
                </a:rPr>
                <a:t>the  helmet thickness needed </a:t>
              </a:r>
            </a:p>
            <a:p>
              <a:pPr algn="ctr"/>
              <a:r>
                <a:rPr lang="en-US" sz="2000" dirty="0">
                  <a:solidFill>
                    <a:srgbClr val="A6A6A6"/>
                  </a:solidFill>
                  <a:latin typeface="Tw Cen MT" panose="020B0602020104020603" pitchFamily="34" charset="0"/>
                </a:rPr>
                <a:t>To stop the bullet is 8.25 mm</a:t>
              </a:r>
            </a:p>
          </p:txBody>
        </p:sp>
      </p:grpSp>
      <p:grpSp>
        <p:nvGrpSpPr>
          <p:cNvPr id="35" name="Group 34">
            <a:extLst>
              <a:ext uri="{FF2B5EF4-FFF2-40B4-BE49-F238E27FC236}">
                <a16:creationId xmlns:a16="http://schemas.microsoft.com/office/drawing/2014/main" id="{837DE8BE-3E04-4E9E-8A41-4B234D3B85A9}"/>
              </a:ext>
            </a:extLst>
          </p:cNvPr>
          <p:cNvGrpSpPr/>
          <p:nvPr/>
        </p:nvGrpSpPr>
        <p:grpSpPr>
          <a:xfrm>
            <a:off x="4833784" y="4092209"/>
            <a:ext cx="2336800" cy="2005796"/>
            <a:chOff x="979714" y="4445001"/>
            <a:chExt cx="2336800" cy="2005796"/>
          </a:xfrm>
        </p:grpSpPr>
        <p:sp>
          <p:nvSpPr>
            <p:cNvPr id="36" name="TextBox 35">
              <a:extLst>
                <a:ext uri="{FF2B5EF4-FFF2-40B4-BE49-F238E27FC236}">
                  <a16:creationId xmlns:a16="http://schemas.microsoft.com/office/drawing/2014/main" id="{5CDEB649-55AE-4991-B0A3-2F635FAF9190}"/>
                </a:ext>
              </a:extLst>
            </p:cNvPr>
            <p:cNvSpPr txBox="1"/>
            <p:nvPr/>
          </p:nvSpPr>
          <p:spPr>
            <a:xfrm>
              <a:off x="979714" y="4445001"/>
              <a:ext cx="23368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accent4">
                      <a:lumMod val="60000"/>
                      <a:lumOff val="40000"/>
                    </a:schemeClr>
                  </a:solidFill>
                  <a:effectLst/>
                  <a:uLnTx/>
                  <a:uFillTx/>
                  <a:latin typeface="Tw Cen MT" panose="020B0602020104020603" pitchFamily="34" charset="0"/>
                  <a:ea typeface="+mn-ea"/>
                  <a:cs typeface="+mn-cs"/>
                </a:rPr>
                <a:t>At the angle 45°</a:t>
              </a:r>
            </a:p>
          </p:txBody>
        </p:sp>
        <p:sp>
          <p:nvSpPr>
            <p:cNvPr id="37" name="TextBox 36">
              <a:extLst>
                <a:ext uri="{FF2B5EF4-FFF2-40B4-BE49-F238E27FC236}">
                  <a16:creationId xmlns:a16="http://schemas.microsoft.com/office/drawing/2014/main" id="{C87F3835-A6B8-4810-A852-46A79CF1D02E}"/>
                </a:ext>
              </a:extLst>
            </p:cNvPr>
            <p:cNvSpPr txBox="1"/>
            <p:nvPr/>
          </p:nvSpPr>
          <p:spPr>
            <a:xfrm>
              <a:off x="979714" y="5127358"/>
              <a:ext cx="2336800" cy="1323439"/>
            </a:xfrm>
            <a:prstGeom prst="rect">
              <a:avLst/>
            </a:prstGeom>
            <a:noFill/>
          </p:spPr>
          <p:txBody>
            <a:bodyPr wrap="square" rtlCol="0">
              <a:spAutoFit/>
            </a:bodyPr>
            <a:lstStyle/>
            <a:p>
              <a:pPr algn="ctr"/>
              <a:r>
                <a:rPr lang="en-US" sz="2000" dirty="0">
                  <a:solidFill>
                    <a:srgbClr val="A6A6A6"/>
                  </a:solidFill>
                  <a:latin typeface="Tw Cen MT" panose="020B0602020104020603" pitchFamily="34" charset="0"/>
                </a:rPr>
                <a:t>the  helmet thickness needed </a:t>
              </a:r>
            </a:p>
            <a:p>
              <a:pPr algn="ctr"/>
              <a:r>
                <a:rPr lang="en-US" sz="2000" dirty="0">
                  <a:solidFill>
                    <a:srgbClr val="A6A6A6"/>
                  </a:solidFill>
                  <a:latin typeface="Tw Cen MT" panose="020B0602020104020603" pitchFamily="34" charset="0"/>
                </a:rPr>
                <a:t>To stop the bullet is </a:t>
              </a:r>
            </a:p>
            <a:p>
              <a:pPr algn="ctr"/>
              <a:r>
                <a:rPr lang="en-US" sz="2000" dirty="0">
                  <a:solidFill>
                    <a:srgbClr val="A6A6A6"/>
                  </a:solidFill>
                  <a:latin typeface="Tw Cen MT" panose="020B0602020104020603" pitchFamily="34" charset="0"/>
                </a:rPr>
                <a:t>8 mm</a:t>
              </a:r>
            </a:p>
          </p:txBody>
        </p:sp>
      </p:grpSp>
      <p:grpSp>
        <p:nvGrpSpPr>
          <p:cNvPr id="38" name="Group 37">
            <a:extLst>
              <a:ext uri="{FF2B5EF4-FFF2-40B4-BE49-F238E27FC236}">
                <a16:creationId xmlns:a16="http://schemas.microsoft.com/office/drawing/2014/main" id="{903DA135-6841-40AA-8B58-9A3F4AA07EE3}"/>
              </a:ext>
            </a:extLst>
          </p:cNvPr>
          <p:cNvGrpSpPr/>
          <p:nvPr/>
        </p:nvGrpSpPr>
        <p:grpSpPr>
          <a:xfrm>
            <a:off x="7230554" y="4092209"/>
            <a:ext cx="2336800" cy="2005796"/>
            <a:chOff x="979714" y="4445001"/>
            <a:chExt cx="2336800" cy="2005796"/>
          </a:xfrm>
        </p:grpSpPr>
        <p:sp>
          <p:nvSpPr>
            <p:cNvPr id="39" name="TextBox 38">
              <a:extLst>
                <a:ext uri="{FF2B5EF4-FFF2-40B4-BE49-F238E27FC236}">
                  <a16:creationId xmlns:a16="http://schemas.microsoft.com/office/drawing/2014/main" id="{7F71C929-83C6-43CC-AF36-198F9FA3D2E0}"/>
                </a:ext>
              </a:extLst>
            </p:cNvPr>
            <p:cNvSpPr txBox="1"/>
            <p:nvPr/>
          </p:nvSpPr>
          <p:spPr>
            <a:xfrm>
              <a:off x="979714" y="4445001"/>
              <a:ext cx="23368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70C0"/>
                  </a:solidFill>
                  <a:effectLst/>
                  <a:uLnTx/>
                  <a:uFillTx/>
                  <a:latin typeface="Tw Cen MT" panose="020B0602020104020603" pitchFamily="34" charset="0"/>
                  <a:ea typeface="+mn-ea"/>
                  <a:cs typeface="+mn-cs"/>
                </a:rPr>
                <a:t>At the angle 60°</a:t>
              </a:r>
            </a:p>
          </p:txBody>
        </p:sp>
        <p:sp>
          <p:nvSpPr>
            <p:cNvPr id="40" name="TextBox 39">
              <a:extLst>
                <a:ext uri="{FF2B5EF4-FFF2-40B4-BE49-F238E27FC236}">
                  <a16:creationId xmlns:a16="http://schemas.microsoft.com/office/drawing/2014/main" id="{0A11FB8F-C212-49BC-B3C0-8670E345A0DA}"/>
                </a:ext>
              </a:extLst>
            </p:cNvPr>
            <p:cNvSpPr txBox="1"/>
            <p:nvPr/>
          </p:nvSpPr>
          <p:spPr>
            <a:xfrm>
              <a:off x="979714" y="5127358"/>
              <a:ext cx="2336800" cy="1323439"/>
            </a:xfrm>
            <a:prstGeom prst="rect">
              <a:avLst/>
            </a:prstGeom>
            <a:noFill/>
          </p:spPr>
          <p:txBody>
            <a:bodyPr wrap="square" rtlCol="0">
              <a:spAutoFit/>
            </a:bodyPr>
            <a:lstStyle/>
            <a:p>
              <a:pPr algn="ctr"/>
              <a:r>
                <a:rPr lang="en-US" sz="2000" dirty="0">
                  <a:solidFill>
                    <a:srgbClr val="A6A6A6"/>
                  </a:solidFill>
                  <a:latin typeface="Tw Cen MT" panose="020B0602020104020603" pitchFamily="34" charset="0"/>
                </a:rPr>
                <a:t>the  helmet thickness needed </a:t>
              </a:r>
            </a:p>
            <a:p>
              <a:pPr algn="ctr"/>
              <a:r>
                <a:rPr lang="en-US" sz="2000" dirty="0">
                  <a:solidFill>
                    <a:srgbClr val="A6A6A6"/>
                  </a:solidFill>
                  <a:latin typeface="Tw Cen MT" panose="020B0602020104020603" pitchFamily="34" charset="0"/>
                </a:rPr>
                <a:t>To stop the bullet is 8.75 mm</a:t>
              </a:r>
            </a:p>
          </p:txBody>
        </p:sp>
      </p:grpSp>
      <p:grpSp>
        <p:nvGrpSpPr>
          <p:cNvPr id="41" name="Group 40">
            <a:extLst>
              <a:ext uri="{FF2B5EF4-FFF2-40B4-BE49-F238E27FC236}">
                <a16:creationId xmlns:a16="http://schemas.microsoft.com/office/drawing/2014/main" id="{8937E1A9-C1F5-414D-B45D-01678D669AE0}"/>
              </a:ext>
            </a:extLst>
          </p:cNvPr>
          <p:cNvGrpSpPr/>
          <p:nvPr/>
        </p:nvGrpSpPr>
        <p:grpSpPr>
          <a:xfrm>
            <a:off x="9652390" y="4092209"/>
            <a:ext cx="2336800" cy="2005796"/>
            <a:chOff x="979714" y="4445001"/>
            <a:chExt cx="2336800" cy="2005796"/>
          </a:xfrm>
        </p:grpSpPr>
        <p:sp>
          <p:nvSpPr>
            <p:cNvPr id="42" name="TextBox 41">
              <a:extLst>
                <a:ext uri="{FF2B5EF4-FFF2-40B4-BE49-F238E27FC236}">
                  <a16:creationId xmlns:a16="http://schemas.microsoft.com/office/drawing/2014/main" id="{12488B2E-EEDC-4BCC-8EE9-C34375A59391}"/>
                </a:ext>
              </a:extLst>
            </p:cNvPr>
            <p:cNvSpPr txBox="1"/>
            <p:nvPr/>
          </p:nvSpPr>
          <p:spPr>
            <a:xfrm>
              <a:off x="979714" y="4445001"/>
              <a:ext cx="23368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accent6"/>
                  </a:solidFill>
                  <a:effectLst/>
                  <a:uLnTx/>
                  <a:uFillTx/>
                  <a:latin typeface="Tw Cen MT" panose="020B0602020104020603" pitchFamily="34" charset="0"/>
                  <a:ea typeface="+mn-ea"/>
                  <a:cs typeface="+mn-cs"/>
                </a:rPr>
                <a:t>At the angle 90°</a:t>
              </a:r>
            </a:p>
          </p:txBody>
        </p:sp>
        <p:sp>
          <p:nvSpPr>
            <p:cNvPr id="43" name="TextBox 42">
              <a:extLst>
                <a:ext uri="{FF2B5EF4-FFF2-40B4-BE49-F238E27FC236}">
                  <a16:creationId xmlns:a16="http://schemas.microsoft.com/office/drawing/2014/main" id="{F4667A29-1204-4F6D-B80B-1D6B325E870C}"/>
                </a:ext>
              </a:extLst>
            </p:cNvPr>
            <p:cNvSpPr txBox="1"/>
            <p:nvPr/>
          </p:nvSpPr>
          <p:spPr>
            <a:xfrm>
              <a:off x="979714" y="5127358"/>
              <a:ext cx="2336800" cy="1323439"/>
            </a:xfrm>
            <a:prstGeom prst="rect">
              <a:avLst/>
            </a:prstGeom>
            <a:noFill/>
          </p:spPr>
          <p:txBody>
            <a:bodyPr wrap="square" rtlCol="0">
              <a:spAutoFit/>
            </a:bodyPr>
            <a:lstStyle/>
            <a:p>
              <a:pPr algn="ctr"/>
              <a:r>
                <a:rPr lang="en-US" sz="2000" dirty="0">
                  <a:solidFill>
                    <a:srgbClr val="A6A6A6"/>
                  </a:solidFill>
                  <a:latin typeface="Tw Cen MT" panose="020B0602020104020603" pitchFamily="34" charset="0"/>
                </a:rPr>
                <a:t>the  helmet thickness needed </a:t>
              </a:r>
            </a:p>
            <a:p>
              <a:pPr algn="ctr"/>
              <a:r>
                <a:rPr lang="en-US" sz="2000" dirty="0">
                  <a:solidFill>
                    <a:srgbClr val="A6A6A6"/>
                  </a:solidFill>
                  <a:latin typeface="Tw Cen MT" panose="020B0602020104020603" pitchFamily="34" charset="0"/>
                </a:rPr>
                <a:t>To stop the bullet is 10.25 mm</a:t>
              </a:r>
            </a:p>
          </p:txBody>
        </p:sp>
      </p:grpSp>
    </p:spTree>
    <p:extLst>
      <p:ext uri="{BB962C8B-B14F-4D97-AF65-F5344CB8AC3E}">
        <p14:creationId xmlns:p14="http://schemas.microsoft.com/office/powerpoint/2010/main" val="412859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anim calcmode="lin" valueType="num">
                                      <p:cBhvr>
                                        <p:cTn id="14" dur="500" fill="hold"/>
                                        <p:tgtEl>
                                          <p:spTgt spid="2"/>
                                        </p:tgtEl>
                                        <p:attrNameLst>
                                          <p:attrName>ppt_x</p:attrName>
                                        </p:attrNameLst>
                                      </p:cBhvr>
                                      <p:tavLst>
                                        <p:tav tm="0">
                                          <p:val>
                                            <p:strVal val="#ppt_x"/>
                                          </p:val>
                                        </p:tav>
                                        <p:tav tm="100000">
                                          <p:val>
                                            <p:strVal val="#ppt_x"/>
                                          </p:val>
                                        </p:tav>
                                      </p:tavLst>
                                    </p:anim>
                                    <p:anim calcmode="lin" valueType="num">
                                      <p:cBhvr>
                                        <p:cTn id="15" dur="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ppt_w</p:attrName>
                                        </p:attrNameLst>
                                      </p:cBhvr>
                                      <p:tavLst>
                                        <p:tav tm="0">
                                          <p:val>
                                            <p:fltVal val="0"/>
                                          </p:val>
                                        </p:tav>
                                        <p:tav tm="100000">
                                          <p:val>
                                            <p:strVal val="#ppt_w"/>
                                          </p:val>
                                        </p:tav>
                                      </p:tavLst>
                                    </p:anim>
                                    <p:anim calcmode="lin" valueType="num">
                                      <p:cBhvr>
                                        <p:cTn id="21" dur="500" fill="hold"/>
                                        <p:tgtEl>
                                          <p:spTgt spid="20"/>
                                        </p:tgtEl>
                                        <p:attrNameLst>
                                          <p:attrName>ppt_h</p:attrName>
                                        </p:attrNameLst>
                                      </p:cBhvr>
                                      <p:tavLst>
                                        <p:tav tm="0">
                                          <p:val>
                                            <p:fltVal val="0"/>
                                          </p:val>
                                        </p:tav>
                                        <p:tav tm="100000">
                                          <p:val>
                                            <p:strVal val="#ppt_h"/>
                                          </p:val>
                                        </p:tav>
                                      </p:tavLst>
                                    </p:anim>
                                    <p:animEffect transition="in" filter="fade">
                                      <p:cBhvr>
                                        <p:cTn id="22" dur="500"/>
                                        <p:tgtEl>
                                          <p:spTgt spid="20"/>
                                        </p:tgtEl>
                                      </p:cBhvr>
                                    </p:animEffect>
                                  </p:childTnLst>
                                </p:cTn>
                              </p:par>
                              <p:par>
                                <p:cTn id="23" presetID="42" presetClass="entr" presetSubtype="0"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anim calcmode="lin" valueType="num">
                                      <p:cBhvr>
                                        <p:cTn id="26" dur="500" fill="hold"/>
                                        <p:tgtEl>
                                          <p:spTgt spid="32"/>
                                        </p:tgtEl>
                                        <p:attrNameLst>
                                          <p:attrName>ppt_x</p:attrName>
                                        </p:attrNameLst>
                                      </p:cBhvr>
                                      <p:tavLst>
                                        <p:tav tm="0">
                                          <p:val>
                                            <p:strVal val="#ppt_x"/>
                                          </p:val>
                                        </p:tav>
                                        <p:tav tm="100000">
                                          <p:val>
                                            <p:strVal val="#ppt_x"/>
                                          </p:val>
                                        </p:tav>
                                      </p:tavLst>
                                    </p:anim>
                                    <p:anim calcmode="lin" valueType="num">
                                      <p:cBhvr>
                                        <p:cTn id="27" dur="5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Effect transition="in" filter="fade">
                                      <p:cBhvr>
                                        <p:cTn id="34" dur="500"/>
                                        <p:tgtEl>
                                          <p:spTgt spid="23"/>
                                        </p:tgtEl>
                                      </p:cBhvr>
                                    </p:animEffect>
                                  </p:childTnLst>
                                </p:cTn>
                              </p:par>
                            </p:childTnLst>
                          </p:cTn>
                        </p:par>
                        <p:par>
                          <p:cTn id="35" fill="hold">
                            <p:stCondLst>
                              <p:cond delay="500"/>
                            </p:stCondLst>
                            <p:childTnLst>
                              <p:par>
                                <p:cTn id="36" presetID="42" presetClass="entr" presetSubtype="0"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anim calcmode="lin" valueType="num">
                                      <p:cBhvr>
                                        <p:cTn id="39" dur="500" fill="hold"/>
                                        <p:tgtEl>
                                          <p:spTgt spid="35"/>
                                        </p:tgtEl>
                                        <p:attrNameLst>
                                          <p:attrName>ppt_x</p:attrName>
                                        </p:attrNameLst>
                                      </p:cBhvr>
                                      <p:tavLst>
                                        <p:tav tm="0">
                                          <p:val>
                                            <p:strVal val="#ppt_x"/>
                                          </p:val>
                                        </p:tav>
                                        <p:tav tm="100000">
                                          <p:val>
                                            <p:strVal val="#ppt_x"/>
                                          </p:val>
                                        </p:tav>
                                      </p:tavLst>
                                    </p:anim>
                                    <p:anim calcmode="lin" valueType="num">
                                      <p:cBhvr>
                                        <p:cTn id="40" dur="5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fltVal val="0"/>
                                          </p:val>
                                        </p:tav>
                                        <p:tav tm="100000">
                                          <p:val>
                                            <p:strVal val="#ppt_w"/>
                                          </p:val>
                                        </p:tav>
                                      </p:tavLst>
                                    </p:anim>
                                    <p:anim calcmode="lin" valueType="num">
                                      <p:cBhvr>
                                        <p:cTn id="46" dur="500" fill="hold"/>
                                        <p:tgtEl>
                                          <p:spTgt spid="26"/>
                                        </p:tgtEl>
                                        <p:attrNameLst>
                                          <p:attrName>ppt_h</p:attrName>
                                        </p:attrNameLst>
                                      </p:cBhvr>
                                      <p:tavLst>
                                        <p:tav tm="0">
                                          <p:val>
                                            <p:fltVal val="0"/>
                                          </p:val>
                                        </p:tav>
                                        <p:tav tm="100000">
                                          <p:val>
                                            <p:strVal val="#ppt_h"/>
                                          </p:val>
                                        </p:tav>
                                      </p:tavLst>
                                    </p:anim>
                                    <p:animEffect transition="in" filter="fade">
                                      <p:cBhvr>
                                        <p:cTn id="47" dur="500"/>
                                        <p:tgtEl>
                                          <p:spTgt spid="26"/>
                                        </p:tgtEl>
                                      </p:cBhvr>
                                    </p:animEffect>
                                  </p:childTnLst>
                                </p:cTn>
                              </p:par>
                            </p:childTnLst>
                          </p:cTn>
                        </p:par>
                        <p:par>
                          <p:cTn id="48" fill="hold">
                            <p:stCondLst>
                              <p:cond delay="500"/>
                            </p:stCondLst>
                            <p:childTnLst>
                              <p:par>
                                <p:cTn id="49" presetID="42" presetClass="entr" presetSubtype="0" fill="hold"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500"/>
                                        <p:tgtEl>
                                          <p:spTgt spid="38"/>
                                        </p:tgtEl>
                                      </p:cBhvr>
                                    </p:animEffect>
                                    <p:anim calcmode="lin" valueType="num">
                                      <p:cBhvr>
                                        <p:cTn id="52" dur="500" fill="hold"/>
                                        <p:tgtEl>
                                          <p:spTgt spid="38"/>
                                        </p:tgtEl>
                                        <p:attrNameLst>
                                          <p:attrName>ppt_x</p:attrName>
                                        </p:attrNameLst>
                                      </p:cBhvr>
                                      <p:tavLst>
                                        <p:tav tm="0">
                                          <p:val>
                                            <p:strVal val="#ppt_x"/>
                                          </p:val>
                                        </p:tav>
                                        <p:tav tm="100000">
                                          <p:val>
                                            <p:strVal val="#ppt_x"/>
                                          </p:val>
                                        </p:tav>
                                      </p:tavLst>
                                    </p:anim>
                                    <p:anim calcmode="lin" valueType="num">
                                      <p:cBhvr>
                                        <p:cTn id="53" dur="5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nodeType="click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childTnLst>
                          </p:cTn>
                        </p:par>
                        <p:par>
                          <p:cTn id="61" fill="hold">
                            <p:stCondLst>
                              <p:cond delay="500"/>
                            </p:stCondLst>
                            <p:childTnLst>
                              <p:par>
                                <p:cTn id="62" presetID="42" presetClass="entr" presetSubtype="0" fill="hold" nodeType="after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fade">
                                      <p:cBhvr>
                                        <p:cTn id="64" dur="500"/>
                                        <p:tgtEl>
                                          <p:spTgt spid="41"/>
                                        </p:tgtEl>
                                      </p:cBhvr>
                                    </p:animEffect>
                                    <p:anim calcmode="lin" valueType="num">
                                      <p:cBhvr>
                                        <p:cTn id="65" dur="500" fill="hold"/>
                                        <p:tgtEl>
                                          <p:spTgt spid="41"/>
                                        </p:tgtEl>
                                        <p:attrNameLst>
                                          <p:attrName>ppt_x</p:attrName>
                                        </p:attrNameLst>
                                      </p:cBhvr>
                                      <p:tavLst>
                                        <p:tav tm="0">
                                          <p:val>
                                            <p:strVal val="#ppt_x"/>
                                          </p:val>
                                        </p:tav>
                                        <p:tav tm="100000">
                                          <p:val>
                                            <p:strVal val="#ppt_x"/>
                                          </p:val>
                                        </p:tav>
                                      </p:tavLst>
                                    </p:anim>
                                    <p:anim calcmode="lin" valueType="num">
                                      <p:cBhvr>
                                        <p:cTn id="66"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9C28D43-6F35-48CD-A7BB-D75D5636AA98}"/>
              </a:ext>
            </a:extLst>
          </p:cNvPr>
          <p:cNvSpPr/>
          <p:nvPr/>
        </p:nvSpPr>
        <p:spPr>
          <a:xfrm>
            <a:off x="0" y="0"/>
            <a:ext cx="12192000" cy="68580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4">
            <a:extLst>
              <a:ext uri="{FF2B5EF4-FFF2-40B4-BE49-F238E27FC236}">
                <a16:creationId xmlns:a16="http://schemas.microsoft.com/office/drawing/2014/main" id="{38559EAC-CAC4-4851-8843-0A37D4A18DEC}"/>
              </a:ext>
            </a:extLst>
          </p:cNvPr>
          <p:cNvSpPr txBox="1">
            <a:spLocks/>
          </p:cNvSpPr>
          <p:nvPr/>
        </p:nvSpPr>
        <p:spPr bwMode="auto">
          <a:xfrm>
            <a:off x="628744" y="421971"/>
            <a:ext cx="10934510" cy="706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460500">
              <a:defRPr>
                <a:solidFill>
                  <a:schemeClr val="tx1"/>
                </a:solidFill>
                <a:latin typeface="Calibri" panose="020F0502020204030204" pitchFamily="34" charset="0"/>
              </a:defRPr>
            </a:lvl1pPr>
            <a:lvl2pPr marL="742950" indent="-285750" defTabSz="1460500">
              <a:defRPr>
                <a:solidFill>
                  <a:schemeClr val="tx1"/>
                </a:solidFill>
                <a:latin typeface="Calibri" panose="020F0502020204030204" pitchFamily="34" charset="0"/>
              </a:defRPr>
            </a:lvl2pPr>
            <a:lvl3pPr marL="1143000" indent="-228600" defTabSz="1460500">
              <a:defRPr>
                <a:solidFill>
                  <a:schemeClr val="tx1"/>
                </a:solidFill>
                <a:latin typeface="Calibri" panose="020F0502020204030204" pitchFamily="34" charset="0"/>
              </a:defRPr>
            </a:lvl3pPr>
            <a:lvl4pPr marL="1600200" indent="-228600" defTabSz="1460500">
              <a:defRPr>
                <a:solidFill>
                  <a:schemeClr val="tx1"/>
                </a:solidFill>
                <a:latin typeface="Calibri" panose="020F0502020204030204" pitchFamily="34" charset="0"/>
              </a:defRPr>
            </a:lvl4pPr>
            <a:lvl5pPr marL="2057400" indent="-228600" defTabSz="1460500">
              <a:defRPr>
                <a:solidFill>
                  <a:schemeClr val="tx1"/>
                </a:solidFill>
                <a:latin typeface="Calibri" panose="020F0502020204030204" pitchFamily="34" charset="0"/>
              </a:defRPr>
            </a:lvl5pPr>
            <a:lvl6pPr marL="2514600" indent="-228600" defTabSz="1460500" fontAlgn="base">
              <a:spcBef>
                <a:spcPct val="0"/>
              </a:spcBef>
              <a:spcAft>
                <a:spcPct val="0"/>
              </a:spcAft>
              <a:defRPr>
                <a:solidFill>
                  <a:schemeClr val="tx1"/>
                </a:solidFill>
                <a:latin typeface="Calibri" panose="020F0502020204030204" pitchFamily="34" charset="0"/>
              </a:defRPr>
            </a:lvl6pPr>
            <a:lvl7pPr marL="2971800" indent="-228600" defTabSz="1460500" fontAlgn="base">
              <a:spcBef>
                <a:spcPct val="0"/>
              </a:spcBef>
              <a:spcAft>
                <a:spcPct val="0"/>
              </a:spcAft>
              <a:defRPr>
                <a:solidFill>
                  <a:schemeClr val="tx1"/>
                </a:solidFill>
                <a:latin typeface="Calibri" panose="020F0502020204030204" pitchFamily="34" charset="0"/>
              </a:defRPr>
            </a:lvl7pPr>
            <a:lvl8pPr marL="3429000" indent="-228600" defTabSz="1460500" fontAlgn="base">
              <a:spcBef>
                <a:spcPct val="0"/>
              </a:spcBef>
              <a:spcAft>
                <a:spcPct val="0"/>
              </a:spcAft>
              <a:defRPr>
                <a:solidFill>
                  <a:schemeClr val="tx1"/>
                </a:solidFill>
                <a:latin typeface="Calibri" panose="020F0502020204030204" pitchFamily="34" charset="0"/>
              </a:defRPr>
            </a:lvl8pPr>
            <a:lvl9pPr marL="3886200" indent="-228600" defTabSz="1460500" fontAlgn="base">
              <a:spcBef>
                <a:spcPct val="0"/>
              </a:spcBef>
              <a:spcAft>
                <a:spcPct val="0"/>
              </a:spcAft>
              <a:defRPr>
                <a:solidFill>
                  <a:schemeClr val="tx1"/>
                </a:solidFill>
                <a:latin typeface="Calibri" panose="020F0502020204030204" pitchFamily="34" charset="0"/>
              </a:defRPr>
            </a:lvl9pPr>
          </a:lstStyle>
          <a:p>
            <a:pPr algn="ctr" eaLnBrk="1" hangingPunct="1">
              <a:lnSpc>
                <a:spcPct val="90000"/>
              </a:lnSpc>
            </a:pPr>
            <a:r>
              <a:rPr lang="en-US" altLang="en-US" sz="4400" dirty="0">
                <a:solidFill>
                  <a:schemeClr val="bg1"/>
                </a:solidFill>
                <a:latin typeface="Montserrat SemiBold" panose="00000700000000000000" pitchFamily="50" charset="0"/>
              </a:rPr>
              <a:t>Theoretical </a:t>
            </a:r>
          </a:p>
        </p:txBody>
      </p:sp>
      <mc:AlternateContent xmlns:mc="http://schemas.openxmlformats.org/markup-compatibility/2006" xmlns:a14="http://schemas.microsoft.com/office/drawing/2010/main">
        <mc:Choice Requires="a14">
          <p:sp>
            <p:nvSpPr>
              <p:cNvPr id="5" name="Text Placeholder 5">
                <a:extLst>
                  <a:ext uri="{FF2B5EF4-FFF2-40B4-BE49-F238E27FC236}">
                    <a16:creationId xmlns:a16="http://schemas.microsoft.com/office/drawing/2014/main" id="{6F915CDE-0DBE-4B3F-ADFA-7F8C0F371537}"/>
                  </a:ext>
                </a:extLst>
              </p:cNvPr>
              <p:cNvSpPr txBox="1">
                <a:spLocks/>
              </p:cNvSpPr>
              <p:nvPr/>
            </p:nvSpPr>
            <p:spPr>
              <a:xfrm>
                <a:off x="2904727" y="1207680"/>
                <a:ext cx="6382543" cy="317500"/>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14:m>
                  <m:oMath xmlns:m="http://schemas.openxmlformats.org/officeDocument/2006/math">
                    <m:sSub>
                      <m:sSubPr>
                        <m:ctrlPr>
                          <a:rPr lang="en-US" sz="1600" i="1" smtClean="0">
                            <a:solidFill>
                              <a:schemeClr val="bg1"/>
                            </a:solidFill>
                            <a:effectLst/>
                            <a:latin typeface="Cambria Math" panose="02040503050406030204" pitchFamily="18" charset="0"/>
                            <a:cs typeface="Times New Roman" panose="02020603050405020304" pitchFamily="18" charset="0"/>
                          </a:rPr>
                        </m:ctrlPr>
                      </m:sSubPr>
                      <m:e>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𝑉</m:t>
                        </m:r>
                      </m:e>
                      <m:sub>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𝑖</m:t>
                        </m:r>
                      </m:sub>
                    </m:sSub>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600" i="1">
                            <a:solidFill>
                              <a:schemeClr val="bg1"/>
                            </a:solidFill>
                            <a:effectLst/>
                            <a:latin typeface="Cambria Math" panose="02040503050406030204" pitchFamily="18" charset="0"/>
                            <a:cs typeface="Times New Roman" panose="02020603050405020304" pitchFamily="18" charset="0"/>
                          </a:rPr>
                        </m:ctrlPr>
                      </m:fPr>
                      <m:num>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𝜋𝛽</m:t>
                        </m:r>
                        <m:rad>
                          <m:radPr>
                            <m:degHide m:val="on"/>
                            <m:ctrlPr>
                              <a:rPr lang="en-US" sz="1600" i="1">
                                <a:solidFill>
                                  <a:schemeClr val="bg1"/>
                                </a:solidFill>
                                <a:effectLst/>
                                <a:latin typeface="Cambria Math" panose="02040503050406030204" pitchFamily="18" charset="0"/>
                                <a:cs typeface="Times New Roman" panose="02020603050405020304" pitchFamily="18" charset="0"/>
                              </a:rPr>
                            </m:ctrlPr>
                          </m:radPr>
                          <m:deg/>
                          <m:e>
                            <m:sSub>
                              <m:sSubPr>
                                <m:ctrlPr>
                                  <a:rPr lang="en-US" sz="1600" i="1">
                                    <a:solidFill>
                                      <a:schemeClr val="bg1"/>
                                    </a:solidFill>
                                    <a:effectLst/>
                                    <a:latin typeface="Cambria Math" panose="02040503050406030204" pitchFamily="18" charset="0"/>
                                    <a:cs typeface="Times New Roman" panose="02020603050405020304" pitchFamily="18" charset="0"/>
                                  </a:rPr>
                                </m:ctrlPr>
                              </m:sSubPr>
                              <m:e>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𝜌</m:t>
                                </m:r>
                              </m:e>
                              <m:sub>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𝑡</m:t>
                                </m:r>
                              </m:sub>
                            </m:sSub>
                            <m:sSub>
                              <m:sSubPr>
                                <m:ctrlPr>
                                  <a:rPr lang="en-US" sz="1600" i="1">
                                    <a:solidFill>
                                      <a:schemeClr val="bg1"/>
                                    </a:solidFill>
                                    <a:effectLst/>
                                    <a:latin typeface="Cambria Math" panose="02040503050406030204" pitchFamily="18" charset="0"/>
                                    <a:cs typeface="Times New Roman" panose="02020603050405020304" pitchFamily="18" charset="0"/>
                                  </a:rPr>
                                </m:ctrlPr>
                              </m:sSubPr>
                              <m:e>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𝜎</m:t>
                                </m:r>
                              </m:e>
                              <m:sub>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𝑒</m:t>
                                </m:r>
                              </m:sub>
                            </m:sSub>
                          </m:e>
                        </m:rad>
                        <m:sSup>
                          <m:sSupPr>
                            <m:ctrlPr>
                              <a:rPr lang="en-US" sz="1600" i="1">
                                <a:solidFill>
                                  <a:schemeClr val="bg1"/>
                                </a:solidFill>
                                <a:effectLst/>
                                <a:latin typeface="Cambria Math" panose="02040503050406030204" pitchFamily="18" charset="0"/>
                                <a:cs typeface="Times New Roman" panose="02020603050405020304" pitchFamily="18" charset="0"/>
                              </a:rPr>
                            </m:ctrlPr>
                          </m:sSupPr>
                          <m:e>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𝐷</m:t>
                            </m:r>
                          </m:e>
                          <m:sup>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2</m:t>
                            </m:r>
                          </m:sup>
                        </m:sSup>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𝑇</m:t>
                        </m:r>
                      </m:num>
                      <m:den>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4</m:t>
                        </m:r>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𝐺</m:t>
                        </m:r>
                      </m:den>
                    </m:f>
                    <m:d>
                      <m:dPr>
                        <m:begChr m:val="["/>
                        <m:endChr m:val="]"/>
                        <m:ctrlPr>
                          <a:rPr lang="en-US" sz="1600" i="1">
                            <a:solidFill>
                              <a:schemeClr val="bg1"/>
                            </a:solidFill>
                            <a:effectLst/>
                            <a:latin typeface="Cambria Math" panose="02040503050406030204" pitchFamily="18" charset="0"/>
                            <a:cs typeface="Times New Roman" panose="02020603050405020304" pitchFamily="18" charset="0"/>
                          </a:rPr>
                        </m:ctrlPr>
                      </m:dPr>
                      <m:e>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ad>
                          <m:radPr>
                            <m:degHide m:val="on"/>
                            <m:ctrlPr>
                              <a:rPr lang="en-US" sz="1600" i="1">
                                <a:solidFill>
                                  <a:schemeClr val="bg1"/>
                                </a:solidFill>
                                <a:effectLst/>
                                <a:latin typeface="Cambria Math" panose="02040503050406030204" pitchFamily="18" charset="0"/>
                                <a:cs typeface="Times New Roman" panose="02020603050405020304" pitchFamily="18" charset="0"/>
                              </a:rPr>
                            </m:ctrlPr>
                          </m:radPr>
                          <m:deg/>
                          <m:e>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600" i="1">
                                    <a:solidFill>
                                      <a:schemeClr val="bg1"/>
                                    </a:solidFill>
                                    <a:effectLst/>
                                    <a:latin typeface="Cambria Math" panose="02040503050406030204" pitchFamily="18" charset="0"/>
                                    <a:cs typeface="Times New Roman" panose="02020603050405020304" pitchFamily="18" charset="0"/>
                                  </a:rPr>
                                </m:ctrlPr>
                              </m:fPr>
                              <m:num>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8</m:t>
                                </m:r>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𝐺</m:t>
                                </m:r>
                              </m:num>
                              <m:den>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𝜋</m:t>
                                </m:r>
                                <m:sSup>
                                  <m:sSupPr>
                                    <m:ctrlPr>
                                      <a:rPr lang="en-US" sz="1600" i="1">
                                        <a:solidFill>
                                          <a:schemeClr val="bg1"/>
                                        </a:solidFill>
                                        <a:effectLst/>
                                        <a:latin typeface="Cambria Math" panose="02040503050406030204" pitchFamily="18" charset="0"/>
                                        <a:cs typeface="Times New Roman" panose="02020603050405020304" pitchFamily="18" charset="0"/>
                                      </a:rPr>
                                    </m:ctrlPr>
                                  </m:sSupPr>
                                  <m:e>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𝛽</m:t>
                                    </m:r>
                                  </m:e>
                                  <m:sup>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2</m:t>
                                    </m:r>
                                  </m:sup>
                                </m:sSup>
                                <m:sSub>
                                  <m:sSubPr>
                                    <m:ctrlPr>
                                      <a:rPr lang="en-US" sz="1600" i="1">
                                        <a:solidFill>
                                          <a:schemeClr val="bg1"/>
                                        </a:solidFill>
                                        <a:effectLst/>
                                        <a:latin typeface="Cambria Math" panose="02040503050406030204" pitchFamily="18" charset="0"/>
                                        <a:cs typeface="Times New Roman" panose="02020603050405020304" pitchFamily="18" charset="0"/>
                                      </a:rPr>
                                    </m:ctrlPr>
                                  </m:sSubPr>
                                  <m:e>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𝜌</m:t>
                                    </m:r>
                                  </m:e>
                                  <m:sub>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𝑡</m:t>
                                    </m:r>
                                  </m:sub>
                                </m:sSub>
                                <m:sSup>
                                  <m:sSupPr>
                                    <m:ctrlPr>
                                      <a:rPr lang="en-US" sz="1600" i="1">
                                        <a:solidFill>
                                          <a:schemeClr val="bg1"/>
                                        </a:solidFill>
                                        <a:effectLst/>
                                        <a:latin typeface="Cambria Math" panose="02040503050406030204" pitchFamily="18" charset="0"/>
                                        <a:cs typeface="Times New Roman" panose="02020603050405020304" pitchFamily="18" charset="0"/>
                                      </a:rPr>
                                    </m:ctrlPr>
                                  </m:sSupPr>
                                  <m:e>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𝐷</m:t>
                                    </m:r>
                                  </m:e>
                                  <m:sup>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2</m:t>
                                    </m:r>
                                  </m:sup>
                                </m:sSup>
                                <m:r>
                                  <a:rPr lang="en-US" sz="16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𝑇</m:t>
                                </m:r>
                              </m:den>
                            </m:f>
                          </m:e>
                        </m:rad>
                      </m:e>
                    </m:d>
                  </m:oMath>
                </a14:m>
                <a:r>
                  <a:rPr lang="en-US" sz="1600" dirty="0">
                    <a:solidFill>
                      <a:schemeClr val="bg1"/>
                    </a:solidFill>
                    <a:effectLst/>
                    <a:latin typeface="Times New Roman" panose="02020603050405020304" pitchFamily="18" charset="0"/>
                    <a:ea typeface="Times New Roman" panose="02020603050405020304" pitchFamily="18" charset="0"/>
                  </a:rPr>
                  <a:t> </a:t>
                </a:r>
                <a:endParaRPr lang="en-US" sz="1600" spc="300" dirty="0">
                  <a:solidFill>
                    <a:schemeClr val="bg1"/>
                  </a:solidFill>
                  <a:latin typeface="Montserrat" panose="00000500000000000000" pitchFamily="2" charset="0"/>
                </a:endParaRPr>
              </a:p>
            </p:txBody>
          </p:sp>
        </mc:Choice>
        <mc:Fallback xmlns="">
          <p:sp>
            <p:nvSpPr>
              <p:cNvPr id="5" name="Text Placeholder 5">
                <a:extLst>
                  <a:ext uri="{FF2B5EF4-FFF2-40B4-BE49-F238E27FC236}">
                    <a16:creationId xmlns:a16="http://schemas.microsoft.com/office/drawing/2014/main" id="{6F915CDE-0DBE-4B3F-ADFA-7F8C0F371537}"/>
                  </a:ext>
                </a:extLst>
              </p:cNvPr>
              <p:cNvSpPr txBox="1">
                <a:spLocks noRot="1" noChangeAspect="1" noMove="1" noResize="1" noEditPoints="1" noAdjustHandles="1" noChangeArrowheads="1" noChangeShapeType="1" noTextEdit="1"/>
              </p:cNvSpPr>
              <p:nvPr/>
            </p:nvSpPr>
            <p:spPr>
              <a:xfrm>
                <a:off x="2904727" y="1207680"/>
                <a:ext cx="6382543" cy="317500"/>
              </a:xfrm>
              <a:prstGeom prst="rect">
                <a:avLst/>
              </a:prstGeom>
              <a:blipFill>
                <a:blip r:embed="rId3"/>
                <a:stretch>
                  <a:fillRect b="-75000"/>
                </a:stretch>
              </a:blipFill>
            </p:spPr>
            <p:txBody>
              <a:bodyPr/>
              <a:lstStyle/>
              <a:p>
                <a:r>
                  <a:rPr lang="en-US">
                    <a:noFill/>
                  </a:rPr>
                  <a:t> </a:t>
                </a:r>
              </a:p>
            </p:txBody>
          </p:sp>
        </mc:Fallback>
      </mc:AlternateContent>
      <p:sp>
        <p:nvSpPr>
          <p:cNvPr id="213" name="Freeform: Shape 212">
            <a:extLst>
              <a:ext uri="{FF2B5EF4-FFF2-40B4-BE49-F238E27FC236}">
                <a16:creationId xmlns:a16="http://schemas.microsoft.com/office/drawing/2014/main" id="{E62BBE25-D6D2-4E22-AEFA-9B860AD7CE05}"/>
              </a:ext>
            </a:extLst>
          </p:cNvPr>
          <p:cNvSpPr/>
          <p:nvPr/>
        </p:nvSpPr>
        <p:spPr>
          <a:xfrm flipV="1">
            <a:off x="6758166" y="4026869"/>
            <a:ext cx="590550" cy="1419225"/>
          </a:xfrm>
          <a:custGeom>
            <a:avLst/>
            <a:gdLst>
              <a:gd name="connsiteX0" fmla="*/ 599027 w 590550"/>
              <a:gd name="connsiteY0" fmla="*/ 0 h 1419225"/>
              <a:gd name="connsiteX1" fmla="*/ 0 w 590550"/>
              <a:gd name="connsiteY1" fmla="*/ 0 h 1419225"/>
              <a:gd name="connsiteX2" fmla="*/ 0 w 590550"/>
              <a:gd name="connsiteY2" fmla="*/ 1421225 h 1419225"/>
            </a:gdLst>
            <a:ahLst/>
            <a:cxnLst>
              <a:cxn ang="0">
                <a:pos x="connsiteX0" y="connsiteY0"/>
              </a:cxn>
              <a:cxn ang="0">
                <a:pos x="connsiteX1" y="connsiteY1"/>
              </a:cxn>
              <a:cxn ang="0">
                <a:pos x="connsiteX2" y="connsiteY2"/>
              </a:cxn>
            </a:cxnLst>
            <a:rect l="l" t="t" r="r" b="b"/>
            <a:pathLst>
              <a:path w="590550" h="1419225">
                <a:moveTo>
                  <a:pt x="599027" y="0"/>
                </a:moveTo>
                <a:lnTo>
                  <a:pt x="0" y="0"/>
                </a:lnTo>
                <a:lnTo>
                  <a:pt x="0" y="1421225"/>
                </a:lnTo>
              </a:path>
            </a:pathLst>
          </a:custGeom>
          <a:noFill/>
          <a:ln w="13581" cap="rnd">
            <a:solidFill>
              <a:srgbClr val="9094A8"/>
            </a:solidFill>
            <a:prstDash val="solid"/>
            <a:round/>
          </a:ln>
        </p:spPr>
        <p:txBody>
          <a:bodyPr rtlCol="0" anchor="ctr"/>
          <a:lstStyle/>
          <a:p>
            <a:endParaRPr lang="en-US"/>
          </a:p>
        </p:txBody>
      </p:sp>
      <p:sp>
        <p:nvSpPr>
          <p:cNvPr id="214" name="Freeform: Shape 213">
            <a:extLst>
              <a:ext uri="{FF2B5EF4-FFF2-40B4-BE49-F238E27FC236}">
                <a16:creationId xmlns:a16="http://schemas.microsoft.com/office/drawing/2014/main" id="{631DFFDA-3BAD-4E26-8E32-00E74CCA1A84}"/>
              </a:ext>
            </a:extLst>
          </p:cNvPr>
          <p:cNvSpPr/>
          <p:nvPr/>
        </p:nvSpPr>
        <p:spPr>
          <a:xfrm flipV="1">
            <a:off x="6758166" y="4710192"/>
            <a:ext cx="1171575" cy="9525"/>
          </a:xfrm>
          <a:custGeom>
            <a:avLst/>
            <a:gdLst>
              <a:gd name="connsiteX0" fmla="*/ 0 w 1171575"/>
              <a:gd name="connsiteY0" fmla="*/ 0 h 0"/>
              <a:gd name="connsiteX1" fmla="*/ 1171575 w 1171575"/>
              <a:gd name="connsiteY1" fmla="*/ 0 h 0"/>
            </a:gdLst>
            <a:ahLst/>
            <a:cxnLst>
              <a:cxn ang="0">
                <a:pos x="connsiteX0" y="connsiteY0"/>
              </a:cxn>
              <a:cxn ang="0">
                <a:pos x="connsiteX1" y="connsiteY1"/>
              </a:cxn>
            </a:cxnLst>
            <a:rect l="l" t="t" r="r" b="b"/>
            <a:pathLst>
              <a:path w="1171575">
                <a:moveTo>
                  <a:pt x="0" y="0"/>
                </a:moveTo>
                <a:lnTo>
                  <a:pt x="1171575" y="0"/>
                </a:lnTo>
              </a:path>
            </a:pathLst>
          </a:custGeom>
          <a:ln w="13581" cap="rnd">
            <a:solidFill>
              <a:srgbClr val="9094A8"/>
            </a:solidFill>
            <a:prstDash val="solid"/>
            <a:round/>
          </a:ln>
        </p:spPr>
        <p:txBody>
          <a:bodyPr rtlCol="0" anchor="ctr"/>
          <a:lstStyle/>
          <a:p>
            <a:endParaRPr lang="en-US"/>
          </a:p>
        </p:txBody>
      </p:sp>
      <p:grpSp>
        <p:nvGrpSpPr>
          <p:cNvPr id="244" name="Group 243">
            <a:extLst>
              <a:ext uri="{FF2B5EF4-FFF2-40B4-BE49-F238E27FC236}">
                <a16:creationId xmlns:a16="http://schemas.microsoft.com/office/drawing/2014/main" id="{929F106E-21B7-402B-BA32-420CB659A3B5}"/>
              </a:ext>
            </a:extLst>
          </p:cNvPr>
          <p:cNvGrpSpPr/>
          <p:nvPr/>
        </p:nvGrpSpPr>
        <p:grpSpPr>
          <a:xfrm>
            <a:off x="6871163" y="4960874"/>
            <a:ext cx="971550" cy="971550"/>
            <a:chOff x="6871163" y="4960874"/>
            <a:chExt cx="971550" cy="971550"/>
          </a:xfrm>
        </p:grpSpPr>
        <p:sp>
          <p:nvSpPr>
            <p:cNvPr id="217" name="Freeform: Shape 216">
              <a:extLst>
                <a:ext uri="{FF2B5EF4-FFF2-40B4-BE49-F238E27FC236}">
                  <a16:creationId xmlns:a16="http://schemas.microsoft.com/office/drawing/2014/main" id="{ECE3A2B1-1A6B-42A7-BA3E-7F0F362DC3E8}"/>
                </a:ext>
              </a:extLst>
            </p:cNvPr>
            <p:cNvSpPr/>
            <p:nvPr/>
          </p:nvSpPr>
          <p:spPr>
            <a:xfrm flipV="1">
              <a:off x="6919710" y="5017088"/>
              <a:ext cx="866775" cy="866775"/>
            </a:xfrm>
            <a:custGeom>
              <a:avLst/>
              <a:gdLst>
                <a:gd name="connsiteX0" fmla="*/ 875538 w 866775"/>
                <a:gd name="connsiteY0" fmla="*/ 437769 h 866775"/>
                <a:gd name="connsiteX1" fmla="*/ 437769 w 866775"/>
                <a:gd name="connsiteY1" fmla="*/ 875538 h 866775"/>
                <a:gd name="connsiteX2" fmla="*/ 0 w 866775"/>
                <a:gd name="connsiteY2" fmla="*/ 437769 h 866775"/>
                <a:gd name="connsiteX3" fmla="*/ 437769 w 866775"/>
                <a:gd name="connsiteY3" fmla="*/ 0 h 866775"/>
                <a:gd name="connsiteX4" fmla="*/ 875538 w 866775"/>
                <a:gd name="connsiteY4" fmla="*/ 437769 h 866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775" h="866775">
                  <a:moveTo>
                    <a:pt x="875538" y="437769"/>
                  </a:moveTo>
                  <a:cubicBezTo>
                    <a:pt x="875538" y="679542"/>
                    <a:pt x="679542" y="875538"/>
                    <a:pt x="437769" y="875538"/>
                  </a:cubicBezTo>
                  <a:cubicBezTo>
                    <a:pt x="195996" y="875538"/>
                    <a:pt x="0" y="679542"/>
                    <a:pt x="0" y="437769"/>
                  </a:cubicBezTo>
                  <a:cubicBezTo>
                    <a:pt x="0" y="195996"/>
                    <a:pt x="195996" y="0"/>
                    <a:pt x="437769" y="0"/>
                  </a:cubicBezTo>
                  <a:cubicBezTo>
                    <a:pt x="679542" y="0"/>
                    <a:pt x="875538" y="195996"/>
                    <a:pt x="875538" y="437769"/>
                  </a:cubicBezTo>
                  <a:close/>
                </a:path>
              </a:pathLst>
            </a:custGeom>
            <a:solidFill>
              <a:srgbClr val="FFD912"/>
            </a:solidFill>
            <a:ln w="9525"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9268B033-E459-401B-A941-FB4C59EAFEE9}"/>
                </a:ext>
              </a:extLst>
            </p:cNvPr>
            <p:cNvSpPr/>
            <p:nvPr/>
          </p:nvSpPr>
          <p:spPr>
            <a:xfrm flipV="1">
              <a:off x="6871163" y="4960874"/>
              <a:ext cx="971550" cy="971550"/>
            </a:xfrm>
            <a:custGeom>
              <a:avLst/>
              <a:gdLst>
                <a:gd name="connsiteX0" fmla="*/ 599388 w 971550"/>
                <a:gd name="connsiteY0" fmla="*/ 113036 h 971550"/>
                <a:gd name="connsiteX1" fmla="*/ 859667 w 971550"/>
                <a:gd name="connsiteY1" fmla="*/ 599388 h 971550"/>
                <a:gd name="connsiteX2" fmla="*/ 373316 w 971550"/>
                <a:gd name="connsiteY2" fmla="*/ 859667 h 971550"/>
                <a:gd name="connsiteX3" fmla="*/ 113036 w 971550"/>
                <a:gd name="connsiteY3" fmla="*/ 373316 h 971550"/>
                <a:gd name="connsiteX4" fmla="*/ 599388 w 971550"/>
                <a:gd name="connsiteY4" fmla="*/ 113036 h 971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1550" h="971550">
                  <a:moveTo>
                    <a:pt x="599388" y="113036"/>
                  </a:moveTo>
                  <a:cubicBezTo>
                    <a:pt x="805564" y="175464"/>
                    <a:pt x="922096" y="393211"/>
                    <a:pt x="859667" y="599388"/>
                  </a:cubicBezTo>
                  <a:cubicBezTo>
                    <a:pt x="797239" y="805564"/>
                    <a:pt x="579492" y="922096"/>
                    <a:pt x="373316" y="859667"/>
                  </a:cubicBezTo>
                  <a:cubicBezTo>
                    <a:pt x="167139" y="797239"/>
                    <a:pt x="50608" y="579492"/>
                    <a:pt x="113036" y="373316"/>
                  </a:cubicBezTo>
                  <a:cubicBezTo>
                    <a:pt x="175464" y="167139"/>
                    <a:pt x="393211" y="50608"/>
                    <a:pt x="599388" y="113036"/>
                  </a:cubicBezTo>
                  <a:close/>
                </a:path>
              </a:pathLst>
            </a:custGeom>
            <a:noFill/>
            <a:ln w="13581" cap="rnd">
              <a:solidFill>
                <a:srgbClr val="FFFFFF"/>
              </a:solidFill>
              <a:prstDash val="solid"/>
              <a:round/>
            </a:ln>
          </p:spPr>
          <p:txBody>
            <a:bodyPr rtlCol="0" anchor="ctr"/>
            <a:lstStyle/>
            <a:p>
              <a:endParaRPr lang="en-US"/>
            </a:p>
          </p:txBody>
        </p:sp>
        <p:sp>
          <p:nvSpPr>
            <p:cNvPr id="219" name="Freeform: Shape 218">
              <a:extLst>
                <a:ext uri="{FF2B5EF4-FFF2-40B4-BE49-F238E27FC236}">
                  <a16:creationId xmlns:a16="http://schemas.microsoft.com/office/drawing/2014/main" id="{628CAEEC-B9EA-42A8-9B94-D2CF63FC9ADE}"/>
                </a:ext>
              </a:extLst>
            </p:cNvPr>
            <p:cNvSpPr/>
            <p:nvPr/>
          </p:nvSpPr>
          <p:spPr>
            <a:xfrm flipV="1">
              <a:off x="6919554" y="5017210"/>
              <a:ext cx="866775" cy="866775"/>
            </a:xfrm>
            <a:custGeom>
              <a:avLst/>
              <a:gdLst>
                <a:gd name="connsiteX0" fmla="*/ 572811 w 866775"/>
                <a:gd name="connsiteY0" fmla="*/ 134920 h 866775"/>
                <a:gd name="connsiteX1" fmla="*/ 740863 w 866775"/>
                <a:gd name="connsiteY1" fmla="*/ 572811 h 866775"/>
                <a:gd name="connsiteX2" fmla="*/ 302972 w 866775"/>
                <a:gd name="connsiteY2" fmla="*/ 740863 h 866775"/>
                <a:gd name="connsiteX3" fmla="*/ 134919 w 866775"/>
                <a:gd name="connsiteY3" fmla="*/ 302972 h 866775"/>
                <a:gd name="connsiteX4" fmla="*/ 572811 w 866775"/>
                <a:gd name="connsiteY4" fmla="*/ 134920 h 866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775" h="866775">
                  <a:moveTo>
                    <a:pt x="572811" y="134920"/>
                  </a:moveTo>
                  <a:cubicBezTo>
                    <a:pt x="740138" y="209433"/>
                    <a:pt x="815377" y="405484"/>
                    <a:pt x="740863" y="572811"/>
                  </a:cubicBezTo>
                  <a:cubicBezTo>
                    <a:pt x="666349" y="740138"/>
                    <a:pt x="470299" y="815377"/>
                    <a:pt x="302972" y="740863"/>
                  </a:cubicBezTo>
                  <a:cubicBezTo>
                    <a:pt x="135645" y="666349"/>
                    <a:pt x="60406" y="470299"/>
                    <a:pt x="134919" y="302972"/>
                  </a:cubicBezTo>
                  <a:cubicBezTo>
                    <a:pt x="209433" y="135645"/>
                    <a:pt x="405484" y="60406"/>
                    <a:pt x="572811" y="134920"/>
                  </a:cubicBezTo>
                  <a:close/>
                </a:path>
              </a:pathLst>
            </a:custGeom>
            <a:solidFill>
              <a:srgbClr val="FFFFFF"/>
            </a:solidFill>
            <a:ln w="9525" cap="flat">
              <a:noFill/>
              <a:prstDash val="solid"/>
              <a:miter/>
            </a:ln>
          </p:spPr>
          <p:txBody>
            <a:bodyPr rtlCol="0" anchor="ctr"/>
            <a:lstStyle/>
            <a:p>
              <a:endParaRPr lang="en-US"/>
            </a:p>
          </p:txBody>
        </p:sp>
      </p:grpSp>
      <p:sp>
        <p:nvSpPr>
          <p:cNvPr id="224" name="Freeform: Shape 223">
            <a:extLst>
              <a:ext uri="{FF2B5EF4-FFF2-40B4-BE49-F238E27FC236}">
                <a16:creationId xmlns:a16="http://schemas.microsoft.com/office/drawing/2014/main" id="{8A75EDF2-9E7F-4037-89CC-C879C2CBA0CA}"/>
              </a:ext>
            </a:extLst>
          </p:cNvPr>
          <p:cNvSpPr/>
          <p:nvPr/>
        </p:nvSpPr>
        <p:spPr>
          <a:xfrm flipV="1">
            <a:off x="9190089" y="4026869"/>
            <a:ext cx="590550" cy="1419225"/>
          </a:xfrm>
          <a:custGeom>
            <a:avLst/>
            <a:gdLst>
              <a:gd name="connsiteX0" fmla="*/ 598932 w 590550"/>
              <a:gd name="connsiteY0" fmla="*/ 0 h 1419225"/>
              <a:gd name="connsiteX1" fmla="*/ 0 w 590550"/>
              <a:gd name="connsiteY1" fmla="*/ 0 h 1419225"/>
              <a:gd name="connsiteX2" fmla="*/ 0 w 590550"/>
              <a:gd name="connsiteY2" fmla="*/ 1421225 h 1419225"/>
            </a:gdLst>
            <a:ahLst/>
            <a:cxnLst>
              <a:cxn ang="0">
                <a:pos x="connsiteX0" y="connsiteY0"/>
              </a:cxn>
              <a:cxn ang="0">
                <a:pos x="connsiteX1" y="connsiteY1"/>
              </a:cxn>
              <a:cxn ang="0">
                <a:pos x="connsiteX2" y="connsiteY2"/>
              </a:cxn>
            </a:cxnLst>
            <a:rect l="l" t="t" r="r" b="b"/>
            <a:pathLst>
              <a:path w="590550" h="1419225">
                <a:moveTo>
                  <a:pt x="598932" y="0"/>
                </a:moveTo>
                <a:lnTo>
                  <a:pt x="0" y="0"/>
                </a:lnTo>
                <a:lnTo>
                  <a:pt x="0" y="1421225"/>
                </a:lnTo>
              </a:path>
            </a:pathLst>
          </a:custGeom>
          <a:noFill/>
          <a:ln w="13581" cap="rnd">
            <a:solidFill>
              <a:srgbClr val="9094A8"/>
            </a:solidFill>
            <a:prstDash val="solid"/>
            <a:round/>
          </a:ln>
        </p:spPr>
        <p:txBody>
          <a:bodyPr rtlCol="0" anchor="ctr"/>
          <a:lstStyle/>
          <a:p>
            <a:endParaRPr lang="en-US"/>
          </a:p>
        </p:txBody>
      </p:sp>
      <p:sp>
        <p:nvSpPr>
          <p:cNvPr id="225" name="Freeform: Shape 224">
            <a:extLst>
              <a:ext uri="{FF2B5EF4-FFF2-40B4-BE49-F238E27FC236}">
                <a16:creationId xmlns:a16="http://schemas.microsoft.com/office/drawing/2014/main" id="{E942DD57-9BF9-4D6D-A4AF-42798E8CFDE6}"/>
              </a:ext>
            </a:extLst>
          </p:cNvPr>
          <p:cNvSpPr/>
          <p:nvPr/>
        </p:nvSpPr>
        <p:spPr>
          <a:xfrm flipV="1">
            <a:off x="9281148" y="4287732"/>
            <a:ext cx="1057275" cy="438150"/>
          </a:xfrm>
          <a:custGeom>
            <a:avLst/>
            <a:gdLst>
              <a:gd name="connsiteX0" fmla="*/ 0 w 1057275"/>
              <a:gd name="connsiteY0" fmla="*/ 0 h 438150"/>
              <a:gd name="connsiteX1" fmla="*/ 1062323 w 1057275"/>
              <a:gd name="connsiteY1" fmla="*/ 0 h 438150"/>
              <a:gd name="connsiteX2" fmla="*/ 1062323 w 1057275"/>
              <a:gd name="connsiteY2" fmla="*/ 443865 h 438150"/>
              <a:gd name="connsiteX3" fmla="*/ 0 w 1057275"/>
              <a:gd name="connsiteY3" fmla="*/ 443865 h 438150"/>
            </a:gdLst>
            <a:ahLst/>
            <a:cxnLst>
              <a:cxn ang="0">
                <a:pos x="connsiteX0" y="connsiteY0"/>
              </a:cxn>
              <a:cxn ang="0">
                <a:pos x="connsiteX1" y="connsiteY1"/>
              </a:cxn>
              <a:cxn ang="0">
                <a:pos x="connsiteX2" y="connsiteY2"/>
              </a:cxn>
              <a:cxn ang="0">
                <a:pos x="connsiteX3" y="connsiteY3"/>
              </a:cxn>
            </a:cxnLst>
            <a:rect l="l" t="t" r="r" b="b"/>
            <a:pathLst>
              <a:path w="1057275" h="438150">
                <a:moveTo>
                  <a:pt x="0" y="0"/>
                </a:moveTo>
                <a:lnTo>
                  <a:pt x="1062323" y="0"/>
                </a:lnTo>
                <a:lnTo>
                  <a:pt x="1062323" y="443865"/>
                </a:lnTo>
                <a:lnTo>
                  <a:pt x="0" y="443865"/>
                </a:lnTo>
                <a:close/>
              </a:path>
            </a:pathLst>
          </a:custGeom>
          <a:noFill/>
          <a:ln w="9525" cap="flat">
            <a:noFill/>
            <a:prstDash val="solid"/>
            <a:miter/>
          </a:ln>
        </p:spPr>
        <p:txBody>
          <a:bodyPr rtlCol="0" anchor="ctr"/>
          <a:lstStyle/>
          <a:p>
            <a:endParaRPr lang="en-US"/>
          </a:p>
        </p:txBody>
      </p:sp>
      <p:sp>
        <p:nvSpPr>
          <p:cNvPr id="226" name="Freeform: Shape 225">
            <a:extLst>
              <a:ext uri="{FF2B5EF4-FFF2-40B4-BE49-F238E27FC236}">
                <a16:creationId xmlns:a16="http://schemas.microsoft.com/office/drawing/2014/main" id="{2CAE26AB-5418-4CF7-94CF-2A06F7B4362C}"/>
              </a:ext>
            </a:extLst>
          </p:cNvPr>
          <p:cNvSpPr/>
          <p:nvPr/>
        </p:nvSpPr>
        <p:spPr>
          <a:xfrm flipV="1">
            <a:off x="9190089" y="4710192"/>
            <a:ext cx="1162050" cy="9525"/>
          </a:xfrm>
          <a:custGeom>
            <a:avLst/>
            <a:gdLst>
              <a:gd name="connsiteX0" fmla="*/ 0 w 1162050"/>
              <a:gd name="connsiteY0" fmla="*/ 0 h 0"/>
              <a:gd name="connsiteX1" fmla="*/ 1171480 w 1162050"/>
              <a:gd name="connsiteY1" fmla="*/ 0 h 0"/>
            </a:gdLst>
            <a:ahLst/>
            <a:cxnLst>
              <a:cxn ang="0">
                <a:pos x="connsiteX0" y="connsiteY0"/>
              </a:cxn>
              <a:cxn ang="0">
                <a:pos x="connsiteX1" y="connsiteY1"/>
              </a:cxn>
            </a:cxnLst>
            <a:rect l="l" t="t" r="r" b="b"/>
            <a:pathLst>
              <a:path w="1162050">
                <a:moveTo>
                  <a:pt x="0" y="0"/>
                </a:moveTo>
                <a:lnTo>
                  <a:pt x="1171480" y="0"/>
                </a:lnTo>
              </a:path>
            </a:pathLst>
          </a:custGeom>
          <a:ln w="13581" cap="rnd">
            <a:solidFill>
              <a:srgbClr val="9094A8"/>
            </a:solidFill>
            <a:prstDash val="solid"/>
            <a:round/>
          </a:ln>
        </p:spPr>
        <p:txBody>
          <a:bodyPr rtlCol="0" anchor="ctr"/>
          <a:lstStyle/>
          <a:p>
            <a:endParaRPr lang="en-US"/>
          </a:p>
        </p:txBody>
      </p:sp>
      <p:grpSp>
        <p:nvGrpSpPr>
          <p:cNvPr id="264" name="Group 263">
            <a:extLst>
              <a:ext uri="{FF2B5EF4-FFF2-40B4-BE49-F238E27FC236}">
                <a16:creationId xmlns:a16="http://schemas.microsoft.com/office/drawing/2014/main" id="{07C6C773-BE84-499A-A885-096930F997B7}"/>
              </a:ext>
            </a:extLst>
          </p:cNvPr>
          <p:cNvGrpSpPr/>
          <p:nvPr/>
        </p:nvGrpSpPr>
        <p:grpSpPr>
          <a:xfrm>
            <a:off x="9320339" y="4980776"/>
            <a:ext cx="934499" cy="934333"/>
            <a:chOff x="9320339" y="4980776"/>
            <a:chExt cx="934499" cy="934333"/>
          </a:xfrm>
        </p:grpSpPr>
        <p:sp>
          <p:nvSpPr>
            <p:cNvPr id="229" name="Freeform: Shape 228">
              <a:extLst>
                <a:ext uri="{FF2B5EF4-FFF2-40B4-BE49-F238E27FC236}">
                  <a16:creationId xmlns:a16="http://schemas.microsoft.com/office/drawing/2014/main" id="{1E7CB91E-4C8E-4BCD-B7C2-53A3FAF5C8B8}"/>
                </a:ext>
              </a:extLst>
            </p:cNvPr>
            <p:cNvSpPr/>
            <p:nvPr/>
          </p:nvSpPr>
          <p:spPr>
            <a:xfrm flipV="1">
              <a:off x="9351633" y="5017088"/>
              <a:ext cx="866775" cy="866775"/>
            </a:xfrm>
            <a:custGeom>
              <a:avLst/>
              <a:gdLst>
                <a:gd name="connsiteX0" fmla="*/ 875538 w 866775"/>
                <a:gd name="connsiteY0" fmla="*/ 437769 h 866775"/>
                <a:gd name="connsiteX1" fmla="*/ 437769 w 866775"/>
                <a:gd name="connsiteY1" fmla="*/ 875538 h 866775"/>
                <a:gd name="connsiteX2" fmla="*/ 0 w 866775"/>
                <a:gd name="connsiteY2" fmla="*/ 437769 h 866775"/>
                <a:gd name="connsiteX3" fmla="*/ 437769 w 866775"/>
                <a:gd name="connsiteY3" fmla="*/ 0 h 866775"/>
                <a:gd name="connsiteX4" fmla="*/ 875538 w 866775"/>
                <a:gd name="connsiteY4" fmla="*/ 437769 h 866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775" h="866775">
                  <a:moveTo>
                    <a:pt x="875538" y="437769"/>
                  </a:moveTo>
                  <a:cubicBezTo>
                    <a:pt x="875538" y="679542"/>
                    <a:pt x="679542" y="875538"/>
                    <a:pt x="437769" y="875538"/>
                  </a:cubicBezTo>
                  <a:cubicBezTo>
                    <a:pt x="195996" y="875538"/>
                    <a:pt x="0" y="679542"/>
                    <a:pt x="0" y="437769"/>
                  </a:cubicBezTo>
                  <a:cubicBezTo>
                    <a:pt x="0" y="195996"/>
                    <a:pt x="195996" y="0"/>
                    <a:pt x="437769" y="0"/>
                  </a:cubicBezTo>
                  <a:cubicBezTo>
                    <a:pt x="679542" y="0"/>
                    <a:pt x="875538" y="195996"/>
                    <a:pt x="875538" y="437769"/>
                  </a:cubicBezTo>
                  <a:close/>
                </a:path>
              </a:pathLst>
            </a:custGeom>
            <a:solidFill>
              <a:srgbClr val="F5715D"/>
            </a:solidFill>
            <a:ln w="9525" cap="flat">
              <a:noFill/>
              <a:prstDash val="solid"/>
              <a:miter/>
            </a:ln>
          </p:spPr>
          <p:txBody>
            <a:bodyPr rtlCol="0" anchor="ctr"/>
            <a:lstStyle/>
            <a:p>
              <a:endParaRPr lang="en-US"/>
            </a:p>
          </p:txBody>
        </p:sp>
        <p:sp>
          <p:nvSpPr>
            <p:cNvPr id="230" name="Freeform: Shape 229">
              <a:extLst>
                <a:ext uri="{FF2B5EF4-FFF2-40B4-BE49-F238E27FC236}">
                  <a16:creationId xmlns:a16="http://schemas.microsoft.com/office/drawing/2014/main" id="{7C65E8D8-115C-459E-AB0B-81AC065CE3B5}"/>
                </a:ext>
              </a:extLst>
            </p:cNvPr>
            <p:cNvSpPr/>
            <p:nvPr/>
          </p:nvSpPr>
          <p:spPr>
            <a:xfrm flipV="1">
              <a:off x="9321388" y="4980776"/>
              <a:ext cx="933450" cy="933450"/>
            </a:xfrm>
            <a:custGeom>
              <a:avLst/>
              <a:gdLst>
                <a:gd name="connsiteX0" fmla="*/ 556132 w 933450"/>
                <a:gd name="connsiteY0" fmla="*/ 88073 h 933450"/>
                <a:gd name="connsiteX1" fmla="*/ 848044 w 933450"/>
                <a:gd name="connsiteY1" fmla="*/ 556132 h 933450"/>
                <a:gd name="connsiteX2" fmla="*/ 379985 w 933450"/>
                <a:gd name="connsiteY2" fmla="*/ 848044 h 933450"/>
                <a:gd name="connsiteX3" fmla="*/ 88073 w 933450"/>
                <a:gd name="connsiteY3" fmla="*/ 379986 h 933450"/>
                <a:gd name="connsiteX4" fmla="*/ 556132 w 933450"/>
                <a:gd name="connsiteY4" fmla="*/ 88073 h 933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3450" h="933450">
                  <a:moveTo>
                    <a:pt x="556132" y="88073"/>
                  </a:moveTo>
                  <a:cubicBezTo>
                    <a:pt x="765992" y="136714"/>
                    <a:pt x="896685" y="346272"/>
                    <a:pt x="848044" y="556132"/>
                  </a:cubicBezTo>
                  <a:cubicBezTo>
                    <a:pt x="799403" y="765992"/>
                    <a:pt x="589846" y="896686"/>
                    <a:pt x="379985" y="848044"/>
                  </a:cubicBezTo>
                  <a:cubicBezTo>
                    <a:pt x="170125" y="799403"/>
                    <a:pt x="39432" y="589846"/>
                    <a:pt x="88073" y="379986"/>
                  </a:cubicBezTo>
                  <a:cubicBezTo>
                    <a:pt x="136714" y="170125"/>
                    <a:pt x="346271" y="39432"/>
                    <a:pt x="556132" y="88073"/>
                  </a:cubicBezTo>
                  <a:close/>
                </a:path>
              </a:pathLst>
            </a:custGeom>
            <a:noFill/>
            <a:ln w="13581" cap="rnd">
              <a:solidFill>
                <a:srgbClr val="FFFFFF"/>
              </a:solidFill>
              <a:prstDash val="solid"/>
              <a:round/>
            </a:ln>
          </p:spPr>
          <p:txBody>
            <a:bodyPr rtlCol="0" anchor="ctr"/>
            <a:lstStyle/>
            <a:p>
              <a:endParaRPr lang="en-US"/>
            </a:p>
          </p:txBody>
        </p:sp>
        <p:sp>
          <p:nvSpPr>
            <p:cNvPr id="231" name="Freeform: Shape 230">
              <a:extLst>
                <a:ext uri="{FF2B5EF4-FFF2-40B4-BE49-F238E27FC236}">
                  <a16:creationId xmlns:a16="http://schemas.microsoft.com/office/drawing/2014/main" id="{2773A94A-CB11-48F5-812A-2ACF5CD075CF}"/>
                </a:ext>
              </a:extLst>
            </p:cNvPr>
            <p:cNvSpPr/>
            <p:nvPr/>
          </p:nvSpPr>
          <p:spPr>
            <a:xfrm flipV="1">
              <a:off x="9320339" y="4981659"/>
              <a:ext cx="933450" cy="933450"/>
            </a:xfrm>
            <a:custGeom>
              <a:avLst/>
              <a:gdLst>
                <a:gd name="connsiteX0" fmla="*/ 703551 w 933450"/>
                <a:gd name="connsiteY0" fmla="*/ 234517 h 933450"/>
                <a:gd name="connsiteX1" fmla="*/ 703551 w 933450"/>
                <a:gd name="connsiteY1" fmla="*/ 703552 h 933450"/>
                <a:gd name="connsiteX2" fmla="*/ 234517 w 933450"/>
                <a:gd name="connsiteY2" fmla="*/ 703552 h 933450"/>
                <a:gd name="connsiteX3" fmla="*/ 234517 w 933450"/>
                <a:gd name="connsiteY3" fmla="*/ 234517 h 933450"/>
                <a:gd name="connsiteX4" fmla="*/ 703551 w 933450"/>
                <a:gd name="connsiteY4" fmla="*/ 234517 h 933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3450" h="933450">
                  <a:moveTo>
                    <a:pt x="703551" y="234517"/>
                  </a:moveTo>
                  <a:cubicBezTo>
                    <a:pt x="833072" y="364037"/>
                    <a:pt x="833072" y="574031"/>
                    <a:pt x="703551" y="703552"/>
                  </a:cubicBezTo>
                  <a:cubicBezTo>
                    <a:pt x="574031" y="833072"/>
                    <a:pt x="364037" y="833072"/>
                    <a:pt x="234517" y="703552"/>
                  </a:cubicBezTo>
                  <a:cubicBezTo>
                    <a:pt x="104997" y="574031"/>
                    <a:pt x="104997" y="364038"/>
                    <a:pt x="234517" y="234517"/>
                  </a:cubicBezTo>
                  <a:cubicBezTo>
                    <a:pt x="364037" y="104997"/>
                    <a:pt x="574031" y="104997"/>
                    <a:pt x="703551" y="234517"/>
                  </a:cubicBezTo>
                  <a:close/>
                </a:path>
              </a:pathLst>
            </a:custGeom>
            <a:solidFill>
              <a:srgbClr val="FFFFFF"/>
            </a:solidFill>
            <a:ln w="9525" cap="flat">
              <a:noFill/>
              <a:prstDash val="solid"/>
              <a:miter/>
            </a:ln>
          </p:spPr>
          <p:txBody>
            <a:bodyPr rtlCol="0" anchor="ctr"/>
            <a:lstStyle/>
            <a:p>
              <a:endParaRPr lang="en-US"/>
            </a:p>
          </p:txBody>
        </p:sp>
      </p:grpSp>
      <p:sp>
        <p:nvSpPr>
          <p:cNvPr id="255" name="Freeform: Shape 254">
            <a:extLst>
              <a:ext uri="{FF2B5EF4-FFF2-40B4-BE49-F238E27FC236}">
                <a16:creationId xmlns:a16="http://schemas.microsoft.com/office/drawing/2014/main" id="{A2E8BF0C-492E-45CE-B042-DBEA142367D1}"/>
              </a:ext>
            </a:extLst>
          </p:cNvPr>
          <p:cNvSpPr/>
          <p:nvPr/>
        </p:nvSpPr>
        <p:spPr>
          <a:xfrm flipV="1">
            <a:off x="7973937" y="2587231"/>
            <a:ext cx="590550" cy="1419225"/>
          </a:xfrm>
          <a:custGeom>
            <a:avLst/>
            <a:gdLst>
              <a:gd name="connsiteX0" fmla="*/ 599027 w 590550"/>
              <a:gd name="connsiteY0" fmla="*/ 1421225 h 1419225"/>
              <a:gd name="connsiteX1" fmla="*/ 0 w 590550"/>
              <a:gd name="connsiteY1" fmla="*/ 1421225 h 1419225"/>
              <a:gd name="connsiteX2" fmla="*/ 0 w 590550"/>
              <a:gd name="connsiteY2" fmla="*/ 0 h 1419225"/>
            </a:gdLst>
            <a:ahLst/>
            <a:cxnLst>
              <a:cxn ang="0">
                <a:pos x="connsiteX0" y="connsiteY0"/>
              </a:cxn>
              <a:cxn ang="0">
                <a:pos x="connsiteX1" y="connsiteY1"/>
              </a:cxn>
              <a:cxn ang="0">
                <a:pos x="connsiteX2" y="connsiteY2"/>
              </a:cxn>
            </a:cxnLst>
            <a:rect l="l" t="t" r="r" b="b"/>
            <a:pathLst>
              <a:path w="590550" h="1419225">
                <a:moveTo>
                  <a:pt x="599027" y="1421225"/>
                </a:moveTo>
                <a:lnTo>
                  <a:pt x="0" y="1421225"/>
                </a:lnTo>
                <a:lnTo>
                  <a:pt x="0" y="0"/>
                </a:lnTo>
              </a:path>
            </a:pathLst>
          </a:custGeom>
          <a:noFill/>
          <a:ln w="13581" cap="rnd">
            <a:solidFill>
              <a:srgbClr val="9094A8"/>
            </a:solidFill>
            <a:prstDash val="solid"/>
            <a:round/>
          </a:ln>
        </p:spPr>
        <p:txBody>
          <a:bodyPr rtlCol="0" anchor="ctr"/>
          <a:lstStyle/>
          <a:p>
            <a:endParaRPr lang="en-US"/>
          </a:p>
        </p:txBody>
      </p:sp>
      <p:sp>
        <p:nvSpPr>
          <p:cNvPr id="256" name="Freeform: Shape 255">
            <a:extLst>
              <a:ext uri="{FF2B5EF4-FFF2-40B4-BE49-F238E27FC236}">
                <a16:creationId xmlns:a16="http://schemas.microsoft.com/office/drawing/2014/main" id="{BD6579D3-B73C-46D9-8089-780247B2F152}"/>
              </a:ext>
            </a:extLst>
          </p:cNvPr>
          <p:cNvSpPr/>
          <p:nvPr/>
        </p:nvSpPr>
        <p:spPr>
          <a:xfrm flipV="1">
            <a:off x="8064996" y="3488871"/>
            <a:ext cx="1057275" cy="438150"/>
          </a:xfrm>
          <a:custGeom>
            <a:avLst/>
            <a:gdLst>
              <a:gd name="connsiteX0" fmla="*/ 0 w 1057275"/>
              <a:gd name="connsiteY0" fmla="*/ 0 h 438150"/>
              <a:gd name="connsiteX1" fmla="*/ 1062323 w 1057275"/>
              <a:gd name="connsiteY1" fmla="*/ 0 h 438150"/>
              <a:gd name="connsiteX2" fmla="*/ 1062323 w 1057275"/>
              <a:gd name="connsiteY2" fmla="*/ 443865 h 438150"/>
              <a:gd name="connsiteX3" fmla="*/ 0 w 1057275"/>
              <a:gd name="connsiteY3" fmla="*/ 443865 h 438150"/>
            </a:gdLst>
            <a:ahLst/>
            <a:cxnLst>
              <a:cxn ang="0">
                <a:pos x="connsiteX0" y="connsiteY0"/>
              </a:cxn>
              <a:cxn ang="0">
                <a:pos x="connsiteX1" y="connsiteY1"/>
              </a:cxn>
              <a:cxn ang="0">
                <a:pos x="connsiteX2" y="connsiteY2"/>
              </a:cxn>
              <a:cxn ang="0">
                <a:pos x="connsiteX3" y="connsiteY3"/>
              </a:cxn>
            </a:cxnLst>
            <a:rect l="l" t="t" r="r" b="b"/>
            <a:pathLst>
              <a:path w="1057275" h="438150">
                <a:moveTo>
                  <a:pt x="0" y="0"/>
                </a:moveTo>
                <a:lnTo>
                  <a:pt x="1062323" y="0"/>
                </a:lnTo>
                <a:lnTo>
                  <a:pt x="1062323" y="443865"/>
                </a:lnTo>
                <a:lnTo>
                  <a:pt x="0" y="443865"/>
                </a:lnTo>
                <a:close/>
              </a:path>
            </a:pathLst>
          </a:custGeom>
          <a:noFill/>
          <a:ln w="9525" cap="flat">
            <a:noFill/>
            <a:prstDash val="solid"/>
            <a:miter/>
          </a:ln>
        </p:spPr>
        <p:txBody>
          <a:bodyPr rtlCol="0" anchor="ctr"/>
          <a:lstStyle/>
          <a:p>
            <a:endParaRPr lang="en-US"/>
          </a:p>
        </p:txBody>
      </p:sp>
      <p:sp>
        <p:nvSpPr>
          <p:cNvPr id="257" name="Freeform: Shape 256">
            <a:extLst>
              <a:ext uri="{FF2B5EF4-FFF2-40B4-BE49-F238E27FC236}">
                <a16:creationId xmlns:a16="http://schemas.microsoft.com/office/drawing/2014/main" id="{C03437CA-AF3A-425D-877D-8C73FF6FC5DF}"/>
              </a:ext>
            </a:extLst>
          </p:cNvPr>
          <p:cNvSpPr/>
          <p:nvPr/>
        </p:nvSpPr>
        <p:spPr>
          <a:xfrm flipV="1">
            <a:off x="7973937" y="3302082"/>
            <a:ext cx="1162050" cy="9525"/>
          </a:xfrm>
          <a:custGeom>
            <a:avLst/>
            <a:gdLst>
              <a:gd name="connsiteX0" fmla="*/ 0 w 1162050"/>
              <a:gd name="connsiteY0" fmla="*/ 0 h 0"/>
              <a:gd name="connsiteX1" fmla="*/ 1171480 w 1162050"/>
              <a:gd name="connsiteY1" fmla="*/ 0 h 0"/>
            </a:gdLst>
            <a:ahLst/>
            <a:cxnLst>
              <a:cxn ang="0">
                <a:pos x="connsiteX0" y="connsiteY0"/>
              </a:cxn>
              <a:cxn ang="0">
                <a:pos x="connsiteX1" y="connsiteY1"/>
              </a:cxn>
            </a:cxnLst>
            <a:rect l="l" t="t" r="r" b="b"/>
            <a:pathLst>
              <a:path w="1162050">
                <a:moveTo>
                  <a:pt x="0" y="0"/>
                </a:moveTo>
                <a:lnTo>
                  <a:pt x="1171480" y="0"/>
                </a:lnTo>
              </a:path>
            </a:pathLst>
          </a:custGeom>
          <a:ln w="13581" cap="rnd">
            <a:solidFill>
              <a:srgbClr val="9094A8"/>
            </a:solidFill>
            <a:prstDash val="solid"/>
            <a:round/>
          </a:ln>
        </p:spPr>
        <p:txBody>
          <a:bodyPr rtlCol="0" anchor="ctr"/>
          <a:lstStyle/>
          <a:p>
            <a:endParaRPr lang="en-US"/>
          </a:p>
        </p:txBody>
      </p:sp>
      <p:grpSp>
        <p:nvGrpSpPr>
          <p:cNvPr id="252" name="Group 251">
            <a:extLst>
              <a:ext uri="{FF2B5EF4-FFF2-40B4-BE49-F238E27FC236}">
                <a16:creationId xmlns:a16="http://schemas.microsoft.com/office/drawing/2014/main" id="{931F0009-1728-4669-9E5C-B7C1CEB3636C}"/>
              </a:ext>
            </a:extLst>
          </p:cNvPr>
          <p:cNvGrpSpPr/>
          <p:nvPr/>
        </p:nvGrpSpPr>
        <p:grpSpPr>
          <a:xfrm>
            <a:off x="7998497" y="2017141"/>
            <a:ext cx="1143000" cy="1143000"/>
            <a:chOff x="7998497" y="2017141"/>
            <a:chExt cx="1143000" cy="1143000"/>
          </a:xfrm>
        </p:grpSpPr>
        <p:sp>
          <p:nvSpPr>
            <p:cNvPr id="260" name="Freeform: Shape 259">
              <a:extLst>
                <a:ext uri="{FF2B5EF4-FFF2-40B4-BE49-F238E27FC236}">
                  <a16:creationId xmlns:a16="http://schemas.microsoft.com/office/drawing/2014/main" id="{2D1CAF8D-35EA-4FD8-B383-DE71F91D758A}"/>
                </a:ext>
              </a:extLst>
            </p:cNvPr>
            <p:cNvSpPr/>
            <p:nvPr/>
          </p:nvSpPr>
          <p:spPr>
            <a:xfrm flipV="1">
              <a:off x="7998497" y="2017141"/>
              <a:ext cx="1143000" cy="1143000"/>
            </a:xfrm>
            <a:custGeom>
              <a:avLst/>
              <a:gdLst>
                <a:gd name="connsiteX0" fmla="*/ 747053 w 1143000"/>
                <a:gd name="connsiteY0" fmla="*/ 172306 h 1143000"/>
                <a:gd name="connsiteX1" fmla="*/ 977188 w 1143000"/>
                <a:gd name="connsiteY1" fmla="*/ 747053 h 1143000"/>
                <a:gd name="connsiteX2" fmla="*/ 402441 w 1143000"/>
                <a:gd name="connsiteY2" fmla="*/ 977188 h 1143000"/>
                <a:gd name="connsiteX3" fmla="*/ 172306 w 1143000"/>
                <a:gd name="connsiteY3" fmla="*/ 402441 h 1143000"/>
                <a:gd name="connsiteX4" fmla="*/ 747053 w 1143000"/>
                <a:gd name="connsiteY4" fmla="*/ 172306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0" h="1143000">
                  <a:moveTo>
                    <a:pt x="747053" y="172306"/>
                  </a:moveTo>
                  <a:cubicBezTo>
                    <a:pt x="969315" y="267468"/>
                    <a:pt x="1072350" y="524791"/>
                    <a:pt x="977188" y="747053"/>
                  </a:cubicBezTo>
                  <a:cubicBezTo>
                    <a:pt x="882026" y="969315"/>
                    <a:pt x="624703" y="1072350"/>
                    <a:pt x="402441" y="977188"/>
                  </a:cubicBezTo>
                  <a:cubicBezTo>
                    <a:pt x="180179" y="882026"/>
                    <a:pt x="77144" y="624703"/>
                    <a:pt x="172306" y="402441"/>
                  </a:cubicBezTo>
                  <a:cubicBezTo>
                    <a:pt x="267468" y="180179"/>
                    <a:pt x="524791" y="77144"/>
                    <a:pt x="747053" y="172306"/>
                  </a:cubicBezTo>
                  <a:close/>
                </a:path>
              </a:pathLst>
            </a:custGeom>
            <a:solidFill>
              <a:srgbClr val="F5AA4F"/>
            </a:solidFill>
            <a:ln w="9525" cap="flat">
              <a:noFill/>
              <a:prstDash val="solid"/>
              <a:miter/>
            </a:ln>
          </p:spPr>
          <p:txBody>
            <a:bodyPr rtlCol="0" anchor="ctr"/>
            <a:lstStyle/>
            <a:p>
              <a:endParaRPr lang="en-US"/>
            </a:p>
          </p:txBody>
        </p:sp>
        <p:grpSp>
          <p:nvGrpSpPr>
            <p:cNvPr id="250" name="Group 249">
              <a:extLst>
                <a:ext uri="{FF2B5EF4-FFF2-40B4-BE49-F238E27FC236}">
                  <a16:creationId xmlns:a16="http://schemas.microsoft.com/office/drawing/2014/main" id="{51FB8A83-C04A-48E7-B904-8951A149B965}"/>
                </a:ext>
              </a:extLst>
            </p:cNvPr>
            <p:cNvGrpSpPr/>
            <p:nvPr/>
          </p:nvGrpSpPr>
          <p:grpSpPr>
            <a:xfrm>
              <a:off x="8126275" y="2146514"/>
              <a:ext cx="885825" cy="885825"/>
              <a:chOff x="8126275" y="2146514"/>
              <a:chExt cx="885825" cy="885825"/>
            </a:xfrm>
          </p:grpSpPr>
          <p:sp>
            <p:nvSpPr>
              <p:cNvPr id="261" name="Freeform: Shape 260">
                <a:extLst>
                  <a:ext uri="{FF2B5EF4-FFF2-40B4-BE49-F238E27FC236}">
                    <a16:creationId xmlns:a16="http://schemas.microsoft.com/office/drawing/2014/main" id="{4367CFD2-784D-4D67-8009-596B110758A5}"/>
                  </a:ext>
                </a:extLst>
              </p:cNvPr>
              <p:cNvSpPr/>
              <p:nvPr/>
            </p:nvSpPr>
            <p:spPr>
              <a:xfrm flipV="1">
                <a:off x="8126275" y="2146514"/>
                <a:ext cx="885825" cy="885825"/>
              </a:xfrm>
              <a:custGeom>
                <a:avLst/>
                <a:gdLst>
                  <a:gd name="connsiteX0" fmla="*/ 832286 w 885825"/>
                  <a:gd name="connsiteY0" fmla="*/ 385095 h 885825"/>
                  <a:gd name="connsiteX1" fmla="*/ 509287 w 885825"/>
                  <a:gd name="connsiteY1" fmla="*/ 832286 h 885825"/>
                  <a:gd name="connsiteX2" fmla="*/ 62096 w 885825"/>
                  <a:gd name="connsiteY2" fmla="*/ 509287 h 885825"/>
                  <a:gd name="connsiteX3" fmla="*/ 385095 w 885825"/>
                  <a:gd name="connsiteY3" fmla="*/ 62096 h 885825"/>
                  <a:gd name="connsiteX4" fmla="*/ 832286 w 885825"/>
                  <a:gd name="connsiteY4" fmla="*/ 385095 h 885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885825">
                    <a:moveTo>
                      <a:pt x="832286" y="385095"/>
                    </a:moveTo>
                    <a:cubicBezTo>
                      <a:pt x="866581" y="597777"/>
                      <a:pt x="721969" y="797992"/>
                      <a:pt x="509287" y="832286"/>
                    </a:cubicBezTo>
                    <a:cubicBezTo>
                      <a:pt x="296605" y="866581"/>
                      <a:pt x="96390" y="721969"/>
                      <a:pt x="62096" y="509287"/>
                    </a:cubicBezTo>
                    <a:cubicBezTo>
                      <a:pt x="27801" y="296605"/>
                      <a:pt x="172413" y="96390"/>
                      <a:pt x="385095" y="62096"/>
                    </a:cubicBezTo>
                    <a:cubicBezTo>
                      <a:pt x="597777" y="27801"/>
                      <a:pt x="797992" y="172413"/>
                      <a:pt x="832286" y="385095"/>
                    </a:cubicBezTo>
                    <a:close/>
                  </a:path>
                </a:pathLst>
              </a:custGeom>
              <a:noFill/>
              <a:ln w="13581" cap="rnd">
                <a:solidFill>
                  <a:srgbClr val="FFFFFF"/>
                </a:solidFill>
                <a:prstDash val="solid"/>
                <a:round/>
              </a:ln>
            </p:spPr>
            <p:txBody>
              <a:bodyPr rtlCol="0" anchor="ctr"/>
              <a:lstStyle/>
              <a:p>
                <a:endParaRPr lang="en-US"/>
              </a:p>
            </p:txBody>
          </p:sp>
          <p:sp>
            <p:nvSpPr>
              <p:cNvPr id="262" name="Freeform: Shape 261">
                <a:extLst>
                  <a:ext uri="{FF2B5EF4-FFF2-40B4-BE49-F238E27FC236}">
                    <a16:creationId xmlns:a16="http://schemas.microsoft.com/office/drawing/2014/main" id="{B23C0A5C-17BC-4530-882F-ED1EDC1B2FCE}"/>
                  </a:ext>
                </a:extLst>
              </p:cNvPr>
              <p:cNvSpPr/>
              <p:nvPr/>
            </p:nvSpPr>
            <p:spPr>
              <a:xfrm flipV="1">
                <a:off x="8175103" y="2192971"/>
                <a:ext cx="790575" cy="790575"/>
              </a:xfrm>
              <a:custGeom>
                <a:avLst/>
                <a:gdLst>
                  <a:gd name="connsiteX0" fmla="*/ 721163 w 790575"/>
                  <a:gd name="connsiteY0" fmla="*/ 323037 h 790575"/>
                  <a:gd name="connsiteX1" fmla="*/ 473213 w 790575"/>
                  <a:gd name="connsiteY1" fmla="*/ 721163 h 790575"/>
                  <a:gd name="connsiteX2" fmla="*/ 75088 w 790575"/>
                  <a:gd name="connsiteY2" fmla="*/ 473213 h 790575"/>
                  <a:gd name="connsiteX3" fmla="*/ 323037 w 790575"/>
                  <a:gd name="connsiteY3" fmla="*/ 75088 h 790575"/>
                  <a:gd name="connsiteX4" fmla="*/ 721163 w 790575"/>
                  <a:gd name="connsiteY4" fmla="*/ 323037 h 790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575" h="790575">
                    <a:moveTo>
                      <a:pt x="721163" y="323037"/>
                    </a:moveTo>
                    <a:cubicBezTo>
                      <a:pt x="762633" y="501446"/>
                      <a:pt x="651622" y="679693"/>
                      <a:pt x="473213" y="721163"/>
                    </a:cubicBezTo>
                    <a:cubicBezTo>
                      <a:pt x="294804" y="762633"/>
                      <a:pt x="116558" y="651622"/>
                      <a:pt x="75088" y="473213"/>
                    </a:cubicBezTo>
                    <a:cubicBezTo>
                      <a:pt x="33618" y="294805"/>
                      <a:pt x="144629" y="116558"/>
                      <a:pt x="323037" y="75088"/>
                    </a:cubicBezTo>
                    <a:cubicBezTo>
                      <a:pt x="501446" y="33618"/>
                      <a:pt x="679693" y="144629"/>
                      <a:pt x="721163" y="323037"/>
                    </a:cubicBezTo>
                    <a:close/>
                  </a:path>
                </a:pathLst>
              </a:custGeom>
              <a:solidFill>
                <a:srgbClr val="FFFFFF"/>
              </a:solidFill>
              <a:ln w="9525" cap="flat">
                <a:noFill/>
                <a:prstDash val="solid"/>
                <a:miter/>
              </a:ln>
            </p:spPr>
            <p:txBody>
              <a:bodyPr rtlCol="0" anchor="ctr"/>
              <a:lstStyle/>
              <a:p>
                <a:endParaRPr lang="en-US"/>
              </a:p>
            </p:txBody>
          </p:sp>
        </p:grpSp>
      </p:grpSp>
      <p:sp>
        <p:nvSpPr>
          <p:cNvPr id="269" name="Freeform: Shape 268">
            <a:extLst>
              <a:ext uri="{FF2B5EF4-FFF2-40B4-BE49-F238E27FC236}">
                <a16:creationId xmlns:a16="http://schemas.microsoft.com/office/drawing/2014/main" id="{7EA40930-0615-4F25-BC1D-7D3F5B99EB59}"/>
              </a:ext>
            </a:extLst>
          </p:cNvPr>
          <p:cNvSpPr/>
          <p:nvPr/>
        </p:nvSpPr>
        <p:spPr>
          <a:xfrm flipV="1">
            <a:off x="10405860" y="2587231"/>
            <a:ext cx="590550" cy="1419225"/>
          </a:xfrm>
          <a:custGeom>
            <a:avLst/>
            <a:gdLst>
              <a:gd name="connsiteX0" fmla="*/ 599027 w 590550"/>
              <a:gd name="connsiteY0" fmla="*/ 1421225 h 1419225"/>
              <a:gd name="connsiteX1" fmla="*/ 0 w 590550"/>
              <a:gd name="connsiteY1" fmla="*/ 1421225 h 1419225"/>
              <a:gd name="connsiteX2" fmla="*/ 0 w 590550"/>
              <a:gd name="connsiteY2" fmla="*/ 0 h 1419225"/>
            </a:gdLst>
            <a:ahLst/>
            <a:cxnLst>
              <a:cxn ang="0">
                <a:pos x="connsiteX0" y="connsiteY0"/>
              </a:cxn>
              <a:cxn ang="0">
                <a:pos x="connsiteX1" y="connsiteY1"/>
              </a:cxn>
              <a:cxn ang="0">
                <a:pos x="connsiteX2" y="connsiteY2"/>
              </a:cxn>
            </a:cxnLst>
            <a:rect l="l" t="t" r="r" b="b"/>
            <a:pathLst>
              <a:path w="590550" h="1419225">
                <a:moveTo>
                  <a:pt x="599027" y="1421225"/>
                </a:moveTo>
                <a:lnTo>
                  <a:pt x="0" y="1421225"/>
                </a:lnTo>
                <a:lnTo>
                  <a:pt x="0" y="0"/>
                </a:lnTo>
              </a:path>
            </a:pathLst>
          </a:custGeom>
          <a:noFill/>
          <a:ln w="13581" cap="rnd">
            <a:solidFill>
              <a:srgbClr val="9094A8"/>
            </a:solidFill>
            <a:prstDash val="solid"/>
            <a:round/>
          </a:ln>
        </p:spPr>
        <p:txBody>
          <a:bodyPr rtlCol="0" anchor="ctr"/>
          <a:lstStyle/>
          <a:p>
            <a:endParaRPr lang="en-US"/>
          </a:p>
        </p:txBody>
      </p:sp>
      <p:sp>
        <p:nvSpPr>
          <p:cNvPr id="270" name="Freeform: Shape 269">
            <a:extLst>
              <a:ext uri="{FF2B5EF4-FFF2-40B4-BE49-F238E27FC236}">
                <a16:creationId xmlns:a16="http://schemas.microsoft.com/office/drawing/2014/main" id="{185E1D66-0226-4F17-9463-82D44140B743}"/>
              </a:ext>
            </a:extLst>
          </p:cNvPr>
          <p:cNvSpPr/>
          <p:nvPr/>
        </p:nvSpPr>
        <p:spPr>
          <a:xfrm flipV="1">
            <a:off x="10496919" y="3488871"/>
            <a:ext cx="1057275" cy="438150"/>
          </a:xfrm>
          <a:custGeom>
            <a:avLst/>
            <a:gdLst>
              <a:gd name="connsiteX0" fmla="*/ 0 w 1057275"/>
              <a:gd name="connsiteY0" fmla="*/ 0 h 438150"/>
              <a:gd name="connsiteX1" fmla="*/ 1062323 w 1057275"/>
              <a:gd name="connsiteY1" fmla="*/ 0 h 438150"/>
              <a:gd name="connsiteX2" fmla="*/ 1062323 w 1057275"/>
              <a:gd name="connsiteY2" fmla="*/ 443865 h 438150"/>
              <a:gd name="connsiteX3" fmla="*/ 0 w 1057275"/>
              <a:gd name="connsiteY3" fmla="*/ 443865 h 438150"/>
            </a:gdLst>
            <a:ahLst/>
            <a:cxnLst>
              <a:cxn ang="0">
                <a:pos x="connsiteX0" y="connsiteY0"/>
              </a:cxn>
              <a:cxn ang="0">
                <a:pos x="connsiteX1" y="connsiteY1"/>
              </a:cxn>
              <a:cxn ang="0">
                <a:pos x="connsiteX2" y="connsiteY2"/>
              </a:cxn>
              <a:cxn ang="0">
                <a:pos x="connsiteX3" y="connsiteY3"/>
              </a:cxn>
            </a:cxnLst>
            <a:rect l="l" t="t" r="r" b="b"/>
            <a:pathLst>
              <a:path w="1057275" h="438150">
                <a:moveTo>
                  <a:pt x="0" y="0"/>
                </a:moveTo>
                <a:lnTo>
                  <a:pt x="1062323" y="0"/>
                </a:lnTo>
                <a:lnTo>
                  <a:pt x="1062323" y="443865"/>
                </a:lnTo>
                <a:lnTo>
                  <a:pt x="0" y="443865"/>
                </a:lnTo>
                <a:close/>
              </a:path>
            </a:pathLst>
          </a:custGeom>
          <a:noFill/>
          <a:ln w="9525" cap="flat">
            <a:noFill/>
            <a:prstDash val="solid"/>
            <a:miter/>
          </a:ln>
        </p:spPr>
        <p:txBody>
          <a:bodyPr rtlCol="0" anchor="ctr"/>
          <a:lstStyle/>
          <a:p>
            <a:endParaRPr lang="en-US"/>
          </a:p>
        </p:txBody>
      </p:sp>
      <p:sp>
        <p:nvSpPr>
          <p:cNvPr id="271" name="Freeform: Shape 270">
            <a:extLst>
              <a:ext uri="{FF2B5EF4-FFF2-40B4-BE49-F238E27FC236}">
                <a16:creationId xmlns:a16="http://schemas.microsoft.com/office/drawing/2014/main" id="{C25FA51B-92B5-402B-B399-893F0D8AAF99}"/>
              </a:ext>
            </a:extLst>
          </p:cNvPr>
          <p:cNvSpPr/>
          <p:nvPr/>
        </p:nvSpPr>
        <p:spPr>
          <a:xfrm flipV="1">
            <a:off x="10405860" y="3302082"/>
            <a:ext cx="1162050" cy="9525"/>
          </a:xfrm>
          <a:custGeom>
            <a:avLst/>
            <a:gdLst>
              <a:gd name="connsiteX0" fmla="*/ 0 w 1162050"/>
              <a:gd name="connsiteY0" fmla="*/ 0 h 0"/>
              <a:gd name="connsiteX1" fmla="*/ 1171575 w 1162050"/>
              <a:gd name="connsiteY1" fmla="*/ 0 h 0"/>
            </a:gdLst>
            <a:ahLst/>
            <a:cxnLst>
              <a:cxn ang="0">
                <a:pos x="connsiteX0" y="connsiteY0"/>
              </a:cxn>
              <a:cxn ang="0">
                <a:pos x="connsiteX1" y="connsiteY1"/>
              </a:cxn>
            </a:cxnLst>
            <a:rect l="l" t="t" r="r" b="b"/>
            <a:pathLst>
              <a:path w="1162050">
                <a:moveTo>
                  <a:pt x="0" y="0"/>
                </a:moveTo>
                <a:lnTo>
                  <a:pt x="1171575" y="0"/>
                </a:lnTo>
              </a:path>
            </a:pathLst>
          </a:custGeom>
          <a:ln w="13581" cap="rnd">
            <a:solidFill>
              <a:srgbClr val="9094A8"/>
            </a:solidFill>
            <a:prstDash val="solid"/>
            <a:round/>
          </a:ln>
        </p:spPr>
        <p:txBody>
          <a:bodyPr rtlCol="0" anchor="ctr"/>
          <a:lstStyle/>
          <a:p>
            <a:endParaRPr lang="en-US"/>
          </a:p>
        </p:txBody>
      </p:sp>
      <p:grpSp>
        <p:nvGrpSpPr>
          <p:cNvPr id="268" name="Group 267">
            <a:extLst>
              <a:ext uri="{FF2B5EF4-FFF2-40B4-BE49-F238E27FC236}">
                <a16:creationId xmlns:a16="http://schemas.microsoft.com/office/drawing/2014/main" id="{9BEAB149-05F0-46C4-AFC9-50B721508973}"/>
              </a:ext>
            </a:extLst>
          </p:cNvPr>
          <p:cNvGrpSpPr/>
          <p:nvPr/>
        </p:nvGrpSpPr>
        <p:grpSpPr>
          <a:xfrm>
            <a:off x="10437095" y="2019371"/>
            <a:ext cx="1133475" cy="1133475"/>
            <a:chOff x="10437095" y="2019371"/>
            <a:chExt cx="1133475" cy="1133475"/>
          </a:xfrm>
        </p:grpSpPr>
        <p:sp>
          <p:nvSpPr>
            <p:cNvPr id="274" name="Freeform: Shape 273">
              <a:extLst>
                <a:ext uri="{FF2B5EF4-FFF2-40B4-BE49-F238E27FC236}">
                  <a16:creationId xmlns:a16="http://schemas.microsoft.com/office/drawing/2014/main" id="{E2DC1C6D-2F82-43C2-8FB2-CBE3613460E1}"/>
                </a:ext>
              </a:extLst>
            </p:cNvPr>
            <p:cNvSpPr/>
            <p:nvPr/>
          </p:nvSpPr>
          <p:spPr>
            <a:xfrm flipV="1">
              <a:off x="10437095" y="2019371"/>
              <a:ext cx="1133475" cy="1133475"/>
            </a:xfrm>
            <a:custGeom>
              <a:avLst/>
              <a:gdLst>
                <a:gd name="connsiteX0" fmla="*/ 728097 w 1133475"/>
                <a:gd name="connsiteY0" fmla="*/ 160399 h 1133475"/>
                <a:gd name="connsiteX1" fmla="*/ 974999 w 1133475"/>
                <a:gd name="connsiteY1" fmla="*/ 728097 h 1133475"/>
                <a:gd name="connsiteX2" fmla="*/ 407300 w 1133475"/>
                <a:gd name="connsiteY2" fmla="*/ 974999 h 1133475"/>
                <a:gd name="connsiteX3" fmla="*/ 160399 w 1133475"/>
                <a:gd name="connsiteY3" fmla="*/ 407300 h 1133475"/>
                <a:gd name="connsiteX4" fmla="*/ 728097 w 1133475"/>
                <a:gd name="connsiteY4" fmla="*/ 160399 h 1133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3475" h="1133475">
                  <a:moveTo>
                    <a:pt x="728097" y="160399"/>
                  </a:moveTo>
                  <a:cubicBezTo>
                    <a:pt x="953043" y="248984"/>
                    <a:pt x="1063585" y="503152"/>
                    <a:pt x="974999" y="728097"/>
                  </a:cubicBezTo>
                  <a:cubicBezTo>
                    <a:pt x="886413" y="953043"/>
                    <a:pt x="632246" y="1063585"/>
                    <a:pt x="407300" y="974999"/>
                  </a:cubicBezTo>
                  <a:cubicBezTo>
                    <a:pt x="182355" y="886413"/>
                    <a:pt x="71813" y="632246"/>
                    <a:pt x="160399" y="407300"/>
                  </a:cubicBezTo>
                  <a:cubicBezTo>
                    <a:pt x="248984" y="182354"/>
                    <a:pt x="503152" y="71813"/>
                    <a:pt x="728097" y="160399"/>
                  </a:cubicBezTo>
                  <a:close/>
                </a:path>
              </a:pathLst>
            </a:custGeom>
            <a:solidFill>
              <a:srgbClr val="F589B4"/>
            </a:solidFill>
            <a:ln w="9525" cap="flat">
              <a:noFill/>
              <a:prstDash val="solid"/>
              <a:miter/>
            </a:ln>
          </p:spPr>
          <p:txBody>
            <a:bodyPr rtlCol="0" anchor="ctr"/>
            <a:lstStyle/>
            <a:p>
              <a:endParaRPr lang="en-US"/>
            </a:p>
          </p:txBody>
        </p:sp>
        <p:grpSp>
          <p:nvGrpSpPr>
            <p:cNvPr id="267" name="Group 266">
              <a:extLst>
                <a:ext uri="{FF2B5EF4-FFF2-40B4-BE49-F238E27FC236}">
                  <a16:creationId xmlns:a16="http://schemas.microsoft.com/office/drawing/2014/main" id="{531380AC-6885-4F32-99B7-490D5CB8AABA}"/>
                </a:ext>
              </a:extLst>
            </p:cNvPr>
            <p:cNvGrpSpPr/>
            <p:nvPr/>
          </p:nvGrpSpPr>
          <p:grpSpPr>
            <a:xfrm>
              <a:off x="10548683" y="2136668"/>
              <a:ext cx="904875" cy="904875"/>
              <a:chOff x="10548683" y="2136668"/>
              <a:chExt cx="904875" cy="904875"/>
            </a:xfrm>
          </p:grpSpPr>
          <p:sp>
            <p:nvSpPr>
              <p:cNvPr id="275" name="Freeform: Shape 274">
                <a:extLst>
                  <a:ext uri="{FF2B5EF4-FFF2-40B4-BE49-F238E27FC236}">
                    <a16:creationId xmlns:a16="http://schemas.microsoft.com/office/drawing/2014/main" id="{A9192335-2286-48D7-8AF9-29A97BAA1572}"/>
                  </a:ext>
                </a:extLst>
              </p:cNvPr>
              <p:cNvSpPr/>
              <p:nvPr/>
            </p:nvSpPr>
            <p:spPr>
              <a:xfrm flipV="1">
                <a:off x="10548683" y="2136668"/>
                <a:ext cx="904875" cy="904875"/>
              </a:xfrm>
              <a:custGeom>
                <a:avLst/>
                <a:gdLst>
                  <a:gd name="connsiteX0" fmla="*/ 839424 w 904875"/>
                  <a:gd name="connsiteY0" fmla="*/ 383106 h 904875"/>
                  <a:gd name="connsiteX1" fmla="*/ 529530 w 904875"/>
                  <a:gd name="connsiteY1" fmla="*/ 839424 h 904875"/>
                  <a:gd name="connsiteX2" fmla="*/ 73212 w 904875"/>
                  <a:gd name="connsiteY2" fmla="*/ 529530 h 904875"/>
                  <a:gd name="connsiteX3" fmla="*/ 383106 w 904875"/>
                  <a:gd name="connsiteY3" fmla="*/ 73212 h 904875"/>
                  <a:gd name="connsiteX4" fmla="*/ 839424 w 904875"/>
                  <a:gd name="connsiteY4" fmla="*/ 383106 h 904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904875">
                    <a:moveTo>
                      <a:pt x="839424" y="383106"/>
                    </a:moveTo>
                    <a:cubicBezTo>
                      <a:pt x="879858" y="594689"/>
                      <a:pt x="741114" y="798990"/>
                      <a:pt x="529530" y="839424"/>
                    </a:cubicBezTo>
                    <a:cubicBezTo>
                      <a:pt x="317946" y="879858"/>
                      <a:pt x="113646" y="741114"/>
                      <a:pt x="73212" y="529530"/>
                    </a:cubicBezTo>
                    <a:cubicBezTo>
                      <a:pt x="32778" y="317947"/>
                      <a:pt x="171522" y="113646"/>
                      <a:pt x="383106" y="73212"/>
                    </a:cubicBezTo>
                    <a:cubicBezTo>
                      <a:pt x="594689" y="32778"/>
                      <a:pt x="798990" y="171522"/>
                      <a:pt x="839424" y="383106"/>
                    </a:cubicBezTo>
                    <a:close/>
                  </a:path>
                </a:pathLst>
              </a:custGeom>
              <a:noFill/>
              <a:ln w="13581" cap="rnd">
                <a:solidFill>
                  <a:srgbClr val="FFFFFF"/>
                </a:solidFill>
                <a:prstDash val="solid"/>
                <a:round/>
              </a:ln>
            </p:spPr>
            <p:txBody>
              <a:bodyPr rtlCol="0" anchor="ctr"/>
              <a:lstStyle/>
              <a:p>
                <a:endParaRPr lang="en-US"/>
              </a:p>
            </p:txBody>
          </p:sp>
          <p:sp>
            <p:nvSpPr>
              <p:cNvPr id="276" name="Freeform: Shape 275">
                <a:extLst>
                  <a:ext uri="{FF2B5EF4-FFF2-40B4-BE49-F238E27FC236}">
                    <a16:creationId xmlns:a16="http://schemas.microsoft.com/office/drawing/2014/main" id="{33C46A77-E6F3-4074-9B39-8BE0BD4DD0A1}"/>
                  </a:ext>
                </a:extLst>
              </p:cNvPr>
              <p:cNvSpPr/>
              <p:nvPr/>
            </p:nvSpPr>
            <p:spPr>
              <a:xfrm flipV="1">
                <a:off x="10606929" y="2193028"/>
                <a:ext cx="790575" cy="790575"/>
              </a:xfrm>
              <a:custGeom>
                <a:avLst/>
                <a:gdLst>
                  <a:gd name="connsiteX0" fmla="*/ 721162 w 790575"/>
                  <a:gd name="connsiteY0" fmla="*/ 323037 h 790575"/>
                  <a:gd name="connsiteX1" fmla="*/ 473213 w 790575"/>
                  <a:gd name="connsiteY1" fmla="*/ 721163 h 790575"/>
                  <a:gd name="connsiteX2" fmla="*/ 75088 w 790575"/>
                  <a:gd name="connsiteY2" fmla="*/ 473213 h 790575"/>
                  <a:gd name="connsiteX3" fmla="*/ 323037 w 790575"/>
                  <a:gd name="connsiteY3" fmla="*/ 75088 h 790575"/>
                  <a:gd name="connsiteX4" fmla="*/ 721162 w 790575"/>
                  <a:gd name="connsiteY4" fmla="*/ 323037 h 790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575" h="790575">
                    <a:moveTo>
                      <a:pt x="721162" y="323037"/>
                    </a:moveTo>
                    <a:cubicBezTo>
                      <a:pt x="762632" y="501446"/>
                      <a:pt x="651622" y="679693"/>
                      <a:pt x="473213" y="721163"/>
                    </a:cubicBezTo>
                    <a:cubicBezTo>
                      <a:pt x="294804" y="762633"/>
                      <a:pt x="116557" y="651622"/>
                      <a:pt x="75088" y="473213"/>
                    </a:cubicBezTo>
                    <a:cubicBezTo>
                      <a:pt x="33618" y="294805"/>
                      <a:pt x="144628" y="116558"/>
                      <a:pt x="323037" y="75088"/>
                    </a:cubicBezTo>
                    <a:cubicBezTo>
                      <a:pt x="501445" y="33618"/>
                      <a:pt x="679692" y="144629"/>
                      <a:pt x="721162" y="323037"/>
                    </a:cubicBezTo>
                    <a:close/>
                  </a:path>
                </a:pathLst>
              </a:custGeom>
              <a:solidFill>
                <a:srgbClr val="FFFFFF"/>
              </a:solidFill>
              <a:ln w="9525" cap="flat">
                <a:noFill/>
                <a:prstDash val="solid"/>
                <a:miter/>
              </a:ln>
            </p:spPr>
            <p:txBody>
              <a:bodyPr rtlCol="0" anchor="ctr"/>
              <a:lstStyle/>
              <a:p>
                <a:endParaRPr lang="en-US"/>
              </a:p>
            </p:txBody>
          </p:sp>
        </p:grpSp>
      </p:grpSp>
      <p:sp>
        <p:nvSpPr>
          <p:cNvPr id="6" name="Freeform: Shape 5">
            <a:extLst>
              <a:ext uri="{FF2B5EF4-FFF2-40B4-BE49-F238E27FC236}">
                <a16:creationId xmlns:a16="http://schemas.microsoft.com/office/drawing/2014/main" id="{D080B18D-E3F4-43F6-8119-42A3CB726EF9}"/>
              </a:ext>
            </a:extLst>
          </p:cNvPr>
          <p:cNvSpPr/>
          <p:nvPr/>
        </p:nvSpPr>
        <p:spPr>
          <a:xfrm>
            <a:off x="8954" y="3896982"/>
            <a:ext cx="12183046" cy="238125"/>
          </a:xfrm>
          <a:custGeom>
            <a:avLst/>
            <a:gdLst>
              <a:gd name="connsiteX0" fmla="*/ 0 w 7143750"/>
              <a:gd name="connsiteY0" fmla="*/ 0 h 238125"/>
              <a:gd name="connsiteX1" fmla="*/ 7143941 w 7143750"/>
              <a:gd name="connsiteY1" fmla="*/ 0 h 238125"/>
              <a:gd name="connsiteX2" fmla="*/ 7143941 w 7143750"/>
              <a:gd name="connsiteY2" fmla="*/ 240983 h 238125"/>
              <a:gd name="connsiteX3" fmla="*/ 0 w 7143750"/>
              <a:gd name="connsiteY3" fmla="*/ 240983 h 238125"/>
            </a:gdLst>
            <a:ahLst/>
            <a:cxnLst>
              <a:cxn ang="0">
                <a:pos x="connsiteX0" y="connsiteY0"/>
              </a:cxn>
              <a:cxn ang="0">
                <a:pos x="connsiteX1" y="connsiteY1"/>
              </a:cxn>
              <a:cxn ang="0">
                <a:pos x="connsiteX2" y="connsiteY2"/>
              </a:cxn>
              <a:cxn ang="0">
                <a:pos x="connsiteX3" y="connsiteY3"/>
              </a:cxn>
            </a:cxnLst>
            <a:rect l="l" t="t" r="r" b="b"/>
            <a:pathLst>
              <a:path w="7143750" h="238125">
                <a:moveTo>
                  <a:pt x="0" y="0"/>
                </a:moveTo>
                <a:lnTo>
                  <a:pt x="7143941" y="0"/>
                </a:lnTo>
                <a:lnTo>
                  <a:pt x="7143941" y="240983"/>
                </a:lnTo>
                <a:lnTo>
                  <a:pt x="0" y="240983"/>
                </a:lnTo>
                <a:close/>
              </a:path>
            </a:pathLst>
          </a:custGeom>
          <a:solidFill>
            <a:schemeClr val="bg2">
              <a:lumMod val="10000"/>
            </a:schemeClr>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255DFDF4-C538-4545-961D-5E8155A02DF0}"/>
              </a:ext>
            </a:extLst>
          </p:cNvPr>
          <p:cNvSpPr/>
          <p:nvPr/>
        </p:nvSpPr>
        <p:spPr>
          <a:xfrm>
            <a:off x="686456" y="2596534"/>
            <a:ext cx="590550" cy="1419225"/>
          </a:xfrm>
          <a:custGeom>
            <a:avLst/>
            <a:gdLst>
              <a:gd name="connsiteX0" fmla="*/ 599027 w 590550"/>
              <a:gd name="connsiteY0" fmla="*/ 0 h 1419225"/>
              <a:gd name="connsiteX1" fmla="*/ 0 w 590550"/>
              <a:gd name="connsiteY1" fmla="*/ 0 h 1419225"/>
              <a:gd name="connsiteX2" fmla="*/ 0 w 590550"/>
              <a:gd name="connsiteY2" fmla="*/ 1421225 h 1419225"/>
            </a:gdLst>
            <a:ahLst/>
            <a:cxnLst>
              <a:cxn ang="0">
                <a:pos x="connsiteX0" y="connsiteY0"/>
              </a:cxn>
              <a:cxn ang="0">
                <a:pos x="connsiteX1" y="connsiteY1"/>
              </a:cxn>
              <a:cxn ang="0">
                <a:pos x="connsiteX2" y="connsiteY2"/>
              </a:cxn>
            </a:cxnLst>
            <a:rect l="l" t="t" r="r" b="b"/>
            <a:pathLst>
              <a:path w="590550" h="1419225">
                <a:moveTo>
                  <a:pt x="599027" y="0"/>
                </a:moveTo>
                <a:lnTo>
                  <a:pt x="0" y="0"/>
                </a:lnTo>
                <a:lnTo>
                  <a:pt x="0" y="1421225"/>
                </a:lnTo>
              </a:path>
            </a:pathLst>
          </a:custGeom>
          <a:noFill/>
          <a:ln w="13581" cap="rnd">
            <a:solidFill>
              <a:srgbClr val="9094A8"/>
            </a:solidFill>
            <a:prstDash val="solid"/>
            <a:round/>
          </a:ln>
        </p:spPr>
        <p:txBody>
          <a:bodyPr rtlCol="0" anchor="ctr"/>
          <a:lstStyle/>
          <a:p>
            <a:endParaRPr lang="en-US"/>
          </a:p>
        </p:txBody>
      </p:sp>
      <p:sp>
        <p:nvSpPr>
          <p:cNvPr id="8" name="Freeform: Shape 7">
            <a:extLst>
              <a:ext uri="{FF2B5EF4-FFF2-40B4-BE49-F238E27FC236}">
                <a16:creationId xmlns:a16="http://schemas.microsoft.com/office/drawing/2014/main" id="{79C6C5CD-0527-44E4-A6CD-7461EDC089DF}"/>
              </a:ext>
            </a:extLst>
          </p:cNvPr>
          <p:cNvSpPr/>
          <p:nvPr/>
        </p:nvSpPr>
        <p:spPr>
          <a:xfrm>
            <a:off x="686456" y="3322911"/>
            <a:ext cx="1171575" cy="9525"/>
          </a:xfrm>
          <a:custGeom>
            <a:avLst/>
            <a:gdLst>
              <a:gd name="connsiteX0" fmla="*/ 0 w 1171575"/>
              <a:gd name="connsiteY0" fmla="*/ 0 h 0"/>
              <a:gd name="connsiteX1" fmla="*/ 1171575 w 1171575"/>
              <a:gd name="connsiteY1" fmla="*/ 0 h 0"/>
            </a:gdLst>
            <a:ahLst/>
            <a:cxnLst>
              <a:cxn ang="0">
                <a:pos x="connsiteX0" y="connsiteY0"/>
              </a:cxn>
              <a:cxn ang="0">
                <a:pos x="connsiteX1" y="connsiteY1"/>
              </a:cxn>
            </a:cxnLst>
            <a:rect l="l" t="t" r="r" b="b"/>
            <a:pathLst>
              <a:path w="1171575">
                <a:moveTo>
                  <a:pt x="0" y="0"/>
                </a:moveTo>
                <a:lnTo>
                  <a:pt x="1171575" y="0"/>
                </a:lnTo>
              </a:path>
            </a:pathLst>
          </a:custGeom>
          <a:ln w="13581" cap="rnd">
            <a:solidFill>
              <a:srgbClr val="9094A8"/>
            </a:solidFill>
            <a:prstDash val="solid"/>
            <a:round/>
          </a:ln>
        </p:spPr>
        <p:txBody>
          <a:bodyPr rtlCol="0" anchor="ctr"/>
          <a:lstStyle/>
          <a:p>
            <a:endParaRPr lang="en-US"/>
          </a:p>
        </p:txBody>
      </p:sp>
      <p:grpSp>
        <p:nvGrpSpPr>
          <p:cNvPr id="16" name="Group 15">
            <a:extLst>
              <a:ext uri="{FF2B5EF4-FFF2-40B4-BE49-F238E27FC236}">
                <a16:creationId xmlns:a16="http://schemas.microsoft.com/office/drawing/2014/main" id="{244DB133-E578-4E05-8F7E-CE95E724B06E}"/>
              </a:ext>
            </a:extLst>
          </p:cNvPr>
          <p:cNvGrpSpPr/>
          <p:nvPr/>
        </p:nvGrpSpPr>
        <p:grpSpPr>
          <a:xfrm>
            <a:off x="799453" y="2110204"/>
            <a:ext cx="971550" cy="971550"/>
            <a:chOff x="799453" y="2110204"/>
            <a:chExt cx="971550" cy="971550"/>
          </a:xfrm>
        </p:grpSpPr>
        <p:sp>
          <p:nvSpPr>
            <p:cNvPr id="13" name="Freeform: Shape 12">
              <a:extLst>
                <a:ext uri="{FF2B5EF4-FFF2-40B4-BE49-F238E27FC236}">
                  <a16:creationId xmlns:a16="http://schemas.microsoft.com/office/drawing/2014/main" id="{7F52DAB9-0354-4762-B7AB-50E9CC498F3D}"/>
                </a:ext>
              </a:extLst>
            </p:cNvPr>
            <p:cNvSpPr/>
            <p:nvPr/>
          </p:nvSpPr>
          <p:spPr>
            <a:xfrm>
              <a:off x="848000" y="2158765"/>
              <a:ext cx="866775" cy="866775"/>
            </a:xfrm>
            <a:custGeom>
              <a:avLst/>
              <a:gdLst>
                <a:gd name="connsiteX0" fmla="*/ 875538 w 866775"/>
                <a:gd name="connsiteY0" fmla="*/ 437769 h 866775"/>
                <a:gd name="connsiteX1" fmla="*/ 437769 w 866775"/>
                <a:gd name="connsiteY1" fmla="*/ 875538 h 866775"/>
                <a:gd name="connsiteX2" fmla="*/ 0 w 866775"/>
                <a:gd name="connsiteY2" fmla="*/ 437769 h 866775"/>
                <a:gd name="connsiteX3" fmla="*/ 437769 w 866775"/>
                <a:gd name="connsiteY3" fmla="*/ 0 h 866775"/>
                <a:gd name="connsiteX4" fmla="*/ 875538 w 866775"/>
                <a:gd name="connsiteY4" fmla="*/ 437769 h 866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775" h="866775">
                  <a:moveTo>
                    <a:pt x="875538" y="437769"/>
                  </a:moveTo>
                  <a:cubicBezTo>
                    <a:pt x="875538" y="679542"/>
                    <a:pt x="679542" y="875538"/>
                    <a:pt x="437769" y="875538"/>
                  </a:cubicBezTo>
                  <a:cubicBezTo>
                    <a:pt x="195996" y="875538"/>
                    <a:pt x="0" y="679542"/>
                    <a:pt x="0" y="437769"/>
                  </a:cubicBezTo>
                  <a:cubicBezTo>
                    <a:pt x="0" y="195996"/>
                    <a:pt x="195996" y="0"/>
                    <a:pt x="437769" y="0"/>
                  </a:cubicBezTo>
                  <a:cubicBezTo>
                    <a:pt x="679542" y="0"/>
                    <a:pt x="875538" y="195996"/>
                    <a:pt x="875538" y="437769"/>
                  </a:cubicBezTo>
                  <a:close/>
                </a:path>
              </a:pathLst>
            </a:custGeom>
            <a:solidFill>
              <a:srgbClr val="F57F25"/>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1FC715F4-25C5-4F9B-BACE-E53AF90C9CDD}"/>
                </a:ext>
              </a:extLst>
            </p:cNvPr>
            <p:cNvSpPr/>
            <p:nvPr/>
          </p:nvSpPr>
          <p:spPr>
            <a:xfrm>
              <a:off x="799453" y="2110204"/>
              <a:ext cx="971550" cy="971550"/>
            </a:xfrm>
            <a:custGeom>
              <a:avLst/>
              <a:gdLst>
                <a:gd name="connsiteX0" fmla="*/ 599388 w 971550"/>
                <a:gd name="connsiteY0" fmla="*/ 113036 h 971550"/>
                <a:gd name="connsiteX1" fmla="*/ 859667 w 971550"/>
                <a:gd name="connsiteY1" fmla="*/ 599388 h 971550"/>
                <a:gd name="connsiteX2" fmla="*/ 373316 w 971550"/>
                <a:gd name="connsiteY2" fmla="*/ 859667 h 971550"/>
                <a:gd name="connsiteX3" fmla="*/ 113036 w 971550"/>
                <a:gd name="connsiteY3" fmla="*/ 373316 h 971550"/>
                <a:gd name="connsiteX4" fmla="*/ 599388 w 971550"/>
                <a:gd name="connsiteY4" fmla="*/ 113036 h 971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1550" h="971550">
                  <a:moveTo>
                    <a:pt x="599388" y="113036"/>
                  </a:moveTo>
                  <a:cubicBezTo>
                    <a:pt x="805564" y="175464"/>
                    <a:pt x="922096" y="393211"/>
                    <a:pt x="859667" y="599388"/>
                  </a:cubicBezTo>
                  <a:cubicBezTo>
                    <a:pt x="797239" y="805564"/>
                    <a:pt x="579492" y="922096"/>
                    <a:pt x="373316" y="859667"/>
                  </a:cubicBezTo>
                  <a:cubicBezTo>
                    <a:pt x="167139" y="797239"/>
                    <a:pt x="50608" y="579492"/>
                    <a:pt x="113036" y="373316"/>
                  </a:cubicBezTo>
                  <a:cubicBezTo>
                    <a:pt x="175464" y="167139"/>
                    <a:pt x="393211" y="50608"/>
                    <a:pt x="599388" y="113036"/>
                  </a:cubicBezTo>
                  <a:close/>
                </a:path>
              </a:pathLst>
            </a:custGeom>
            <a:noFill/>
            <a:ln w="13581" cap="rnd">
              <a:solidFill>
                <a:srgbClr val="FFFFFF"/>
              </a:solidFill>
              <a:prstDash val="solid"/>
              <a:round/>
            </a:ln>
          </p:spPr>
          <p:txBody>
            <a:bodyPr rtlCol="0" anchor="ctr"/>
            <a:lstStyle/>
            <a:p>
              <a:endParaRPr lang="en-US" dirty="0"/>
            </a:p>
          </p:txBody>
        </p:sp>
        <p:sp>
          <p:nvSpPr>
            <p:cNvPr id="15" name="Freeform: Shape 14">
              <a:extLst>
                <a:ext uri="{FF2B5EF4-FFF2-40B4-BE49-F238E27FC236}">
                  <a16:creationId xmlns:a16="http://schemas.microsoft.com/office/drawing/2014/main" id="{F06A4E6F-E6DA-40F5-99AD-FD8ADD786F8A}"/>
                </a:ext>
              </a:extLst>
            </p:cNvPr>
            <p:cNvSpPr/>
            <p:nvPr/>
          </p:nvSpPr>
          <p:spPr>
            <a:xfrm>
              <a:off x="847844" y="2158643"/>
              <a:ext cx="866775" cy="866775"/>
            </a:xfrm>
            <a:custGeom>
              <a:avLst/>
              <a:gdLst>
                <a:gd name="connsiteX0" fmla="*/ 572811 w 866775"/>
                <a:gd name="connsiteY0" fmla="*/ 134920 h 866775"/>
                <a:gd name="connsiteX1" fmla="*/ 740863 w 866775"/>
                <a:gd name="connsiteY1" fmla="*/ 572811 h 866775"/>
                <a:gd name="connsiteX2" fmla="*/ 302972 w 866775"/>
                <a:gd name="connsiteY2" fmla="*/ 740863 h 866775"/>
                <a:gd name="connsiteX3" fmla="*/ 134919 w 866775"/>
                <a:gd name="connsiteY3" fmla="*/ 302972 h 866775"/>
                <a:gd name="connsiteX4" fmla="*/ 572811 w 866775"/>
                <a:gd name="connsiteY4" fmla="*/ 134920 h 866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775" h="866775">
                  <a:moveTo>
                    <a:pt x="572811" y="134920"/>
                  </a:moveTo>
                  <a:cubicBezTo>
                    <a:pt x="740138" y="209433"/>
                    <a:pt x="815377" y="405484"/>
                    <a:pt x="740863" y="572811"/>
                  </a:cubicBezTo>
                  <a:cubicBezTo>
                    <a:pt x="666349" y="740138"/>
                    <a:pt x="470299" y="815377"/>
                    <a:pt x="302972" y="740863"/>
                  </a:cubicBezTo>
                  <a:cubicBezTo>
                    <a:pt x="135645" y="666349"/>
                    <a:pt x="60406" y="470299"/>
                    <a:pt x="134919" y="302972"/>
                  </a:cubicBezTo>
                  <a:cubicBezTo>
                    <a:pt x="209433" y="135645"/>
                    <a:pt x="405484" y="60406"/>
                    <a:pt x="572811" y="134920"/>
                  </a:cubicBezTo>
                  <a:close/>
                </a:path>
              </a:pathLst>
            </a:custGeom>
            <a:solidFill>
              <a:srgbClr val="FFFFFF"/>
            </a:solidFill>
            <a:ln w="9525" cap="flat">
              <a:noFill/>
              <a:prstDash val="solid"/>
              <a:miter/>
            </a:ln>
          </p:spPr>
          <p:txBody>
            <a:bodyPr rtlCol="0" anchor="ctr"/>
            <a:lstStyle/>
            <a:p>
              <a:endParaRPr lang="en-US"/>
            </a:p>
          </p:txBody>
        </p:sp>
      </p:grpSp>
      <p:sp>
        <p:nvSpPr>
          <p:cNvPr id="20" name="Freeform: Shape 19">
            <a:extLst>
              <a:ext uri="{FF2B5EF4-FFF2-40B4-BE49-F238E27FC236}">
                <a16:creationId xmlns:a16="http://schemas.microsoft.com/office/drawing/2014/main" id="{6967C586-07E3-4039-9DA4-37CEB20A8344}"/>
              </a:ext>
            </a:extLst>
          </p:cNvPr>
          <p:cNvSpPr/>
          <p:nvPr/>
        </p:nvSpPr>
        <p:spPr>
          <a:xfrm>
            <a:off x="3118379" y="2596534"/>
            <a:ext cx="590550" cy="1419225"/>
          </a:xfrm>
          <a:custGeom>
            <a:avLst/>
            <a:gdLst>
              <a:gd name="connsiteX0" fmla="*/ 598932 w 590550"/>
              <a:gd name="connsiteY0" fmla="*/ 0 h 1419225"/>
              <a:gd name="connsiteX1" fmla="*/ 0 w 590550"/>
              <a:gd name="connsiteY1" fmla="*/ 0 h 1419225"/>
              <a:gd name="connsiteX2" fmla="*/ 0 w 590550"/>
              <a:gd name="connsiteY2" fmla="*/ 1421225 h 1419225"/>
            </a:gdLst>
            <a:ahLst/>
            <a:cxnLst>
              <a:cxn ang="0">
                <a:pos x="connsiteX0" y="connsiteY0"/>
              </a:cxn>
              <a:cxn ang="0">
                <a:pos x="connsiteX1" y="connsiteY1"/>
              </a:cxn>
              <a:cxn ang="0">
                <a:pos x="connsiteX2" y="connsiteY2"/>
              </a:cxn>
            </a:cxnLst>
            <a:rect l="l" t="t" r="r" b="b"/>
            <a:pathLst>
              <a:path w="590550" h="1419225">
                <a:moveTo>
                  <a:pt x="598932" y="0"/>
                </a:moveTo>
                <a:lnTo>
                  <a:pt x="0" y="0"/>
                </a:lnTo>
                <a:lnTo>
                  <a:pt x="0" y="1421225"/>
                </a:lnTo>
              </a:path>
            </a:pathLst>
          </a:custGeom>
          <a:noFill/>
          <a:ln w="13581" cap="rnd">
            <a:solidFill>
              <a:srgbClr val="9094A8"/>
            </a:solidFill>
            <a:prstDash val="solid"/>
            <a:round/>
          </a:ln>
        </p:spPr>
        <p:txBody>
          <a:bodyPr rtlCol="0" anchor="ctr"/>
          <a:lstStyle/>
          <a:p>
            <a:endParaRPr lang="en-US"/>
          </a:p>
        </p:txBody>
      </p:sp>
      <p:sp>
        <p:nvSpPr>
          <p:cNvPr id="21" name="Freeform: Shape 20">
            <a:extLst>
              <a:ext uri="{FF2B5EF4-FFF2-40B4-BE49-F238E27FC236}">
                <a16:creationId xmlns:a16="http://schemas.microsoft.com/office/drawing/2014/main" id="{D5BF605D-A438-4475-9199-2AE7360CA928}"/>
              </a:ext>
            </a:extLst>
          </p:cNvPr>
          <p:cNvSpPr/>
          <p:nvPr/>
        </p:nvSpPr>
        <p:spPr>
          <a:xfrm>
            <a:off x="3209438" y="3401397"/>
            <a:ext cx="1057275" cy="438150"/>
          </a:xfrm>
          <a:custGeom>
            <a:avLst/>
            <a:gdLst>
              <a:gd name="connsiteX0" fmla="*/ 0 w 1057275"/>
              <a:gd name="connsiteY0" fmla="*/ 0 h 438150"/>
              <a:gd name="connsiteX1" fmla="*/ 1062323 w 1057275"/>
              <a:gd name="connsiteY1" fmla="*/ 0 h 438150"/>
              <a:gd name="connsiteX2" fmla="*/ 1062323 w 1057275"/>
              <a:gd name="connsiteY2" fmla="*/ 443865 h 438150"/>
              <a:gd name="connsiteX3" fmla="*/ 0 w 1057275"/>
              <a:gd name="connsiteY3" fmla="*/ 443865 h 438150"/>
            </a:gdLst>
            <a:ahLst/>
            <a:cxnLst>
              <a:cxn ang="0">
                <a:pos x="connsiteX0" y="connsiteY0"/>
              </a:cxn>
              <a:cxn ang="0">
                <a:pos x="connsiteX1" y="connsiteY1"/>
              </a:cxn>
              <a:cxn ang="0">
                <a:pos x="connsiteX2" y="connsiteY2"/>
              </a:cxn>
              <a:cxn ang="0">
                <a:pos x="connsiteX3" y="connsiteY3"/>
              </a:cxn>
            </a:cxnLst>
            <a:rect l="l" t="t" r="r" b="b"/>
            <a:pathLst>
              <a:path w="1057275" h="438150">
                <a:moveTo>
                  <a:pt x="0" y="0"/>
                </a:moveTo>
                <a:lnTo>
                  <a:pt x="1062323" y="0"/>
                </a:lnTo>
                <a:lnTo>
                  <a:pt x="1062323" y="443865"/>
                </a:lnTo>
                <a:lnTo>
                  <a:pt x="0" y="443865"/>
                </a:lnTo>
                <a:close/>
              </a:path>
            </a:pathLst>
          </a:custGeom>
          <a:no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D4CB866D-43E3-4E91-83B4-26D1C2B1128F}"/>
              </a:ext>
            </a:extLst>
          </p:cNvPr>
          <p:cNvSpPr/>
          <p:nvPr/>
        </p:nvSpPr>
        <p:spPr>
          <a:xfrm>
            <a:off x="3118379" y="3322911"/>
            <a:ext cx="1162050" cy="9525"/>
          </a:xfrm>
          <a:custGeom>
            <a:avLst/>
            <a:gdLst>
              <a:gd name="connsiteX0" fmla="*/ 0 w 1162050"/>
              <a:gd name="connsiteY0" fmla="*/ 0 h 0"/>
              <a:gd name="connsiteX1" fmla="*/ 1171480 w 1162050"/>
              <a:gd name="connsiteY1" fmla="*/ 0 h 0"/>
            </a:gdLst>
            <a:ahLst/>
            <a:cxnLst>
              <a:cxn ang="0">
                <a:pos x="connsiteX0" y="connsiteY0"/>
              </a:cxn>
              <a:cxn ang="0">
                <a:pos x="connsiteX1" y="connsiteY1"/>
              </a:cxn>
            </a:cxnLst>
            <a:rect l="l" t="t" r="r" b="b"/>
            <a:pathLst>
              <a:path w="1162050">
                <a:moveTo>
                  <a:pt x="0" y="0"/>
                </a:moveTo>
                <a:lnTo>
                  <a:pt x="1171480" y="0"/>
                </a:lnTo>
              </a:path>
            </a:pathLst>
          </a:custGeom>
          <a:ln w="13581" cap="rnd">
            <a:solidFill>
              <a:srgbClr val="9094A8"/>
            </a:solidFill>
            <a:prstDash val="solid"/>
            <a:round/>
          </a:ln>
        </p:spPr>
        <p:txBody>
          <a:bodyPr rtlCol="0" anchor="ctr"/>
          <a:lstStyle/>
          <a:p>
            <a:endParaRPr lang="en-US"/>
          </a:p>
        </p:txBody>
      </p:sp>
      <p:grpSp>
        <p:nvGrpSpPr>
          <p:cNvPr id="233" name="Group 232">
            <a:extLst>
              <a:ext uri="{FF2B5EF4-FFF2-40B4-BE49-F238E27FC236}">
                <a16:creationId xmlns:a16="http://schemas.microsoft.com/office/drawing/2014/main" id="{5A0441B4-EAD3-4785-8413-74AB74FE4DDE}"/>
              </a:ext>
            </a:extLst>
          </p:cNvPr>
          <p:cNvGrpSpPr/>
          <p:nvPr/>
        </p:nvGrpSpPr>
        <p:grpSpPr>
          <a:xfrm>
            <a:off x="3248629" y="2127519"/>
            <a:ext cx="934499" cy="934333"/>
            <a:chOff x="3248629" y="2127519"/>
            <a:chExt cx="934499" cy="934333"/>
          </a:xfrm>
        </p:grpSpPr>
        <p:sp>
          <p:nvSpPr>
            <p:cNvPr id="27" name="Freeform: Shape 26">
              <a:extLst>
                <a:ext uri="{FF2B5EF4-FFF2-40B4-BE49-F238E27FC236}">
                  <a16:creationId xmlns:a16="http://schemas.microsoft.com/office/drawing/2014/main" id="{90F8F10C-DE32-4B71-9113-BFD6DAC0BFCF}"/>
                </a:ext>
              </a:extLst>
            </p:cNvPr>
            <p:cNvSpPr/>
            <p:nvPr/>
          </p:nvSpPr>
          <p:spPr>
            <a:xfrm>
              <a:off x="3279923" y="2158765"/>
              <a:ext cx="866775" cy="866775"/>
            </a:xfrm>
            <a:custGeom>
              <a:avLst/>
              <a:gdLst>
                <a:gd name="connsiteX0" fmla="*/ 875538 w 866775"/>
                <a:gd name="connsiteY0" fmla="*/ 437769 h 866775"/>
                <a:gd name="connsiteX1" fmla="*/ 437769 w 866775"/>
                <a:gd name="connsiteY1" fmla="*/ 875538 h 866775"/>
                <a:gd name="connsiteX2" fmla="*/ 0 w 866775"/>
                <a:gd name="connsiteY2" fmla="*/ 437769 h 866775"/>
                <a:gd name="connsiteX3" fmla="*/ 437769 w 866775"/>
                <a:gd name="connsiteY3" fmla="*/ 0 h 866775"/>
                <a:gd name="connsiteX4" fmla="*/ 875538 w 866775"/>
                <a:gd name="connsiteY4" fmla="*/ 437769 h 866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775" h="866775">
                  <a:moveTo>
                    <a:pt x="875538" y="437769"/>
                  </a:moveTo>
                  <a:cubicBezTo>
                    <a:pt x="875538" y="679542"/>
                    <a:pt x="679542" y="875538"/>
                    <a:pt x="437769" y="875538"/>
                  </a:cubicBezTo>
                  <a:cubicBezTo>
                    <a:pt x="195996" y="875538"/>
                    <a:pt x="0" y="679542"/>
                    <a:pt x="0" y="437769"/>
                  </a:cubicBezTo>
                  <a:cubicBezTo>
                    <a:pt x="0" y="195996"/>
                    <a:pt x="195996" y="0"/>
                    <a:pt x="437769" y="0"/>
                  </a:cubicBezTo>
                  <a:cubicBezTo>
                    <a:pt x="679542" y="0"/>
                    <a:pt x="875538" y="195996"/>
                    <a:pt x="875538" y="437769"/>
                  </a:cubicBezTo>
                  <a:close/>
                </a:path>
              </a:pathLst>
            </a:custGeom>
            <a:solidFill>
              <a:srgbClr val="69B7D5"/>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F2602E5D-12FC-4E10-98DE-BD2354D3DA94}"/>
                </a:ext>
              </a:extLst>
            </p:cNvPr>
            <p:cNvSpPr/>
            <p:nvPr/>
          </p:nvSpPr>
          <p:spPr>
            <a:xfrm>
              <a:off x="3249678" y="2128402"/>
              <a:ext cx="933450" cy="933450"/>
            </a:xfrm>
            <a:custGeom>
              <a:avLst/>
              <a:gdLst>
                <a:gd name="connsiteX0" fmla="*/ 556132 w 933450"/>
                <a:gd name="connsiteY0" fmla="*/ 88073 h 933450"/>
                <a:gd name="connsiteX1" fmla="*/ 848044 w 933450"/>
                <a:gd name="connsiteY1" fmla="*/ 556132 h 933450"/>
                <a:gd name="connsiteX2" fmla="*/ 379985 w 933450"/>
                <a:gd name="connsiteY2" fmla="*/ 848044 h 933450"/>
                <a:gd name="connsiteX3" fmla="*/ 88073 w 933450"/>
                <a:gd name="connsiteY3" fmla="*/ 379986 h 933450"/>
                <a:gd name="connsiteX4" fmla="*/ 556132 w 933450"/>
                <a:gd name="connsiteY4" fmla="*/ 88073 h 933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3450" h="933450">
                  <a:moveTo>
                    <a:pt x="556132" y="88073"/>
                  </a:moveTo>
                  <a:cubicBezTo>
                    <a:pt x="765992" y="136714"/>
                    <a:pt x="896685" y="346272"/>
                    <a:pt x="848044" y="556132"/>
                  </a:cubicBezTo>
                  <a:cubicBezTo>
                    <a:pt x="799403" y="765992"/>
                    <a:pt x="589846" y="896686"/>
                    <a:pt x="379985" y="848044"/>
                  </a:cubicBezTo>
                  <a:cubicBezTo>
                    <a:pt x="170125" y="799403"/>
                    <a:pt x="39432" y="589846"/>
                    <a:pt x="88073" y="379986"/>
                  </a:cubicBezTo>
                  <a:cubicBezTo>
                    <a:pt x="136714" y="170125"/>
                    <a:pt x="346271" y="39432"/>
                    <a:pt x="556132" y="88073"/>
                  </a:cubicBezTo>
                  <a:close/>
                </a:path>
              </a:pathLst>
            </a:custGeom>
            <a:noFill/>
            <a:ln w="13581" cap="rnd">
              <a:solidFill>
                <a:srgbClr val="FFFFFF"/>
              </a:solidFill>
              <a:prstDash val="solid"/>
              <a:round/>
            </a:ln>
          </p:spPr>
          <p:txBody>
            <a:bodyPr rtlCol="0" anchor="ctr"/>
            <a:lstStyle/>
            <a:p>
              <a:endParaRPr lang="en-US"/>
            </a:p>
          </p:txBody>
        </p:sp>
        <p:sp>
          <p:nvSpPr>
            <p:cNvPr id="29" name="Freeform: Shape 28">
              <a:extLst>
                <a:ext uri="{FF2B5EF4-FFF2-40B4-BE49-F238E27FC236}">
                  <a16:creationId xmlns:a16="http://schemas.microsoft.com/office/drawing/2014/main" id="{8BC15E48-8698-43B2-8605-A0D1333F91D1}"/>
                </a:ext>
              </a:extLst>
            </p:cNvPr>
            <p:cNvSpPr/>
            <p:nvPr/>
          </p:nvSpPr>
          <p:spPr>
            <a:xfrm>
              <a:off x="3248629" y="2127519"/>
              <a:ext cx="933450" cy="933450"/>
            </a:xfrm>
            <a:custGeom>
              <a:avLst/>
              <a:gdLst>
                <a:gd name="connsiteX0" fmla="*/ 703551 w 933450"/>
                <a:gd name="connsiteY0" fmla="*/ 234517 h 933450"/>
                <a:gd name="connsiteX1" fmla="*/ 703551 w 933450"/>
                <a:gd name="connsiteY1" fmla="*/ 703552 h 933450"/>
                <a:gd name="connsiteX2" fmla="*/ 234517 w 933450"/>
                <a:gd name="connsiteY2" fmla="*/ 703552 h 933450"/>
                <a:gd name="connsiteX3" fmla="*/ 234517 w 933450"/>
                <a:gd name="connsiteY3" fmla="*/ 234517 h 933450"/>
                <a:gd name="connsiteX4" fmla="*/ 703551 w 933450"/>
                <a:gd name="connsiteY4" fmla="*/ 234517 h 933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3450" h="933450">
                  <a:moveTo>
                    <a:pt x="703551" y="234517"/>
                  </a:moveTo>
                  <a:cubicBezTo>
                    <a:pt x="833072" y="364037"/>
                    <a:pt x="833072" y="574031"/>
                    <a:pt x="703551" y="703552"/>
                  </a:cubicBezTo>
                  <a:cubicBezTo>
                    <a:pt x="574031" y="833072"/>
                    <a:pt x="364037" y="833072"/>
                    <a:pt x="234517" y="703552"/>
                  </a:cubicBezTo>
                  <a:cubicBezTo>
                    <a:pt x="104997" y="574031"/>
                    <a:pt x="104997" y="364038"/>
                    <a:pt x="234517" y="234517"/>
                  </a:cubicBezTo>
                  <a:cubicBezTo>
                    <a:pt x="364037" y="104997"/>
                    <a:pt x="574031" y="104997"/>
                    <a:pt x="703551" y="234517"/>
                  </a:cubicBezTo>
                  <a:close/>
                </a:path>
              </a:pathLst>
            </a:custGeom>
            <a:solidFill>
              <a:srgbClr val="FFFFFF"/>
            </a:solidFill>
            <a:ln w="9525" cap="flat">
              <a:noFill/>
              <a:prstDash val="solid"/>
              <a:miter/>
            </a:ln>
          </p:spPr>
          <p:txBody>
            <a:bodyPr rtlCol="0" anchor="ctr"/>
            <a:lstStyle/>
            <a:p>
              <a:endParaRPr lang="en-US"/>
            </a:p>
          </p:txBody>
        </p:sp>
      </p:grpSp>
      <p:sp>
        <p:nvSpPr>
          <p:cNvPr id="40" name="Freeform: Shape 39">
            <a:extLst>
              <a:ext uri="{FF2B5EF4-FFF2-40B4-BE49-F238E27FC236}">
                <a16:creationId xmlns:a16="http://schemas.microsoft.com/office/drawing/2014/main" id="{06E38576-DF09-4E36-9344-47B81282990C}"/>
              </a:ext>
            </a:extLst>
          </p:cNvPr>
          <p:cNvSpPr/>
          <p:nvPr/>
        </p:nvSpPr>
        <p:spPr>
          <a:xfrm>
            <a:off x="5550302" y="2596534"/>
            <a:ext cx="590550" cy="1419225"/>
          </a:xfrm>
          <a:custGeom>
            <a:avLst/>
            <a:gdLst>
              <a:gd name="connsiteX0" fmla="*/ 598932 w 590550"/>
              <a:gd name="connsiteY0" fmla="*/ 0 h 1419225"/>
              <a:gd name="connsiteX1" fmla="*/ 0 w 590550"/>
              <a:gd name="connsiteY1" fmla="*/ 0 h 1419225"/>
              <a:gd name="connsiteX2" fmla="*/ 0 w 590550"/>
              <a:gd name="connsiteY2" fmla="*/ 1421225 h 1419225"/>
            </a:gdLst>
            <a:ahLst/>
            <a:cxnLst>
              <a:cxn ang="0">
                <a:pos x="connsiteX0" y="connsiteY0"/>
              </a:cxn>
              <a:cxn ang="0">
                <a:pos x="connsiteX1" y="connsiteY1"/>
              </a:cxn>
              <a:cxn ang="0">
                <a:pos x="connsiteX2" y="connsiteY2"/>
              </a:cxn>
            </a:cxnLst>
            <a:rect l="l" t="t" r="r" b="b"/>
            <a:pathLst>
              <a:path w="590550" h="1419225">
                <a:moveTo>
                  <a:pt x="598932" y="0"/>
                </a:moveTo>
                <a:lnTo>
                  <a:pt x="0" y="0"/>
                </a:lnTo>
                <a:lnTo>
                  <a:pt x="0" y="1421225"/>
                </a:lnTo>
              </a:path>
            </a:pathLst>
          </a:custGeom>
          <a:noFill/>
          <a:ln w="13581" cap="rnd">
            <a:solidFill>
              <a:srgbClr val="9094A8"/>
            </a:solidFill>
            <a:prstDash val="solid"/>
            <a:round/>
          </a:ln>
        </p:spPr>
        <p:txBody>
          <a:bodyPr rtlCol="0" anchor="ctr"/>
          <a:lstStyle/>
          <a:p>
            <a:endParaRPr lang="en-US"/>
          </a:p>
        </p:txBody>
      </p:sp>
      <p:sp>
        <p:nvSpPr>
          <p:cNvPr id="41" name="Freeform: Shape 40">
            <a:extLst>
              <a:ext uri="{FF2B5EF4-FFF2-40B4-BE49-F238E27FC236}">
                <a16:creationId xmlns:a16="http://schemas.microsoft.com/office/drawing/2014/main" id="{E06079BA-8A35-45E7-87CC-072C4CD7C1DD}"/>
              </a:ext>
            </a:extLst>
          </p:cNvPr>
          <p:cNvSpPr/>
          <p:nvPr/>
        </p:nvSpPr>
        <p:spPr>
          <a:xfrm>
            <a:off x="5641361" y="3401397"/>
            <a:ext cx="1057275" cy="438150"/>
          </a:xfrm>
          <a:custGeom>
            <a:avLst/>
            <a:gdLst>
              <a:gd name="connsiteX0" fmla="*/ 0 w 1057275"/>
              <a:gd name="connsiteY0" fmla="*/ 0 h 438150"/>
              <a:gd name="connsiteX1" fmla="*/ 1062323 w 1057275"/>
              <a:gd name="connsiteY1" fmla="*/ 0 h 438150"/>
              <a:gd name="connsiteX2" fmla="*/ 1062323 w 1057275"/>
              <a:gd name="connsiteY2" fmla="*/ 443865 h 438150"/>
              <a:gd name="connsiteX3" fmla="*/ 0 w 1057275"/>
              <a:gd name="connsiteY3" fmla="*/ 443865 h 438150"/>
            </a:gdLst>
            <a:ahLst/>
            <a:cxnLst>
              <a:cxn ang="0">
                <a:pos x="connsiteX0" y="connsiteY0"/>
              </a:cxn>
              <a:cxn ang="0">
                <a:pos x="connsiteX1" y="connsiteY1"/>
              </a:cxn>
              <a:cxn ang="0">
                <a:pos x="connsiteX2" y="connsiteY2"/>
              </a:cxn>
              <a:cxn ang="0">
                <a:pos x="connsiteX3" y="connsiteY3"/>
              </a:cxn>
            </a:cxnLst>
            <a:rect l="l" t="t" r="r" b="b"/>
            <a:pathLst>
              <a:path w="1057275" h="438150">
                <a:moveTo>
                  <a:pt x="0" y="0"/>
                </a:moveTo>
                <a:lnTo>
                  <a:pt x="1062323" y="0"/>
                </a:lnTo>
                <a:lnTo>
                  <a:pt x="1062323" y="443865"/>
                </a:lnTo>
                <a:lnTo>
                  <a:pt x="0" y="443865"/>
                </a:lnTo>
                <a:close/>
              </a:path>
            </a:pathLst>
          </a:custGeom>
          <a:no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C55C5D13-6566-4B21-A452-C784BB7532BB}"/>
              </a:ext>
            </a:extLst>
          </p:cNvPr>
          <p:cNvSpPr/>
          <p:nvPr/>
        </p:nvSpPr>
        <p:spPr>
          <a:xfrm>
            <a:off x="5550302" y="3322911"/>
            <a:ext cx="1162050" cy="9525"/>
          </a:xfrm>
          <a:custGeom>
            <a:avLst/>
            <a:gdLst>
              <a:gd name="connsiteX0" fmla="*/ 0 w 1162050"/>
              <a:gd name="connsiteY0" fmla="*/ 0 h 0"/>
              <a:gd name="connsiteX1" fmla="*/ 1171480 w 1162050"/>
              <a:gd name="connsiteY1" fmla="*/ 0 h 0"/>
            </a:gdLst>
            <a:ahLst/>
            <a:cxnLst>
              <a:cxn ang="0">
                <a:pos x="connsiteX0" y="connsiteY0"/>
              </a:cxn>
              <a:cxn ang="0">
                <a:pos x="connsiteX1" y="connsiteY1"/>
              </a:cxn>
            </a:cxnLst>
            <a:rect l="l" t="t" r="r" b="b"/>
            <a:pathLst>
              <a:path w="1162050">
                <a:moveTo>
                  <a:pt x="0" y="0"/>
                </a:moveTo>
                <a:lnTo>
                  <a:pt x="1171480" y="0"/>
                </a:lnTo>
              </a:path>
            </a:pathLst>
          </a:custGeom>
          <a:ln w="13581" cap="rnd">
            <a:solidFill>
              <a:srgbClr val="9094A8"/>
            </a:solidFill>
            <a:prstDash val="solid"/>
            <a:round/>
          </a:ln>
        </p:spPr>
        <p:txBody>
          <a:bodyPr rtlCol="0" anchor="ctr"/>
          <a:lstStyle/>
          <a:p>
            <a:endParaRPr lang="en-US"/>
          </a:p>
        </p:txBody>
      </p:sp>
      <p:grpSp>
        <p:nvGrpSpPr>
          <p:cNvPr id="239" name="Group 238">
            <a:extLst>
              <a:ext uri="{FF2B5EF4-FFF2-40B4-BE49-F238E27FC236}">
                <a16:creationId xmlns:a16="http://schemas.microsoft.com/office/drawing/2014/main" id="{B2F35741-BCE0-46A3-8C2F-80F99F159FAF}"/>
              </a:ext>
            </a:extLst>
          </p:cNvPr>
          <p:cNvGrpSpPr/>
          <p:nvPr/>
        </p:nvGrpSpPr>
        <p:grpSpPr>
          <a:xfrm>
            <a:off x="5702964" y="2149769"/>
            <a:ext cx="885825" cy="885825"/>
            <a:chOff x="5702964" y="2149769"/>
            <a:chExt cx="885825" cy="885825"/>
          </a:xfrm>
        </p:grpSpPr>
        <p:sp>
          <p:nvSpPr>
            <p:cNvPr id="47" name="Freeform: Shape 46">
              <a:extLst>
                <a:ext uri="{FF2B5EF4-FFF2-40B4-BE49-F238E27FC236}">
                  <a16:creationId xmlns:a16="http://schemas.microsoft.com/office/drawing/2014/main" id="{6F0E1A01-44FC-4884-967B-D5508BE5FB69}"/>
                </a:ext>
              </a:extLst>
            </p:cNvPr>
            <p:cNvSpPr/>
            <p:nvPr/>
          </p:nvSpPr>
          <p:spPr>
            <a:xfrm>
              <a:off x="5711846" y="2158765"/>
              <a:ext cx="866775" cy="866775"/>
            </a:xfrm>
            <a:custGeom>
              <a:avLst/>
              <a:gdLst>
                <a:gd name="connsiteX0" fmla="*/ 875538 w 866775"/>
                <a:gd name="connsiteY0" fmla="*/ 437769 h 866775"/>
                <a:gd name="connsiteX1" fmla="*/ 437769 w 866775"/>
                <a:gd name="connsiteY1" fmla="*/ 875538 h 866775"/>
                <a:gd name="connsiteX2" fmla="*/ -1 w 866775"/>
                <a:gd name="connsiteY2" fmla="*/ 437769 h 866775"/>
                <a:gd name="connsiteX3" fmla="*/ 437769 w 866775"/>
                <a:gd name="connsiteY3" fmla="*/ 0 h 866775"/>
                <a:gd name="connsiteX4" fmla="*/ 875538 w 866775"/>
                <a:gd name="connsiteY4" fmla="*/ 437769 h 866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775" h="866775">
                  <a:moveTo>
                    <a:pt x="875538" y="437769"/>
                  </a:moveTo>
                  <a:cubicBezTo>
                    <a:pt x="875538" y="679542"/>
                    <a:pt x="679542" y="875538"/>
                    <a:pt x="437769" y="875538"/>
                  </a:cubicBezTo>
                  <a:cubicBezTo>
                    <a:pt x="195996" y="875538"/>
                    <a:pt x="-1" y="679542"/>
                    <a:pt x="-1" y="437769"/>
                  </a:cubicBezTo>
                  <a:cubicBezTo>
                    <a:pt x="-1" y="195996"/>
                    <a:pt x="195995" y="0"/>
                    <a:pt x="437769" y="0"/>
                  </a:cubicBezTo>
                  <a:cubicBezTo>
                    <a:pt x="679542" y="0"/>
                    <a:pt x="875538" y="195996"/>
                    <a:pt x="875538" y="437769"/>
                  </a:cubicBezTo>
                  <a:close/>
                </a:path>
              </a:pathLst>
            </a:custGeom>
            <a:solidFill>
              <a:srgbClr val="A16BDB"/>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ADF7136-0E25-468C-9DEE-6584DD0FA66B}"/>
                </a:ext>
              </a:extLst>
            </p:cNvPr>
            <p:cNvSpPr/>
            <p:nvPr/>
          </p:nvSpPr>
          <p:spPr>
            <a:xfrm>
              <a:off x="5702964" y="2149769"/>
              <a:ext cx="885825" cy="885825"/>
            </a:xfrm>
            <a:custGeom>
              <a:avLst/>
              <a:gdLst>
                <a:gd name="connsiteX0" fmla="*/ 508546 w 885825"/>
                <a:gd name="connsiteY0" fmla="*/ 61706 h 885825"/>
                <a:gd name="connsiteX1" fmla="*/ 831974 w 885825"/>
                <a:gd name="connsiteY1" fmla="*/ 508546 h 885825"/>
                <a:gd name="connsiteX2" fmla="*/ 385134 w 885825"/>
                <a:gd name="connsiteY2" fmla="*/ 831975 h 885825"/>
                <a:gd name="connsiteX3" fmla="*/ 61706 w 885825"/>
                <a:gd name="connsiteY3" fmla="*/ 385135 h 885825"/>
                <a:gd name="connsiteX4" fmla="*/ 508546 w 885825"/>
                <a:gd name="connsiteY4" fmla="*/ 61706 h 885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885825">
                  <a:moveTo>
                    <a:pt x="508546" y="61706"/>
                  </a:moveTo>
                  <a:cubicBezTo>
                    <a:pt x="721249" y="95785"/>
                    <a:pt x="866053" y="295842"/>
                    <a:pt x="831974" y="508546"/>
                  </a:cubicBezTo>
                  <a:cubicBezTo>
                    <a:pt x="797895" y="721250"/>
                    <a:pt x="597838" y="866054"/>
                    <a:pt x="385134" y="831975"/>
                  </a:cubicBezTo>
                  <a:cubicBezTo>
                    <a:pt x="172430" y="797895"/>
                    <a:pt x="27626" y="597839"/>
                    <a:pt x="61706" y="385135"/>
                  </a:cubicBezTo>
                  <a:cubicBezTo>
                    <a:pt x="95785" y="172431"/>
                    <a:pt x="295842" y="27627"/>
                    <a:pt x="508546" y="61706"/>
                  </a:cubicBezTo>
                  <a:close/>
                </a:path>
              </a:pathLst>
            </a:custGeom>
            <a:noFill/>
            <a:ln w="13581" cap="rnd">
              <a:solidFill>
                <a:srgbClr val="FFFFFF"/>
              </a:solidFill>
              <a:prstDash val="solid"/>
              <a:round/>
            </a:ln>
          </p:spPr>
          <p:txBody>
            <a:bodyPr rtlCol="0" anchor="ctr"/>
            <a:lstStyle/>
            <a:p>
              <a:endParaRPr lang="en-US"/>
            </a:p>
          </p:txBody>
        </p:sp>
        <p:sp>
          <p:nvSpPr>
            <p:cNvPr id="49" name="Freeform: Shape 48">
              <a:extLst>
                <a:ext uri="{FF2B5EF4-FFF2-40B4-BE49-F238E27FC236}">
                  <a16:creationId xmlns:a16="http://schemas.microsoft.com/office/drawing/2014/main" id="{64B12B47-89FE-4328-886F-E3B16D26A58B}"/>
                </a:ext>
              </a:extLst>
            </p:cNvPr>
            <p:cNvSpPr/>
            <p:nvPr/>
          </p:nvSpPr>
          <p:spPr>
            <a:xfrm>
              <a:off x="5751609" y="2198641"/>
              <a:ext cx="790575" cy="790575"/>
            </a:xfrm>
            <a:custGeom>
              <a:avLst/>
              <a:gdLst>
                <a:gd name="connsiteX0" fmla="*/ 473213 w 790575"/>
                <a:gd name="connsiteY0" fmla="*/ 75088 h 790575"/>
                <a:gd name="connsiteX1" fmla="*/ 721163 w 790575"/>
                <a:gd name="connsiteY1" fmla="*/ 473213 h 790575"/>
                <a:gd name="connsiteX2" fmla="*/ 323037 w 790575"/>
                <a:gd name="connsiteY2" fmla="*/ 721163 h 790575"/>
                <a:gd name="connsiteX3" fmla="*/ 75088 w 790575"/>
                <a:gd name="connsiteY3" fmla="*/ 323037 h 790575"/>
                <a:gd name="connsiteX4" fmla="*/ 473213 w 790575"/>
                <a:gd name="connsiteY4" fmla="*/ 75088 h 790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575" h="790575">
                  <a:moveTo>
                    <a:pt x="473213" y="75088"/>
                  </a:moveTo>
                  <a:cubicBezTo>
                    <a:pt x="651622" y="116558"/>
                    <a:pt x="762633" y="294804"/>
                    <a:pt x="721163" y="473213"/>
                  </a:cubicBezTo>
                  <a:cubicBezTo>
                    <a:pt x="679693" y="651621"/>
                    <a:pt x="501446" y="762632"/>
                    <a:pt x="323037" y="721163"/>
                  </a:cubicBezTo>
                  <a:cubicBezTo>
                    <a:pt x="144629" y="679693"/>
                    <a:pt x="33618" y="501446"/>
                    <a:pt x="75088" y="323037"/>
                  </a:cubicBezTo>
                  <a:cubicBezTo>
                    <a:pt x="116558" y="144629"/>
                    <a:pt x="294805" y="33618"/>
                    <a:pt x="473213" y="75088"/>
                  </a:cubicBezTo>
                  <a:close/>
                </a:path>
              </a:pathLst>
            </a:custGeom>
            <a:solidFill>
              <a:srgbClr val="FFFFFF"/>
            </a:solidFill>
            <a:ln w="9525" cap="flat">
              <a:noFill/>
              <a:prstDash val="solid"/>
              <a:miter/>
            </a:ln>
          </p:spPr>
          <p:txBody>
            <a:bodyPr rtlCol="0" anchor="ctr"/>
            <a:lstStyle/>
            <a:p>
              <a:endParaRPr lang="en-US"/>
            </a:p>
          </p:txBody>
        </p:sp>
      </p:grpSp>
      <p:sp>
        <p:nvSpPr>
          <p:cNvPr id="55" name="Freeform: Shape 54">
            <a:extLst>
              <a:ext uri="{FF2B5EF4-FFF2-40B4-BE49-F238E27FC236}">
                <a16:creationId xmlns:a16="http://schemas.microsoft.com/office/drawing/2014/main" id="{34FCEFC1-2600-4FC5-9BF7-519E2F88BCCA}"/>
              </a:ext>
            </a:extLst>
          </p:cNvPr>
          <p:cNvSpPr/>
          <p:nvPr/>
        </p:nvSpPr>
        <p:spPr>
          <a:xfrm>
            <a:off x="1902227" y="4018616"/>
            <a:ext cx="590550" cy="1419225"/>
          </a:xfrm>
          <a:custGeom>
            <a:avLst/>
            <a:gdLst>
              <a:gd name="connsiteX0" fmla="*/ 599027 w 590550"/>
              <a:gd name="connsiteY0" fmla="*/ 1421225 h 1419225"/>
              <a:gd name="connsiteX1" fmla="*/ 0 w 590550"/>
              <a:gd name="connsiteY1" fmla="*/ 1421225 h 1419225"/>
              <a:gd name="connsiteX2" fmla="*/ 0 w 590550"/>
              <a:gd name="connsiteY2" fmla="*/ 0 h 1419225"/>
            </a:gdLst>
            <a:ahLst/>
            <a:cxnLst>
              <a:cxn ang="0">
                <a:pos x="connsiteX0" y="connsiteY0"/>
              </a:cxn>
              <a:cxn ang="0">
                <a:pos x="connsiteX1" y="connsiteY1"/>
              </a:cxn>
              <a:cxn ang="0">
                <a:pos x="connsiteX2" y="connsiteY2"/>
              </a:cxn>
            </a:cxnLst>
            <a:rect l="l" t="t" r="r" b="b"/>
            <a:pathLst>
              <a:path w="590550" h="1419225">
                <a:moveTo>
                  <a:pt x="599027" y="1421225"/>
                </a:moveTo>
                <a:lnTo>
                  <a:pt x="0" y="1421225"/>
                </a:lnTo>
                <a:lnTo>
                  <a:pt x="0" y="0"/>
                </a:lnTo>
              </a:path>
            </a:pathLst>
          </a:custGeom>
          <a:noFill/>
          <a:ln w="13581" cap="rnd">
            <a:solidFill>
              <a:srgbClr val="9094A8"/>
            </a:solidFill>
            <a:prstDash val="solid"/>
            <a:round/>
          </a:ln>
        </p:spPr>
        <p:txBody>
          <a:bodyPr rtlCol="0" anchor="ctr"/>
          <a:lstStyle/>
          <a:p>
            <a:endParaRPr lang="en-US"/>
          </a:p>
        </p:txBody>
      </p:sp>
      <p:sp>
        <p:nvSpPr>
          <p:cNvPr id="56" name="Freeform: Shape 55">
            <a:extLst>
              <a:ext uri="{FF2B5EF4-FFF2-40B4-BE49-F238E27FC236}">
                <a16:creationId xmlns:a16="http://schemas.microsoft.com/office/drawing/2014/main" id="{0E006C11-3B57-4571-9BEC-3D669EF40766}"/>
              </a:ext>
            </a:extLst>
          </p:cNvPr>
          <p:cNvSpPr/>
          <p:nvPr/>
        </p:nvSpPr>
        <p:spPr>
          <a:xfrm>
            <a:off x="1993286" y="4200258"/>
            <a:ext cx="1057275" cy="438150"/>
          </a:xfrm>
          <a:custGeom>
            <a:avLst/>
            <a:gdLst>
              <a:gd name="connsiteX0" fmla="*/ 0 w 1057275"/>
              <a:gd name="connsiteY0" fmla="*/ 0 h 438150"/>
              <a:gd name="connsiteX1" fmla="*/ 1062323 w 1057275"/>
              <a:gd name="connsiteY1" fmla="*/ 0 h 438150"/>
              <a:gd name="connsiteX2" fmla="*/ 1062323 w 1057275"/>
              <a:gd name="connsiteY2" fmla="*/ 443865 h 438150"/>
              <a:gd name="connsiteX3" fmla="*/ 0 w 1057275"/>
              <a:gd name="connsiteY3" fmla="*/ 443865 h 438150"/>
            </a:gdLst>
            <a:ahLst/>
            <a:cxnLst>
              <a:cxn ang="0">
                <a:pos x="connsiteX0" y="connsiteY0"/>
              </a:cxn>
              <a:cxn ang="0">
                <a:pos x="connsiteX1" y="connsiteY1"/>
              </a:cxn>
              <a:cxn ang="0">
                <a:pos x="connsiteX2" y="connsiteY2"/>
              </a:cxn>
              <a:cxn ang="0">
                <a:pos x="connsiteX3" y="connsiteY3"/>
              </a:cxn>
            </a:cxnLst>
            <a:rect l="l" t="t" r="r" b="b"/>
            <a:pathLst>
              <a:path w="1057275" h="438150">
                <a:moveTo>
                  <a:pt x="0" y="0"/>
                </a:moveTo>
                <a:lnTo>
                  <a:pt x="1062323" y="0"/>
                </a:lnTo>
                <a:lnTo>
                  <a:pt x="1062323" y="443865"/>
                </a:lnTo>
                <a:lnTo>
                  <a:pt x="0" y="443865"/>
                </a:lnTo>
                <a:close/>
              </a:path>
            </a:pathLst>
          </a:custGeom>
          <a:no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CE43E7A6-6A10-4AE0-ABE9-7E8C03FA95EA}"/>
              </a:ext>
            </a:extLst>
          </p:cNvPr>
          <p:cNvSpPr/>
          <p:nvPr/>
        </p:nvSpPr>
        <p:spPr>
          <a:xfrm>
            <a:off x="1902227" y="4713465"/>
            <a:ext cx="1162050" cy="9525"/>
          </a:xfrm>
          <a:custGeom>
            <a:avLst/>
            <a:gdLst>
              <a:gd name="connsiteX0" fmla="*/ 0 w 1162050"/>
              <a:gd name="connsiteY0" fmla="*/ 0 h 0"/>
              <a:gd name="connsiteX1" fmla="*/ 1171480 w 1162050"/>
              <a:gd name="connsiteY1" fmla="*/ 0 h 0"/>
            </a:gdLst>
            <a:ahLst/>
            <a:cxnLst>
              <a:cxn ang="0">
                <a:pos x="connsiteX0" y="connsiteY0"/>
              </a:cxn>
              <a:cxn ang="0">
                <a:pos x="connsiteX1" y="connsiteY1"/>
              </a:cxn>
            </a:cxnLst>
            <a:rect l="l" t="t" r="r" b="b"/>
            <a:pathLst>
              <a:path w="1162050">
                <a:moveTo>
                  <a:pt x="0" y="0"/>
                </a:moveTo>
                <a:lnTo>
                  <a:pt x="1171480" y="0"/>
                </a:lnTo>
              </a:path>
            </a:pathLst>
          </a:custGeom>
          <a:ln w="13581" cap="rnd">
            <a:solidFill>
              <a:srgbClr val="9094A8"/>
            </a:solidFill>
            <a:prstDash val="solid"/>
            <a:round/>
          </a:ln>
        </p:spPr>
        <p:txBody>
          <a:bodyPr rtlCol="0" anchor="ctr"/>
          <a:lstStyle/>
          <a:p>
            <a:endParaRPr lang="en-US"/>
          </a:p>
        </p:txBody>
      </p:sp>
      <p:grpSp>
        <p:nvGrpSpPr>
          <p:cNvPr id="30" name="Group 29">
            <a:extLst>
              <a:ext uri="{FF2B5EF4-FFF2-40B4-BE49-F238E27FC236}">
                <a16:creationId xmlns:a16="http://schemas.microsoft.com/office/drawing/2014/main" id="{FA90DA32-EFF3-4ACF-980D-A67F0F864575}"/>
              </a:ext>
            </a:extLst>
          </p:cNvPr>
          <p:cNvGrpSpPr/>
          <p:nvPr/>
        </p:nvGrpSpPr>
        <p:grpSpPr>
          <a:xfrm>
            <a:off x="1926787" y="4864931"/>
            <a:ext cx="1143000" cy="1143000"/>
            <a:chOff x="1926787" y="4864931"/>
            <a:chExt cx="1143000" cy="1143000"/>
          </a:xfrm>
        </p:grpSpPr>
        <p:sp>
          <p:nvSpPr>
            <p:cNvPr id="62" name="Freeform: Shape 61">
              <a:extLst>
                <a:ext uri="{FF2B5EF4-FFF2-40B4-BE49-F238E27FC236}">
                  <a16:creationId xmlns:a16="http://schemas.microsoft.com/office/drawing/2014/main" id="{735689A4-C590-44A9-903B-F9AC0EE25B35}"/>
                </a:ext>
              </a:extLst>
            </p:cNvPr>
            <p:cNvSpPr/>
            <p:nvPr/>
          </p:nvSpPr>
          <p:spPr>
            <a:xfrm>
              <a:off x="1926787" y="4864931"/>
              <a:ext cx="1143000" cy="1143000"/>
            </a:xfrm>
            <a:custGeom>
              <a:avLst/>
              <a:gdLst>
                <a:gd name="connsiteX0" fmla="*/ 747053 w 1143000"/>
                <a:gd name="connsiteY0" fmla="*/ 172306 h 1143000"/>
                <a:gd name="connsiteX1" fmla="*/ 977188 w 1143000"/>
                <a:gd name="connsiteY1" fmla="*/ 747053 h 1143000"/>
                <a:gd name="connsiteX2" fmla="*/ 402441 w 1143000"/>
                <a:gd name="connsiteY2" fmla="*/ 977188 h 1143000"/>
                <a:gd name="connsiteX3" fmla="*/ 172306 w 1143000"/>
                <a:gd name="connsiteY3" fmla="*/ 402441 h 1143000"/>
                <a:gd name="connsiteX4" fmla="*/ 747053 w 1143000"/>
                <a:gd name="connsiteY4" fmla="*/ 172306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0" h="1143000">
                  <a:moveTo>
                    <a:pt x="747053" y="172306"/>
                  </a:moveTo>
                  <a:cubicBezTo>
                    <a:pt x="969315" y="267468"/>
                    <a:pt x="1072350" y="524791"/>
                    <a:pt x="977188" y="747053"/>
                  </a:cubicBezTo>
                  <a:cubicBezTo>
                    <a:pt x="882026" y="969315"/>
                    <a:pt x="624703" y="1072350"/>
                    <a:pt x="402441" y="977188"/>
                  </a:cubicBezTo>
                  <a:cubicBezTo>
                    <a:pt x="180179" y="882026"/>
                    <a:pt x="77144" y="624703"/>
                    <a:pt x="172306" y="402441"/>
                  </a:cubicBezTo>
                  <a:cubicBezTo>
                    <a:pt x="267468" y="180179"/>
                    <a:pt x="524791" y="77144"/>
                    <a:pt x="747053" y="172306"/>
                  </a:cubicBezTo>
                  <a:close/>
                </a:path>
              </a:pathLst>
            </a:custGeom>
            <a:solidFill>
              <a:srgbClr val="FFC931"/>
            </a:solidFill>
            <a:ln w="9525" cap="flat">
              <a:noFill/>
              <a:prstDash val="solid"/>
              <a:miter/>
            </a:ln>
          </p:spPr>
          <p:txBody>
            <a:bodyPr rtlCol="0" anchor="ctr"/>
            <a:lstStyle/>
            <a:p>
              <a:endParaRPr lang="en-US" dirty="0"/>
            </a:p>
          </p:txBody>
        </p:sp>
        <p:grpSp>
          <p:nvGrpSpPr>
            <p:cNvPr id="18" name="Group 17">
              <a:extLst>
                <a:ext uri="{FF2B5EF4-FFF2-40B4-BE49-F238E27FC236}">
                  <a16:creationId xmlns:a16="http://schemas.microsoft.com/office/drawing/2014/main" id="{64158761-3331-4E2F-922F-F3AC92D10C0E}"/>
                </a:ext>
              </a:extLst>
            </p:cNvPr>
            <p:cNvGrpSpPr/>
            <p:nvPr/>
          </p:nvGrpSpPr>
          <p:grpSpPr>
            <a:xfrm>
              <a:off x="2054565" y="4992733"/>
              <a:ext cx="885825" cy="885825"/>
              <a:chOff x="2054565" y="4992733"/>
              <a:chExt cx="885825" cy="885825"/>
            </a:xfrm>
          </p:grpSpPr>
          <p:sp>
            <p:nvSpPr>
              <p:cNvPr id="63" name="Freeform: Shape 62">
                <a:extLst>
                  <a:ext uri="{FF2B5EF4-FFF2-40B4-BE49-F238E27FC236}">
                    <a16:creationId xmlns:a16="http://schemas.microsoft.com/office/drawing/2014/main" id="{F76AED97-98FF-4C29-8746-B41AEF970F94}"/>
                  </a:ext>
                </a:extLst>
              </p:cNvPr>
              <p:cNvSpPr/>
              <p:nvPr/>
            </p:nvSpPr>
            <p:spPr>
              <a:xfrm>
                <a:off x="2054565" y="4992733"/>
                <a:ext cx="885825" cy="885825"/>
              </a:xfrm>
              <a:custGeom>
                <a:avLst/>
                <a:gdLst>
                  <a:gd name="connsiteX0" fmla="*/ 832286 w 885825"/>
                  <a:gd name="connsiteY0" fmla="*/ 385095 h 885825"/>
                  <a:gd name="connsiteX1" fmla="*/ 509287 w 885825"/>
                  <a:gd name="connsiteY1" fmla="*/ 832286 h 885825"/>
                  <a:gd name="connsiteX2" fmla="*/ 62096 w 885825"/>
                  <a:gd name="connsiteY2" fmla="*/ 509287 h 885825"/>
                  <a:gd name="connsiteX3" fmla="*/ 385095 w 885825"/>
                  <a:gd name="connsiteY3" fmla="*/ 62096 h 885825"/>
                  <a:gd name="connsiteX4" fmla="*/ 832286 w 885825"/>
                  <a:gd name="connsiteY4" fmla="*/ 385095 h 885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885825">
                    <a:moveTo>
                      <a:pt x="832286" y="385095"/>
                    </a:moveTo>
                    <a:cubicBezTo>
                      <a:pt x="866581" y="597777"/>
                      <a:pt x="721969" y="797992"/>
                      <a:pt x="509287" y="832286"/>
                    </a:cubicBezTo>
                    <a:cubicBezTo>
                      <a:pt x="296605" y="866581"/>
                      <a:pt x="96390" y="721969"/>
                      <a:pt x="62096" y="509287"/>
                    </a:cubicBezTo>
                    <a:cubicBezTo>
                      <a:pt x="27801" y="296605"/>
                      <a:pt x="172413" y="96390"/>
                      <a:pt x="385095" y="62096"/>
                    </a:cubicBezTo>
                    <a:cubicBezTo>
                      <a:pt x="597777" y="27801"/>
                      <a:pt x="797992" y="172413"/>
                      <a:pt x="832286" y="385095"/>
                    </a:cubicBezTo>
                    <a:close/>
                  </a:path>
                </a:pathLst>
              </a:custGeom>
              <a:noFill/>
              <a:ln w="13581" cap="rnd">
                <a:solidFill>
                  <a:srgbClr val="FFFFFF"/>
                </a:solidFill>
                <a:prstDash val="solid"/>
                <a:round/>
              </a:ln>
            </p:spPr>
            <p:txBody>
              <a:bodyPr rtlCol="0" anchor="ctr"/>
              <a:lstStyle/>
              <a:p>
                <a:endParaRPr lang="en-US"/>
              </a:p>
            </p:txBody>
          </p:sp>
          <p:sp>
            <p:nvSpPr>
              <p:cNvPr id="64" name="Freeform: Shape 63">
                <a:extLst>
                  <a:ext uri="{FF2B5EF4-FFF2-40B4-BE49-F238E27FC236}">
                    <a16:creationId xmlns:a16="http://schemas.microsoft.com/office/drawing/2014/main" id="{23CD093B-609F-406E-A4F3-A84AC2F58E85}"/>
                  </a:ext>
                </a:extLst>
              </p:cNvPr>
              <p:cNvSpPr/>
              <p:nvPr/>
            </p:nvSpPr>
            <p:spPr>
              <a:xfrm>
                <a:off x="2103393" y="5041526"/>
                <a:ext cx="790575" cy="790575"/>
              </a:xfrm>
              <a:custGeom>
                <a:avLst/>
                <a:gdLst>
                  <a:gd name="connsiteX0" fmla="*/ 721163 w 790575"/>
                  <a:gd name="connsiteY0" fmla="*/ 323037 h 790575"/>
                  <a:gd name="connsiteX1" fmla="*/ 473213 w 790575"/>
                  <a:gd name="connsiteY1" fmla="*/ 721163 h 790575"/>
                  <a:gd name="connsiteX2" fmla="*/ 75088 w 790575"/>
                  <a:gd name="connsiteY2" fmla="*/ 473213 h 790575"/>
                  <a:gd name="connsiteX3" fmla="*/ 323037 w 790575"/>
                  <a:gd name="connsiteY3" fmla="*/ 75088 h 790575"/>
                  <a:gd name="connsiteX4" fmla="*/ 721163 w 790575"/>
                  <a:gd name="connsiteY4" fmla="*/ 323037 h 790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575" h="790575">
                    <a:moveTo>
                      <a:pt x="721163" y="323037"/>
                    </a:moveTo>
                    <a:cubicBezTo>
                      <a:pt x="762633" y="501446"/>
                      <a:pt x="651622" y="679693"/>
                      <a:pt x="473213" y="721163"/>
                    </a:cubicBezTo>
                    <a:cubicBezTo>
                      <a:pt x="294804" y="762633"/>
                      <a:pt x="116558" y="651622"/>
                      <a:pt x="75088" y="473213"/>
                    </a:cubicBezTo>
                    <a:cubicBezTo>
                      <a:pt x="33618" y="294805"/>
                      <a:pt x="144629" y="116558"/>
                      <a:pt x="323037" y="75088"/>
                    </a:cubicBezTo>
                    <a:cubicBezTo>
                      <a:pt x="501446" y="33618"/>
                      <a:pt x="679693" y="144629"/>
                      <a:pt x="721163" y="323037"/>
                    </a:cubicBezTo>
                    <a:close/>
                  </a:path>
                </a:pathLst>
              </a:custGeom>
              <a:solidFill>
                <a:srgbClr val="FFFFFF"/>
              </a:solidFill>
              <a:ln w="9525" cap="flat">
                <a:noFill/>
                <a:prstDash val="solid"/>
                <a:miter/>
              </a:ln>
            </p:spPr>
            <p:txBody>
              <a:bodyPr rtlCol="0" anchor="ctr"/>
              <a:lstStyle/>
              <a:p>
                <a:endParaRPr lang="en-US"/>
              </a:p>
            </p:txBody>
          </p:sp>
        </p:grpSp>
      </p:grpSp>
      <p:sp>
        <p:nvSpPr>
          <p:cNvPr id="71" name="Freeform: Shape 70">
            <a:extLst>
              <a:ext uri="{FF2B5EF4-FFF2-40B4-BE49-F238E27FC236}">
                <a16:creationId xmlns:a16="http://schemas.microsoft.com/office/drawing/2014/main" id="{F626F73D-B884-42EA-961C-051E8DD3407C}"/>
              </a:ext>
            </a:extLst>
          </p:cNvPr>
          <p:cNvSpPr/>
          <p:nvPr/>
        </p:nvSpPr>
        <p:spPr>
          <a:xfrm>
            <a:off x="4334150" y="4018616"/>
            <a:ext cx="590550" cy="1419225"/>
          </a:xfrm>
          <a:custGeom>
            <a:avLst/>
            <a:gdLst>
              <a:gd name="connsiteX0" fmla="*/ 599027 w 590550"/>
              <a:gd name="connsiteY0" fmla="*/ 1421225 h 1419225"/>
              <a:gd name="connsiteX1" fmla="*/ 0 w 590550"/>
              <a:gd name="connsiteY1" fmla="*/ 1421225 h 1419225"/>
              <a:gd name="connsiteX2" fmla="*/ 0 w 590550"/>
              <a:gd name="connsiteY2" fmla="*/ 0 h 1419225"/>
            </a:gdLst>
            <a:ahLst/>
            <a:cxnLst>
              <a:cxn ang="0">
                <a:pos x="connsiteX0" y="connsiteY0"/>
              </a:cxn>
              <a:cxn ang="0">
                <a:pos x="connsiteX1" y="connsiteY1"/>
              </a:cxn>
              <a:cxn ang="0">
                <a:pos x="connsiteX2" y="connsiteY2"/>
              </a:cxn>
            </a:cxnLst>
            <a:rect l="l" t="t" r="r" b="b"/>
            <a:pathLst>
              <a:path w="590550" h="1419225">
                <a:moveTo>
                  <a:pt x="599027" y="1421225"/>
                </a:moveTo>
                <a:lnTo>
                  <a:pt x="0" y="1421225"/>
                </a:lnTo>
                <a:lnTo>
                  <a:pt x="0" y="0"/>
                </a:lnTo>
              </a:path>
            </a:pathLst>
          </a:custGeom>
          <a:noFill/>
          <a:ln w="13581" cap="rnd">
            <a:solidFill>
              <a:srgbClr val="9094A8"/>
            </a:solidFill>
            <a:prstDash val="solid"/>
            <a:round/>
          </a:ln>
        </p:spPr>
        <p:txBody>
          <a:bodyPr rtlCol="0" anchor="ctr"/>
          <a:lstStyle/>
          <a:p>
            <a:endParaRPr lang="en-US"/>
          </a:p>
        </p:txBody>
      </p:sp>
      <p:sp>
        <p:nvSpPr>
          <p:cNvPr id="72" name="Freeform: Shape 71">
            <a:extLst>
              <a:ext uri="{FF2B5EF4-FFF2-40B4-BE49-F238E27FC236}">
                <a16:creationId xmlns:a16="http://schemas.microsoft.com/office/drawing/2014/main" id="{6C0A3BB6-AE76-4578-A0DE-9A3FF5F092D8}"/>
              </a:ext>
            </a:extLst>
          </p:cNvPr>
          <p:cNvSpPr/>
          <p:nvPr/>
        </p:nvSpPr>
        <p:spPr>
          <a:xfrm>
            <a:off x="4425209" y="4200258"/>
            <a:ext cx="1057275" cy="438150"/>
          </a:xfrm>
          <a:custGeom>
            <a:avLst/>
            <a:gdLst>
              <a:gd name="connsiteX0" fmla="*/ 0 w 1057275"/>
              <a:gd name="connsiteY0" fmla="*/ 0 h 438150"/>
              <a:gd name="connsiteX1" fmla="*/ 1062323 w 1057275"/>
              <a:gd name="connsiteY1" fmla="*/ 0 h 438150"/>
              <a:gd name="connsiteX2" fmla="*/ 1062323 w 1057275"/>
              <a:gd name="connsiteY2" fmla="*/ 443865 h 438150"/>
              <a:gd name="connsiteX3" fmla="*/ 0 w 1057275"/>
              <a:gd name="connsiteY3" fmla="*/ 443865 h 438150"/>
            </a:gdLst>
            <a:ahLst/>
            <a:cxnLst>
              <a:cxn ang="0">
                <a:pos x="connsiteX0" y="connsiteY0"/>
              </a:cxn>
              <a:cxn ang="0">
                <a:pos x="connsiteX1" y="connsiteY1"/>
              </a:cxn>
              <a:cxn ang="0">
                <a:pos x="connsiteX2" y="connsiteY2"/>
              </a:cxn>
              <a:cxn ang="0">
                <a:pos x="connsiteX3" y="connsiteY3"/>
              </a:cxn>
            </a:cxnLst>
            <a:rect l="l" t="t" r="r" b="b"/>
            <a:pathLst>
              <a:path w="1057275" h="438150">
                <a:moveTo>
                  <a:pt x="0" y="0"/>
                </a:moveTo>
                <a:lnTo>
                  <a:pt x="1062323" y="0"/>
                </a:lnTo>
                <a:lnTo>
                  <a:pt x="1062323" y="443865"/>
                </a:lnTo>
                <a:lnTo>
                  <a:pt x="0" y="443865"/>
                </a:lnTo>
                <a:close/>
              </a:path>
            </a:pathLst>
          </a:custGeom>
          <a:no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C712736-563D-441F-BAC6-22A7D2199ABA}"/>
              </a:ext>
            </a:extLst>
          </p:cNvPr>
          <p:cNvSpPr/>
          <p:nvPr/>
        </p:nvSpPr>
        <p:spPr>
          <a:xfrm>
            <a:off x="4334150" y="4713465"/>
            <a:ext cx="1162050" cy="9525"/>
          </a:xfrm>
          <a:custGeom>
            <a:avLst/>
            <a:gdLst>
              <a:gd name="connsiteX0" fmla="*/ 0 w 1162050"/>
              <a:gd name="connsiteY0" fmla="*/ 0 h 0"/>
              <a:gd name="connsiteX1" fmla="*/ 1171575 w 1162050"/>
              <a:gd name="connsiteY1" fmla="*/ 0 h 0"/>
            </a:gdLst>
            <a:ahLst/>
            <a:cxnLst>
              <a:cxn ang="0">
                <a:pos x="connsiteX0" y="connsiteY0"/>
              </a:cxn>
              <a:cxn ang="0">
                <a:pos x="connsiteX1" y="connsiteY1"/>
              </a:cxn>
            </a:cxnLst>
            <a:rect l="l" t="t" r="r" b="b"/>
            <a:pathLst>
              <a:path w="1162050">
                <a:moveTo>
                  <a:pt x="0" y="0"/>
                </a:moveTo>
                <a:lnTo>
                  <a:pt x="1171575" y="0"/>
                </a:lnTo>
              </a:path>
            </a:pathLst>
          </a:custGeom>
          <a:ln w="13581" cap="rnd">
            <a:solidFill>
              <a:srgbClr val="9094A8"/>
            </a:solidFill>
            <a:prstDash val="solid"/>
            <a:round/>
          </a:ln>
        </p:spPr>
        <p:txBody>
          <a:bodyPr rtlCol="0" anchor="ctr"/>
          <a:lstStyle/>
          <a:p>
            <a:endParaRPr lang="en-US"/>
          </a:p>
        </p:txBody>
      </p:sp>
      <p:grpSp>
        <p:nvGrpSpPr>
          <p:cNvPr id="237" name="Group 236">
            <a:extLst>
              <a:ext uri="{FF2B5EF4-FFF2-40B4-BE49-F238E27FC236}">
                <a16:creationId xmlns:a16="http://schemas.microsoft.com/office/drawing/2014/main" id="{02E6BCE0-3CF9-4F9A-A2D9-CA4BD116F645}"/>
              </a:ext>
            </a:extLst>
          </p:cNvPr>
          <p:cNvGrpSpPr/>
          <p:nvPr/>
        </p:nvGrpSpPr>
        <p:grpSpPr>
          <a:xfrm>
            <a:off x="4365385" y="4872226"/>
            <a:ext cx="1133475" cy="1133475"/>
            <a:chOff x="4365385" y="4872226"/>
            <a:chExt cx="1133475" cy="1133475"/>
          </a:xfrm>
        </p:grpSpPr>
        <p:sp>
          <p:nvSpPr>
            <p:cNvPr id="78" name="Freeform: Shape 77">
              <a:extLst>
                <a:ext uri="{FF2B5EF4-FFF2-40B4-BE49-F238E27FC236}">
                  <a16:creationId xmlns:a16="http://schemas.microsoft.com/office/drawing/2014/main" id="{0EFFC2A8-6462-4574-9E27-DCC27544E008}"/>
                </a:ext>
              </a:extLst>
            </p:cNvPr>
            <p:cNvSpPr/>
            <p:nvPr/>
          </p:nvSpPr>
          <p:spPr>
            <a:xfrm>
              <a:off x="4365385" y="4872226"/>
              <a:ext cx="1133475" cy="1133475"/>
            </a:xfrm>
            <a:custGeom>
              <a:avLst/>
              <a:gdLst>
                <a:gd name="connsiteX0" fmla="*/ 728097 w 1133475"/>
                <a:gd name="connsiteY0" fmla="*/ 160399 h 1133475"/>
                <a:gd name="connsiteX1" fmla="*/ 974999 w 1133475"/>
                <a:gd name="connsiteY1" fmla="*/ 728097 h 1133475"/>
                <a:gd name="connsiteX2" fmla="*/ 407300 w 1133475"/>
                <a:gd name="connsiteY2" fmla="*/ 974999 h 1133475"/>
                <a:gd name="connsiteX3" fmla="*/ 160399 w 1133475"/>
                <a:gd name="connsiteY3" fmla="*/ 407300 h 1133475"/>
                <a:gd name="connsiteX4" fmla="*/ 728097 w 1133475"/>
                <a:gd name="connsiteY4" fmla="*/ 160399 h 1133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3475" h="1133475">
                  <a:moveTo>
                    <a:pt x="728097" y="160399"/>
                  </a:moveTo>
                  <a:cubicBezTo>
                    <a:pt x="953043" y="248984"/>
                    <a:pt x="1063585" y="503152"/>
                    <a:pt x="974999" y="728097"/>
                  </a:cubicBezTo>
                  <a:cubicBezTo>
                    <a:pt x="886413" y="953043"/>
                    <a:pt x="632246" y="1063585"/>
                    <a:pt x="407300" y="974999"/>
                  </a:cubicBezTo>
                  <a:cubicBezTo>
                    <a:pt x="182355" y="886413"/>
                    <a:pt x="71813" y="632246"/>
                    <a:pt x="160399" y="407300"/>
                  </a:cubicBezTo>
                  <a:cubicBezTo>
                    <a:pt x="248984" y="182354"/>
                    <a:pt x="503152" y="71813"/>
                    <a:pt x="728097" y="160399"/>
                  </a:cubicBezTo>
                  <a:close/>
                </a:path>
              </a:pathLst>
            </a:custGeom>
            <a:solidFill>
              <a:srgbClr val="BD63B0"/>
            </a:solidFill>
            <a:ln w="9525" cap="flat">
              <a:noFill/>
              <a:prstDash val="solid"/>
              <a:miter/>
            </a:ln>
          </p:spPr>
          <p:txBody>
            <a:bodyPr rtlCol="0" anchor="ctr"/>
            <a:lstStyle/>
            <a:p>
              <a:endParaRPr lang="en-US"/>
            </a:p>
          </p:txBody>
        </p:sp>
        <p:grpSp>
          <p:nvGrpSpPr>
            <p:cNvPr id="236" name="Group 235">
              <a:extLst>
                <a:ext uri="{FF2B5EF4-FFF2-40B4-BE49-F238E27FC236}">
                  <a16:creationId xmlns:a16="http://schemas.microsoft.com/office/drawing/2014/main" id="{B8E091E6-B703-4CB2-BA25-7335EB9B9506}"/>
                </a:ext>
              </a:extLst>
            </p:cNvPr>
            <p:cNvGrpSpPr/>
            <p:nvPr/>
          </p:nvGrpSpPr>
          <p:grpSpPr>
            <a:xfrm>
              <a:off x="4476973" y="4983529"/>
              <a:ext cx="904875" cy="904875"/>
              <a:chOff x="4476973" y="4983529"/>
              <a:chExt cx="904875" cy="904875"/>
            </a:xfrm>
          </p:grpSpPr>
          <p:sp>
            <p:nvSpPr>
              <p:cNvPr id="79" name="Freeform: Shape 78">
                <a:extLst>
                  <a:ext uri="{FF2B5EF4-FFF2-40B4-BE49-F238E27FC236}">
                    <a16:creationId xmlns:a16="http://schemas.microsoft.com/office/drawing/2014/main" id="{0361E4BC-8DA1-4DB9-982B-D3773F327945}"/>
                  </a:ext>
                </a:extLst>
              </p:cNvPr>
              <p:cNvSpPr/>
              <p:nvPr/>
            </p:nvSpPr>
            <p:spPr>
              <a:xfrm>
                <a:off x="4476973" y="4983529"/>
                <a:ext cx="904875" cy="904875"/>
              </a:xfrm>
              <a:custGeom>
                <a:avLst/>
                <a:gdLst>
                  <a:gd name="connsiteX0" fmla="*/ 839424 w 904875"/>
                  <a:gd name="connsiteY0" fmla="*/ 383106 h 904875"/>
                  <a:gd name="connsiteX1" fmla="*/ 529530 w 904875"/>
                  <a:gd name="connsiteY1" fmla="*/ 839424 h 904875"/>
                  <a:gd name="connsiteX2" fmla="*/ 73212 w 904875"/>
                  <a:gd name="connsiteY2" fmla="*/ 529530 h 904875"/>
                  <a:gd name="connsiteX3" fmla="*/ 383106 w 904875"/>
                  <a:gd name="connsiteY3" fmla="*/ 73212 h 904875"/>
                  <a:gd name="connsiteX4" fmla="*/ 839424 w 904875"/>
                  <a:gd name="connsiteY4" fmla="*/ 383106 h 904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904875">
                    <a:moveTo>
                      <a:pt x="839424" y="383106"/>
                    </a:moveTo>
                    <a:cubicBezTo>
                      <a:pt x="879858" y="594689"/>
                      <a:pt x="741114" y="798990"/>
                      <a:pt x="529530" y="839424"/>
                    </a:cubicBezTo>
                    <a:cubicBezTo>
                      <a:pt x="317946" y="879858"/>
                      <a:pt x="113646" y="741114"/>
                      <a:pt x="73212" y="529530"/>
                    </a:cubicBezTo>
                    <a:cubicBezTo>
                      <a:pt x="32778" y="317947"/>
                      <a:pt x="171522" y="113646"/>
                      <a:pt x="383106" y="73212"/>
                    </a:cubicBezTo>
                    <a:cubicBezTo>
                      <a:pt x="594689" y="32778"/>
                      <a:pt x="798990" y="171522"/>
                      <a:pt x="839424" y="383106"/>
                    </a:cubicBezTo>
                    <a:close/>
                  </a:path>
                </a:pathLst>
              </a:custGeom>
              <a:noFill/>
              <a:ln w="13581" cap="rnd">
                <a:solidFill>
                  <a:srgbClr val="FFFFFF"/>
                </a:solidFill>
                <a:prstDash val="solid"/>
                <a:round/>
              </a:ln>
            </p:spPr>
            <p:txBody>
              <a:bodyPr rtlCol="0" anchor="ctr"/>
              <a:lstStyle/>
              <a:p>
                <a:endParaRPr lang="en-US"/>
              </a:p>
            </p:txBody>
          </p:sp>
          <p:sp>
            <p:nvSpPr>
              <p:cNvPr id="80" name="Freeform: Shape 79">
                <a:extLst>
                  <a:ext uri="{FF2B5EF4-FFF2-40B4-BE49-F238E27FC236}">
                    <a16:creationId xmlns:a16="http://schemas.microsoft.com/office/drawing/2014/main" id="{2B6B8B1E-5B2A-4AC9-9CD0-68EE74C8E149}"/>
                  </a:ext>
                </a:extLst>
              </p:cNvPr>
              <p:cNvSpPr/>
              <p:nvPr/>
            </p:nvSpPr>
            <p:spPr>
              <a:xfrm>
                <a:off x="4535219" y="5041469"/>
                <a:ext cx="790575" cy="790575"/>
              </a:xfrm>
              <a:custGeom>
                <a:avLst/>
                <a:gdLst>
                  <a:gd name="connsiteX0" fmla="*/ 721162 w 790575"/>
                  <a:gd name="connsiteY0" fmla="*/ 323037 h 790575"/>
                  <a:gd name="connsiteX1" fmla="*/ 473213 w 790575"/>
                  <a:gd name="connsiteY1" fmla="*/ 721163 h 790575"/>
                  <a:gd name="connsiteX2" fmla="*/ 75088 w 790575"/>
                  <a:gd name="connsiteY2" fmla="*/ 473213 h 790575"/>
                  <a:gd name="connsiteX3" fmla="*/ 323037 w 790575"/>
                  <a:gd name="connsiteY3" fmla="*/ 75088 h 790575"/>
                  <a:gd name="connsiteX4" fmla="*/ 721162 w 790575"/>
                  <a:gd name="connsiteY4" fmla="*/ 323037 h 790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575" h="790575">
                    <a:moveTo>
                      <a:pt x="721162" y="323037"/>
                    </a:moveTo>
                    <a:cubicBezTo>
                      <a:pt x="762632" y="501446"/>
                      <a:pt x="651622" y="679693"/>
                      <a:pt x="473213" y="721163"/>
                    </a:cubicBezTo>
                    <a:cubicBezTo>
                      <a:pt x="294804" y="762633"/>
                      <a:pt x="116557" y="651622"/>
                      <a:pt x="75088" y="473213"/>
                    </a:cubicBezTo>
                    <a:cubicBezTo>
                      <a:pt x="33618" y="294805"/>
                      <a:pt x="144628" y="116558"/>
                      <a:pt x="323037" y="75088"/>
                    </a:cubicBezTo>
                    <a:cubicBezTo>
                      <a:pt x="501445" y="33618"/>
                      <a:pt x="679692" y="144629"/>
                      <a:pt x="721162" y="323037"/>
                    </a:cubicBezTo>
                    <a:close/>
                  </a:path>
                </a:pathLst>
              </a:custGeom>
              <a:solidFill>
                <a:srgbClr val="FFFFFF"/>
              </a:solidFill>
              <a:ln w="9525" cap="flat">
                <a:noFill/>
                <a:prstDash val="solid"/>
                <a:miter/>
              </a:ln>
            </p:spPr>
            <p:txBody>
              <a:bodyPr rtlCol="0" anchor="ctr"/>
              <a:lstStyle/>
              <a:p>
                <a:endParaRPr lang="en-US"/>
              </a:p>
            </p:txBody>
          </p:sp>
        </p:grpSp>
      </p:grpSp>
      <p:grpSp>
        <p:nvGrpSpPr>
          <p:cNvPr id="141" name="Group 140">
            <a:extLst>
              <a:ext uri="{FF2B5EF4-FFF2-40B4-BE49-F238E27FC236}">
                <a16:creationId xmlns:a16="http://schemas.microsoft.com/office/drawing/2014/main" id="{7D8F01DC-74EF-4195-B0D6-1509608764EF}"/>
              </a:ext>
            </a:extLst>
          </p:cNvPr>
          <p:cNvGrpSpPr/>
          <p:nvPr/>
        </p:nvGrpSpPr>
        <p:grpSpPr>
          <a:xfrm>
            <a:off x="628744" y="3896982"/>
            <a:ext cx="10989618" cy="239649"/>
            <a:chOff x="491976" y="3983610"/>
            <a:chExt cx="10989618" cy="239649"/>
          </a:xfrm>
        </p:grpSpPr>
        <p:grpSp>
          <p:nvGrpSpPr>
            <p:cNvPr id="140" name="Group 139">
              <a:extLst>
                <a:ext uri="{FF2B5EF4-FFF2-40B4-BE49-F238E27FC236}">
                  <a16:creationId xmlns:a16="http://schemas.microsoft.com/office/drawing/2014/main" id="{A91B6A2E-9587-4D99-A261-7684F39DD4C1}"/>
                </a:ext>
              </a:extLst>
            </p:cNvPr>
            <p:cNvGrpSpPr/>
            <p:nvPr/>
          </p:nvGrpSpPr>
          <p:grpSpPr>
            <a:xfrm>
              <a:off x="541020" y="3983610"/>
              <a:ext cx="10940574" cy="239649"/>
              <a:chOff x="541020" y="3983610"/>
              <a:chExt cx="10940574" cy="239649"/>
            </a:xfrm>
          </p:grpSpPr>
          <p:sp>
            <p:nvSpPr>
              <p:cNvPr id="9" name="Freeform: Shape 8">
                <a:extLst>
                  <a:ext uri="{FF2B5EF4-FFF2-40B4-BE49-F238E27FC236}">
                    <a16:creationId xmlns:a16="http://schemas.microsoft.com/office/drawing/2014/main" id="{F941F77B-4767-44DC-B950-143B3E84C00E}"/>
                  </a:ext>
                </a:extLst>
              </p:cNvPr>
              <p:cNvSpPr/>
              <p:nvPr/>
            </p:nvSpPr>
            <p:spPr>
              <a:xfrm>
                <a:off x="541020" y="3983610"/>
                <a:ext cx="1209675" cy="238125"/>
              </a:xfrm>
              <a:custGeom>
                <a:avLst/>
                <a:gdLst>
                  <a:gd name="connsiteX0" fmla="*/ 0 w 1209675"/>
                  <a:gd name="connsiteY0" fmla="*/ 0 h 238125"/>
                  <a:gd name="connsiteX1" fmla="*/ 1216057 w 1209675"/>
                  <a:gd name="connsiteY1" fmla="*/ 0 h 238125"/>
                  <a:gd name="connsiteX2" fmla="*/ 1216057 w 1209675"/>
                  <a:gd name="connsiteY2" fmla="*/ 240983 h 238125"/>
                  <a:gd name="connsiteX3" fmla="*/ 0 w 1209675"/>
                  <a:gd name="connsiteY3" fmla="*/ 240983 h 238125"/>
                </a:gdLst>
                <a:ahLst/>
                <a:cxnLst>
                  <a:cxn ang="0">
                    <a:pos x="connsiteX0" y="connsiteY0"/>
                  </a:cxn>
                  <a:cxn ang="0">
                    <a:pos x="connsiteX1" y="connsiteY1"/>
                  </a:cxn>
                  <a:cxn ang="0">
                    <a:pos x="connsiteX2" y="connsiteY2"/>
                  </a:cxn>
                  <a:cxn ang="0">
                    <a:pos x="connsiteX3" y="connsiteY3"/>
                  </a:cxn>
                </a:cxnLst>
                <a:rect l="l" t="t" r="r" b="b"/>
                <a:pathLst>
                  <a:path w="1209675" h="238125">
                    <a:moveTo>
                      <a:pt x="0" y="0"/>
                    </a:moveTo>
                    <a:lnTo>
                      <a:pt x="1216057" y="0"/>
                    </a:lnTo>
                    <a:lnTo>
                      <a:pt x="1216057" y="240983"/>
                    </a:lnTo>
                    <a:lnTo>
                      <a:pt x="0" y="240983"/>
                    </a:lnTo>
                    <a:close/>
                  </a:path>
                </a:pathLst>
              </a:custGeom>
              <a:solidFill>
                <a:srgbClr val="F57F25"/>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97B58AC5-3BC0-461C-8EFB-ED273784BC5C}"/>
                  </a:ext>
                </a:extLst>
              </p:cNvPr>
              <p:cNvSpPr/>
              <p:nvPr/>
            </p:nvSpPr>
            <p:spPr>
              <a:xfrm>
                <a:off x="2972848" y="3983610"/>
                <a:ext cx="1209675" cy="238125"/>
              </a:xfrm>
              <a:custGeom>
                <a:avLst/>
                <a:gdLst>
                  <a:gd name="connsiteX0" fmla="*/ 0 w 1209675"/>
                  <a:gd name="connsiteY0" fmla="*/ 0 h 238125"/>
                  <a:gd name="connsiteX1" fmla="*/ 1216057 w 1209675"/>
                  <a:gd name="connsiteY1" fmla="*/ 0 h 238125"/>
                  <a:gd name="connsiteX2" fmla="*/ 1216057 w 1209675"/>
                  <a:gd name="connsiteY2" fmla="*/ 240983 h 238125"/>
                  <a:gd name="connsiteX3" fmla="*/ 0 w 1209675"/>
                  <a:gd name="connsiteY3" fmla="*/ 240983 h 238125"/>
                </a:gdLst>
                <a:ahLst/>
                <a:cxnLst>
                  <a:cxn ang="0">
                    <a:pos x="connsiteX0" y="connsiteY0"/>
                  </a:cxn>
                  <a:cxn ang="0">
                    <a:pos x="connsiteX1" y="connsiteY1"/>
                  </a:cxn>
                  <a:cxn ang="0">
                    <a:pos x="connsiteX2" y="connsiteY2"/>
                  </a:cxn>
                  <a:cxn ang="0">
                    <a:pos x="connsiteX3" y="connsiteY3"/>
                  </a:cxn>
                </a:cxnLst>
                <a:rect l="l" t="t" r="r" b="b"/>
                <a:pathLst>
                  <a:path w="1209675" h="238125">
                    <a:moveTo>
                      <a:pt x="0" y="0"/>
                    </a:moveTo>
                    <a:lnTo>
                      <a:pt x="1216057" y="0"/>
                    </a:lnTo>
                    <a:lnTo>
                      <a:pt x="1216057" y="240983"/>
                    </a:lnTo>
                    <a:lnTo>
                      <a:pt x="0" y="240983"/>
                    </a:lnTo>
                    <a:close/>
                  </a:path>
                </a:pathLst>
              </a:custGeom>
              <a:solidFill>
                <a:srgbClr val="69B7D5"/>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BE416816-8852-42A6-A700-82C655C35505}"/>
                  </a:ext>
                </a:extLst>
              </p:cNvPr>
              <p:cNvSpPr/>
              <p:nvPr/>
            </p:nvSpPr>
            <p:spPr>
              <a:xfrm>
                <a:off x="5404771" y="3983610"/>
                <a:ext cx="1209675" cy="238125"/>
              </a:xfrm>
              <a:custGeom>
                <a:avLst/>
                <a:gdLst>
                  <a:gd name="connsiteX0" fmla="*/ 0 w 1209675"/>
                  <a:gd name="connsiteY0" fmla="*/ 0 h 238125"/>
                  <a:gd name="connsiteX1" fmla="*/ 1216057 w 1209675"/>
                  <a:gd name="connsiteY1" fmla="*/ 0 h 238125"/>
                  <a:gd name="connsiteX2" fmla="*/ 1216057 w 1209675"/>
                  <a:gd name="connsiteY2" fmla="*/ 240983 h 238125"/>
                  <a:gd name="connsiteX3" fmla="*/ 0 w 1209675"/>
                  <a:gd name="connsiteY3" fmla="*/ 240983 h 238125"/>
                </a:gdLst>
                <a:ahLst/>
                <a:cxnLst>
                  <a:cxn ang="0">
                    <a:pos x="connsiteX0" y="connsiteY0"/>
                  </a:cxn>
                  <a:cxn ang="0">
                    <a:pos x="connsiteX1" y="connsiteY1"/>
                  </a:cxn>
                  <a:cxn ang="0">
                    <a:pos x="connsiteX2" y="connsiteY2"/>
                  </a:cxn>
                  <a:cxn ang="0">
                    <a:pos x="connsiteX3" y="connsiteY3"/>
                  </a:cxn>
                </a:cxnLst>
                <a:rect l="l" t="t" r="r" b="b"/>
                <a:pathLst>
                  <a:path w="1209675" h="238125">
                    <a:moveTo>
                      <a:pt x="0" y="0"/>
                    </a:moveTo>
                    <a:lnTo>
                      <a:pt x="1216057" y="0"/>
                    </a:lnTo>
                    <a:lnTo>
                      <a:pt x="1216057" y="240983"/>
                    </a:lnTo>
                    <a:lnTo>
                      <a:pt x="0" y="240983"/>
                    </a:lnTo>
                    <a:close/>
                  </a:path>
                </a:pathLst>
              </a:custGeom>
              <a:solidFill>
                <a:srgbClr val="A16BDB"/>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316536EF-F7FC-447B-9A43-809B0D897461}"/>
                  </a:ext>
                </a:extLst>
              </p:cNvPr>
              <p:cNvSpPr/>
              <p:nvPr/>
            </p:nvSpPr>
            <p:spPr>
              <a:xfrm>
                <a:off x="1756696" y="3985134"/>
                <a:ext cx="1209675" cy="238125"/>
              </a:xfrm>
              <a:custGeom>
                <a:avLst/>
                <a:gdLst>
                  <a:gd name="connsiteX0" fmla="*/ 0 w 1209675"/>
                  <a:gd name="connsiteY0" fmla="*/ 0 h 238125"/>
                  <a:gd name="connsiteX1" fmla="*/ 1216057 w 1209675"/>
                  <a:gd name="connsiteY1" fmla="*/ 0 h 238125"/>
                  <a:gd name="connsiteX2" fmla="*/ 1216057 w 1209675"/>
                  <a:gd name="connsiteY2" fmla="*/ 240982 h 238125"/>
                  <a:gd name="connsiteX3" fmla="*/ 0 w 1209675"/>
                  <a:gd name="connsiteY3" fmla="*/ 240982 h 238125"/>
                </a:gdLst>
                <a:ahLst/>
                <a:cxnLst>
                  <a:cxn ang="0">
                    <a:pos x="connsiteX0" y="connsiteY0"/>
                  </a:cxn>
                  <a:cxn ang="0">
                    <a:pos x="connsiteX1" y="connsiteY1"/>
                  </a:cxn>
                  <a:cxn ang="0">
                    <a:pos x="connsiteX2" y="connsiteY2"/>
                  </a:cxn>
                  <a:cxn ang="0">
                    <a:pos x="connsiteX3" y="connsiteY3"/>
                  </a:cxn>
                </a:cxnLst>
                <a:rect l="l" t="t" r="r" b="b"/>
                <a:pathLst>
                  <a:path w="1209675" h="238125">
                    <a:moveTo>
                      <a:pt x="0" y="0"/>
                    </a:moveTo>
                    <a:lnTo>
                      <a:pt x="1216057" y="0"/>
                    </a:lnTo>
                    <a:lnTo>
                      <a:pt x="1216057" y="240982"/>
                    </a:lnTo>
                    <a:lnTo>
                      <a:pt x="0" y="240982"/>
                    </a:lnTo>
                    <a:close/>
                  </a:path>
                </a:pathLst>
              </a:custGeom>
              <a:solidFill>
                <a:srgbClr val="FFC931"/>
              </a:solid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158A1E8-E717-4C70-A35A-900BB114895E}"/>
                  </a:ext>
                </a:extLst>
              </p:cNvPr>
              <p:cNvSpPr/>
              <p:nvPr/>
            </p:nvSpPr>
            <p:spPr>
              <a:xfrm>
                <a:off x="4188714" y="3985134"/>
                <a:ext cx="1209675" cy="238125"/>
              </a:xfrm>
              <a:custGeom>
                <a:avLst/>
                <a:gdLst>
                  <a:gd name="connsiteX0" fmla="*/ 0 w 1209675"/>
                  <a:gd name="connsiteY0" fmla="*/ 0 h 238125"/>
                  <a:gd name="connsiteX1" fmla="*/ 1216057 w 1209675"/>
                  <a:gd name="connsiteY1" fmla="*/ 0 h 238125"/>
                  <a:gd name="connsiteX2" fmla="*/ 1216057 w 1209675"/>
                  <a:gd name="connsiteY2" fmla="*/ 240982 h 238125"/>
                  <a:gd name="connsiteX3" fmla="*/ 0 w 1209675"/>
                  <a:gd name="connsiteY3" fmla="*/ 240982 h 238125"/>
                </a:gdLst>
                <a:ahLst/>
                <a:cxnLst>
                  <a:cxn ang="0">
                    <a:pos x="connsiteX0" y="connsiteY0"/>
                  </a:cxn>
                  <a:cxn ang="0">
                    <a:pos x="connsiteX1" y="connsiteY1"/>
                  </a:cxn>
                  <a:cxn ang="0">
                    <a:pos x="connsiteX2" y="connsiteY2"/>
                  </a:cxn>
                  <a:cxn ang="0">
                    <a:pos x="connsiteX3" y="connsiteY3"/>
                  </a:cxn>
                </a:cxnLst>
                <a:rect l="l" t="t" r="r" b="b"/>
                <a:pathLst>
                  <a:path w="1209675" h="238125">
                    <a:moveTo>
                      <a:pt x="0" y="0"/>
                    </a:moveTo>
                    <a:lnTo>
                      <a:pt x="1216057" y="0"/>
                    </a:lnTo>
                    <a:lnTo>
                      <a:pt x="1216057" y="240982"/>
                    </a:lnTo>
                    <a:lnTo>
                      <a:pt x="0" y="240982"/>
                    </a:lnTo>
                    <a:close/>
                  </a:path>
                </a:pathLst>
              </a:custGeom>
              <a:solidFill>
                <a:srgbClr val="BD63B0"/>
              </a:solid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43EF09CE-ABFF-4FB8-80FA-FBCC216D956A}"/>
                  </a:ext>
                </a:extLst>
              </p:cNvPr>
              <p:cNvSpPr/>
              <p:nvPr/>
            </p:nvSpPr>
            <p:spPr>
              <a:xfrm>
                <a:off x="6624225" y="3983610"/>
                <a:ext cx="1209675" cy="238125"/>
              </a:xfrm>
              <a:custGeom>
                <a:avLst/>
                <a:gdLst>
                  <a:gd name="connsiteX0" fmla="*/ 0 w 1209675"/>
                  <a:gd name="connsiteY0" fmla="*/ 0 h 238125"/>
                  <a:gd name="connsiteX1" fmla="*/ 1216057 w 1209675"/>
                  <a:gd name="connsiteY1" fmla="*/ 0 h 238125"/>
                  <a:gd name="connsiteX2" fmla="*/ 1216057 w 1209675"/>
                  <a:gd name="connsiteY2" fmla="*/ 240983 h 238125"/>
                  <a:gd name="connsiteX3" fmla="*/ 0 w 1209675"/>
                  <a:gd name="connsiteY3" fmla="*/ 240983 h 238125"/>
                </a:gdLst>
                <a:ahLst/>
                <a:cxnLst>
                  <a:cxn ang="0">
                    <a:pos x="connsiteX0" y="connsiteY0"/>
                  </a:cxn>
                  <a:cxn ang="0">
                    <a:pos x="connsiteX1" y="connsiteY1"/>
                  </a:cxn>
                  <a:cxn ang="0">
                    <a:pos x="connsiteX2" y="connsiteY2"/>
                  </a:cxn>
                  <a:cxn ang="0">
                    <a:pos x="connsiteX3" y="connsiteY3"/>
                  </a:cxn>
                </a:cxnLst>
                <a:rect l="l" t="t" r="r" b="b"/>
                <a:pathLst>
                  <a:path w="1209675" h="238125">
                    <a:moveTo>
                      <a:pt x="0" y="0"/>
                    </a:moveTo>
                    <a:lnTo>
                      <a:pt x="1216057" y="0"/>
                    </a:lnTo>
                    <a:lnTo>
                      <a:pt x="1216057" y="240983"/>
                    </a:lnTo>
                    <a:lnTo>
                      <a:pt x="0" y="240983"/>
                    </a:lnTo>
                    <a:close/>
                  </a:path>
                </a:pathLst>
              </a:custGeom>
              <a:solidFill>
                <a:srgbClr val="FFD912"/>
              </a:solid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49452B96-FBD8-49D2-AA93-A9A25D5B084C}"/>
                  </a:ext>
                </a:extLst>
              </p:cNvPr>
              <p:cNvSpPr/>
              <p:nvPr/>
            </p:nvSpPr>
            <p:spPr>
              <a:xfrm>
                <a:off x="9056053" y="3983610"/>
                <a:ext cx="1209675" cy="238125"/>
              </a:xfrm>
              <a:custGeom>
                <a:avLst/>
                <a:gdLst>
                  <a:gd name="connsiteX0" fmla="*/ 0 w 1209675"/>
                  <a:gd name="connsiteY0" fmla="*/ 0 h 238125"/>
                  <a:gd name="connsiteX1" fmla="*/ 1216057 w 1209675"/>
                  <a:gd name="connsiteY1" fmla="*/ 0 h 238125"/>
                  <a:gd name="connsiteX2" fmla="*/ 1216057 w 1209675"/>
                  <a:gd name="connsiteY2" fmla="*/ 240983 h 238125"/>
                  <a:gd name="connsiteX3" fmla="*/ 0 w 1209675"/>
                  <a:gd name="connsiteY3" fmla="*/ 240983 h 238125"/>
                </a:gdLst>
                <a:ahLst/>
                <a:cxnLst>
                  <a:cxn ang="0">
                    <a:pos x="connsiteX0" y="connsiteY0"/>
                  </a:cxn>
                  <a:cxn ang="0">
                    <a:pos x="connsiteX1" y="connsiteY1"/>
                  </a:cxn>
                  <a:cxn ang="0">
                    <a:pos x="connsiteX2" y="connsiteY2"/>
                  </a:cxn>
                  <a:cxn ang="0">
                    <a:pos x="connsiteX3" y="connsiteY3"/>
                  </a:cxn>
                </a:cxnLst>
                <a:rect l="l" t="t" r="r" b="b"/>
                <a:pathLst>
                  <a:path w="1209675" h="238125">
                    <a:moveTo>
                      <a:pt x="0" y="0"/>
                    </a:moveTo>
                    <a:lnTo>
                      <a:pt x="1216057" y="0"/>
                    </a:lnTo>
                    <a:lnTo>
                      <a:pt x="1216057" y="240983"/>
                    </a:lnTo>
                    <a:lnTo>
                      <a:pt x="0" y="240983"/>
                    </a:lnTo>
                    <a:close/>
                  </a:path>
                </a:pathLst>
              </a:custGeom>
              <a:solidFill>
                <a:srgbClr val="F5715D"/>
              </a:solid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9F93CF4-0BFB-4942-94C9-AFB405F85492}"/>
                  </a:ext>
                </a:extLst>
              </p:cNvPr>
              <p:cNvSpPr/>
              <p:nvPr/>
            </p:nvSpPr>
            <p:spPr>
              <a:xfrm>
                <a:off x="7839901" y="3985134"/>
                <a:ext cx="1209675" cy="238125"/>
              </a:xfrm>
              <a:custGeom>
                <a:avLst/>
                <a:gdLst>
                  <a:gd name="connsiteX0" fmla="*/ 0 w 1209675"/>
                  <a:gd name="connsiteY0" fmla="*/ 0 h 238125"/>
                  <a:gd name="connsiteX1" fmla="*/ 1216057 w 1209675"/>
                  <a:gd name="connsiteY1" fmla="*/ 0 h 238125"/>
                  <a:gd name="connsiteX2" fmla="*/ 1216057 w 1209675"/>
                  <a:gd name="connsiteY2" fmla="*/ 240982 h 238125"/>
                  <a:gd name="connsiteX3" fmla="*/ 0 w 1209675"/>
                  <a:gd name="connsiteY3" fmla="*/ 240982 h 238125"/>
                </a:gdLst>
                <a:ahLst/>
                <a:cxnLst>
                  <a:cxn ang="0">
                    <a:pos x="connsiteX0" y="connsiteY0"/>
                  </a:cxn>
                  <a:cxn ang="0">
                    <a:pos x="connsiteX1" y="connsiteY1"/>
                  </a:cxn>
                  <a:cxn ang="0">
                    <a:pos x="connsiteX2" y="connsiteY2"/>
                  </a:cxn>
                  <a:cxn ang="0">
                    <a:pos x="connsiteX3" y="connsiteY3"/>
                  </a:cxn>
                </a:cxnLst>
                <a:rect l="l" t="t" r="r" b="b"/>
                <a:pathLst>
                  <a:path w="1209675" h="238125">
                    <a:moveTo>
                      <a:pt x="0" y="0"/>
                    </a:moveTo>
                    <a:lnTo>
                      <a:pt x="1216057" y="0"/>
                    </a:lnTo>
                    <a:lnTo>
                      <a:pt x="1216057" y="240982"/>
                    </a:lnTo>
                    <a:lnTo>
                      <a:pt x="0" y="240982"/>
                    </a:lnTo>
                    <a:close/>
                  </a:path>
                </a:pathLst>
              </a:custGeom>
              <a:solidFill>
                <a:srgbClr val="F5AA4F"/>
              </a:solid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C529278-27DA-4D10-AF95-6AD612D6C4CA}"/>
                  </a:ext>
                </a:extLst>
              </p:cNvPr>
              <p:cNvSpPr/>
              <p:nvPr/>
            </p:nvSpPr>
            <p:spPr>
              <a:xfrm>
                <a:off x="10271919" y="3985134"/>
                <a:ext cx="1209675" cy="238125"/>
              </a:xfrm>
              <a:custGeom>
                <a:avLst/>
                <a:gdLst>
                  <a:gd name="connsiteX0" fmla="*/ 0 w 1209675"/>
                  <a:gd name="connsiteY0" fmla="*/ 0 h 238125"/>
                  <a:gd name="connsiteX1" fmla="*/ 1216057 w 1209675"/>
                  <a:gd name="connsiteY1" fmla="*/ 0 h 238125"/>
                  <a:gd name="connsiteX2" fmla="*/ 1216057 w 1209675"/>
                  <a:gd name="connsiteY2" fmla="*/ 240982 h 238125"/>
                  <a:gd name="connsiteX3" fmla="*/ 0 w 1209675"/>
                  <a:gd name="connsiteY3" fmla="*/ 240982 h 238125"/>
                </a:gdLst>
                <a:ahLst/>
                <a:cxnLst>
                  <a:cxn ang="0">
                    <a:pos x="connsiteX0" y="connsiteY0"/>
                  </a:cxn>
                  <a:cxn ang="0">
                    <a:pos x="connsiteX1" y="connsiteY1"/>
                  </a:cxn>
                  <a:cxn ang="0">
                    <a:pos x="connsiteX2" y="connsiteY2"/>
                  </a:cxn>
                  <a:cxn ang="0">
                    <a:pos x="connsiteX3" y="connsiteY3"/>
                  </a:cxn>
                </a:cxnLst>
                <a:rect l="l" t="t" r="r" b="b"/>
                <a:pathLst>
                  <a:path w="1209675" h="238125">
                    <a:moveTo>
                      <a:pt x="0" y="0"/>
                    </a:moveTo>
                    <a:lnTo>
                      <a:pt x="1216057" y="0"/>
                    </a:lnTo>
                    <a:lnTo>
                      <a:pt x="1216057" y="240982"/>
                    </a:lnTo>
                    <a:lnTo>
                      <a:pt x="0" y="240982"/>
                    </a:lnTo>
                    <a:close/>
                  </a:path>
                </a:pathLst>
              </a:custGeom>
              <a:solidFill>
                <a:srgbClr val="F589B4"/>
              </a:solidFill>
              <a:ln w="9525" cap="flat">
                <a:noFill/>
                <a:prstDash val="solid"/>
                <a:miter/>
              </a:ln>
            </p:spPr>
            <p:txBody>
              <a:bodyPr rtlCol="0" anchor="ctr"/>
              <a:lstStyle/>
              <a:p>
                <a:endParaRPr lang="en-US"/>
              </a:p>
            </p:txBody>
          </p:sp>
        </p:grpSp>
        <p:sp>
          <p:nvSpPr>
            <p:cNvPr id="10" name="Freeform: Shape 9">
              <a:extLst>
                <a:ext uri="{FF2B5EF4-FFF2-40B4-BE49-F238E27FC236}">
                  <a16:creationId xmlns:a16="http://schemas.microsoft.com/office/drawing/2014/main" id="{D1137A18-EB9E-4CD1-BBE2-947BAE5DEFE3}"/>
                </a:ext>
              </a:extLst>
            </p:cNvPr>
            <p:cNvSpPr/>
            <p:nvPr/>
          </p:nvSpPr>
          <p:spPr>
            <a:xfrm>
              <a:off x="491976" y="4066478"/>
              <a:ext cx="10989617" cy="68675"/>
            </a:xfrm>
            <a:custGeom>
              <a:avLst/>
              <a:gdLst>
                <a:gd name="connsiteX0" fmla="*/ 0 w 1209675"/>
                <a:gd name="connsiteY0" fmla="*/ 0 h 66675"/>
                <a:gd name="connsiteX1" fmla="*/ 1216057 w 1209675"/>
                <a:gd name="connsiteY1" fmla="*/ 0 h 66675"/>
                <a:gd name="connsiteX2" fmla="*/ 1216057 w 1209675"/>
                <a:gd name="connsiteY2" fmla="*/ 75247 h 66675"/>
                <a:gd name="connsiteX3" fmla="*/ 0 w 1209675"/>
                <a:gd name="connsiteY3" fmla="*/ 75247 h 66675"/>
              </a:gdLst>
              <a:ahLst/>
              <a:cxnLst>
                <a:cxn ang="0">
                  <a:pos x="connsiteX0" y="connsiteY0"/>
                </a:cxn>
                <a:cxn ang="0">
                  <a:pos x="connsiteX1" y="connsiteY1"/>
                </a:cxn>
                <a:cxn ang="0">
                  <a:pos x="connsiteX2" y="connsiteY2"/>
                </a:cxn>
                <a:cxn ang="0">
                  <a:pos x="connsiteX3" y="connsiteY3"/>
                </a:cxn>
              </a:cxnLst>
              <a:rect l="l" t="t" r="r" b="b"/>
              <a:pathLst>
                <a:path w="1209675" h="66675">
                  <a:moveTo>
                    <a:pt x="0" y="0"/>
                  </a:moveTo>
                  <a:lnTo>
                    <a:pt x="1216057" y="0"/>
                  </a:lnTo>
                  <a:lnTo>
                    <a:pt x="1216057" y="75247"/>
                  </a:lnTo>
                  <a:lnTo>
                    <a:pt x="0" y="75247"/>
                  </a:lnTo>
                  <a:close/>
                </a:path>
              </a:pathLst>
            </a:custGeom>
            <a:solidFill>
              <a:srgbClr val="000000">
                <a:alpha val="10000"/>
              </a:srgbClr>
            </a:solidFill>
            <a:ln w="9525" cap="flat">
              <a:noFill/>
              <a:prstDash val="solid"/>
              <a:miter/>
            </a:ln>
          </p:spPr>
          <p:txBody>
            <a:bodyPr rtlCol="0" anchor="ctr"/>
            <a:lstStyle/>
            <a:p>
              <a:endParaRPr lang="en-US"/>
            </a:p>
          </p:txBody>
        </p:sp>
      </p:grpSp>
      <p:grpSp>
        <p:nvGrpSpPr>
          <p:cNvPr id="31" name="Group 30">
            <a:extLst>
              <a:ext uri="{FF2B5EF4-FFF2-40B4-BE49-F238E27FC236}">
                <a16:creationId xmlns:a16="http://schemas.microsoft.com/office/drawing/2014/main" id="{8E697807-5502-4290-8742-0554B64FC4B5}"/>
              </a:ext>
            </a:extLst>
          </p:cNvPr>
          <p:cNvGrpSpPr/>
          <p:nvPr/>
        </p:nvGrpSpPr>
        <p:grpSpPr>
          <a:xfrm>
            <a:off x="667301" y="2999946"/>
            <a:ext cx="1278836" cy="556453"/>
            <a:chOff x="667301" y="2999946"/>
            <a:chExt cx="1278836" cy="556453"/>
          </a:xfrm>
        </p:grpSpPr>
        <p:sp>
          <p:nvSpPr>
            <p:cNvPr id="281" name="Rectangle 280">
              <a:extLst>
                <a:ext uri="{FF2B5EF4-FFF2-40B4-BE49-F238E27FC236}">
                  <a16:creationId xmlns:a16="http://schemas.microsoft.com/office/drawing/2014/main" id="{CAB52611-FFED-4581-8BB7-1A747949C211}"/>
                </a:ext>
              </a:extLst>
            </p:cNvPr>
            <p:cNvSpPr/>
            <p:nvPr/>
          </p:nvSpPr>
          <p:spPr>
            <a:xfrm>
              <a:off x="778827" y="2999946"/>
              <a:ext cx="1045479" cy="369332"/>
            </a:xfrm>
            <a:prstGeom prst="rect">
              <a:avLst/>
            </a:prstGeom>
          </p:spPr>
          <p:txBody>
            <a:bodyPr wrap="none">
              <a:spAutoFit/>
            </a:bodyPr>
            <a:lstStyle/>
            <a:p>
              <a:pPr algn="ctr"/>
              <a:r>
                <a:rPr lang="en-US" sz="900" b="1" dirty="0">
                  <a:solidFill>
                    <a:srgbClr val="F57F25"/>
                  </a:solidFill>
                  <a:latin typeface="Roboto" pitchFamily="2" charset="0"/>
                  <a:ea typeface="Roboto" pitchFamily="2" charset="0"/>
                </a:rPr>
                <a:t>Initial velocity </a:t>
              </a:r>
            </a:p>
            <a:p>
              <a:pPr algn="ctr"/>
              <a:r>
                <a:rPr lang="en-US" sz="900" b="1" dirty="0">
                  <a:solidFill>
                    <a:srgbClr val="F57F25"/>
                  </a:solidFill>
                  <a:latin typeface="Roboto" pitchFamily="2" charset="0"/>
                  <a:ea typeface="Roboto" pitchFamily="2" charset="0"/>
                </a:rPr>
                <a:t>for the projectile</a:t>
              </a:r>
            </a:p>
          </p:txBody>
        </p:sp>
        <p:sp>
          <p:nvSpPr>
            <p:cNvPr id="282" name="Rectangle 281">
              <a:extLst>
                <a:ext uri="{FF2B5EF4-FFF2-40B4-BE49-F238E27FC236}">
                  <a16:creationId xmlns:a16="http://schemas.microsoft.com/office/drawing/2014/main" id="{A9833923-167E-4820-9145-61738692F38A}"/>
                </a:ext>
              </a:extLst>
            </p:cNvPr>
            <p:cNvSpPr/>
            <p:nvPr/>
          </p:nvSpPr>
          <p:spPr>
            <a:xfrm>
              <a:off x="667301" y="3340955"/>
              <a:ext cx="1278836" cy="215444"/>
            </a:xfrm>
            <a:prstGeom prst="rect">
              <a:avLst/>
            </a:prstGeom>
          </p:spPr>
          <p:txBody>
            <a:bodyPr wrap="square">
              <a:spAutoFit/>
            </a:bodyPr>
            <a:lstStyle/>
            <a:p>
              <a:pPr algn="ctr"/>
              <a:r>
                <a:rPr lang="en-US" sz="800" dirty="0">
                  <a:solidFill>
                    <a:schemeClr val="bg1"/>
                  </a:solidFill>
                  <a:latin typeface="Roboto Light" panose="02000000000000000000" pitchFamily="2" charset="0"/>
                  <a:ea typeface="Roboto Light" panose="02000000000000000000" pitchFamily="2" charset="0"/>
                </a:rPr>
                <a:t>Which is kept unknown.</a:t>
              </a:r>
            </a:p>
          </p:txBody>
        </p:sp>
      </p:grpSp>
      <p:grpSp>
        <p:nvGrpSpPr>
          <p:cNvPr id="234" name="Group 233">
            <a:extLst>
              <a:ext uri="{FF2B5EF4-FFF2-40B4-BE49-F238E27FC236}">
                <a16:creationId xmlns:a16="http://schemas.microsoft.com/office/drawing/2014/main" id="{258DEF6C-0F05-4D2F-B460-33F916BEDCF8}"/>
              </a:ext>
            </a:extLst>
          </p:cNvPr>
          <p:cNvGrpSpPr/>
          <p:nvPr/>
        </p:nvGrpSpPr>
        <p:grpSpPr>
          <a:xfrm>
            <a:off x="3088355" y="3061502"/>
            <a:ext cx="1278836" cy="661920"/>
            <a:chOff x="3088355" y="3061502"/>
            <a:chExt cx="1278836" cy="661920"/>
          </a:xfrm>
        </p:grpSpPr>
        <p:sp>
          <p:nvSpPr>
            <p:cNvPr id="285" name="Rectangle 284">
              <a:extLst>
                <a:ext uri="{FF2B5EF4-FFF2-40B4-BE49-F238E27FC236}">
                  <a16:creationId xmlns:a16="http://schemas.microsoft.com/office/drawing/2014/main" id="{706A58F6-0BE8-4739-97F5-1D418ECB5D2C}"/>
                </a:ext>
              </a:extLst>
            </p:cNvPr>
            <p:cNvSpPr/>
            <p:nvPr/>
          </p:nvSpPr>
          <p:spPr>
            <a:xfrm>
              <a:off x="3181345" y="3061502"/>
              <a:ext cx="1067921" cy="246221"/>
            </a:xfrm>
            <a:prstGeom prst="rect">
              <a:avLst/>
            </a:prstGeom>
          </p:spPr>
          <p:txBody>
            <a:bodyPr wrap="none">
              <a:spAutoFit/>
            </a:bodyPr>
            <a:lstStyle/>
            <a:p>
              <a:pPr algn="ctr"/>
              <a:r>
                <a:rPr lang="en-US" sz="1000" b="1" dirty="0">
                  <a:solidFill>
                    <a:srgbClr val="69B7D5"/>
                  </a:solidFill>
                  <a:latin typeface="Roboto" pitchFamily="2" charset="0"/>
                  <a:ea typeface="Roboto" pitchFamily="2" charset="0"/>
                </a:rPr>
                <a:t>The cone angle</a:t>
              </a:r>
            </a:p>
          </p:txBody>
        </p:sp>
        <p:sp>
          <p:nvSpPr>
            <p:cNvPr id="286" name="Rectangle 285">
              <a:extLst>
                <a:ext uri="{FF2B5EF4-FFF2-40B4-BE49-F238E27FC236}">
                  <a16:creationId xmlns:a16="http://schemas.microsoft.com/office/drawing/2014/main" id="{D03EFC0B-C01A-42BF-97B2-6E01745FEBF0}"/>
                </a:ext>
              </a:extLst>
            </p:cNvPr>
            <p:cNvSpPr/>
            <p:nvPr/>
          </p:nvSpPr>
          <p:spPr>
            <a:xfrm>
              <a:off x="3088355" y="3384868"/>
              <a:ext cx="1278836" cy="338554"/>
            </a:xfrm>
            <a:prstGeom prst="rect">
              <a:avLst/>
            </a:prstGeom>
          </p:spPr>
          <p:txBody>
            <a:bodyPr wrap="square">
              <a:spAutoFit/>
            </a:bodyPr>
            <a:lstStyle/>
            <a:p>
              <a:pPr algn="ctr"/>
              <a:r>
                <a:rPr lang="en-US" sz="800" dirty="0">
                  <a:solidFill>
                    <a:schemeClr val="bg1"/>
                  </a:solidFill>
                  <a:latin typeface="Roboto Light" panose="02000000000000000000" pitchFamily="2" charset="0"/>
                  <a:ea typeface="Roboto Light" panose="02000000000000000000" pitchFamily="2" charset="0"/>
                </a:rPr>
                <a:t>The angle of the nose of bullet = 112.3°</a:t>
              </a:r>
            </a:p>
          </p:txBody>
        </p:sp>
      </p:grpSp>
      <p:grpSp>
        <p:nvGrpSpPr>
          <p:cNvPr id="254" name="Group 253">
            <a:extLst>
              <a:ext uri="{FF2B5EF4-FFF2-40B4-BE49-F238E27FC236}">
                <a16:creationId xmlns:a16="http://schemas.microsoft.com/office/drawing/2014/main" id="{3970B0A2-C088-42BE-AE79-2C89C0948993}"/>
              </a:ext>
            </a:extLst>
          </p:cNvPr>
          <p:cNvGrpSpPr/>
          <p:nvPr/>
        </p:nvGrpSpPr>
        <p:grpSpPr>
          <a:xfrm>
            <a:off x="7952492" y="3078317"/>
            <a:ext cx="1523174" cy="494897"/>
            <a:chOff x="7846445" y="3061502"/>
            <a:chExt cx="1523174" cy="494897"/>
          </a:xfrm>
        </p:grpSpPr>
        <p:sp>
          <p:nvSpPr>
            <p:cNvPr id="294" name="Rectangle 293">
              <a:extLst>
                <a:ext uri="{FF2B5EF4-FFF2-40B4-BE49-F238E27FC236}">
                  <a16:creationId xmlns:a16="http://schemas.microsoft.com/office/drawing/2014/main" id="{862046BC-808C-4DA4-949D-D0ECF6C12F77}"/>
                </a:ext>
              </a:extLst>
            </p:cNvPr>
            <p:cNvSpPr/>
            <p:nvPr/>
          </p:nvSpPr>
          <p:spPr>
            <a:xfrm>
              <a:off x="7846445" y="3061502"/>
              <a:ext cx="1523174" cy="246221"/>
            </a:xfrm>
            <a:prstGeom prst="rect">
              <a:avLst/>
            </a:prstGeom>
          </p:spPr>
          <p:txBody>
            <a:bodyPr wrap="none">
              <a:spAutoFit/>
            </a:bodyPr>
            <a:lstStyle/>
            <a:p>
              <a:pPr algn="ctr"/>
              <a:r>
                <a:rPr lang="en-US" sz="1000" b="1" dirty="0">
                  <a:solidFill>
                    <a:srgbClr val="F5AA4F"/>
                  </a:solidFill>
                  <a:latin typeface="Roboto" pitchFamily="2" charset="0"/>
                  <a:ea typeface="Roboto" pitchFamily="2" charset="0"/>
                </a:rPr>
                <a:t>The projectile diameter</a:t>
              </a:r>
            </a:p>
          </p:txBody>
        </p:sp>
        <p:sp>
          <p:nvSpPr>
            <p:cNvPr id="295" name="Rectangle 294">
              <a:extLst>
                <a:ext uri="{FF2B5EF4-FFF2-40B4-BE49-F238E27FC236}">
                  <a16:creationId xmlns:a16="http://schemas.microsoft.com/office/drawing/2014/main" id="{8D75F2AA-55C5-400D-B257-F792D4349E33}"/>
                </a:ext>
              </a:extLst>
            </p:cNvPr>
            <p:cNvSpPr/>
            <p:nvPr/>
          </p:nvSpPr>
          <p:spPr>
            <a:xfrm>
              <a:off x="7981079" y="3340955"/>
              <a:ext cx="1278836" cy="215444"/>
            </a:xfrm>
            <a:prstGeom prst="rect">
              <a:avLst/>
            </a:prstGeom>
          </p:spPr>
          <p:txBody>
            <a:bodyPr wrap="square">
              <a:spAutoFit/>
            </a:bodyPr>
            <a:lstStyle/>
            <a:p>
              <a:pPr algn="ctr"/>
              <a:r>
                <a:rPr lang="en-US" sz="800" dirty="0">
                  <a:solidFill>
                    <a:schemeClr val="bg1"/>
                  </a:solidFill>
                  <a:latin typeface="Roboto Light" panose="02000000000000000000" pitchFamily="2" charset="0"/>
                  <a:ea typeface="Roboto Light" panose="02000000000000000000" pitchFamily="2" charset="0"/>
                </a:rPr>
                <a:t>Which equals 7.6mm</a:t>
              </a:r>
            </a:p>
          </p:txBody>
        </p:sp>
      </p:grpSp>
      <p:grpSp>
        <p:nvGrpSpPr>
          <p:cNvPr id="277" name="Group 276">
            <a:extLst>
              <a:ext uri="{FF2B5EF4-FFF2-40B4-BE49-F238E27FC236}">
                <a16:creationId xmlns:a16="http://schemas.microsoft.com/office/drawing/2014/main" id="{0E70A083-3C08-4123-973B-F454FF475FE5}"/>
              </a:ext>
            </a:extLst>
          </p:cNvPr>
          <p:cNvGrpSpPr/>
          <p:nvPr/>
        </p:nvGrpSpPr>
        <p:grpSpPr>
          <a:xfrm>
            <a:off x="10337171" y="3061502"/>
            <a:ext cx="1353256" cy="494897"/>
            <a:chOff x="10337171" y="3061502"/>
            <a:chExt cx="1353256" cy="494897"/>
          </a:xfrm>
        </p:grpSpPr>
        <p:sp>
          <p:nvSpPr>
            <p:cNvPr id="297" name="Rectangle 296">
              <a:extLst>
                <a:ext uri="{FF2B5EF4-FFF2-40B4-BE49-F238E27FC236}">
                  <a16:creationId xmlns:a16="http://schemas.microsoft.com/office/drawing/2014/main" id="{1C6FF528-404B-4F93-B4CF-844BB0742D56}"/>
                </a:ext>
              </a:extLst>
            </p:cNvPr>
            <p:cNvSpPr/>
            <p:nvPr/>
          </p:nvSpPr>
          <p:spPr>
            <a:xfrm>
              <a:off x="10337171" y="3061502"/>
              <a:ext cx="1353256" cy="246221"/>
            </a:xfrm>
            <a:prstGeom prst="rect">
              <a:avLst/>
            </a:prstGeom>
          </p:spPr>
          <p:txBody>
            <a:bodyPr wrap="none">
              <a:spAutoFit/>
            </a:bodyPr>
            <a:lstStyle/>
            <a:p>
              <a:pPr algn="ctr"/>
              <a:r>
                <a:rPr lang="en-US" sz="1000" b="1" dirty="0">
                  <a:solidFill>
                    <a:srgbClr val="F589B4"/>
                  </a:solidFill>
                  <a:latin typeface="Roboto" pitchFamily="2" charset="0"/>
                  <a:ea typeface="Roboto" pitchFamily="2" charset="0"/>
                </a:rPr>
                <a:t>The projectile mass </a:t>
              </a:r>
            </a:p>
          </p:txBody>
        </p:sp>
        <p:sp>
          <p:nvSpPr>
            <p:cNvPr id="298" name="Rectangle 297">
              <a:extLst>
                <a:ext uri="{FF2B5EF4-FFF2-40B4-BE49-F238E27FC236}">
                  <a16:creationId xmlns:a16="http://schemas.microsoft.com/office/drawing/2014/main" id="{6632C422-9173-49CA-A6FA-5C007571314D}"/>
                </a:ext>
              </a:extLst>
            </p:cNvPr>
            <p:cNvSpPr/>
            <p:nvPr/>
          </p:nvSpPr>
          <p:spPr>
            <a:xfrm>
              <a:off x="10386845" y="3340955"/>
              <a:ext cx="1278836" cy="215444"/>
            </a:xfrm>
            <a:prstGeom prst="rect">
              <a:avLst/>
            </a:prstGeom>
          </p:spPr>
          <p:txBody>
            <a:bodyPr wrap="square">
              <a:spAutoFit/>
            </a:bodyPr>
            <a:lstStyle/>
            <a:p>
              <a:pPr algn="ctr"/>
              <a:r>
                <a:rPr lang="en-US" sz="800" dirty="0">
                  <a:solidFill>
                    <a:schemeClr val="bg1"/>
                  </a:solidFill>
                  <a:latin typeface="Roboto Light" panose="02000000000000000000" pitchFamily="2" charset="0"/>
                  <a:ea typeface="Roboto Light" panose="02000000000000000000" pitchFamily="2" charset="0"/>
                </a:rPr>
                <a:t>Which is 10 g</a:t>
              </a:r>
            </a:p>
          </p:txBody>
        </p:sp>
      </p:grpSp>
      <p:grpSp>
        <p:nvGrpSpPr>
          <p:cNvPr id="232" name="Group 231">
            <a:extLst>
              <a:ext uri="{FF2B5EF4-FFF2-40B4-BE49-F238E27FC236}">
                <a16:creationId xmlns:a16="http://schemas.microsoft.com/office/drawing/2014/main" id="{C8069978-9120-4770-9C38-227EED35AA96}"/>
              </a:ext>
            </a:extLst>
          </p:cNvPr>
          <p:cNvGrpSpPr/>
          <p:nvPr/>
        </p:nvGrpSpPr>
        <p:grpSpPr>
          <a:xfrm>
            <a:off x="1915578" y="4385365"/>
            <a:ext cx="1278836" cy="585190"/>
            <a:chOff x="1915578" y="4385365"/>
            <a:chExt cx="1278836" cy="585190"/>
          </a:xfrm>
        </p:grpSpPr>
        <p:sp>
          <p:nvSpPr>
            <p:cNvPr id="299" name="Rectangle 298">
              <a:extLst>
                <a:ext uri="{FF2B5EF4-FFF2-40B4-BE49-F238E27FC236}">
                  <a16:creationId xmlns:a16="http://schemas.microsoft.com/office/drawing/2014/main" id="{7BF88331-C44F-47AA-A5AE-7F18F1E15250}"/>
                </a:ext>
              </a:extLst>
            </p:cNvPr>
            <p:cNvSpPr/>
            <p:nvPr/>
          </p:nvSpPr>
          <p:spPr>
            <a:xfrm>
              <a:off x="2152237" y="4724334"/>
              <a:ext cx="752129" cy="246221"/>
            </a:xfrm>
            <a:prstGeom prst="rect">
              <a:avLst/>
            </a:prstGeom>
          </p:spPr>
          <p:txBody>
            <a:bodyPr wrap="none">
              <a:spAutoFit/>
            </a:bodyPr>
            <a:lstStyle/>
            <a:p>
              <a:pPr algn="ctr"/>
              <a:r>
                <a:rPr lang="en-US" sz="1000" b="1" dirty="0">
                  <a:solidFill>
                    <a:srgbClr val="FFC931"/>
                  </a:solidFill>
                  <a:latin typeface="Roboto" pitchFamily="2" charset="0"/>
                  <a:ea typeface="Roboto" pitchFamily="2" charset="0"/>
                </a:rPr>
                <a:t>Pi symbol</a:t>
              </a:r>
            </a:p>
          </p:txBody>
        </p:sp>
        <p:sp>
          <p:nvSpPr>
            <p:cNvPr id="300" name="Rectangle 299">
              <a:extLst>
                <a:ext uri="{FF2B5EF4-FFF2-40B4-BE49-F238E27FC236}">
                  <a16:creationId xmlns:a16="http://schemas.microsoft.com/office/drawing/2014/main" id="{B9392790-F7FB-4CB4-8393-394363B326B0}"/>
                </a:ext>
              </a:extLst>
            </p:cNvPr>
            <p:cNvSpPr/>
            <p:nvPr/>
          </p:nvSpPr>
          <p:spPr>
            <a:xfrm>
              <a:off x="1915578" y="4385365"/>
              <a:ext cx="1278836" cy="215444"/>
            </a:xfrm>
            <a:prstGeom prst="rect">
              <a:avLst/>
            </a:prstGeom>
          </p:spPr>
          <p:txBody>
            <a:bodyPr wrap="square">
              <a:spAutoFit/>
            </a:bodyPr>
            <a:lstStyle/>
            <a:p>
              <a:pPr algn="ctr"/>
              <a:r>
                <a:rPr lang="en-US" sz="800" dirty="0">
                  <a:solidFill>
                    <a:schemeClr val="bg1"/>
                  </a:solidFill>
                  <a:latin typeface="Roboto Light" panose="02000000000000000000" pitchFamily="2" charset="0"/>
                  <a:ea typeface="Roboto Light" panose="02000000000000000000" pitchFamily="2" charset="0"/>
                </a:rPr>
                <a:t>Which equals 3.1415</a:t>
              </a:r>
            </a:p>
          </p:txBody>
        </p:sp>
      </p:grpSp>
      <p:grpSp>
        <p:nvGrpSpPr>
          <p:cNvPr id="238" name="Group 237">
            <a:extLst>
              <a:ext uri="{FF2B5EF4-FFF2-40B4-BE49-F238E27FC236}">
                <a16:creationId xmlns:a16="http://schemas.microsoft.com/office/drawing/2014/main" id="{26E7C985-D12E-49DB-81F9-2E687B68E85F}"/>
              </a:ext>
            </a:extLst>
          </p:cNvPr>
          <p:cNvGrpSpPr/>
          <p:nvPr/>
        </p:nvGrpSpPr>
        <p:grpSpPr>
          <a:xfrm>
            <a:off x="4287025" y="4438397"/>
            <a:ext cx="1278836" cy="532158"/>
            <a:chOff x="4287025" y="4438397"/>
            <a:chExt cx="1278836" cy="532158"/>
          </a:xfrm>
        </p:grpSpPr>
        <p:sp>
          <p:nvSpPr>
            <p:cNvPr id="301" name="Rectangle 300">
              <a:extLst>
                <a:ext uri="{FF2B5EF4-FFF2-40B4-BE49-F238E27FC236}">
                  <a16:creationId xmlns:a16="http://schemas.microsoft.com/office/drawing/2014/main" id="{0F49249C-1077-42AC-A640-607EDDF52AE1}"/>
                </a:ext>
              </a:extLst>
            </p:cNvPr>
            <p:cNvSpPr/>
            <p:nvPr/>
          </p:nvSpPr>
          <p:spPr>
            <a:xfrm>
              <a:off x="4428979" y="4724334"/>
              <a:ext cx="990977" cy="246221"/>
            </a:xfrm>
            <a:prstGeom prst="rect">
              <a:avLst/>
            </a:prstGeom>
          </p:spPr>
          <p:txBody>
            <a:bodyPr wrap="none">
              <a:spAutoFit/>
            </a:bodyPr>
            <a:lstStyle/>
            <a:p>
              <a:pPr algn="ctr"/>
              <a:r>
                <a:rPr lang="en-US" sz="1000" b="1" dirty="0">
                  <a:solidFill>
                    <a:srgbClr val="BD63B0"/>
                  </a:solidFill>
                  <a:latin typeface="Roboto" pitchFamily="2" charset="0"/>
                  <a:ea typeface="Roboto" pitchFamily="2" charset="0"/>
                </a:rPr>
                <a:t>Constant beta</a:t>
              </a:r>
            </a:p>
          </p:txBody>
        </p:sp>
        <p:sp>
          <p:nvSpPr>
            <p:cNvPr id="302" name="Rectangle 301">
              <a:extLst>
                <a:ext uri="{FF2B5EF4-FFF2-40B4-BE49-F238E27FC236}">
                  <a16:creationId xmlns:a16="http://schemas.microsoft.com/office/drawing/2014/main" id="{677D432A-4C91-4484-BE52-EDAE943AEFA0}"/>
                </a:ext>
              </a:extLst>
            </p:cNvPr>
            <p:cNvSpPr/>
            <p:nvPr/>
          </p:nvSpPr>
          <p:spPr>
            <a:xfrm>
              <a:off x="4287025" y="4438397"/>
              <a:ext cx="1278836" cy="215444"/>
            </a:xfrm>
            <a:prstGeom prst="rect">
              <a:avLst/>
            </a:prstGeom>
          </p:spPr>
          <p:txBody>
            <a:bodyPr wrap="square">
              <a:spAutoFit/>
            </a:bodyPr>
            <a:lstStyle/>
            <a:p>
              <a:pPr algn="ctr"/>
              <a:r>
                <a:rPr lang="en-US" sz="800" dirty="0">
                  <a:solidFill>
                    <a:schemeClr val="bg1"/>
                  </a:solidFill>
                  <a:latin typeface="Roboto Light" panose="02000000000000000000" pitchFamily="2" charset="0"/>
                  <a:ea typeface="Roboto Light" panose="02000000000000000000" pitchFamily="2" charset="0"/>
                </a:rPr>
                <a:t>Equals 2sin (</a:t>
              </a:r>
              <a:r>
                <a:rPr lang="el-GR" sz="800" dirty="0">
                  <a:solidFill>
                    <a:schemeClr val="bg1"/>
                  </a:solidFill>
                  <a:latin typeface="Roboto Light" panose="02000000000000000000" pitchFamily="2" charset="0"/>
                  <a:ea typeface="Roboto Light" panose="02000000000000000000" pitchFamily="2" charset="0"/>
                </a:rPr>
                <a:t>θ/2</a:t>
              </a:r>
              <a:r>
                <a:rPr lang="en-US" sz="800" dirty="0">
                  <a:solidFill>
                    <a:schemeClr val="bg1"/>
                  </a:solidFill>
                  <a:latin typeface="Roboto Light" panose="02000000000000000000" pitchFamily="2" charset="0"/>
                  <a:ea typeface="Roboto Light" panose="02000000000000000000" pitchFamily="2" charset="0"/>
                </a:rPr>
                <a:t>)</a:t>
              </a:r>
              <a:r>
                <a:rPr lang="el-GR" sz="800" dirty="0">
                  <a:solidFill>
                    <a:schemeClr val="bg1"/>
                  </a:solidFill>
                  <a:latin typeface="Roboto Light" panose="02000000000000000000" pitchFamily="2" charset="0"/>
                  <a:ea typeface="Roboto Light" panose="02000000000000000000" pitchFamily="2" charset="0"/>
                </a:rPr>
                <a:t>=1.66</a:t>
              </a:r>
              <a:r>
                <a:rPr lang="en-US" sz="800" dirty="0">
                  <a:solidFill>
                    <a:schemeClr val="bg1"/>
                  </a:solidFill>
                  <a:latin typeface="Roboto Light" panose="02000000000000000000" pitchFamily="2" charset="0"/>
                  <a:ea typeface="Roboto Light" panose="02000000000000000000" pitchFamily="2" charset="0"/>
                </a:rPr>
                <a:t> </a:t>
              </a:r>
            </a:p>
          </p:txBody>
        </p:sp>
      </p:grpSp>
      <p:grpSp>
        <p:nvGrpSpPr>
          <p:cNvPr id="246" name="Group 245">
            <a:extLst>
              <a:ext uri="{FF2B5EF4-FFF2-40B4-BE49-F238E27FC236}">
                <a16:creationId xmlns:a16="http://schemas.microsoft.com/office/drawing/2014/main" id="{AC0AD2A0-C36B-43EE-9140-5516A8834464}"/>
              </a:ext>
            </a:extLst>
          </p:cNvPr>
          <p:cNvGrpSpPr/>
          <p:nvPr/>
        </p:nvGrpSpPr>
        <p:grpSpPr>
          <a:xfrm>
            <a:off x="6744814" y="4467098"/>
            <a:ext cx="1792478" cy="494812"/>
            <a:chOff x="6471968" y="4475743"/>
            <a:chExt cx="1792478" cy="494812"/>
          </a:xfrm>
        </p:grpSpPr>
        <p:sp>
          <p:nvSpPr>
            <p:cNvPr id="303" name="Rectangle 302">
              <a:extLst>
                <a:ext uri="{FF2B5EF4-FFF2-40B4-BE49-F238E27FC236}">
                  <a16:creationId xmlns:a16="http://schemas.microsoft.com/office/drawing/2014/main" id="{E98C3457-6E21-46ED-99F0-EB2AF54D247E}"/>
                </a:ext>
              </a:extLst>
            </p:cNvPr>
            <p:cNvSpPr/>
            <p:nvPr/>
          </p:nvSpPr>
          <p:spPr>
            <a:xfrm>
              <a:off x="6471968" y="4724334"/>
              <a:ext cx="1792478" cy="246221"/>
            </a:xfrm>
            <a:prstGeom prst="rect">
              <a:avLst/>
            </a:prstGeom>
          </p:spPr>
          <p:txBody>
            <a:bodyPr wrap="none">
              <a:spAutoFit/>
            </a:bodyPr>
            <a:lstStyle/>
            <a:p>
              <a:pPr algn="ctr"/>
              <a:r>
                <a:rPr lang="en-US" sz="1000" b="1" dirty="0">
                  <a:solidFill>
                    <a:srgbClr val="FFD912"/>
                  </a:solidFill>
                  <a:latin typeface="Roboto" pitchFamily="2" charset="0"/>
                  <a:ea typeface="Roboto" pitchFamily="2" charset="0"/>
                </a:rPr>
                <a:t>Yield strength of Kevlar 129</a:t>
              </a:r>
            </a:p>
          </p:txBody>
        </p:sp>
        <p:sp>
          <p:nvSpPr>
            <p:cNvPr id="304" name="Rectangle 303">
              <a:extLst>
                <a:ext uri="{FF2B5EF4-FFF2-40B4-BE49-F238E27FC236}">
                  <a16:creationId xmlns:a16="http://schemas.microsoft.com/office/drawing/2014/main" id="{415BD2EC-ED08-4695-87E6-5D105FBA0D1F}"/>
                </a:ext>
              </a:extLst>
            </p:cNvPr>
            <p:cNvSpPr/>
            <p:nvPr/>
          </p:nvSpPr>
          <p:spPr>
            <a:xfrm>
              <a:off x="6540327" y="4475743"/>
              <a:ext cx="1278836" cy="215444"/>
            </a:xfrm>
            <a:prstGeom prst="rect">
              <a:avLst/>
            </a:prstGeom>
          </p:spPr>
          <p:txBody>
            <a:bodyPr wrap="square">
              <a:spAutoFit/>
            </a:bodyPr>
            <a:lstStyle/>
            <a:p>
              <a:pPr algn="ctr"/>
              <a:r>
                <a:rPr lang="en-US" sz="800" dirty="0">
                  <a:solidFill>
                    <a:schemeClr val="bg1"/>
                  </a:solidFill>
                  <a:latin typeface="Roboto Light" panose="02000000000000000000" pitchFamily="2" charset="0"/>
                  <a:ea typeface="Roboto Light" panose="02000000000000000000" pitchFamily="2" charset="0"/>
                </a:rPr>
                <a:t>Which equals 3620MPa </a:t>
              </a:r>
            </a:p>
          </p:txBody>
        </p:sp>
      </p:grpSp>
      <p:grpSp>
        <p:nvGrpSpPr>
          <p:cNvPr id="265" name="Group 264">
            <a:extLst>
              <a:ext uri="{FF2B5EF4-FFF2-40B4-BE49-F238E27FC236}">
                <a16:creationId xmlns:a16="http://schemas.microsoft.com/office/drawing/2014/main" id="{66A013BF-98D4-4A7B-BAB0-3C944E735411}"/>
              </a:ext>
            </a:extLst>
          </p:cNvPr>
          <p:cNvGrpSpPr/>
          <p:nvPr/>
        </p:nvGrpSpPr>
        <p:grpSpPr>
          <a:xfrm>
            <a:off x="9174301" y="4326282"/>
            <a:ext cx="1425390" cy="653397"/>
            <a:chOff x="9076869" y="4317158"/>
            <a:chExt cx="1425390" cy="653397"/>
          </a:xfrm>
        </p:grpSpPr>
        <p:sp>
          <p:nvSpPr>
            <p:cNvPr id="305" name="Rectangle 304">
              <a:extLst>
                <a:ext uri="{FF2B5EF4-FFF2-40B4-BE49-F238E27FC236}">
                  <a16:creationId xmlns:a16="http://schemas.microsoft.com/office/drawing/2014/main" id="{70BDC539-716E-4DC7-8457-4A3E60CFC743}"/>
                </a:ext>
              </a:extLst>
            </p:cNvPr>
            <p:cNvSpPr/>
            <p:nvPr/>
          </p:nvSpPr>
          <p:spPr>
            <a:xfrm>
              <a:off x="9076869" y="4724334"/>
              <a:ext cx="1425390" cy="246221"/>
            </a:xfrm>
            <a:prstGeom prst="rect">
              <a:avLst/>
            </a:prstGeom>
          </p:spPr>
          <p:txBody>
            <a:bodyPr wrap="none">
              <a:spAutoFit/>
            </a:bodyPr>
            <a:lstStyle/>
            <a:p>
              <a:pPr algn="ctr"/>
              <a:r>
                <a:rPr lang="en-US" sz="1000" b="1" dirty="0">
                  <a:solidFill>
                    <a:srgbClr val="F5715D"/>
                  </a:solidFill>
                  <a:latin typeface="Roboto" pitchFamily="2" charset="0"/>
                  <a:ea typeface="Roboto" pitchFamily="2" charset="0"/>
                </a:rPr>
                <a:t>The helmet thickness</a:t>
              </a:r>
            </a:p>
          </p:txBody>
        </p:sp>
        <p:sp>
          <p:nvSpPr>
            <p:cNvPr id="306" name="Rectangle 305">
              <a:extLst>
                <a:ext uri="{FF2B5EF4-FFF2-40B4-BE49-F238E27FC236}">
                  <a16:creationId xmlns:a16="http://schemas.microsoft.com/office/drawing/2014/main" id="{C19E276D-CABA-4153-B560-647BB4779188}"/>
                </a:ext>
              </a:extLst>
            </p:cNvPr>
            <p:cNvSpPr/>
            <p:nvPr/>
          </p:nvSpPr>
          <p:spPr>
            <a:xfrm>
              <a:off x="9123409" y="4317158"/>
              <a:ext cx="1278836" cy="338554"/>
            </a:xfrm>
            <a:prstGeom prst="rect">
              <a:avLst/>
            </a:prstGeom>
          </p:spPr>
          <p:txBody>
            <a:bodyPr wrap="square">
              <a:spAutoFit/>
            </a:bodyPr>
            <a:lstStyle/>
            <a:p>
              <a:pPr algn="ctr"/>
              <a:r>
                <a:rPr lang="en-US" sz="800" dirty="0">
                  <a:solidFill>
                    <a:schemeClr val="bg1"/>
                  </a:solidFill>
                  <a:latin typeface="Roboto Light" panose="02000000000000000000" pitchFamily="2" charset="0"/>
                  <a:ea typeface="Roboto Light" panose="02000000000000000000" pitchFamily="2" charset="0"/>
                </a:rPr>
                <a:t>Which varied between </a:t>
              </a:r>
            </a:p>
            <a:p>
              <a:pPr algn="ctr"/>
              <a:r>
                <a:rPr lang="en-US" sz="800" dirty="0">
                  <a:solidFill>
                    <a:schemeClr val="bg1"/>
                  </a:solidFill>
                  <a:latin typeface="Roboto Light" panose="02000000000000000000" pitchFamily="2" charset="0"/>
                  <a:ea typeface="Roboto Light" panose="02000000000000000000" pitchFamily="2" charset="0"/>
                </a:rPr>
                <a:t>1 mm and 15 mm</a:t>
              </a:r>
            </a:p>
          </p:txBody>
        </p:sp>
      </p:grpSp>
      <p:grpSp>
        <p:nvGrpSpPr>
          <p:cNvPr id="241" name="Group 240">
            <a:extLst>
              <a:ext uri="{FF2B5EF4-FFF2-40B4-BE49-F238E27FC236}">
                <a16:creationId xmlns:a16="http://schemas.microsoft.com/office/drawing/2014/main" id="{70C46F74-1EE7-4A6C-AF67-3BF32D038875}"/>
              </a:ext>
            </a:extLst>
          </p:cNvPr>
          <p:cNvGrpSpPr/>
          <p:nvPr/>
        </p:nvGrpSpPr>
        <p:grpSpPr>
          <a:xfrm>
            <a:off x="5519132" y="3061502"/>
            <a:ext cx="1281246" cy="618007"/>
            <a:chOff x="5519132" y="3061502"/>
            <a:chExt cx="1281246" cy="618007"/>
          </a:xfrm>
        </p:grpSpPr>
        <p:sp>
          <p:nvSpPr>
            <p:cNvPr id="289" name="Rectangle 288">
              <a:extLst>
                <a:ext uri="{FF2B5EF4-FFF2-40B4-BE49-F238E27FC236}">
                  <a16:creationId xmlns:a16="http://schemas.microsoft.com/office/drawing/2014/main" id="{DB617E2E-7F07-48EA-90CD-AC582BB7D52B}"/>
                </a:ext>
              </a:extLst>
            </p:cNvPr>
            <p:cNvSpPr/>
            <p:nvPr/>
          </p:nvSpPr>
          <p:spPr>
            <a:xfrm>
              <a:off x="5519132" y="3340955"/>
              <a:ext cx="1278836" cy="338554"/>
            </a:xfrm>
            <a:prstGeom prst="rect">
              <a:avLst/>
            </a:prstGeom>
          </p:spPr>
          <p:txBody>
            <a:bodyPr wrap="square">
              <a:spAutoFit/>
            </a:bodyPr>
            <a:lstStyle/>
            <a:p>
              <a:pPr algn="ctr"/>
              <a:r>
                <a:rPr lang="en-US" sz="800" dirty="0">
                  <a:solidFill>
                    <a:schemeClr val="bg1"/>
                  </a:solidFill>
                  <a:latin typeface="Roboto Light" panose="02000000000000000000" pitchFamily="2" charset="0"/>
                  <a:ea typeface="Roboto Light" panose="02000000000000000000" pitchFamily="2" charset="0"/>
                </a:rPr>
                <a:t>Which equals 1230Kg/m^3 </a:t>
              </a:r>
            </a:p>
          </p:txBody>
        </p:sp>
        <p:sp>
          <p:nvSpPr>
            <p:cNvPr id="131" name="Rectangle 130">
              <a:extLst>
                <a:ext uri="{FF2B5EF4-FFF2-40B4-BE49-F238E27FC236}">
                  <a16:creationId xmlns:a16="http://schemas.microsoft.com/office/drawing/2014/main" id="{5CAB42C2-531A-4607-8380-C437D2F39545}"/>
                </a:ext>
              </a:extLst>
            </p:cNvPr>
            <p:cNvSpPr/>
            <p:nvPr/>
          </p:nvSpPr>
          <p:spPr>
            <a:xfrm>
              <a:off x="5544906" y="3061502"/>
              <a:ext cx="1255472" cy="246221"/>
            </a:xfrm>
            <a:prstGeom prst="rect">
              <a:avLst/>
            </a:prstGeom>
          </p:spPr>
          <p:txBody>
            <a:bodyPr wrap="none">
              <a:spAutoFit/>
            </a:bodyPr>
            <a:lstStyle/>
            <a:p>
              <a:pPr algn="ctr"/>
              <a:r>
                <a:rPr lang="en-US" sz="1000" b="1" dirty="0">
                  <a:solidFill>
                    <a:srgbClr val="A16BDB"/>
                  </a:solidFill>
                  <a:latin typeface="Roboto" pitchFamily="2" charset="0"/>
                  <a:ea typeface="Roboto" pitchFamily="2" charset="0"/>
                </a:rPr>
                <a:t>Kevlar 129 density</a:t>
              </a:r>
            </a:p>
          </p:txBody>
        </p:sp>
      </p:grpSp>
      <p:pic>
        <p:nvPicPr>
          <p:cNvPr id="35" name="Picture 34">
            <a:extLst>
              <a:ext uri="{FF2B5EF4-FFF2-40B4-BE49-F238E27FC236}">
                <a16:creationId xmlns:a16="http://schemas.microsoft.com/office/drawing/2014/main" id="{52F2E82A-30D4-4540-B1DB-05BFCFD483A5}"/>
              </a:ext>
            </a:extLst>
          </p:cNvPr>
          <p:cNvPicPr>
            <a:picLocks noChangeAspect="1"/>
          </p:cNvPicPr>
          <p:nvPr/>
        </p:nvPicPr>
        <p:blipFill>
          <a:blip r:embed="rId4"/>
          <a:stretch>
            <a:fillRect/>
          </a:stretch>
        </p:blipFill>
        <p:spPr>
          <a:xfrm>
            <a:off x="1119922" y="2447290"/>
            <a:ext cx="314325" cy="333375"/>
          </a:xfrm>
          <a:prstGeom prst="rect">
            <a:avLst/>
          </a:prstGeom>
        </p:spPr>
      </p:pic>
      <p:pic>
        <p:nvPicPr>
          <p:cNvPr id="37" name="Picture 36">
            <a:extLst>
              <a:ext uri="{FF2B5EF4-FFF2-40B4-BE49-F238E27FC236}">
                <a16:creationId xmlns:a16="http://schemas.microsoft.com/office/drawing/2014/main" id="{73CC952F-3C3B-45E8-9F75-331C31196A84}"/>
              </a:ext>
            </a:extLst>
          </p:cNvPr>
          <p:cNvPicPr>
            <a:picLocks noChangeAspect="1"/>
          </p:cNvPicPr>
          <p:nvPr/>
        </p:nvPicPr>
        <p:blipFill>
          <a:blip r:embed="rId5"/>
          <a:stretch>
            <a:fillRect/>
          </a:stretch>
        </p:blipFill>
        <p:spPr>
          <a:xfrm>
            <a:off x="2369794" y="5303081"/>
            <a:ext cx="259869" cy="303181"/>
          </a:xfrm>
          <a:prstGeom prst="rect">
            <a:avLst/>
          </a:prstGeom>
        </p:spPr>
      </p:pic>
      <p:pic>
        <p:nvPicPr>
          <p:cNvPr id="39" name="Picture 38">
            <a:extLst>
              <a:ext uri="{FF2B5EF4-FFF2-40B4-BE49-F238E27FC236}">
                <a16:creationId xmlns:a16="http://schemas.microsoft.com/office/drawing/2014/main" id="{6C8ADD56-5F57-4447-AE46-C0B41CF256DB}"/>
              </a:ext>
            </a:extLst>
          </p:cNvPr>
          <p:cNvPicPr>
            <a:picLocks noChangeAspect="1"/>
          </p:cNvPicPr>
          <p:nvPr/>
        </p:nvPicPr>
        <p:blipFill>
          <a:blip r:embed="rId6"/>
          <a:stretch>
            <a:fillRect/>
          </a:stretch>
        </p:blipFill>
        <p:spPr>
          <a:xfrm>
            <a:off x="4773856" y="5260870"/>
            <a:ext cx="293425" cy="324863"/>
          </a:xfrm>
          <a:prstGeom prst="rect">
            <a:avLst/>
          </a:prstGeom>
        </p:spPr>
      </p:pic>
      <p:pic>
        <p:nvPicPr>
          <p:cNvPr id="50" name="Picture 49">
            <a:extLst>
              <a:ext uri="{FF2B5EF4-FFF2-40B4-BE49-F238E27FC236}">
                <a16:creationId xmlns:a16="http://schemas.microsoft.com/office/drawing/2014/main" id="{44EC4530-9BA5-4ED3-9D1F-D71C936EB397}"/>
              </a:ext>
            </a:extLst>
          </p:cNvPr>
          <p:cNvPicPr>
            <a:picLocks noChangeAspect="1"/>
          </p:cNvPicPr>
          <p:nvPr/>
        </p:nvPicPr>
        <p:blipFill>
          <a:blip r:embed="rId7"/>
          <a:stretch>
            <a:fillRect/>
          </a:stretch>
        </p:blipFill>
        <p:spPr>
          <a:xfrm>
            <a:off x="3575578" y="2452644"/>
            <a:ext cx="295181" cy="295181"/>
          </a:xfrm>
          <a:prstGeom prst="rect">
            <a:avLst/>
          </a:prstGeom>
        </p:spPr>
      </p:pic>
      <p:pic>
        <p:nvPicPr>
          <p:cNvPr id="52" name="Picture 51">
            <a:extLst>
              <a:ext uri="{FF2B5EF4-FFF2-40B4-BE49-F238E27FC236}">
                <a16:creationId xmlns:a16="http://schemas.microsoft.com/office/drawing/2014/main" id="{A4FE5DFA-A41D-40C1-A777-864FEB9CA386}"/>
              </a:ext>
            </a:extLst>
          </p:cNvPr>
          <p:cNvPicPr>
            <a:picLocks noChangeAspect="1"/>
          </p:cNvPicPr>
          <p:nvPr/>
        </p:nvPicPr>
        <p:blipFill>
          <a:blip r:embed="rId8"/>
          <a:stretch>
            <a:fillRect/>
          </a:stretch>
        </p:blipFill>
        <p:spPr>
          <a:xfrm>
            <a:off x="6034436" y="2368670"/>
            <a:ext cx="285750" cy="400050"/>
          </a:xfrm>
          <a:prstGeom prst="rect">
            <a:avLst/>
          </a:prstGeom>
        </p:spPr>
      </p:pic>
      <p:pic>
        <p:nvPicPr>
          <p:cNvPr id="54" name="Picture 53">
            <a:extLst>
              <a:ext uri="{FF2B5EF4-FFF2-40B4-BE49-F238E27FC236}">
                <a16:creationId xmlns:a16="http://schemas.microsoft.com/office/drawing/2014/main" id="{9CEA874F-8C2A-4F09-A899-78D6D798FC92}"/>
              </a:ext>
            </a:extLst>
          </p:cNvPr>
          <p:cNvPicPr>
            <a:picLocks noChangeAspect="1"/>
          </p:cNvPicPr>
          <p:nvPr/>
        </p:nvPicPr>
        <p:blipFill>
          <a:blip r:embed="rId9"/>
          <a:stretch>
            <a:fillRect/>
          </a:stretch>
        </p:blipFill>
        <p:spPr>
          <a:xfrm>
            <a:off x="7198505" y="5261883"/>
            <a:ext cx="314325" cy="323850"/>
          </a:xfrm>
          <a:prstGeom prst="rect">
            <a:avLst/>
          </a:prstGeom>
        </p:spPr>
      </p:pic>
      <p:pic>
        <p:nvPicPr>
          <p:cNvPr id="66" name="Picture 65">
            <a:extLst>
              <a:ext uri="{FF2B5EF4-FFF2-40B4-BE49-F238E27FC236}">
                <a16:creationId xmlns:a16="http://schemas.microsoft.com/office/drawing/2014/main" id="{E88E1265-E18C-4368-B932-65E7180F503A}"/>
              </a:ext>
            </a:extLst>
          </p:cNvPr>
          <p:cNvPicPr>
            <a:picLocks noChangeAspect="1"/>
          </p:cNvPicPr>
          <p:nvPr/>
        </p:nvPicPr>
        <p:blipFill>
          <a:blip r:embed="rId10"/>
          <a:stretch>
            <a:fillRect/>
          </a:stretch>
        </p:blipFill>
        <p:spPr>
          <a:xfrm>
            <a:off x="8397799" y="2387790"/>
            <a:ext cx="333375" cy="428625"/>
          </a:xfrm>
          <a:prstGeom prst="rect">
            <a:avLst/>
          </a:prstGeom>
        </p:spPr>
      </p:pic>
      <p:pic>
        <p:nvPicPr>
          <p:cNvPr id="68" name="Picture 67">
            <a:extLst>
              <a:ext uri="{FF2B5EF4-FFF2-40B4-BE49-F238E27FC236}">
                <a16:creationId xmlns:a16="http://schemas.microsoft.com/office/drawing/2014/main" id="{B47B0E2D-C292-448E-B468-6F8801C13BC5}"/>
              </a:ext>
            </a:extLst>
          </p:cNvPr>
          <p:cNvPicPr>
            <a:picLocks noChangeAspect="1"/>
          </p:cNvPicPr>
          <p:nvPr/>
        </p:nvPicPr>
        <p:blipFill>
          <a:blip r:embed="rId11"/>
          <a:stretch>
            <a:fillRect/>
          </a:stretch>
        </p:blipFill>
        <p:spPr>
          <a:xfrm>
            <a:off x="9704693" y="5251697"/>
            <a:ext cx="235025" cy="341855"/>
          </a:xfrm>
          <a:prstGeom prst="rect">
            <a:avLst/>
          </a:prstGeom>
        </p:spPr>
      </p:pic>
      <p:pic>
        <p:nvPicPr>
          <p:cNvPr id="70" name="Picture 69">
            <a:extLst>
              <a:ext uri="{FF2B5EF4-FFF2-40B4-BE49-F238E27FC236}">
                <a16:creationId xmlns:a16="http://schemas.microsoft.com/office/drawing/2014/main" id="{FF9E2793-6DB9-4055-8E30-9A43F384F7E4}"/>
              </a:ext>
            </a:extLst>
          </p:cNvPr>
          <p:cNvPicPr>
            <a:picLocks noChangeAspect="1"/>
          </p:cNvPicPr>
          <p:nvPr/>
        </p:nvPicPr>
        <p:blipFill>
          <a:blip r:embed="rId12"/>
          <a:stretch>
            <a:fillRect/>
          </a:stretch>
        </p:blipFill>
        <p:spPr>
          <a:xfrm>
            <a:off x="10904889" y="2433595"/>
            <a:ext cx="238125" cy="304800"/>
          </a:xfrm>
          <a:prstGeom prst="rect">
            <a:avLst/>
          </a:prstGeom>
        </p:spPr>
      </p:pic>
    </p:spTree>
    <p:extLst>
      <p:ext uri="{BB962C8B-B14F-4D97-AF65-F5344CB8AC3E}">
        <p14:creationId xmlns:p14="http://schemas.microsoft.com/office/powerpoint/2010/main" val="205047296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nodeType="withEffect">
                                  <p:stCondLst>
                                    <p:cond delay="250"/>
                                  </p:stCondLst>
                                  <p:childTnLst>
                                    <p:set>
                                      <p:cBhvr>
                                        <p:cTn id="9" dur="1" fill="hold">
                                          <p:stCondLst>
                                            <p:cond delay="0"/>
                                          </p:stCondLst>
                                        </p:cTn>
                                        <p:tgtEl>
                                          <p:spTgt spid="141"/>
                                        </p:tgtEl>
                                        <p:attrNameLst>
                                          <p:attrName>style.visibility</p:attrName>
                                        </p:attrNameLst>
                                      </p:cBhvr>
                                      <p:to>
                                        <p:strVal val="visible"/>
                                      </p:to>
                                    </p:set>
                                    <p:animEffect transition="in" filter="wipe(left)">
                                      <p:cBhvr>
                                        <p:cTn id="10" dur="500"/>
                                        <p:tgtEl>
                                          <p:spTgt spid="141"/>
                                        </p:tgtEl>
                                      </p:cBhvr>
                                    </p:animEffect>
                                  </p:childTnLst>
                                </p:cTn>
                              </p:par>
                            </p:childTnLst>
                          </p:cTn>
                        </p:par>
                        <p:par>
                          <p:cTn id="11" fill="hold">
                            <p:stCondLst>
                              <p:cond delay="1750"/>
                            </p:stCondLst>
                            <p:childTnLst>
                              <p:par>
                                <p:cTn id="12" presetID="22" presetClass="entr" presetSubtype="4"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500"/>
                                        <p:tgtEl>
                                          <p:spTgt spid="7"/>
                                        </p:tgtEl>
                                      </p:cBhvr>
                                    </p:animEffect>
                                  </p:childTnLst>
                                </p:cTn>
                              </p:par>
                              <p:par>
                                <p:cTn id="15" presetID="22" presetClass="entr" presetSubtype="8"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2500"/>
                            </p:stCondLst>
                            <p:childTnLst>
                              <p:par>
                                <p:cTn id="19" presetID="53" presetClass="entr" presetSubtype="16"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childTnLst>
                          </p:cTn>
                        </p:par>
                        <p:par>
                          <p:cTn id="24" fill="hold">
                            <p:stCondLst>
                              <p:cond delay="3000"/>
                            </p:stCondLst>
                            <p:childTnLst>
                              <p:par>
                                <p:cTn id="25" presetID="10" presetClass="entr" presetSubtype="0"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childTnLst>
                          </p:cTn>
                        </p:par>
                        <p:par>
                          <p:cTn id="28" fill="hold">
                            <p:stCondLst>
                              <p:cond delay="3500"/>
                            </p:stCondLst>
                            <p:childTnLst>
                              <p:par>
                                <p:cTn id="29" presetID="22" presetClass="entr" presetSubtype="1"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wipe(up)">
                                      <p:cBhvr>
                                        <p:cTn id="31" dur="500"/>
                                        <p:tgtEl>
                                          <p:spTgt spid="55"/>
                                        </p:tgtEl>
                                      </p:cBhvr>
                                    </p:animEffect>
                                  </p:childTnLst>
                                </p:cTn>
                              </p:par>
                              <p:par>
                                <p:cTn id="32" presetID="22" presetClass="entr" presetSubtype="8" fill="hold" grpId="0" nodeType="withEffect">
                                  <p:stCondLst>
                                    <p:cond delay="250"/>
                                  </p:stCondLst>
                                  <p:childTnLst>
                                    <p:set>
                                      <p:cBhvr>
                                        <p:cTn id="33" dur="1" fill="hold">
                                          <p:stCondLst>
                                            <p:cond delay="0"/>
                                          </p:stCondLst>
                                        </p:cTn>
                                        <p:tgtEl>
                                          <p:spTgt spid="57"/>
                                        </p:tgtEl>
                                        <p:attrNameLst>
                                          <p:attrName>style.visibility</p:attrName>
                                        </p:attrNameLst>
                                      </p:cBhvr>
                                      <p:to>
                                        <p:strVal val="visible"/>
                                      </p:to>
                                    </p:set>
                                    <p:animEffect transition="in" filter="wipe(left)">
                                      <p:cBhvr>
                                        <p:cTn id="34" dur="500"/>
                                        <p:tgtEl>
                                          <p:spTgt spid="57"/>
                                        </p:tgtEl>
                                      </p:cBhvr>
                                    </p:animEffect>
                                  </p:childTnLst>
                                </p:cTn>
                              </p:par>
                            </p:childTnLst>
                          </p:cTn>
                        </p:par>
                        <p:par>
                          <p:cTn id="35" fill="hold">
                            <p:stCondLst>
                              <p:cond delay="4250"/>
                            </p:stCondLst>
                            <p:childTnLst>
                              <p:par>
                                <p:cTn id="36" presetID="53" presetClass="entr" presetSubtype="16" fill="hold" nodeType="afterEffect">
                                  <p:stCondLst>
                                    <p:cond delay="0"/>
                                  </p:stCondLst>
                                  <p:childTnLst>
                                    <p:set>
                                      <p:cBhvr>
                                        <p:cTn id="37" dur="1" fill="hold">
                                          <p:stCondLst>
                                            <p:cond delay="0"/>
                                          </p:stCondLst>
                                        </p:cTn>
                                        <p:tgtEl>
                                          <p:spTgt spid="30"/>
                                        </p:tgtEl>
                                        <p:attrNameLst>
                                          <p:attrName>style.visibility</p:attrName>
                                        </p:attrNameLst>
                                      </p:cBhvr>
                                      <p:to>
                                        <p:strVal val="visible"/>
                                      </p:to>
                                    </p:set>
                                    <p:anim calcmode="lin" valueType="num">
                                      <p:cBhvr>
                                        <p:cTn id="38" dur="500" fill="hold"/>
                                        <p:tgtEl>
                                          <p:spTgt spid="30"/>
                                        </p:tgtEl>
                                        <p:attrNameLst>
                                          <p:attrName>ppt_w</p:attrName>
                                        </p:attrNameLst>
                                      </p:cBhvr>
                                      <p:tavLst>
                                        <p:tav tm="0">
                                          <p:val>
                                            <p:fltVal val="0"/>
                                          </p:val>
                                        </p:tav>
                                        <p:tav tm="100000">
                                          <p:val>
                                            <p:strVal val="#ppt_w"/>
                                          </p:val>
                                        </p:tav>
                                      </p:tavLst>
                                    </p:anim>
                                    <p:anim calcmode="lin" valueType="num">
                                      <p:cBhvr>
                                        <p:cTn id="39" dur="500" fill="hold"/>
                                        <p:tgtEl>
                                          <p:spTgt spid="30"/>
                                        </p:tgtEl>
                                        <p:attrNameLst>
                                          <p:attrName>ppt_h</p:attrName>
                                        </p:attrNameLst>
                                      </p:cBhvr>
                                      <p:tavLst>
                                        <p:tav tm="0">
                                          <p:val>
                                            <p:fltVal val="0"/>
                                          </p:val>
                                        </p:tav>
                                        <p:tav tm="100000">
                                          <p:val>
                                            <p:strVal val="#ppt_h"/>
                                          </p:val>
                                        </p:tav>
                                      </p:tavLst>
                                    </p:anim>
                                    <p:animEffect transition="in" filter="fade">
                                      <p:cBhvr>
                                        <p:cTn id="40" dur="500"/>
                                        <p:tgtEl>
                                          <p:spTgt spid="30"/>
                                        </p:tgtEl>
                                      </p:cBhvr>
                                    </p:animEffect>
                                  </p:childTnLst>
                                </p:cTn>
                              </p:par>
                            </p:childTnLst>
                          </p:cTn>
                        </p:par>
                        <p:par>
                          <p:cTn id="41" fill="hold">
                            <p:stCondLst>
                              <p:cond delay="4750"/>
                            </p:stCondLst>
                            <p:childTnLst>
                              <p:par>
                                <p:cTn id="42" presetID="10" presetClass="entr" presetSubtype="0" fill="hold" nodeType="afterEffect">
                                  <p:stCondLst>
                                    <p:cond delay="0"/>
                                  </p:stCondLst>
                                  <p:childTnLst>
                                    <p:set>
                                      <p:cBhvr>
                                        <p:cTn id="43" dur="1" fill="hold">
                                          <p:stCondLst>
                                            <p:cond delay="0"/>
                                          </p:stCondLst>
                                        </p:cTn>
                                        <p:tgtEl>
                                          <p:spTgt spid="232"/>
                                        </p:tgtEl>
                                        <p:attrNameLst>
                                          <p:attrName>style.visibility</p:attrName>
                                        </p:attrNameLst>
                                      </p:cBhvr>
                                      <p:to>
                                        <p:strVal val="visible"/>
                                      </p:to>
                                    </p:set>
                                    <p:animEffect transition="in" filter="fade">
                                      <p:cBhvr>
                                        <p:cTn id="44" dur="500"/>
                                        <p:tgtEl>
                                          <p:spTgt spid="232"/>
                                        </p:tgtEl>
                                      </p:cBhvr>
                                    </p:animEffect>
                                  </p:childTnLst>
                                </p:cTn>
                              </p:par>
                            </p:childTnLst>
                          </p:cTn>
                        </p:par>
                        <p:par>
                          <p:cTn id="45" fill="hold">
                            <p:stCondLst>
                              <p:cond delay="5250"/>
                            </p:stCondLst>
                            <p:childTnLst>
                              <p:par>
                                <p:cTn id="46" presetID="22" presetClass="entr" presetSubtype="4"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down)">
                                      <p:cBhvr>
                                        <p:cTn id="48" dur="500"/>
                                        <p:tgtEl>
                                          <p:spTgt spid="20"/>
                                        </p:tgtEl>
                                      </p:cBhvr>
                                    </p:animEffect>
                                  </p:childTnLst>
                                </p:cTn>
                              </p:par>
                              <p:par>
                                <p:cTn id="49" presetID="22" presetClass="entr" presetSubtype="8" fill="hold" grpId="0" nodeType="withEffect">
                                  <p:stCondLst>
                                    <p:cond delay="250"/>
                                  </p:stCondLst>
                                  <p:childTnLst>
                                    <p:set>
                                      <p:cBhvr>
                                        <p:cTn id="50" dur="1" fill="hold">
                                          <p:stCondLst>
                                            <p:cond delay="0"/>
                                          </p:stCondLst>
                                        </p:cTn>
                                        <p:tgtEl>
                                          <p:spTgt spid="22"/>
                                        </p:tgtEl>
                                        <p:attrNameLst>
                                          <p:attrName>style.visibility</p:attrName>
                                        </p:attrNameLst>
                                      </p:cBhvr>
                                      <p:to>
                                        <p:strVal val="visible"/>
                                      </p:to>
                                    </p:set>
                                    <p:animEffect transition="in" filter="wipe(left)">
                                      <p:cBhvr>
                                        <p:cTn id="51" dur="500"/>
                                        <p:tgtEl>
                                          <p:spTgt spid="22"/>
                                        </p:tgtEl>
                                      </p:cBhvr>
                                    </p:animEffect>
                                  </p:childTnLst>
                                </p:cTn>
                              </p:par>
                            </p:childTnLst>
                          </p:cTn>
                        </p:par>
                        <p:par>
                          <p:cTn id="52" fill="hold">
                            <p:stCondLst>
                              <p:cond delay="6000"/>
                            </p:stCondLst>
                            <p:childTnLst>
                              <p:par>
                                <p:cTn id="53" presetID="53" presetClass="entr" presetSubtype="16" fill="hold" nodeType="afterEffect">
                                  <p:stCondLst>
                                    <p:cond delay="0"/>
                                  </p:stCondLst>
                                  <p:childTnLst>
                                    <p:set>
                                      <p:cBhvr>
                                        <p:cTn id="54" dur="1" fill="hold">
                                          <p:stCondLst>
                                            <p:cond delay="0"/>
                                          </p:stCondLst>
                                        </p:cTn>
                                        <p:tgtEl>
                                          <p:spTgt spid="233"/>
                                        </p:tgtEl>
                                        <p:attrNameLst>
                                          <p:attrName>style.visibility</p:attrName>
                                        </p:attrNameLst>
                                      </p:cBhvr>
                                      <p:to>
                                        <p:strVal val="visible"/>
                                      </p:to>
                                    </p:set>
                                    <p:anim calcmode="lin" valueType="num">
                                      <p:cBhvr>
                                        <p:cTn id="55" dur="500" fill="hold"/>
                                        <p:tgtEl>
                                          <p:spTgt spid="233"/>
                                        </p:tgtEl>
                                        <p:attrNameLst>
                                          <p:attrName>ppt_w</p:attrName>
                                        </p:attrNameLst>
                                      </p:cBhvr>
                                      <p:tavLst>
                                        <p:tav tm="0">
                                          <p:val>
                                            <p:fltVal val="0"/>
                                          </p:val>
                                        </p:tav>
                                        <p:tav tm="100000">
                                          <p:val>
                                            <p:strVal val="#ppt_w"/>
                                          </p:val>
                                        </p:tav>
                                      </p:tavLst>
                                    </p:anim>
                                    <p:anim calcmode="lin" valueType="num">
                                      <p:cBhvr>
                                        <p:cTn id="56" dur="500" fill="hold"/>
                                        <p:tgtEl>
                                          <p:spTgt spid="233"/>
                                        </p:tgtEl>
                                        <p:attrNameLst>
                                          <p:attrName>ppt_h</p:attrName>
                                        </p:attrNameLst>
                                      </p:cBhvr>
                                      <p:tavLst>
                                        <p:tav tm="0">
                                          <p:val>
                                            <p:fltVal val="0"/>
                                          </p:val>
                                        </p:tav>
                                        <p:tav tm="100000">
                                          <p:val>
                                            <p:strVal val="#ppt_h"/>
                                          </p:val>
                                        </p:tav>
                                      </p:tavLst>
                                    </p:anim>
                                    <p:animEffect transition="in" filter="fade">
                                      <p:cBhvr>
                                        <p:cTn id="57" dur="500"/>
                                        <p:tgtEl>
                                          <p:spTgt spid="233"/>
                                        </p:tgtEl>
                                      </p:cBhvr>
                                    </p:animEffect>
                                  </p:childTnLst>
                                </p:cTn>
                              </p:par>
                            </p:childTnLst>
                          </p:cTn>
                        </p:par>
                        <p:par>
                          <p:cTn id="58" fill="hold">
                            <p:stCondLst>
                              <p:cond delay="6500"/>
                            </p:stCondLst>
                            <p:childTnLst>
                              <p:par>
                                <p:cTn id="59" presetID="10" presetClass="entr" presetSubtype="0" fill="hold" nodeType="afterEffect">
                                  <p:stCondLst>
                                    <p:cond delay="0"/>
                                  </p:stCondLst>
                                  <p:childTnLst>
                                    <p:set>
                                      <p:cBhvr>
                                        <p:cTn id="60" dur="1" fill="hold">
                                          <p:stCondLst>
                                            <p:cond delay="0"/>
                                          </p:stCondLst>
                                        </p:cTn>
                                        <p:tgtEl>
                                          <p:spTgt spid="234"/>
                                        </p:tgtEl>
                                        <p:attrNameLst>
                                          <p:attrName>style.visibility</p:attrName>
                                        </p:attrNameLst>
                                      </p:cBhvr>
                                      <p:to>
                                        <p:strVal val="visible"/>
                                      </p:to>
                                    </p:set>
                                    <p:animEffect transition="in" filter="fade">
                                      <p:cBhvr>
                                        <p:cTn id="61" dur="500"/>
                                        <p:tgtEl>
                                          <p:spTgt spid="234"/>
                                        </p:tgtEl>
                                      </p:cBhvr>
                                    </p:animEffect>
                                  </p:childTnLst>
                                </p:cTn>
                              </p:par>
                            </p:childTnLst>
                          </p:cTn>
                        </p:par>
                        <p:par>
                          <p:cTn id="62" fill="hold">
                            <p:stCondLst>
                              <p:cond delay="7000"/>
                            </p:stCondLst>
                            <p:childTnLst>
                              <p:par>
                                <p:cTn id="63" presetID="22" presetClass="entr" presetSubtype="1" fill="hold" grpId="0" nodeType="afterEffect">
                                  <p:stCondLst>
                                    <p:cond delay="0"/>
                                  </p:stCondLst>
                                  <p:childTnLst>
                                    <p:set>
                                      <p:cBhvr>
                                        <p:cTn id="64" dur="1" fill="hold">
                                          <p:stCondLst>
                                            <p:cond delay="0"/>
                                          </p:stCondLst>
                                        </p:cTn>
                                        <p:tgtEl>
                                          <p:spTgt spid="71"/>
                                        </p:tgtEl>
                                        <p:attrNameLst>
                                          <p:attrName>style.visibility</p:attrName>
                                        </p:attrNameLst>
                                      </p:cBhvr>
                                      <p:to>
                                        <p:strVal val="visible"/>
                                      </p:to>
                                    </p:set>
                                    <p:animEffect transition="in" filter="wipe(up)">
                                      <p:cBhvr>
                                        <p:cTn id="65" dur="500"/>
                                        <p:tgtEl>
                                          <p:spTgt spid="71"/>
                                        </p:tgtEl>
                                      </p:cBhvr>
                                    </p:animEffect>
                                  </p:childTnLst>
                                </p:cTn>
                              </p:par>
                              <p:par>
                                <p:cTn id="66" presetID="22" presetClass="entr" presetSubtype="8" fill="hold" grpId="0" nodeType="withEffect">
                                  <p:stCondLst>
                                    <p:cond delay="250"/>
                                  </p:stCondLst>
                                  <p:childTnLst>
                                    <p:set>
                                      <p:cBhvr>
                                        <p:cTn id="67" dur="1" fill="hold">
                                          <p:stCondLst>
                                            <p:cond delay="0"/>
                                          </p:stCondLst>
                                        </p:cTn>
                                        <p:tgtEl>
                                          <p:spTgt spid="73"/>
                                        </p:tgtEl>
                                        <p:attrNameLst>
                                          <p:attrName>style.visibility</p:attrName>
                                        </p:attrNameLst>
                                      </p:cBhvr>
                                      <p:to>
                                        <p:strVal val="visible"/>
                                      </p:to>
                                    </p:set>
                                    <p:animEffect transition="in" filter="wipe(left)">
                                      <p:cBhvr>
                                        <p:cTn id="68" dur="500"/>
                                        <p:tgtEl>
                                          <p:spTgt spid="73"/>
                                        </p:tgtEl>
                                      </p:cBhvr>
                                    </p:animEffect>
                                  </p:childTnLst>
                                </p:cTn>
                              </p:par>
                            </p:childTnLst>
                          </p:cTn>
                        </p:par>
                        <p:par>
                          <p:cTn id="69" fill="hold">
                            <p:stCondLst>
                              <p:cond delay="7750"/>
                            </p:stCondLst>
                            <p:childTnLst>
                              <p:par>
                                <p:cTn id="70" presetID="53" presetClass="entr" presetSubtype="16" fill="hold" nodeType="afterEffect">
                                  <p:stCondLst>
                                    <p:cond delay="0"/>
                                  </p:stCondLst>
                                  <p:childTnLst>
                                    <p:set>
                                      <p:cBhvr>
                                        <p:cTn id="71" dur="1" fill="hold">
                                          <p:stCondLst>
                                            <p:cond delay="0"/>
                                          </p:stCondLst>
                                        </p:cTn>
                                        <p:tgtEl>
                                          <p:spTgt spid="237"/>
                                        </p:tgtEl>
                                        <p:attrNameLst>
                                          <p:attrName>style.visibility</p:attrName>
                                        </p:attrNameLst>
                                      </p:cBhvr>
                                      <p:to>
                                        <p:strVal val="visible"/>
                                      </p:to>
                                    </p:set>
                                    <p:anim calcmode="lin" valueType="num">
                                      <p:cBhvr>
                                        <p:cTn id="72" dur="500" fill="hold"/>
                                        <p:tgtEl>
                                          <p:spTgt spid="237"/>
                                        </p:tgtEl>
                                        <p:attrNameLst>
                                          <p:attrName>ppt_w</p:attrName>
                                        </p:attrNameLst>
                                      </p:cBhvr>
                                      <p:tavLst>
                                        <p:tav tm="0">
                                          <p:val>
                                            <p:fltVal val="0"/>
                                          </p:val>
                                        </p:tav>
                                        <p:tav tm="100000">
                                          <p:val>
                                            <p:strVal val="#ppt_w"/>
                                          </p:val>
                                        </p:tav>
                                      </p:tavLst>
                                    </p:anim>
                                    <p:anim calcmode="lin" valueType="num">
                                      <p:cBhvr>
                                        <p:cTn id="73" dur="500" fill="hold"/>
                                        <p:tgtEl>
                                          <p:spTgt spid="237"/>
                                        </p:tgtEl>
                                        <p:attrNameLst>
                                          <p:attrName>ppt_h</p:attrName>
                                        </p:attrNameLst>
                                      </p:cBhvr>
                                      <p:tavLst>
                                        <p:tav tm="0">
                                          <p:val>
                                            <p:fltVal val="0"/>
                                          </p:val>
                                        </p:tav>
                                        <p:tav tm="100000">
                                          <p:val>
                                            <p:strVal val="#ppt_h"/>
                                          </p:val>
                                        </p:tav>
                                      </p:tavLst>
                                    </p:anim>
                                    <p:animEffect transition="in" filter="fade">
                                      <p:cBhvr>
                                        <p:cTn id="74" dur="500"/>
                                        <p:tgtEl>
                                          <p:spTgt spid="237"/>
                                        </p:tgtEl>
                                      </p:cBhvr>
                                    </p:animEffect>
                                  </p:childTnLst>
                                </p:cTn>
                              </p:par>
                            </p:childTnLst>
                          </p:cTn>
                        </p:par>
                        <p:par>
                          <p:cTn id="75" fill="hold">
                            <p:stCondLst>
                              <p:cond delay="8250"/>
                            </p:stCondLst>
                            <p:childTnLst>
                              <p:par>
                                <p:cTn id="76" presetID="10" presetClass="entr" presetSubtype="0" fill="hold" nodeType="afterEffect">
                                  <p:stCondLst>
                                    <p:cond delay="0"/>
                                  </p:stCondLst>
                                  <p:childTnLst>
                                    <p:set>
                                      <p:cBhvr>
                                        <p:cTn id="77" dur="1" fill="hold">
                                          <p:stCondLst>
                                            <p:cond delay="0"/>
                                          </p:stCondLst>
                                        </p:cTn>
                                        <p:tgtEl>
                                          <p:spTgt spid="238"/>
                                        </p:tgtEl>
                                        <p:attrNameLst>
                                          <p:attrName>style.visibility</p:attrName>
                                        </p:attrNameLst>
                                      </p:cBhvr>
                                      <p:to>
                                        <p:strVal val="visible"/>
                                      </p:to>
                                    </p:set>
                                    <p:animEffect transition="in" filter="fade">
                                      <p:cBhvr>
                                        <p:cTn id="78" dur="500"/>
                                        <p:tgtEl>
                                          <p:spTgt spid="238"/>
                                        </p:tgtEl>
                                      </p:cBhvr>
                                    </p:animEffect>
                                  </p:childTnLst>
                                </p:cTn>
                              </p:par>
                            </p:childTnLst>
                          </p:cTn>
                        </p:par>
                        <p:par>
                          <p:cTn id="79" fill="hold">
                            <p:stCondLst>
                              <p:cond delay="8750"/>
                            </p:stCondLst>
                            <p:childTnLst>
                              <p:par>
                                <p:cTn id="80" presetID="22" presetClass="entr" presetSubtype="4" fill="hold" grpId="0" nodeType="afterEffect">
                                  <p:stCondLst>
                                    <p:cond delay="0"/>
                                  </p:stCondLst>
                                  <p:childTnLst>
                                    <p:set>
                                      <p:cBhvr>
                                        <p:cTn id="81" dur="1" fill="hold">
                                          <p:stCondLst>
                                            <p:cond delay="0"/>
                                          </p:stCondLst>
                                        </p:cTn>
                                        <p:tgtEl>
                                          <p:spTgt spid="40"/>
                                        </p:tgtEl>
                                        <p:attrNameLst>
                                          <p:attrName>style.visibility</p:attrName>
                                        </p:attrNameLst>
                                      </p:cBhvr>
                                      <p:to>
                                        <p:strVal val="visible"/>
                                      </p:to>
                                    </p:set>
                                    <p:animEffect transition="in" filter="wipe(down)">
                                      <p:cBhvr>
                                        <p:cTn id="82" dur="500"/>
                                        <p:tgtEl>
                                          <p:spTgt spid="40"/>
                                        </p:tgtEl>
                                      </p:cBhvr>
                                    </p:animEffect>
                                  </p:childTnLst>
                                </p:cTn>
                              </p:par>
                              <p:par>
                                <p:cTn id="83" presetID="22" presetClass="entr" presetSubtype="8" fill="hold" grpId="0" nodeType="withEffect">
                                  <p:stCondLst>
                                    <p:cond delay="250"/>
                                  </p:stCondLst>
                                  <p:childTnLst>
                                    <p:set>
                                      <p:cBhvr>
                                        <p:cTn id="84" dur="1" fill="hold">
                                          <p:stCondLst>
                                            <p:cond delay="0"/>
                                          </p:stCondLst>
                                        </p:cTn>
                                        <p:tgtEl>
                                          <p:spTgt spid="42"/>
                                        </p:tgtEl>
                                        <p:attrNameLst>
                                          <p:attrName>style.visibility</p:attrName>
                                        </p:attrNameLst>
                                      </p:cBhvr>
                                      <p:to>
                                        <p:strVal val="visible"/>
                                      </p:to>
                                    </p:set>
                                    <p:animEffect transition="in" filter="wipe(left)">
                                      <p:cBhvr>
                                        <p:cTn id="85" dur="500"/>
                                        <p:tgtEl>
                                          <p:spTgt spid="42"/>
                                        </p:tgtEl>
                                      </p:cBhvr>
                                    </p:animEffect>
                                  </p:childTnLst>
                                </p:cTn>
                              </p:par>
                            </p:childTnLst>
                          </p:cTn>
                        </p:par>
                        <p:par>
                          <p:cTn id="86" fill="hold">
                            <p:stCondLst>
                              <p:cond delay="9500"/>
                            </p:stCondLst>
                            <p:childTnLst>
                              <p:par>
                                <p:cTn id="87" presetID="53" presetClass="entr" presetSubtype="16" fill="hold" nodeType="afterEffect">
                                  <p:stCondLst>
                                    <p:cond delay="0"/>
                                  </p:stCondLst>
                                  <p:childTnLst>
                                    <p:set>
                                      <p:cBhvr>
                                        <p:cTn id="88" dur="1" fill="hold">
                                          <p:stCondLst>
                                            <p:cond delay="0"/>
                                          </p:stCondLst>
                                        </p:cTn>
                                        <p:tgtEl>
                                          <p:spTgt spid="239"/>
                                        </p:tgtEl>
                                        <p:attrNameLst>
                                          <p:attrName>style.visibility</p:attrName>
                                        </p:attrNameLst>
                                      </p:cBhvr>
                                      <p:to>
                                        <p:strVal val="visible"/>
                                      </p:to>
                                    </p:set>
                                    <p:anim calcmode="lin" valueType="num">
                                      <p:cBhvr>
                                        <p:cTn id="89" dur="500" fill="hold"/>
                                        <p:tgtEl>
                                          <p:spTgt spid="239"/>
                                        </p:tgtEl>
                                        <p:attrNameLst>
                                          <p:attrName>ppt_w</p:attrName>
                                        </p:attrNameLst>
                                      </p:cBhvr>
                                      <p:tavLst>
                                        <p:tav tm="0">
                                          <p:val>
                                            <p:fltVal val="0"/>
                                          </p:val>
                                        </p:tav>
                                        <p:tav tm="100000">
                                          <p:val>
                                            <p:strVal val="#ppt_w"/>
                                          </p:val>
                                        </p:tav>
                                      </p:tavLst>
                                    </p:anim>
                                    <p:anim calcmode="lin" valueType="num">
                                      <p:cBhvr>
                                        <p:cTn id="90" dur="500" fill="hold"/>
                                        <p:tgtEl>
                                          <p:spTgt spid="239"/>
                                        </p:tgtEl>
                                        <p:attrNameLst>
                                          <p:attrName>ppt_h</p:attrName>
                                        </p:attrNameLst>
                                      </p:cBhvr>
                                      <p:tavLst>
                                        <p:tav tm="0">
                                          <p:val>
                                            <p:fltVal val="0"/>
                                          </p:val>
                                        </p:tav>
                                        <p:tav tm="100000">
                                          <p:val>
                                            <p:strVal val="#ppt_h"/>
                                          </p:val>
                                        </p:tav>
                                      </p:tavLst>
                                    </p:anim>
                                    <p:animEffect transition="in" filter="fade">
                                      <p:cBhvr>
                                        <p:cTn id="91" dur="500"/>
                                        <p:tgtEl>
                                          <p:spTgt spid="239"/>
                                        </p:tgtEl>
                                      </p:cBhvr>
                                    </p:animEffect>
                                  </p:childTnLst>
                                </p:cTn>
                              </p:par>
                            </p:childTnLst>
                          </p:cTn>
                        </p:par>
                        <p:par>
                          <p:cTn id="92" fill="hold">
                            <p:stCondLst>
                              <p:cond delay="10000"/>
                            </p:stCondLst>
                            <p:childTnLst>
                              <p:par>
                                <p:cTn id="93" presetID="10" presetClass="entr" presetSubtype="0" fill="hold" nodeType="afterEffect">
                                  <p:stCondLst>
                                    <p:cond delay="0"/>
                                  </p:stCondLst>
                                  <p:childTnLst>
                                    <p:set>
                                      <p:cBhvr>
                                        <p:cTn id="94" dur="1" fill="hold">
                                          <p:stCondLst>
                                            <p:cond delay="0"/>
                                          </p:stCondLst>
                                        </p:cTn>
                                        <p:tgtEl>
                                          <p:spTgt spid="241"/>
                                        </p:tgtEl>
                                        <p:attrNameLst>
                                          <p:attrName>style.visibility</p:attrName>
                                        </p:attrNameLst>
                                      </p:cBhvr>
                                      <p:to>
                                        <p:strVal val="visible"/>
                                      </p:to>
                                    </p:set>
                                    <p:animEffect transition="in" filter="fade">
                                      <p:cBhvr>
                                        <p:cTn id="95" dur="500"/>
                                        <p:tgtEl>
                                          <p:spTgt spid="241"/>
                                        </p:tgtEl>
                                      </p:cBhvr>
                                    </p:animEffect>
                                  </p:childTnLst>
                                </p:cTn>
                              </p:par>
                            </p:childTnLst>
                          </p:cTn>
                        </p:par>
                        <p:par>
                          <p:cTn id="96" fill="hold">
                            <p:stCondLst>
                              <p:cond delay="10500"/>
                            </p:stCondLst>
                            <p:childTnLst>
                              <p:par>
                                <p:cTn id="97" presetID="22" presetClass="entr" presetSubtype="1" fill="hold" grpId="0" nodeType="afterEffect">
                                  <p:stCondLst>
                                    <p:cond delay="0"/>
                                  </p:stCondLst>
                                  <p:childTnLst>
                                    <p:set>
                                      <p:cBhvr>
                                        <p:cTn id="98" dur="1" fill="hold">
                                          <p:stCondLst>
                                            <p:cond delay="0"/>
                                          </p:stCondLst>
                                        </p:cTn>
                                        <p:tgtEl>
                                          <p:spTgt spid="213"/>
                                        </p:tgtEl>
                                        <p:attrNameLst>
                                          <p:attrName>style.visibility</p:attrName>
                                        </p:attrNameLst>
                                      </p:cBhvr>
                                      <p:to>
                                        <p:strVal val="visible"/>
                                      </p:to>
                                    </p:set>
                                    <p:animEffect transition="in" filter="wipe(up)">
                                      <p:cBhvr>
                                        <p:cTn id="99" dur="500"/>
                                        <p:tgtEl>
                                          <p:spTgt spid="213"/>
                                        </p:tgtEl>
                                      </p:cBhvr>
                                    </p:animEffect>
                                  </p:childTnLst>
                                </p:cTn>
                              </p:par>
                              <p:par>
                                <p:cTn id="100" presetID="22" presetClass="entr" presetSubtype="8" fill="hold" grpId="0" nodeType="withEffect">
                                  <p:stCondLst>
                                    <p:cond delay="250"/>
                                  </p:stCondLst>
                                  <p:childTnLst>
                                    <p:set>
                                      <p:cBhvr>
                                        <p:cTn id="101" dur="1" fill="hold">
                                          <p:stCondLst>
                                            <p:cond delay="0"/>
                                          </p:stCondLst>
                                        </p:cTn>
                                        <p:tgtEl>
                                          <p:spTgt spid="214"/>
                                        </p:tgtEl>
                                        <p:attrNameLst>
                                          <p:attrName>style.visibility</p:attrName>
                                        </p:attrNameLst>
                                      </p:cBhvr>
                                      <p:to>
                                        <p:strVal val="visible"/>
                                      </p:to>
                                    </p:set>
                                    <p:animEffect transition="in" filter="wipe(left)">
                                      <p:cBhvr>
                                        <p:cTn id="102" dur="500"/>
                                        <p:tgtEl>
                                          <p:spTgt spid="214"/>
                                        </p:tgtEl>
                                      </p:cBhvr>
                                    </p:animEffect>
                                  </p:childTnLst>
                                </p:cTn>
                              </p:par>
                            </p:childTnLst>
                          </p:cTn>
                        </p:par>
                        <p:par>
                          <p:cTn id="103" fill="hold">
                            <p:stCondLst>
                              <p:cond delay="11250"/>
                            </p:stCondLst>
                            <p:childTnLst>
                              <p:par>
                                <p:cTn id="104" presetID="53" presetClass="entr" presetSubtype="16" fill="hold" nodeType="afterEffect">
                                  <p:stCondLst>
                                    <p:cond delay="0"/>
                                  </p:stCondLst>
                                  <p:childTnLst>
                                    <p:set>
                                      <p:cBhvr>
                                        <p:cTn id="105" dur="1" fill="hold">
                                          <p:stCondLst>
                                            <p:cond delay="0"/>
                                          </p:stCondLst>
                                        </p:cTn>
                                        <p:tgtEl>
                                          <p:spTgt spid="244"/>
                                        </p:tgtEl>
                                        <p:attrNameLst>
                                          <p:attrName>style.visibility</p:attrName>
                                        </p:attrNameLst>
                                      </p:cBhvr>
                                      <p:to>
                                        <p:strVal val="visible"/>
                                      </p:to>
                                    </p:set>
                                    <p:anim calcmode="lin" valueType="num">
                                      <p:cBhvr>
                                        <p:cTn id="106" dur="500" fill="hold"/>
                                        <p:tgtEl>
                                          <p:spTgt spid="244"/>
                                        </p:tgtEl>
                                        <p:attrNameLst>
                                          <p:attrName>ppt_w</p:attrName>
                                        </p:attrNameLst>
                                      </p:cBhvr>
                                      <p:tavLst>
                                        <p:tav tm="0">
                                          <p:val>
                                            <p:fltVal val="0"/>
                                          </p:val>
                                        </p:tav>
                                        <p:tav tm="100000">
                                          <p:val>
                                            <p:strVal val="#ppt_w"/>
                                          </p:val>
                                        </p:tav>
                                      </p:tavLst>
                                    </p:anim>
                                    <p:anim calcmode="lin" valueType="num">
                                      <p:cBhvr>
                                        <p:cTn id="107" dur="500" fill="hold"/>
                                        <p:tgtEl>
                                          <p:spTgt spid="244"/>
                                        </p:tgtEl>
                                        <p:attrNameLst>
                                          <p:attrName>ppt_h</p:attrName>
                                        </p:attrNameLst>
                                      </p:cBhvr>
                                      <p:tavLst>
                                        <p:tav tm="0">
                                          <p:val>
                                            <p:fltVal val="0"/>
                                          </p:val>
                                        </p:tav>
                                        <p:tav tm="100000">
                                          <p:val>
                                            <p:strVal val="#ppt_h"/>
                                          </p:val>
                                        </p:tav>
                                      </p:tavLst>
                                    </p:anim>
                                    <p:animEffect transition="in" filter="fade">
                                      <p:cBhvr>
                                        <p:cTn id="108" dur="500"/>
                                        <p:tgtEl>
                                          <p:spTgt spid="244"/>
                                        </p:tgtEl>
                                      </p:cBhvr>
                                    </p:animEffect>
                                  </p:childTnLst>
                                </p:cTn>
                              </p:par>
                            </p:childTnLst>
                          </p:cTn>
                        </p:par>
                        <p:par>
                          <p:cTn id="109" fill="hold">
                            <p:stCondLst>
                              <p:cond delay="11750"/>
                            </p:stCondLst>
                            <p:childTnLst>
                              <p:par>
                                <p:cTn id="110" presetID="10" presetClass="entr" presetSubtype="0" fill="hold" nodeType="afterEffect">
                                  <p:stCondLst>
                                    <p:cond delay="0"/>
                                  </p:stCondLst>
                                  <p:childTnLst>
                                    <p:set>
                                      <p:cBhvr>
                                        <p:cTn id="111" dur="1" fill="hold">
                                          <p:stCondLst>
                                            <p:cond delay="0"/>
                                          </p:stCondLst>
                                        </p:cTn>
                                        <p:tgtEl>
                                          <p:spTgt spid="246"/>
                                        </p:tgtEl>
                                        <p:attrNameLst>
                                          <p:attrName>style.visibility</p:attrName>
                                        </p:attrNameLst>
                                      </p:cBhvr>
                                      <p:to>
                                        <p:strVal val="visible"/>
                                      </p:to>
                                    </p:set>
                                    <p:animEffect transition="in" filter="fade">
                                      <p:cBhvr>
                                        <p:cTn id="112" dur="500"/>
                                        <p:tgtEl>
                                          <p:spTgt spid="246"/>
                                        </p:tgtEl>
                                      </p:cBhvr>
                                    </p:animEffect>
                                  </p:childTnLst>
                                </p:cTn>
                              </p:par>
                            </p:childTnLst>
                          </p:cTn>
                        </p:par>
                        <p:par>
                          <p:cTn id="113" fill="hold">
                            <p:stCondLst>
                              <p:cond delay="12250"/>
                            </p:stCondLst>
                            <p:childTnLst>
                              <p:par>
                                <p:cTn id="114" presetID="22" presetClass="entr" presetSubtype="4" fill="hold" grpId="0" nodeType="afterEffect">
                                  <p:stCondLst>
                                    <p:cond delay="0"/>
                                  </p:stCondLst>
                                  <p:childTnLst>
                                    <p:set>
                                      <p:cBhvr>
                                        <p:cTn id="115" dur="1" fill="hold">
                                          <p:stCondLst>
                                            <p:cond delay="0"/>
                                          </p:stCondLst>
                                        </p:cTn>
                                        <p:tgtEl>
                                          <p:spTgt spid="255"/>
                                        </p:tgtEl>
                                        <p:attrNameLst>
                                          <p:attrName>style.visibility</p:attrName>
                                        </p:attrNameLst>
                                      </p:cBhvr>
                                      <p:to>
                                        <p:strVal val="visible"/>
                                      </p:to>
                                    </p:set>
                                    <p:animEffect transition="in" filter="wipe(down)">
                                      <p:cBhvr>
                                        <p:cTn id="116" dur="500"/>
                                        <p:tgtEl>
                                          <p:spTgt spid="255"/>
                                        </p:tgtEl>
                                      </p:cBhvr>
                                    </p:animEffect>
                                  </p:childTnLst>
                                </p:cTn>
                              </p:par>
                              <p:par>
                                <p:cTn id="117" presetID="22" presetClass="entr" presetSubtype="8" fill="hold" grpId="0" nodeType="withEffect">
                                  <p:stCondLst>
                                    <p:cond delay="250"/>
                                  </p:stCondLst>
                                  <p:childTnLst>
                                    <p:set>
                                      <p:cBhvr>
                                        <p:cTn id="118" dur="1" fill="hold">
                                          <p:stCondLst>
                                            <p:cond delay="0"/>
                                          </p:stCondLst>
                                        </p:cTn>
                                        <p:tgtEl>
                                          <p:spTgt spid="257"/>
                                        </p:tgtEl>
                                        <p:attrNameLst>
                                          <p:attrName>style.visibility</p:attrName>
                                        </p:attrNameLst>
                                      </p:cBhvr>
                                      <p:to>
                                        <p:strVal val="visible"/>
                                      </p:to>
                                    </p:set>
                                    <p:animEffect transition="in" filter="wipe(left)">
                                      <p:cBhvr>
                                        <p:cTn id="119" dur="500"/>
                                        <p:tgtEl>
                                          <p:spTgt spid="257"/>
                                        </p:tgtEl>
                                      </p:cBhvr>
                                    </p:animEffect>
                                  </p:childTnLst>
                                </p:cTn>
                              </p:par>
                            </p:childTnLst>
                          </p:cTn>
                        </p:par>
                        <p:par>
                          <p:cTn id="120" fill="hold">
                            <p:stCondLst>
                              <p:cond delay="13000"/>
                            </p:stCondLst>
                            <p:childTnLst>
                              <p:par>
                                <p:cTn id="121" presetID="53" presetClass="entr" presetSubtype="16" fill="hold" nodeType="afterEffect">
                                  <p:stCondLst>
                                    <p:cond delay="0"/>
                                  </p:stCondLst>
                                  <p:childTnLst>
                                    <p:set>
                                      <p:cBhvr>
                                        <p:cTn id="122" dur="1" fill="hold">
                                          <p:stCondLst>
                                            <p:cond delay="0"/>
                                          </p:stCondLst>
                                        </p:cTn>
                                        <p:tgtEl>
                                          <p:spTgt spid="252"/>
                                        </p:tgtEl>
                                        <p:attrNameLst>
                                          <p:attrName>style.visibility</p:attrName>
                                        </p:attrNameLst>
                                      </p:cBhvr>
                                      <p:to>
                                        <p:strVal val="visible"/>
                                      </p:to>
                                    </p:set>
                                    <p:anim calcmode="lin" valueType="num">
                                      <p:cBhvr>
                                        <p:cTn id="123" dur="500" fill="hold"/>
                                        <p:tgtEl>
                                          <p:spTgt spid="252"/>
                                        </p:tgtEl>
                                        <p:attrNameLst>
                                          <p:attrName>ppt_w</p:attrName>
                                        </p:attrNameLst>
                                      </p:cBhvr>
                                      <p:tavLst>
                                        <p:tav tm="0">
                                          <p:val>
                                            <p:fltVal val="0"/>
                                          </p:val>
                                        </p:tav>
                                        <p:tav tm="100000">
                                          <p:val>
                                            <p:strVal val="#ppt_w"/>
                                          </p:val>
                                        </p:tav>
                                      </p:tavLst>
                                    </p:anim>
                                    <p:anim calcmode="lin" valueType="num">
                                      <p:cBhvr>
                                        <p:cTn id="124" dur="500" fill="hold"/>
                                        <p:tgtEl>
                                          <p:spTgt spid="252"/>
                                        </p:tgtEl>
                                        <p:attrNameLst>
                                          <p:attrName>ppt_h</p:attrName>
                                        </p:attrNameLst>
                                      </p:cBhvr>
                                      <p:tavLst>
                                        <p:tav tm="0">
                                          <p:val>
                                            <p:fltVal val="0"/>
                                          </p:val>
                                        </p:tav>
                                        <p:tav tm="100000">
                                          <p:val>
                                            <p:strVal val="#ppt_h"/>
                                          </p:val>
                                        </p:tav>
                                      </p:tavLst>
                                    </p:anim>
                                    <p:animEffect transition="in" filter="fade">
                                      <p:cBhvr>
                                        <p:cTn id="125" dur="500"/>
                                        <p:tgtEl>
                                          <p:spTgt spid="252"/>
                                        </p:tgtEl>
                                      </p:cBhvr>
                                    </p:animEffect>
                                  </p:childTnLst>
                                </p:cTn>
                              </p:par>
                            </p:childTnLst>
                          </p:cTn>
                        </p:par>
                        <p:par>
                          <p:cTn id="126" fill="hold">
                            <p:stCondLst>
                              <p:cond delay="13500"/>
                            </p:stCondLst>
                            <p:childTnLst>
                              <p:par>
                                <p:cTn id="127" presetID="10" presetClass="entr" presetSubtype="0" fill="hold" nodeType="afterEffect">
                                  <p:stCondLst>
                                    <p:cond delay="0"/>
                                  </p:stCondLst>
                                  <p:childTnLst>
                                    <p:set>
                                      <p:cBhvr>
                                        <p:cTn id="128" dur="1" fill="hold">
                                          <p:stCondLst>
                                            <p:cond delay="0"/>
                                          </p:stCondLst>
                                        </p:cTn>
                                        <p:tgtEl>
                                          <p:spTgt spid="254"/>
                                        </p:tgtEl>
                                        <p:attrNameLst>
                                          <p:attrName>style.visibility</p:attrName>
                                        </p:attrNameLst>
                                      </p:cBhvr>
                                      <p:to>
                                        <p:strVal val="visible"/>
                                      </p:to>
                                    </p:set>
                                    <p:animEffect transition="in" filter="fade">
                                      <p:cBhvr>
                                        <p:cTn id="129" dur="500"/>
                                        <p:tgtEl>
                                          <p:spTgt spid="254"/>
                                        </p:tgtEl>
                                      </p:cBhvr>
                                    </p:animEffect>
                                  </p:childTnLst>
                                </p:cTn>
                              </p:par>
                            </p:childTnLst>
                          </p:cTn>
                        </p:par>
                        <p:par>
                          <p:cTn id="130" fill="hold">
                            <p:stCondLst>
                              <p:cond delay="14000"/>
                            </p:stCondLst>
                            <p:childTnLst>
                              <p:par>
                                <p:cTn id="131" presetID="22" presetClass="entr" presetSubtype="1" fill="hold" grpId="0" nodeType="afterEffect">
                                  <p:stCondLst>
                                    <p:cond delay="0"/>
                                  </p:stCondLst>
                                  <p:childTnLst>
                                    <p:set>
                                      <p:cBhvr>
                                        <p:cTn id="132" dur="1" fill="hold">
                                          <p:stCondLst>
                                            <p:cond delay="0"/>
                                          </p:stCondLst>
                                        </p:cTn>
                                        <p:tgtEl>
                                          <p:spTgt spid="224"/>
                                        </p:tgtEl>
                                        <p:attrNameLst>
                                          <p:attrName>style.visibility</p:attrName>
                                        </p:attrNameLst>
                                      </p:cBhvr>
                                      <p:to>
                                        <p:strVal val="visible"/>
                                      </p:to>
                                    </p:set>
                                    <p:animEffect transition="in" filter="wipe(up)">
                                      <p:cBhvr>
                                        <p:cTn id="133" dur="500"/>
                                        <p:tgtEl>
                                          <p:spTgt spid="224"/>
                                        </p:tgtEl>
                                      </p:cBhvr>
                                    </p:animEffect>
                                  </p:childTnLst>
                                </p:cTn>
                              </p:par>
                              <p:par>
                                <p:cTn id="134" presetID="22" presetClass="entr" presetSubtype="8" fill="hold" grpId="0" nodeType="withEffect">
                                  <p:stCondLst>
                                    <p:cond delay="250"/>
                                  </p:stCondLst>
                                  <p:childTnLst>
                                    <p:set>
                                      <p:cBhvr>
                                        <p:cTn id="135" dur="1" fill="hold">
                                          <p:stCondLst>
                                            <p:cond delay="0"/>
                                          </p:stCondLst>
                                        </p:cTn>
                                        <p:tgtEl>
                                          <p:spTgt spid="226"/>
                                        </p:tgtEl>
                                        <p:attrNameLst>
                                          <p:attrName>style.visibility</p:attrName>
                                        </p:attrNameLst>
                                      </p:cBhvr>
                                      <p:to>
                                        <p:strVal val="visible"/>
                                      </p:to>
                                    </p:set>
                                    <p:animEffect transition="in" filter="wipe(left)">
                                      <p:cBhvr>
                                        <p:cTn id="136" dur="500"/>
                                        <p:tgtEl>
                                          <p:spTgt spid="226"/>
                                        </p:tgtEl>
                                      </p:cBhvr>
                                    </p:animEffect>
                                  </p:childTnLst>
                                </p:cTn>
                              </p:par>
                            </p:childTnLst>
                          </p:cTn>
                        </p:par>
                        <p:par>
                          <p:cTn id="137" fill="hold">
                            <p:stCondLst>
                              <p:cond delay="14750"/>
                            </p:stCondLst>
                            <p:childTnLst>
                              <p:par>
                                <p:cTn id="138" presetID="53" presetClass="entr" presetSubtype="16" fill="hold" nodeType="afterEffect">
                                  <p:stCondLst>
                                    <p:cond delay="0"/>
                                  </p:stCondLst>
                                  <p:childTnLst>
                                    <p:set>
                                      <p:cBhvr>
                                        <p:cTn id="139" dur="1" fill="hold">
                                          <p:stCondLst>
                                            <p:cond delay="0"/>
                                          </p:stCondLst>
                                        </p:cTn>
                                        <p:tgtEl>
                                          <p:spTgt spid="264"/>
                                        </p:tgtEl>
                                        <p:attrNameLst>
                                          <p:attrName>style.visibility</p:attrName>
                                        </p:attrNameLst>
                                      </p:cBhvr>
                                      <p:to>
                                        <p:strVal val="visible"/>
                                      </p:to>
                                    </p:set>
                                    <p:anim calcmode="lin" valueType="num">
                                      <p:cBhvr>
                                        <p:cTn id="140" dur="500" fill="hold"/>
                                        <p:tgtEl>
                                          <p:spTgt spid="264"/>
                                        </p:tgtEl>
                                        <p:attrNameLst>
                                          <p:attrName>ppt_w</p:attrName>
                                        </p:attrNameLst>
                                      </p:cBhvr>
                                      <p:tavLst>
                                        <p:tav tm="0">
                                          <p:val>
                                            <p:fltVal val="0"/>
                                          </p:val>
                                        </p:tav>
                                        <p:tav tm="100000">
                                          <p:val>
                                            <p:strVal val="#ppt_w"/>
                                          </p:val>
                                        </p:tav>
                                      </p:tavLst>
                                    </p:anim>
                                    <p:anim calcmode="lin" valueType="num">
                                      <p:cBhvr>
                                        <p:cTn id="141" dur="500" fill="hold"/>
                                        <p:tgtEl>
                                          <p:spTgt spid="264"/>
                                        </p:tgtEl>
                                        <p:attrNameLst>
                                          <p:attrName>ppt_h</p:attrName>
                                        </p:attrNameLst>
                                      </p:cBhvr>
                                      <p:tavLst>
                                        <p:tav tm="0">
                                          <p:val>
                                            <p:fltVal val="0"/>
                                          </p:val>
                                        </p:tav>
                                        <p:tav tm="100000">
                                          <p:val>
                                            <p:strVal val="#ppt_h"/>
                                          </p:val>
                                        </p:tav>
                                      </p:tavLst>
                                    </p:anim>
                                    <p:animEffect transition="in" filter="fade">
                                      <p:cBhvr>
                                        <p:cTn id="142" dur="500"/>
                                        <p:tgtEl>
                                          <p:spTgt spid="264"/>
                                        </p:tgtEl>
                                      </p:cBhvr>
                                    </p:animEffect>
                                  </p:childTnLst>
                                </p:cTn>
                              </p:par>
                            </p:childTnLst>
                          </p:cTn>
                        </p:par>
                        <p:par>
                          <p:cTn id="143" fill="hold">
                            <p:stCondLst>
                              <p:cond delay="15250"/>
                            </p:stCondLst>
                            <p:childTnLst>
                              <p:par>
                                <p:cTn id="144" presetID="10" presetClass="entr" presetSubtype="0" fill="hold" nodeType="afterEffect">
                                  <p:stCondLst>
                                    <p:cond delay="0"/>
                                  </p:stCondLst>
                                  <p:childTnLst>
                                    <p:set>
                                      <p:cBhvr>
                                        <p:cTn id="145" dur="1" fill="hold">
                                          <p:stCondLst>
                                            <p:cond delay="0"/>
                                          </p:stCondLst>
                                        </p:cTn>
                                        <p:tgtEl>
                                          <p:spTgt spid="265"/>
                                        </p:tgtEl>
                                        <p:attrNameLst>
                                          <p:attrName>style.visibility</p:attrName>
                                        </p:attrNameLst>
                                      </p:cBhvr>
                                      <p:to>
                                        <p:strVal val="visible"/>
                                      </p:to>
                                    </p:set>
                                    <p:animEffect transition="in" filter="fade">
                                      <p:cBhvr>
                                        <p:cTn id="146" dur="500"/>
                                        <p:tgtEl>
                                          <p:spTgt spid="265"/>
                                        </p:tgtEl>
                                      </p:cBhvr>
                                    </p:animEffect>
                                  </p:childTnLst>
                                </p:cTn>
                              </p:par>
                            </p:childTnLst>
                          </p:cTn>
                        </p:par>
                        <p:par>
                          <p:cTn id="147" fill="hold">
                            <p:stCondLst>
                              <p:cond delay="15750"/>
                            </p:stCondLst>
                            <p:childTnLst>
                              <p:par>
                                <p:cTn id="148" presetID="22" presetClass="entr" presetSubtype="4" fill="hold" grpId="0" nodeType="afterEffect">
                                  <p:stCondLst>
                                    <p:cond delay="0"/>
                                  </p:stCondLst>
                                  <p:childTnLst>
                                    <p:set>
                                      <p:cBhvr>
                                        <p:cTn id="149" dur="1" fill="hold">
                                          <p:stCondLst>
                                            <p:cond delay="0"/>
                                          </p:stCondLst>
                                        </p:cTn>
                                        <p:tgtEl>
                                          <p:spTgt spid="269"/>
                                        </p:tgtEl>
                                        <p:attrNameLst>
                                          <p:attrName>style.visibility</p:attrName>
                                        </p:attrNameLst>
                                      </p:cBhvr>
                                      <p:to>
                                        <p:strVal val="visible"/>
                                      </p:to>
                                    </p:set>
                                    <p:animEffect transition="in" filter="wipe(down)">
                                      <p:cBhvr>
                                        <p:cTn id="150" dur="500"/>
                                        <p:tgtEl>
                                          <p:spTgt spid="269"/>
                                        </p:tgtEl>
                                      </p:cBhvr>
                                    </p:animEffect>
                                  </p:childTnLst>
                                </p:cTn>
                              </p:par>
                              <p:par>
                                <p:cTn id="151" presetID="22" presetClass="entr" presetSubtype="8" fill="hold" grpId="0" nodeType="withEffect">
                                  <p:stCondLst>
                                    <p:cond delay="250"/>
                                  </p:stCondLst>
                                  <p:childTnLst>
                                    <p:set>
                                      <p:cBhvr>
                                        <p:cTn id="152" dur="1" fill="hold">
                                          <p:stCondLst>
                                            <p:cond delay="0"/>
                                          </p:stCondLst>
                                        </p:cTn>
                                        <p:tgtEl>
                                          <p:spTgt spid="271"/>
                                        </p:tgtEl>
                                        <p:attrNameLst>
                                          <p:attrName>style.visibility</p:attrName>
                                        </p:attrNameLst>
                                      </p:cBhvr>
                                      <p:to>
                                        <p:strVal val="visible"/>
                                      </p:to>
                                    </p:set>
                                    <p:animEffect transition="in" filter="wipe(left)">
                                      <p:cBhvr>
                                        <p:cTn id="153" dur="500"/>
                                        <p:tgtEl>
                                          <p:spTgt spid="271"/>
                                        </p:tgtEl>
                                      </p:cBhvr>
                                    </p:animEffect>
                                  </p:childTnLst>
                                </p:cTn>
                              </p:par>
                            </p:childTnLst>
                          </p:cTn>
                        </p:par>
                        <p:par>
                          <p:cTn id="154" fill="hold">
                            <p:stCondLst>
                              <p:cond delay="16500"/>
                            </p:stCondLst>
                            <p:childTnLst>
                              <p:par>
                                <p:cTn id="155" presetID="53" presetClass="entr" presetSubtype="16" fill="hold" nodeType="afterEffect">
                                  <p:stCondLst>
                                    <p:cond delay="0"/>
                                  </p:stCondLst>
                                  <p:childTnLst>
                                    <p:set>
                                      <p:cBhvr>
                                        <p:cTn id="156" dur="1" fill="hold">
                                          <p:stCondLst>
                                            <p:cond delay="0"/>
                                          </p:stCondLst>
                                        </p:cTn>
                                        <p:tgtEl>
                                          <p:spTgt spid="268"/>
                                        </p:tgtEl>
                                        <p:attrNameLst>
                                          <p:attrName>style.visibility</p:attrName>
                                        </p:attrNameLst>
                                      </p:cBhvr>
                                      <p:to>
                                        <p:strVal val="visible"/>
                                      </p:to>
                                    </p:set>
                                    <p:anim calcmode="lin" valueType="num">
                                      <p:cBhvr>
                                        <p:cTn id="157" dur="500" fill="hold"/>
                                        <p:tgtEl>
                                          <p:spTgt spid="268"/>
                                        </p:tgtEl>
                                        <p:attrNameLst>
                                          <p:attrName>ppt_w</p:attrName>
                                        </p:attrNameLst>
                                      </p:cBhvr>
                                      <p:tavLst>
                                        <p:tav tm="0">
                                          <p:val>
                                            <p:fltVal val="0"/>
                                          </p:val>
                                        </p:tav>
                                        <p:tav tm="100000">
                                          <p:val>
                                            <p:strVal val="#ppt_w"/>
                                          </p:val>
                                        </p:tav>
                                      </p:tavLst>
                                    </p:anim>
                                    <p:anim calcmode="lin" valueType="num">
                                      <p:cBhvr>
                                        <p:cTn id="158" dur="500" fill="hold"/>
                                        <p:tgtEl>
                                          <p:spTgt spid="268"/>
                                        </p:tgtEl>
                                        <p:attrNameLst>
                                          <p:attrName>ppt_h</p:attrName>
                                        </p:attrNameLst>
                                      </p:cBhvr>
                                      <p:tavLst>
                                        <p:tav tm="0">
                                          <p:val>
                                            <p:fltVal val="0"/>
                                          </p:val>
                                        </p:tav>
                                        <p:tav tm="100000">
                                          <p:val>
                                            <p:strVal val="#ppt_h"/>
                                          </p:val>
                                        </p:tav>
                                      </p:tavLst>
                                    </p:anim>
                                    <p:animEffect transition="in" filter="fade">
                                      <p:cBhvr>
                                        <p:cTn id="159" dur="500"/>
                                        <p:tgtEl>
                                          <p:spTgt spid="268"/>
                                        </p:tgtEl>
                                      </p:cBhvr>
                                    </p:animEffect>
                                  </p:childTnLst>
                                </p:cTn>
                              </p:par>
                            </p:childTnLst>
                          </p:cTn>
                        </p:par>
                        <p:par>
                          <p:cTn id="160" fill="hold">
                            <p:stCondLst>
                              <p:cond delay="17000"/>
                            </p:stCondLst>
                            <p:childTnLst>
                              <p:par>
                                <p:cTn id="161" presetID="10" presetClass="entr" presetSubtype="0" fill="hold" nodeType="afterEffect">
                                  <p:stCondLst>
                                    <p:cond delay="0"/>
                                  </p:stCondLst>
                                  <p:childTnLst>
                                    <p:set>
                                      <p:cBhvr>
                                        <p:cTn id="162" dur="1" fill="hold">
                                          <p:stCondLst>
                                            <p:cond delay="0"/>
                                          </p:stCondLst>
                                        </p:cTn>
                                        <p:tgtEl>
                                          <p:spTgt spid="277"/>
                                        </p:tgtEl>
                                        <p:attrNameLst>
                                          <p:attrName>style.visibility</p:attrName>
                                        </p:attrNameLst>
                                      </p:cBhvr>
                                      <p:to>
                                        <p:strVal val="visible"/>
                                      </p:to>
                                    </p:set>
                                    <p:animEffect transition="in" filter="fade">
                                      <p:cBhvr>
                                        <p:cTn id="163" dur="500"/>
                                        <p:tgtEl>
                                          <p:spTgt spid="277"/>
                                        </p:tgtEl>
                                      </p:cBhvr>
                                    </p:animEffect>
                                  </p:childTnLst>
                                </p:cTn>
                              </p:par>
                              <p:par>
                                <p:cTn id="164" presetID="10" presetClass="entr" presetSubtype="0" fill="hold" nodeType="withEffect">
                                  <p:stCondLst>
                                    <p:cond delay="0"/>
                                  </p:stCondLst>
                                  <p:childTnLst>
                                    <p:set>
                                      <p:cBhvr>
                                        <p:cTn id="165" dur="1" fill="hold">
                                          <p:stCondLst>
                                            <p:cond delay="0"/>
                                          </p:stCondLst>
                                        </p:cTn>
                                        <p:tgtEl>
                                          <p:spTgt spid="35"/>
                                        </p:tgtEl>
                                        <p:attrNameLst>
                                          <p:attrName>style.visibility</p:attrName>
                                        </p:attrNameLst>
                                      </p:cBhvr>
                                      <p:to>
                                        <p:strVal val="visible"/>
                                      </p:to>
                                    </p:set>
                                    <p:animEffect transition="in" filter="fade">
                                      <p:cBhvr>
                                        <p:cTn id="166" dur="500"/>
                                        <p:tgtEl>
                                          <p:spTgt spid="35"/>
                                        </p:tgtEl>
                                      </p:cBhvr>
                                    </p:animEffect>
                                  </p:childTnLst>
                                </p:cTn>
                              </p:par>
                              <p:par>
                                <p:cTn id="167" presetID="10" presetClass="entr" presetSubtype="0" fill="hold" nodeType="withEffect">
                                  <p:stCondLst>
                                    <p:cond delay="0"/>
                                  </p:stCondLst>
                                  <p:childTnLst>
                                    <p:set>
                                      <p:cBhvr>
                                        <p:cTn id="168" dur="1" fill="hold">
                                          <p:stCondLst>
                                            <p:cond delay="0"/>
                                          </p:stCondLst>
                                        </p:cTn>
                                        <p:tgtEl>
                                          <p:spTgt spid="37"/>
                                        </p:tgtEl>
                                        <p:attrNameLst>
                                          <p:attrName>style.visibility</p:attrName>
                                        </p:attrNameLst>
                                      </p:cBhvr>
                                      <p:to>
                                        <p:strVal val="visible"/>
                                      </p:to>
                                    </p:set>
                                    <p:animEffect transition="in" filter="fade">
                                      <p:cBhvr>
                                        <p:cTn id="169" dur="500"/>
                                        <p:tgtEl>
                                          <p:spTgt spid="37"/>
                                        </p:tgtEl>
                                      </p:cBhvr>
                                    </p:animEffect>
                                  </p:childTnLst>
                                </p:cTn>
                              </p:par>
                              <p:par>
                                <p:cTn id="170" presetID="10" presetClass="entr" presetSubtype="0" fill="hold" nodeType="withEffect">
                                  <p:stCondLst>
                                    <p:cond delay="0"/>
                                  </p:stCondLst>
                                  <p:childTnLst>
                                    <p:set>
                                      <p:cBhvr>
                                        <p:cTn id="171" dur="1" fill="hold">
                                          <p:stCondLst>
                                            <p:cond delay="0"/>
                                          </p:stCondLst>
                                        </p:cTn>
                                        <p:tgtEl>
                                          <p:spTgt spid="50"/>
                                        </p:tgtEl>
                                        <p:attrNameLst>
                                          <p:attrName>style.visibility</p:attrName>
                                        </p:attrNameLst>
                                      </p:cBhvr>
                                      <p:to>
                                        <p:strVal val="visible"/>
                                      </p:to>
                                    </p:set>
                                    <p:animEffect transition="in" filter="fade">
                                      <p:cBhvr>
                                        <p:cTn id="172" dur="500"/>
                                        <p:tgtEl>
                                          <p:spTgt spid="50"/>
                                        </p:tgtEl>
                                      </p:cBhvr>
                                    </p:animEffect>
                                  </p:childTnLst>
                                </p:cTn>
                              </p:par>
                              <p:par>
                                <p:cTn id="173" presetID="10" presetClass="entr" presetSubtype="0" fill="hold" nodeType="withEffect">
                                  <p:stCondLst>
                                    <p:cond delay="0"/>
                                  </p:stCondLst>
                                  <p:childTnLst>
                                    <p:set>
                                      <p:cBhvr>
                                        <p:cTn id="174" dur="1" fill="hold">
                                          <p:stCondLst>
                                            <p:cond delay="0"/>
                                          </p:stCondLst>
                                        </p:cTn>
                                        <p:tgtEl>
                                          <p:spTgt spid="39"/>
                                        </p:tgtEl>
                                        <p:attrNameLst>
                                          <p:attrName>style.visibility</p:attrName>
                                        </p:attrNameLst>
                                      </p:cBhvr>
                                      <p:to>
                                        <p:strVal val="visible"/>
                                      </p:to>
                                    </p:set>
                                    <p:animEffect transition="in" filter="fade">
                                      <p:cBhvr>
                                        <p:cTn id="175" dur="500"/>
                                        <p:tgtEl>
                                          <p:spTgt spid="39"/>
                                        </p:tgtEl>
                                      </p:cBhvr>
                                    </p:animEffect>
                                  </p:childTnLst>
                                </p:cTn>
                              </p:par>
                              <p:par>
                                <p:cTn id="176" presetID="10" presetClass="entr" presetSubtype="0" fill="hold" nodeType="withEffect">
                                  <p:stCondLst>
                                    <p:cond delay="0"/>
                                  </p:stCondLst>
                                  <p:childTnLst>
                                    <p:set>
                                      <p:cBhvr>
                                        <p:cTn id="177" dur="1" fill="hold">
                                          <p:stCondLst>
                                            <p:cond delay="0"/>
                                          </p:stCondLst>
                                        </p:cTn>
                                        <p:tgtEl>
                                          <p:spTgt spid="52"/>
                                        </p:tgtEl>
                                        <p:attrNameLst>
                                          <p:attrName>style.visibility</p:attrName>
                                        </p:attrNameLst>
                                      </p:cBhvr>
                                      <p:to>
                                        <p:strVal val="visible"/>
                                      </p:to>
                                    </p:set>
                                    <p:animEffect transition="in" filter="fade">
                                      <p:cBhvr>
                                        <p:cTn id="178" dur="500"/>
                                        <p:tgtEl>
                                          <p:spTgt spid="52"/>
                                        </p:tgtEl>
                                      </p:cBhvr>
                                    </p:animEffect>
                                  </p:childTnLst>
                                </p:cTn>
                              </p:par>
                              <p:par>
                                <p:cTn id="179" presetID="10" presetClass="entr" presetSubtype="0" fill="hold" nodeType="withEffect">
                                  <p:stCondLst>
                                    <p:cond delay="0"/>
                                  </p:stCondLst>
                                  <p:childTnLst>
                                    <p:set>
                                      <p:cBhvr>
                                        <p:cTn id="180" dur="1" fill="hold">
                                          <p:stCondLst>
                                            <p:cond delay="0"/>
                                          </p:stCondLst>
                                        </p:cTn>
                                        <p:tgtEl>
                                          <p:spTgt spid="54"/>
                                        </p:tgtEl>
                                        <p:attrNameLst>
                                          <p:attrName>style.visibility</p:attrName>
                                        </p:attrNameLst>
                                      </p:cBhvr>
                                      <p:to>
                                        <p:strVal val="visible"/>
                                      </p:to>
                                    </p:set>
                                    <p:animEffect transition="in" filter="fade">
                                      <p:cBhvr>
                                        <p:cTn id="181" dur="500"/>
                                        <p:tgtEl>
                                          <p:spTgt spid="54"/>
                                        </p:tgtEl>
                                      </p:cBhvr>
                                    </p:animEffect>
                                  </p:childTnLst>
                                </p:cTn>
                              </p:par>
                              <p:par>
                                <p:cTn id="182" presetID="10" presetClass="entr" presetSubtype="0" fill="hold" nodeType="withEffect">
                                  <p:stCondLst>
                                    <p:cond delay="0"/>
                                  </p:stCondLst>
                                  <p:childTnLst>
                                    <p:set>
                                      <p:cBhvr>
                                        <p:cTn id="183" dur="1" fill="hold">
                                          <p:stCondLst>
                                            <p:cond delay="0"/>
                                          </p:stCondLst>
                                        </p:cTn>
                                        <p:tgtEl>
                                          <p:spTgt spid="66"/>
                                        </p:tgtEl>
                                        <p:attrNameLst>
                                          <p:attrName>style.visibility</p:attrName>
                                        </p:attrNameLst>
                                      </p:cBhvr>
                                      <p:to>
                                        <p:strVal val="visible"/>
                                      </p:to>
                                    </p:set>
                                    <p:animEffect transition="in" filter="fade">
                                      <p:cBhvr>
                                        <p:cTn id="184" dur="500"/>
                                        <p:tgtEl>
                                          <p:spTgt spid="66"/>
                                        </p:tgtEl>
                                      </p:cBhvr>
                                    </p:animEffect>
                                  </p:childTnLst>
                                </p:cTn>
                              </p:par>
                              <p:par>
                                <p:cTn id="185" presetID="10" presetClass="entr" presetSubtype="0" fill="hold" nodeType="withEffect">
                                  <p:stCondLst>
                                    <p:cond delay="0"/>
                                  </p:stCondLst>
                                  <p:childTnLst>
                                    <p:set>
                                      <p:cBhvr>
                                        <p:cTn id="186" dur="1" fill="hold">
                                          <p:stCondLst>
                                            <p:cond delay="0"/>
                                          </p:stCondLst>
                                        </p:cTn>
                                        <p:tgtEl>
                                          <p:spTgt spid="68"/>
                                        </p:tgtEl>
                                        <p:attrNameLst>
                                          <p:attrName>style.visibility</p:attrName>
                                        </p:attrNameLst>
                                      </p:cBhvr>
                                      <p:to>
                                        <p:strVal val="visible"/>
                                      </p:to>
                                    </p:set>
                                    <p:animEffect transition="in" filter="fade">
                                      <p:cBhvr>
                                        <p:cTn id="187" dur="500"/>
                                        <p:tgtEl>
                                          <p:spTgt spid="68"/>
                                        </p:tgtEl>
                                      </p:cBhvr>
                                    </p:animEffect>
                                  </p:childTnLst>
                                </p:cTn>
                              </p:par>
                              <p:par>
                                <p:cTn id="188" presetID="10" presetClass="entr" presetSubtype="0" fill="hold" nodeType="withEffect">
                                  <p:stCondLst>
                                    <p:cond delay="0"/>
                                  </p:stCondLst>
                                  <p:childTnLst>
                                    <p:set>
                                      <p:cBhvr>
                                        <p:cTn id="189" dur="1" fill="hold">
                                          <p:stCondLst>
                                            <p:cond delay="0"/>
                                          </p:stCondLst>
                                        </p:cTn>
                                        <p:tgtEl>
                                          <p:spTgt spid="70"/>
                                        </p:tgtEl>
                                        <p:attrNameLst>
                                          <p:attrName>style.visibility</p:attrName>
                                        </p:attrNameLst>
                                      </p:cBhvr>
                                      <p:to>
                                        <p:strVal val="visible"/>
                                      </p:to>
                                    </p:set>
                                    <p:animEffect transition="in" filter="fade">
                                      <p:cBhvr>
                                        <p:cTn id="190"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 grpId="0" animBg="1"/>
      <p:bldP spid="214" grpId="0" animBg="1"/>
      <p:bldP spid="224" grpId="0" animBg="1"/>
      <p:bldP spid="226" grpId="0" animBg="1"/>
      <p:bldP spid="255" grpId="0" animBg="1"/>
      <p:bldP spid="257" grpId="0" animBg="1"/>
      <p:bldP spid="269" grpId="0" animBg="1"/>
      <p:bldP spid="271" grpId="0" animBg="1"/>
      <p:bldP spid="6" grpId="0" animBg="1"/>
      <p:bldP spid="7" grpId="0" animBg="1"/>
      <p:bldP spid="8" grpId="0" animBg="1"/>
      <p:bldP spid="20" grpId="0" animBg="1"/>
      <p:bldP spid="22" grpId="0" animBg="1"/>
      <p:bldP spid="40" grpId="0" animBg="1"/>
      <p:bldP spid="42" grpId="0" animBg="1"/>
      <p:bldP spid="55" grpId="0" animBg="1"/>
      <p:bldP spid="57" grpId="0" animBg="1"/>
      <p:bldP spid="71" grpId="0" animBg="1"/>
      <p:bldP spid="7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ectangle 66">
            <a:extLst>
              <a:ext uri="{FF2B5EF4-FFF2-40B4-BE49-F238E27FC236}">
                <a16:creationId xmlns:a16="http://schemas.microsoft.com/office/drawing/2014/main" id="{725A86F9-1C83-4A54-8372-C137E856D3CA}"/>
              </a:ext>
            </a:extLst>
          </p:cNvPr>
          <p:cNvSpPr/>
          <p:nvPr/>
        </p:nvSpPr>
        <p:spPr>
          <a:xfrm>
            <a:off x="0" y="15912"/>
            <a:ext cx="12192000" cy="68580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4">
            <a:extLst>
              <a:ext uri="{FF2B5EF4-FFF2-40B4-BE49-F238E27FC236}">
                <a16:creationId xmlns:a16="http://schemas.microsoft.com/office/drawing/2014/main" id="{38559EAC-CAC4-4851-8843-0A37D4A18DEC}"/>
              </a:ext>
            </a:extLst>
          </p:cNvPr>
          <p:cNvSpPr txBox="1">
            <a:spLocks/>
          </p:cNvSpPr>
          <p:nvPr/>
        </p:nvSpPr>
        <p:spPr bwMode="auto">
          <a:xfrm>
            <a:off x="628744" y="421971"/>
            <a:ext cx="10934510" cy="706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460500">
              <a:defRPr>
                <a:solidFill>
                  <a:schemeClr val="tx1"/>
                </a:solidFill>
                <a:latin typeface="Calibri" panose="020F0502020204030204" pitchFamily="34" charset="0"/>
              </a:defRPr>
            </a:lvl1pPr>
            <a:lvl2pPr marL="742950" indent="-285750" defTabSz="1460500">
              <a:defRPr>
                <a:solidFill>
                  <a:schemeClr val="tx1"/>
                </a:solidFill>
                <a:latin typeface="Calibri" panose="020F0502020204030204" pitchFamily="34" charset="0"/>
              </a:defRPr>
            </a:lvl2pPr>
            <a:lvl3pPr marL="1143000" indent="-228600" defTabSz="1460500">
              <a:defRPr>
                <a:solidFill>
                  <a:schemeClr val="tx1"/>
                </a:solidFill>
                <a:latin typeface="Calibri" panose="020F0502020204030204" pitchFamily="34" charset="0"/>
              </a:defRPr>
            </a:lvl3pPr>
            <a:lvl4pPr marL="1600200" indent="-228600" defTabSz="1460500">
              <a:defRPr>
                <a:solidFill>
                  <a:schemeClr val="tx1"/>
                </a:solidFill>
                <a:latin typeface="Calibri" panose="020F0502020204030204" pitchFamily="34" charset="0"/>
              </a:defRPr>
            </a:lvl4pPr>
            <a:lvl5pPr marL="2057400" indent="-228600" defTabSz="1460500">
              <a:defRPr>
                <a:solidFill>
                  <a:schemeClr val="tx1"/>
                </a:solidFill>
                <a:latin typeface="Calibri" panose="020F0502020204030204" pitchFamily="34" charset="0"/>
              </a:defRPr>
            </a:lvl5pPr>
            <a:lvl6pPr marL="2514600" indent="-228600" defTabSz="1460500" fontAlgn="base">
              <a:spcBef>
                <a:spcPct val="0"/>
              </a:spcBef>
              <a:spcAft>
                <a:spcPct val="0"/>
              </a:spcAft>
              <a:defRPr>
                <a:solidFill>
                  <a:schemeClr val="tx1"/>
                </a:solidFill>
                <a:latin typeface="Calibri" panose="020F0502020204030204" pitchFamily="34" charset="0"/>
              </a:defRPr>
            </a:lvl6pPr>
            <a:lvl7pPr marL="2971800" indent="-228600" defTabSz="1460500" fontAlgn="base">
              <a:spcBef>
                <a:spcPct val="0"/>
              </a:spcBef>
              <a:spcAft>
                <a:spcPct val="0"/>
              </a:spcAft>
              <a:defRPr>
                <a:solidFill>
                  <a:schemeClr val="tx1"/>
                </a:solidFill>
                <a:latin typeface="Calibri" panose="020F0502020204030204" pitchFamily="34" charset="0"/>
              </a:defRPr>
            </a:lvl7pPr>
            <a:lvl8pPr marL="3429000" indent="-228600" defTabSz="1460500" fontAlgn="base">
              <a:spcBef>
                <a:spcPct val="0"/>
              </a:spcBef>
              <a:spcAft>
                <a:spcPct val="0"/>
              </a:spcAft>
              <a:defRPr>
                <a:solidFill>
                  <a:schemeClr val="tx1"/>
                </a:solidFill>
                <a:latin typeface="Calibri" panose="020F0502020204030204" pitchFamily="34" charset="0"/>
              </a:defRPr>
            </a:lvl8pPr>
            <a:lvl9pPr marL="3886200" indent="-228600" defTabSz="1460500" fontAlgn="base">
              <a:spcBef>
                <a:spcPct val="0"/>
              </a:spcBef>
              <a:spcAft>
                <a:spcPct val="0"/>
              </a:spcAft>
              <a:defRPr>
                <a:solidFill>
                  <a:schemeClr val="tx1"/>
                </a:solidFill>
                <a:latin typeface="Calibri" panose="020F0502020204030204" pitchFamily="34" charset="0"/>
              </a:defRPr>
            </a:lvl9pPr>
          </a:lstStyle>
          <a:p>
            <a:pPr algn="ctr" eaLnBrk="1" hangingPunct="1">
              <a:lnSpc>
                <a:spcPct val="90000"/>
              </a:lnSpc>
            </a:pPr>
            <a:r>
              <a:rPr lang="en-US" altLang="en-US" sz="4400" dirty="0">
                <a:solidFill>
                  <a:schemeClr val="bg1"/>
                </a:solidFill>
                <a:latin typeface="Montserrat SemiBold" panose="00000700000000000000" pitchFamily="50" charset="0"/>
              </a:rPr>
              <a:t>Theoretical results </a:t>
            </a:r>
          </a:p>
        </p:txBody>
      </p:sp>
      <p:sp>
        <p:nvSpPr>
          <p:cNvPr id="88" name="Rectangle 87">
            <a:extLst>
              <a:ext uri="{FF2B5EF4-FFF2-40B4-BE49-F238E27FC236}">
                <a16:creationId xmlns:a16="http://schemas.microsoft.com/office/drawing/2014/main" id="{1727AF94-1B83-49F1-A444-8DB42AF3C60B}"/>
              </a:ext>
            </a:extLst>
          </p:cNvPr>
          <p:cNvSpPr/>
          <p:nvPr/>
        </p:nvSpPr>
        <p:spPr>
          <a:xfrm>
            <a:off x="2526137" y="2499945"/>
            <a:ext cx="1109599" cy="307777"/>
          </a:xfrm>
          <a:prstGeom prst="rect">
            <a:avLst/>
          </a:prstGeom>
        </p:spPr>
        <p:txBody>
          <a:bodyPr wrap="none">
            <a:spAutoFit/>
          </a:bodyPr>
          <a:lstStyle/>
          <a:p>
            <a:pPr algn="ctr"/>
            <a:r>
              <a:rPr lang="en-US" sz="1400" b="1" dirty="0">
                <a:solidFill>
                  <a:schemeClr val="bg1"/>
                </a:solidFill>
                <a:latin typeface="Roboto" pitchFamily="2" charset="0"/>
                <a:ea typeface="Roboto" pitchFamily="2" charset="0"/>
              </a:rPr>
              <a:t>289.89 m/s</a:t>
            </a:r>
          </a:p>
        </p:txBody>
      </p:sp>
      <p:sp>
        <p:nvSpPr>
          <p:cNvPr id="110" name="Rectangle 109">
            <a:extLst>
              <a:ext uri="{FF2B5EF4-FFF2-40B4-BE49-F238E27FC236}">
                <a16:creationId xmlns:a16="http://schemas.microsoft.com/office/drawing/2014/main" id="{D8FAF42A-67D6-4F5D-B112-E8C17FDFA756}"/>
              </a:ext>
            </a:extLst>
          </p:cNvPr>
          <p:cNvSpPr/>
          <p:nvPr/>
        </p:nvSpPr>
        <p:spPr>
          <a:xfrm>
            <a:off x="5567803" y="2499945"/>
            <a:ext cx="1109599" cy="307777"/>
          </a:xfrm>
          <a:prstGeom prst="rect">
            <a:avLst/>
          </a:prstGeom>
        </p:spPr>
        <p:txBody>
          <a:bodyPr wrap="none">
            <a:spAutoFit/>
          </a:bodyPr>
          <a:lstStyle/>
          <a:p>
            <a:pPr algn="ctr"/>
            <a:r>
              <a:rPr lang="en-US" sz="1400" b="1" dirty="0">
                <a:solidFill>
                  <a:schemeClr val="bg1"/>
                </a:solidFill>
                <a:latin typeface="Roboto" pitchFamily="2" charset="0"/>
                <a:ea typeface="Roboto" pitchFamily="2" charset="0"/>
              </a:rPr>
              <a:t>431.34 m/s</a:t>
            </a:r>
          </a:p>
        </p:txBody>
      </p:sp>
      <p:sp>
        <p:nvSpPr>
          <p:cNvPr id="113" name="Rectangle 112">
            <a:extLst>
              <a:ext uri="{FF2B5EF4-FFF2-40B4-BE49-F238E27FC236}">
                <a16:creationId xmlns:a16="http://schemas.microsoft.com/office/drawing/2014/main" id="{38AD0F46-2C83-43D8-8C77-865F3C95DC91}"/>
              </a:ext>
            </a:extLst>
          </p:cNvPr>
          <p:cNvSpPr/>
          <p:nvPr/>
        </p:nvSpPr>
        <p:spPr>
          <a:xfrm>
            <a:off x="8609532" y="2499945"/>
            <a:ext cx="1109599" cy="307777"/>
          </a:xfrm>
          <a:prstGeom prst="rect">
            <a:avLst/>
          </a:prstGeom>
        </p:spPr>
        <p:txBody>
          <a:bodyPr wrap="none">
            <a:spAutoFit/>
          </a:bodyPr>
          <a:lstStyle/>
          <a:p>
            <a:pPr algn="ctr"/>
            <a:r>
              <a:rPr lang="en-US" sz="1400" b="1" dirty="0">
                <a:solidFill>
                  <a:schemeClr val="bg1"/>
                </a:solidFill>
                <a:latin typeface="Roboto" pitchFamily="2" charset="0"/>
                <a:ea typeface="Roboto" pitchFamily="2" charset="0"/>
              </a:rPr>
              <a:t>549.12 m/s</a:t>
            </a:r>
          </a:p>
        </p:txBody>
      </p:sp>
      <p:sp>
        <p:nvSpPr>
          <p:cNvPr id="116" name="Rectangle 115">
            <a:extLst>
              <a:ext uri="{FF2B5EF4-FFF2-40B4-BE49-F238E27FC236}">
                <a16:creationId xmlns:a16="http://schemas.microsoft.com/office/drawing/2014/main" id="{E72158EA-099A-4C05-A45D-98439794FF75}"/>
              </a:ext>
            </a:extLst>
          </p:cNvPr>
          <p:cNvSpPr/>
          <p:nvPr/>
        </p:nvSpPr>
        <p:spPr>
          <a:xfrm>
            <a:off x="1005327" y="3444912"/>
            <a:ext cx="1109599" cy="307777"/>
          </a:xfrm>
          <a:prstGeom prst="rect">
            <a:avLst/>
          </a:prstGeom>
        </p:spPr>
        <p:txBody>
          <a:bodyPr wrap="none">
            <a:spAutoFit/>
          </a:bodyPr>
          <a:lstStyle/>
          <a:p>
            <a:pPr algn="ctr"/>
            <a:r>
              <a:rPr lang="en-US" sz="1400" b="1" dirty="0">
                <a:solidFill>
                  <a:schemeClr val="bg1"/>
                </a:solidFill>
                <a:latin typeface="Roboto" pitchFamily="2" charset="0"/>
                <a:ea typeface="Roboto" pitchFamily="2" charset="0"/>
              </a:rPr>
              <a:t>197.71 m/s</a:t>
            </a:r>
          </a:p>
        </p:txBody>
      </p:sp>
      <p:sp>
        <p:nvSpPr>
          <p:cNvPr id="119" name="Rectangle 118">
            <a:extLst>
              <a:ext uri="{FF2B5EF4-FFF2-40B4-BE49-F238E27FC236}">
                <a16:creationId xmlns:a16="http://schemas.microsoft.com/office/drawing/2014/main" id="{F763271D-2705-49FB-B74F-92E97D4EC532}"/>
              </a:ext>
            </a:extLst>
          </p:cNvPr>
          <p:cNvSpPr/>
          <p:nvPr/>
        </p:nvSpPr>
        <p:spPr>
          <a:xfrm>
            <a:off x="4046977" y="3444912"/>
            <a:ext cx="1109599" cy="307777"/>
          </a:xfrm>
          <a:prstGeom prst="rect">
            <a:avLst/>
          </a:prstGeom>
        </p:spPr>
        <p:txBody>
          <a:bodyPr wrap="none">
            <a:spAutoFit/>
          </a:bodyPr>
          <a:lstStyle/>
          <a:p>
            <a:pPr algn="ctr"/>
            <a:r>
              <a:rPr lang="en-US" sz="1400" b="1" dirty="0">
                <a:solidFill>
                  <a:schemeClr val="bg1"/>
                </a:solidFill>
                <a:latin typeface="Roboto" pitchFamily="2" charset="0"/>
                <a:ea typeface="Roboto" pitchFamily="2" charset="0"/>
              </a:rPr>
              <a:t>364.98 m/s</a:t>
            </a:r>
          </a:p>
        </p:txBody>
      </p:sp>
      <p:sp>
        <p:nvSpPr>
          <p:cNvPr id="122" name="Rectangle 121">
            <a:extLst>
              <a:ext uri="{FF2B5EF4-FFF2-40B4-BE49-F238E27FC236}">
                <a16:creationId xmlns:a16="http://schemas.microsoft.com/office/drawing/2014/main" id="{C467A4A0-4E1E-4AFB-9E31-AB96020568DB}"/>
              </a:ext>
            </a:extLst>
          </p:cNvPr>
          <p:cNvSpPr/>
          <p:nvPr/>
        </p:nvSpPr>
        <p:spPr>
          <a:xfrm>
            <a:off x="7088659" y="3444912"/>
            <a:ext cx="1109599" cy="307777"/>
          </a:xfrm>
          <a:prstGeom prst="rect">
            <a:avLst/>
          </a:prstGeom>
        </p:spPr>
        <p:txBody>
          <a:bodyPr wrap="none">
            <a:spAutoFit/>
          </a:bodyPr>
          <a:lstStyle/>
          <a:p>
            <a:pPr algn="ctr"/>
            <a:r>
              <a:rPr lang="en-US" sz="1400" b="1" dirty="0">
                <a:solidFill>
                  <a:schemeClr val="bg1"/>
                </a:solidFill>
                <a:latin typeface="Roboto" pitchFamily="2" charset="0"/>
                <a:ea typeface="Roboto" pitchFamily="2" charset="0"/>
              </a:rPr>
              <a:t>492.17 m/s</a:t>
            </a:r>
          </a:p>
        </p:txBody>
      </p:sp>
      <p:sp>
        <p:nvSpPr>
          <p:cNvPr id="125" name="Rectangle 124">
            <a:extLst>
              <a:ext uri="{FF2B5EF4-FFF2-40B4-BE49-F238E27FC236}">
                <a16:creationId xmlns:a16="http://schemas.microsoft.com/office/drawing/2014/main" id="{FE41B487-6F2C-4A85-88C4-04168C27D2F4}"/>
              </a:ext>
            </a:extLst>
          </p:cNvPr>
          <p:cNvSpPr/>
          <p:nvPr/>
        </p:nvSpPr>
        <p:spPr>
          <a:xfrm>
            <a:off x="10130342" y="3444912"/>
            <a:ext cx="1109599" cy="307777"/>
          </a:xfrm>
          <a:prstGeom prst="rect">
            <a:avLst/>
          </a:prstGeom>
        </p:spPr>
        <p:txBody>
          <a:bodyPr wrap="none">
            <a:spAutoFit/>
          </a:bodyPr>
          <a:lstStyle/>
          <a:p>
            <a:pPr algn="ctr"/>
            <a:r>
              <a:rPr lang="en-US" sz="1400" b="1" dirty="0">
                <a:solidFill>
                  <a:schemeClr val="bg1"/>
                </a:solidFill>
                <a:latin typeface="Roboto" pitchFamily="2" charset="0"/>
                <a:ea typeface="Roboto" pitchFamily="2" charset="0"/>
              </a:rPr>
              <a:t>603.17 m/s</a:t>
            </a:r>
          </a:p>
        </p:txBody>
      </p:sp>
      <p:grpSp>
        <p:nvGrpSpPr>
          <p:cNvPr id="2" name="Group 1">
            <a:extLst>
              <a:ext uri="{FF2B5EF4-FFF2-40B4-BE49-F238E27FC236}">
                <a16:creationId xmlns:a16="http://schemas.microsoft.com/office/drawing/2014/main" id="{EE9BC5F4-2A83-456B-B3E0-9AF561A72621}"/>
              </a:ext>
            </a:extLst>
          </p:cNvPr>
          <p:cNvGrpSpPr/>
          <p:nvPr/>
        </p:nvGrpSpPr>
        <p:grpSpPr>
          <a:xfrm>
            <a:off x="927559" y="2499945"/>
            <a:ext cx="1265135" cy="825016"/>
            <a:chOff x="900926" y="3836341"/>
            <a:chExt cx="1265135" cy="825016"/>
          </a:xfrm>
        </p:grpSpPr>
        <p:sp>
          <p:nvSpPr>
            <p:cNvPr id="7" name="Freeform: Shape 6">
              <a:extLst>
                <a:ext uri="{FF2B5EF4-FFF2-40B4-BE49-F238E27FC236}">
                  <a16:creationId xmlns:a16="http://schemas.microsoft.com/office/drawing/2014/main" id="{6A698977-691D-4781-BC16-52CA2F523513}"/>
                </a:ext>
              </a:extLst>
            </p:cNvPr>
            <p:cNvSpPr/>
            <p:nvPr/>
          </p:nvSpPr>
          <p:spPr>
            <a:xfrm>
              <a:off x="900926" y="4067518"/>
              <a:ext cx="1265135" cy="593839"/>
            </a:xfrm>
            <a:custGeom>
              <a:avLst/>
              <a:gdLst>
                <a:gd name="connsiteX0" fmla="*/ 0 w 1265135"/>
                <a:gd name="connsiteY0" fmla="*/ 0 h 593839"/>
                <a:gd name="connsiteX1" fmla="*/ 0 w 1265135"/>
                <a:gd name="connsiteY1" fmla="*/ 376765 h 593839"/>
                <a:gd name="connsiteX2" fmla="*/ 1194 w 1265135"/>
                <a:gd name="connsiteY2" fmla="*/ 376765 h 593839"/>
                <a:gd name="connsiteX3" fmla="*/ 633019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4" y="376765"/>
                  </a:lnTo>
                  <a:cubicBezTo>
                    <a:pt x="20946" y="499535"/>
                    <a:pt x="296242" y="596873"/>
                    <a:pt x="633019" y="596873"/>
                  </a:cubicBezTo>
                  <a:cubicBezTo>
                    <a:pt x="969797" y="596873"/>
                    <a:pt x="1245093" y="499535"/>
                    <a:pt x="1264845" y="376765"/>
                  </a:cubicBezTo>
                  <a:lnTo>
                    <a:pt x="1266039" y="376765"/>
                  </a:lnTo>
                  <a:lnTo>
                    <a:pt x="1266039" y="0"/>
                  </a:lnTo>
                  <a:lnTo>
                    <a:pt x="0" y="0"/>
                  </a:lnTo>
                  <a:close/>
                </a:path>
              </a:pathLst>
            </a:custGeom>
            <a:solidFill>
              <a:srgbClr val="E73334"/>
            </a:solidFill>
            <a:ln w="3227"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C416F7A6-3858-4EE0-A5DA-721026316919}"/>
                </a:ext>
              </a:extLst>
            </p:cNvPr>
            <p:cNvSpPr/>
            <p:nvPr/>
          </p:nvSpPr>
          <p:spPr>
            <a:xfrm>
              <a:off x="900926" y="4067518"/>
              <a:ext cx="1265135" cy="593839"/>
            </a:xfrm>
            <a:custGeom>
              <a:avLst/>
              <a:gdLst>
                <a:gd name="connsiteX0" fmla="*/ 0 w 1265135"/>
                <a:gd name="connsiteY0" fmla="*/ 0 h 593839"/>
                <a:gd name="connsiteX1" fmla="*/ 0 w 1265135"/>
                <a:gd name="connsiteY1" fmla="*/ 376765 h 593839"/>
                <a:gd name="connsiteX2" fmla="*/ 1194 w 1265135"/>
                <a:gd name="connsiteY2" fmla="*/ 376765 h 593839"/>
                <a:gd name="connsiteX3" fmla="*/ 633019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4" y="376765"/>
                  </a:lnTo>
                  <a:cubicBezTo>
                    <a:pt x="20946" y="499535"/>
                    <a:pt x="296242" y="596873"/>
                    <a:pt x="633019" y="596873"/>
                  </a:cubicBezTo>
                  <a:cubicBezTo>
                    <a:pt x="969797" y="596873"/>
                    <a:pt x="1245093" y="499535"/>
                    <a:pt x="1264845" y="376765"/>
                  </a:cubicBezTo>
                  <a:lnTo>
                    <a:pt x="1266039" y="376765"/>
                  </a:lnTo>
                  <a:lnTo>
                    <a:pt x="1266039" y="0"/>
                  </a:lnTo>
                  <a:lnTo>
                    <a:pt x="0" y="0"/>
                  </a:lnTo>
                  <a:close/>
                </a:path>
              </a:pathLst>
            </a:custGeom>
            <a:gradFill flip="none" rotWithShape="1">
              <a:gsLst>
                <a:gs pos="0">
                  <a:srgbClr val="E98BB6"/>
                </a:gs>
                <a:gs pos="97000">
                  <a:srgbClr val="E368A1"/>
                </a:gs>
              </a:gsLst>
              <a:path path="circle">
                <a:fillToRect l="50000" t="50000" r="50000" b="50000"/>
              </a:path>
              <a:tileRect/>
            </a:gradFill>
            <a:ln w="3227"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90C99C48-D1A4-41B0-B68A-3E16D51F736F}"/>
                </a:ext>
              </a:extLst>
            </p:cNvPr>
            <p:cNvSpPr/>
            <p:nvPr/>
          </p:nvSpPr>
          <p:spPr>
            <a:xfrm>
              <a:off x="900926" y="3846604"/>
              <a:ext cx="1265135" cy="467971"/>
            </a:xfrm>
            <a:custGeom>
              <a:avLst/>
              <a:gdLst>
                <a:gd name="connsiteX0" fmla="*/ 1266039 w 1265135"/>
                <a:gd name="connsiteY0" fmla="*/ 234244 h 467971"/>
                <a:gd name="connsiteX1" fmla="*/ 633019 w 1265135"/>
                <a:gd name="connsiteY1" fmla="*/ 468487 h 467971"/>
                <a:gd name="connsiteX2" fmla="*/ 0 w 1265135"/>
                <a:gd name="connsiteY2" fmla="*/ 234244 h 467971"/>
                <a:gd name="connsiteX3" fmla="*/ 633019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19" y="468487"/>
                  </a:cubicBezTo>
                  <a:cubicBezTo>
                    <a:pt x="283412" y="468487"/>
                    <a:pt x="0" y="363613"/>
                    <a:pt x="0" y="234244"/>
                  </a:cubicBezTo>
                  <a:cubicBezTo>
                    <a:pt x="0" y="104874"/>
                    <a:pt x="283412" y="0"/>
                    <a:pt x="633019" y="0"/>
                  </a:cubicBezTo>
                  <a:cubicBezTo>
                    <a:pt x="982626" y="0"/>
                    <a:pt x="1266039" y="104875"/>
                    <a:pt x="1266039" y="234244"/>
                  </a:cubicBezTo>
                  <a:close/>
                </a:path>
              </a:pathLst>
            </a:custGeom>
            <a:solidFill>
              <a:srgbClr val="E98BB6"/>
            </a:solidFill>
            <a:ln w="3227"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29F84B84-18C3-41A2-84B4-296C7305F878}"/>
                </a:ext>
              </a:extLst>
            </p:cNvPr>
            <p:cNvSpPr/>
            <p:nvPr/>
          </p:nvSpPr>
          <p:spPr>
            <a:xfrm>
              <a:off x="900926" y="3836341"/>
              <a:ext cx="1265135" cy="467971"/>
            </a:xfrm>
            <a:custGeom>
              <a:avLst/>
              <a:gdLst>
                <a:gd name="connsiteX0" fmla="*/ 1266039 w 1265135"/>
                <a:gd name="connsiteY0" fmla="*/ 234244 h 467971"/>
                <a:gd name="connsiteX1" fmla="*/ 633019 w 1265135"/>
                <a:gd name="connsiteY1" fmla="*/ 468487 h 467971"/>
                <a:gd name="connsiteX2" fmla="*/ 0 w 1265135"/>
                <a:gd name="connsiteY2" fmla="*/ 234244 h 467971"/>
                <a:gd name="connsiteX3" fmla="*/ 633019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19" y="468487"/>
                  </a:cubicBezTo>
                  <a:cubicBezTo>
                    <a:pt x="283412" y="468487"/>
                    <a:pt x="0" y="363613"/>
                    <a:pt x="0" y="234244"/>
                  </a:cubicBezTo>
                  <a:cubicBezTo>
                    <a:pt x="0" y="104874"/>
                    <a:pt x="283412" y="0"/>
                    <a:pt x="633019" y="0"/>
                  </a:cubicBezTo>
                  <a:cubicBezTo>
                    <a:pt x="982626" y="0"/>
                    <a:pt x="1266039" y="104875"/>
                    <a:pt x="1266039" y="234244"/>
                  </a:cubicBezTo>
                  <a:close/>
                </a:path>
              </a:pathLst>
            </a:custGeom>
            <a:solidFill>
              <a:srgbClr val="E368A1"/>
            </a:solidFill>
            <a:ln w="3227"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5FCAAA71-F5EC-44EB-B5D5-6642ED921FC9}"/>
                </a:ext>
              </a:extLst>
            </p:cNvPr>
            <p:cNvSpPr/>
            <p:nvPr/>
          </p:nvSpPr>
          <p:spPr>
            <a:xfrm>
              <a:off x="928714" y="3846636"/>
              <a:ext cx="1210270" cy="445379"/>
            </a:xfrm>
            <a:custGeom>
              <a:avLst/>
              <a:gdLst>
                <a:gd name="connsiteX0" fmla="*/ 1210463 w 1210269"/>
                <a:gd name="connsiteY0" fmla="*/ 223948 h 445379"/>
                <a:gd name="connsiteX1" fmla="*/ 605232 w 1210269"/>
                <a:gd name="connsiteY1" fmla="*/ 447897 h 445379"/>
                <a:gd name="connsiteX2" fmla="*/ 0 w 1210269"/>
                <a:gd name="connsiteY2" fmla="*/ 223948 h 445379"/>
                <a:gd name="connsiteX3" fmla="*/ 605232 w 1210269"/>
                <a:gd name="connsiteY3" fmla="*/ 0 h 445379"/>
                <a:gd name="connsiteX4" fmla="*/ 1210463 w 1210269"/>
                <a:gd name="connsiteY4" fmla="*/ 223948 h 445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269" h="445379">
                  <a:moveTo>
                    <a:pt x="1210463" y="223948"/>
                  </a:moveTo>
                  <a:cubicBezTo>
                    <a:pt x="1210463" y="347632"/>
                    <a:pt x="939492" y="447897"/>
                    <a:pt x="605232" y="447897"/>
                  </a:cubicBezTo>
                  <a:cubicBezTo>
                    <a:pt x="270971" y="447897"/>
                    <a:pt x="0" y="347632"/>
                    <a:pt x="0" y="223948"/>
                  </a:cubicBezTo>
                  <a:cubicBezTo>
                    <a:pt x="0" y="100265"/>
                    <a:pt x="270971" y="0"/>
                    <a:pt x="605232" y="0"/>
                  </a:cubicBezTo>
                  <a:cubicBezTo>
                    <a:pt x="939492" y="0"/>
                    <a:pt x="1210463" y="100265"/>
                    <a:pt x="1210463" y="223948"/>
                  </a:cubicBezTo>
                  <a:close/>
                </a:path>
              </a:pathLst>
            </a:custGeom>
            <a:solidFill>
              <a:srgbClr val="FFFFFF">
                <a:alpha val="40000"/>
              </a:srgbClr>
            </a:solidFill>
            <a:ln w="3227" cap="flat">
              <a:noFill/>
              <a:prstDash val="solid"/>
              <a:miter/>
            </a:ln>
          </p:spPr>
          <p:txBody>
            <a:bodyPr rtlCol="0" anchor="ctr"/>
            <a:lstStyle/>
            <a:p>
              <a:endParaRPr lang="en-US"/>
            </a:p>
          </p:txBody>
        </p:sp>
        <p:sp>
          <p:nvSpPr>
            <p:cNvPr id="127" name="Rectangle 126">
              <a:extLst>
                <a:ext uri="{FF2B5EF4-FFF2-40B4-BE49-F238E27FC236}">
                  <a16:creationId xmlns:a16="http://schemas.microsoft.com/office/drawing/2014/main" id="{D9978A31-310B-41FB-AA4F-A7AA4FC8204C}"/>
                </a:ext>
              </a:extLst>
            </p:cNvPr>
            <p:cNvSpPr/>
            <p:nvPr/>
          </p:nvSpPr>
          <p:spPr>
            <a:xfrm>
              <a:off x="1173785" y="3874083"/>
              <a:ext cx="710452" cy="369332"/>
            </a:xfrm>
            <a:prstGeom prst="rect">
              <a:avLst/>
            </a:prstGeom>
          </p:spPr>
          <p:txBody>
            <a:bodyPr wrap="none">
              <a:spAutoFit/>
            </a:bodyPr>
            <a:lstStyle/>
            <a:p>
              <a:pPr algn="ctr"/>
              <a:r>
                <a:rPr lang="en-US" b="1" dirty="0">
                  <a:solidFill>
                    <a:schemeClr val="bg2">
                      <a:lumMod val="10000"/>
                    </a:schemeClr>
                  </a:solidFill>
                  <a:latin typeface="Roboto Light" panose="02000000000000000000" pitchFamily="2" charset="0"/>
                  <a:ea typeface="Roboto Light" panose="02000000000000000000" pitchFamily="2" charset="0"/>
                </a:rPr>
                <a:t>1mm</a:t>
              </a:r>
            </a:p>
          </p:txBody>
        </p:sp>
      </p:grpSp>
      <p:grpSp>
        <p:nvGrpSpPr>
          <p:cNvPr id="3" name="Group 2">
            <a:extLst>
              <a:ext uri="{FF2B5EF4-FFF2-40B4-BE49-F238E27FC236}">
                <a16:creationId xmlns:a16="http://schemas.microsoft.com/office/drawing/2014/main" id="{0C492662-6472-4E8A-9BE0-1F5E7FE94912}"/>
              </a:ext>
            </a:extLst>
          </p:cNvPr>
          <p:cNvGrpSpPr/>
          <p:nvPr/>
        </p:nvGrpSpPr>
        <p:grpSpPr>
          <a:xfrm>
            <a:off x="2448368" y="1550028"/>
            <a:ext cx="1265167" cy="824984"/>
            <a:chOff x="2421735" y="2886424"/>
            <a:chExt cx="1265167" cy="824984"/>
          </a:xfrm>
        </p:grpSpPr>
        <p:sp>
          <p:nvSpPr>
            <p:cNvPr id="12" name="Freeform: Shape 11">
              <a:extLst>
                <a:ext uri="{FF2B5EF4-FFF2-40B4-BE49-F238E27FC236}">
                  <a16:creationId xmlns:a16="http://schemas.microsoft.com/office/drawing/2014/main" id="{3D26EE16-F1D3-4595-A018-C2BE00564CC6}"/>
                </a:ext>
              </a:extLst>
            </p:cNvPr>
            <p:cNvSpPr/>
            <p:nvPr/>
          </p:nvSpPr>
          <p:spPr>
            <a:xfrm>
              <a:off x="2421767" y="3117569"/>
              <a:ext cx="1265135" cy="593839"/>
            </a:xfrm>
            <a:custGeom>
              <a:avLst/>
              <a:gdLst>
                <a:gd name="connsiteX0" fmla="*/ 0 w 1265135"/>
                <a:gd name="connsiteY0" fmla="*/ 0 h 593839"/>
                <a:gd name="connsiteX1" fmla="*/ 0 w 1265135"/>
                <a:gd name="connsiteY1" fmla="*/ 376765 h 593839"/>
                <a:gd name="connsiteX2" fmla="*/ 1194 w 1265135"/>
                <a:gd name="connsiteY2" fmla="*/ 376765 h 593839"/>
                <a:gd name="connsiteX3" fmla="*/ 633019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4" y="376765"/>
                  </a:lnTo>
                  <a:cubicBezTo>
                    <a:pt x="20946" y="499535"/>
                    <a:pt x="296242" y="596873"/>
                    <a:pt x="633019" y="596873"/>
                  </a:cubicBezTo>
                  <a:cubicBezTo>
                    <a:pt x="969797" y="596873"/>
                    <a:pt x="1245093" y="499535"/>
                    <a:pt x="1264845" y="376765"/>
                  </a:cubicBezTo>
                  <a:lnTo>
                    <a:pt x="1266039" y="376765"/>
                  </a:lnTo>
                  <a:lnTo>
                    <a:pt x="1266039" y="0"/>
                  </a:lnTo>
                  <a:lnTo>
                    <a:pt x="0" y="0"/>
                  </a:lnTo>
                  <a:close/>
                </a:path>
              </a:pathLst>
            </a:custGeom>
            <a:solidFill>
              <a:srgbClr val="F86424"/>
            </a:solidFill>
            <a:ln w="3227"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E089819B-D31C-41F1-A3A9-6F6244730621}"/>
                </a:ext>
              </a:extLst>
            </p:cNvPr>
            <p:cNvSpPr/>
            <p:nvPr/>
          </p:nvSpPr>
          <p:spPr>
            <a:xfrm>
              <a:off x="2421767" y="3117569"/>
              <a:ext cx="1265135" cy="593839"/>
            </a:xfrm>
            <a:custGeom>
              <a:avLst/>
              <a:gdLst>
                <a:gd name="connsiteX0" fmla="*/ 0 w 1265135"/>
                <a:gd name="connsiteY0" fmla="*/ 0 h 593839"/>
                <a:gd name="connsiteX1" fmla="*/ 0 w 1265135"/>
                <a:gd name="connsiteY1" fmla="*/ 376765 h 593839"/>
                <a:gd name="connsiteX2" fmla="*/ 1194 w 1265135"/>
                <a:gd name="connsiteY2" fmla="*/ 376765 h 593839"/>
                <a:gd name="connsiteX3" fmla="*/ 633019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4" y="376765"/>
                  </a:lnTo>
                  <a:cubicBezTo>
                    <a:pt x="20946" y="499535"/>
                    <a:pt x="296242" y="596873"/>
                    <a:pt x="633019" y="596873"/>
                  </a:cubicBezTo>
                  <a:cubicBezTo>
                    <a:pt x="969797" y="596873"/>
                    <a:pt x="1245093" y="499535"/>
                    <a:pt x="1264845" y="376765"/>
                  </a:cubicBezTo>
                  <a:lnTo>
                    <a:pt x="1266039" y="376765"/>
                  </a:lnTo>
                  <a:lnTo>
                    <a:pt x="1266039" y="0"/>
                  </a:lnTo>
                  <a:lnTo>
                    <a:pt x="0" y="0"/>
                  </a:lnTo>
                  <a:close/>
                </a:path>
              </a:pathLst>
            </a:custGeom>
            <a:gradFill flip="none" rotWithShape="1">
              <a:gsLst>
                <a:gs pos="0">
                  <a:srgbClr val="AA489C"/>
                </a:gs>
                <a:gs pos="97000">
                  <a:srgbClr val="903D85"/>
                </a:gs>
              </a:gsLst>
              <a:path path="circle">
                <a:fillToRect l="50000" t="50000" r="50000" b="50000"/>
              </a:path>
              <a:tileRect/>
            </a:gradFill>
            <a:ln w="3227"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14" name="Freeform: Shape 13">
              <a:extLst>
                <a:ext uri="{FF2B5EF4-FFF2-40B4-BE49-F238E27FC236}">
                  <a16:creationId xmlns:a16="http://schemas.microsoft.com/office/drawing/2014/main" id="{B218A1D8-4253-4904-86A5-D1CC1FAB77A4}"/>
                </a:ext>
              </a:extLst>
            </p:cNvPr>
            <p:cNvSpPr/>
            <p:nvPr/>
          </p:nvSpPr>
          <p:spPr>
            <a:xfrm>
              <a:off x="2421735" y="2896687"/>
              <a:ext cx="1265135" cy="467971"/>
            </a:xfrm>
            <a:custGeom>
              <a:avLst/>
              <a:gdLst>
                <a:gd name="connsiteX0" fmla="*/ 1266039 w 1265135"/>
                <a:gd name="connsiteY0" fmla="*/ 234244 h 467971"/>
                <a:gd name="connsiteX1" fmla="*/ 633019 w 1265135"/>
                <a:gd name="connsiteY1" fmla="*/ 468487 h 467971"/>
                <a:gd name="connsiteX2" fmla="*/ 0 w 1265135"/>
                <a:gd name="connsiteY2" fmla="*/ 234244 h 467971"/>
                <a:gd name="connsiteX3" fmla="*/ 633019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19" y="468487"/>
                  </a:cubicBezTo>
                  <a:cubicBezTo>
                    <a:pt x="283412" y="468487"/>
                    <a:pt x="0" y="363613"/>
                    <a:pt x="0" y="234244"/>
                  </a:cubicBezTo>
                  <a:cubicBezTo>
                    <a:pt x="0" y="104874"/>
                    <a:pt x="283412" y="0"/>
                    <a:pt x="633019" y="0"/>
                  </a:cubicBezTo>
                  <a:cubicBezTo>
                    <a:pt x="982626" y="0"/>
                    <a:pt x="1266039" y="104874"/>
                    <a:pt x="1266039" y="234244"/>
                  </a:cubicBezTo>
                  <a:close/>
                </a:path>
              </a:pathLst>
            </a:custGeom>
            <a:solidFill>
              <a:srgbClr val="AA489C"/>
            </a:solidFill>
            <a:ln w="3227"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66471899-C81B-4C93-B980-66869BDC1837}"/>
                </a:ext>
              </a:extLst>
            </p:cNvPr>
            <p:cNvSpPr/>
            <p:nvPr/>
          </p:nvSpPr>
          <p:spPr>
            <a:xfrm>
              <a:off x="2421735" y="2886424"/>
              <a:ext cx="1265135" cy="467971"/>
            </a:xfrm>
            <a:custGeom>
              <a:avLst/>
              <a:gdLst>
                <a:gd name="connsiteX0" fmla="*/ 1266039 w 1265135"/>
                <a:gd name="connsiteY0" fmla="*/ 234244 h 467971"/>
                <a:gd name="connsiteX1" fmla="*/ 633019 w 1265135"/>
                <a:gd name="connsiteY1" fmla="*/ 468487 h 467971"/>
                <a:gd name="connsiteX2" fmla="*/ 0 w 1265135"/>
                <a:gd name="connsiteY2" fmla="*/ 234244 h 467971"/>
                <a:gd name="connsiteX3" fmla="*/ 633019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19" y="468487"/>
                  </a:cubicBezTo>
                  <a:cubicBezTo>
                    <a:pt x="283412" y="468487"/>
                    <a:pt x="0" y="363613"/>
                    <a:pt x="0" y="234244"/>
                  </a:cubicBezTo>
                  <a:cubicBezTo>
                    <a:pt x="0" y="104874"/>
                    <a:pt x="283412" y="0"/>
                    <a:pt x="633019" y="0"/>
                  </a:cubicBezTo>
                  <a:cubicBezTo>
                    <a:pt x="982626" y="0"/>
                    <a:pt x="1266039" y="104874"/>
                    <a:pt x="1266039" y="234244"/>
                  </a:cubicBezTo>
                  <a:close/>
                </a:path>
              </a:pathLst>
            </a:custGeom>
            <a:solidFill>
              <a:srgbClr val="903D85"/>
            </a:solidFill>
            <a:ln w="3227"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8FCE3421-0F2D-41EF-AF05-39945C436B9A}"/>
                </a:ext>
              </a:extLst>
            </p:cNvPr>
            <p:cNvSpPr/>
            <p:nvPr/>
          </p:nvSpPr>
          <p:spPr>
            <a:xfrm>
              <a:off x="2449522" y="2896719"/>
              <a:ext cx="1210270" cy="445379"/>
            </a:xfrm>
            <a:custGeom>
              <a:avLst/>
              <a:gdLst>
                <a:gd name="connsiteX0" fmla="*/ 1210463 w 1210269"/>
                <a:gd name="connsiteY0" fmla="*/ 223948 h 445379"/>
                <a:gd name="connsiteX1" fmla="*/ 605232 w 1210269"/>
                <a:gd name="connsiteY1" fmla="*/ 447897 h 445379"/>
                <a:gd name="connsiteX2" fmla="*/ 0 w 1210269"/>
                <a:gd name="connsiteY2" fmla="*/ 223948 h 445379"/>
                <a:gd name="connsiteX3" fmla="*/ 605232 w 1210269"/>
                <a:gd name="connsiteY3" fmla="*/ 0 h 445379"/>
                <a:gd name="connsiteX4" fmla="*/ 1210463 w 1210269"/>
                <a:gd name="connsiteY4" fmla="*/ 223948 h 445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269" h="445379">
                  <a:moveTo>
                    <a:pt x="1210463" y="223948"/>
                  </a:moveTo>
                  <a:cubicBezTo>
                    <a:pt x="1210463" y="347632"/>
                    <a:pt x="939492" y="447897"/>
                    <a:pt x="605232" y="447897"/>
                  </a:cubicBezTo>
                  <a:cubicBezTo>
                    <a:pt x="270971" y="447897"/>
                    <a:pt x="0" y="347632"/>
                    <a:pt x="0" y="223948"/>
                  </a:cubicBezTo>
                  <a:cubicBezTo>
                    <a:pt x="0" y="100265"/>
                    <a:pt x="270971" y="0"/>
                    <a:pt x="605232" y="0"/>
                  </a:cubicBezTo>
                  <a:cubicBezTo>
                    <a:pt x="939492" y="0"/>
                    <a:pt x="1210463" y="100265"/>
                    <a:pt x="1210463" y="223948"/>
                  </a:cubicBezTo>
                  <a:close/>
                </a:path>
              </a:pathLst>
            </a:custGeom>
            <a:solidFill>
              <a:srgbClr val="FFFFFF">
                <a:alpha val="40000"/>
              </a:srgbClr>
            </a:solidFill>
            <a:ln w="3227" cap="flat">
              <a:noFill/>
              <a:prstDash val="solid"/>
              <a:miter/>
            </a:ln>
          </p:spPr>
          <p:txBody>
            <a:bodyPr rtlCol="0" anchor="ctr"/>
            <a:lstStyle/>
            <a:p>
              <a:endParaRPr lang="en-US"/>
            </a:p>
          </p:txBody>
        </p:sp>
        <p:sp>
          <p:nvSpPr>
            <p:cNvPr id="128" name="Rectangle 127">
              <a:extLst>
                <a:ext uri="{FF2B5EF4-FFF2-40B4-BE49-F238E27FC236}">
                  <a16:creationId xmlns:a16="http://schemas.microsoft.com/office/drawing/2014/main" id="{F87D8A9E-6EFA-4019-8214-E2149314E925}"/>
                </a:ext>
              </a:extLst>
            </p:cNvPr>
            <p:cNvSpPr/>
            <p:nvPr/>
          </p:nvSpPr>
          <p:spPr>
            <a:xfrm>
              <a:off x="2712307" y="2925301"/>
              <a:ext cx="710452" cy="369332"/>
            </a:xfrm>
            <a:prstGeom prst="rect">
              <a:avLst/>
            </a:prstGeom>
          </p:spPr>
          <p:txBody>
            <a:bodyPr wrap="none">
              <a:spAutoFit/>
            </a:bodyPr>
            <a:lstStyle/>
            <a:p>
              <a:pPr algn="ctr"/>
              <a:r>
                <a:rPr lang="en-US" b="1" dirty="0">
                  <a:solidFill>
                    <a:schemeClr val="bg2">
                      <a:lumMod val="10000"/>
                    </a:schemeClr>
                  </a:solidFill>
                  <a:latin typeface="Roboto Light" panose="02000000000000000000" pitchFamily="2" charset="0"/>
                  <a:ea typeface="Roboto Light" panose="02000000000000000000" pitchFamily="2" charset="0"/>
                </a:rPr>
                <a:t>2mm</a:t>
              </a:r>
            </a:p>
          </p:txBody>
        </p:sp>
      </p:grpSp>
      <p:grpSp>
        <p:nvGrpSpPr>
          <p:cNvPr id="42" name="Group 41">
            <a:extLst>
              <a:ext uri="{FF2B5EF4-FFF2-40B4-BE49-F238E27FC236}">
                <a16:creationId xmlns:a16="http://schemas.microsoft.com/office/drawing/2014/main" id="{FF691776-EB87-48E2-B2ED-F0892E07A61E}"/>
              </a:ext>
            </a:extLst>
          </p:cNvPr>
          <p:cNvGrpSpPr/>
          <p:nvPr/>
        </p:nvGrpSpPr>
        <p:grpSpPr>
          <a:xfrm>
            <a:off x="5490050" y="1550028"/>
            <a:ext cx="1265167" cy="824984"/>
            <a:chOff x="5463417" y="2886424"/>
            <a:chExt cx="1265167" cy="824984"/>
          </a:xfrm>
        </p:grpSpPr>
        <p:sp>
          <p:nvSpPr>
            <p:cNvPr id="22" name="Freeform: Shape 21">
              <a:extLst>
                <a:ext uri="{FF2B5EF4-FFF2-40B4-BE49-F238E27FC236}">
                  <a16:creationId xmlns:a16="http://schemas.microsoft.com/office/drawing/2014/main" id="{1B299FFD-F57F-41A1-A450-E2B2AC8BDC4B}"/>
                </a:ext>
              </a:extLst>
            </p:cNvPr>
            <p:cNvSpPr/>
            <p:nvPr/>
          </p:nvSpPr>
          <p:spPr>
            <a:xfrm>
              <a:off x="5463449" y="3117569"/>
              <a:ext cx="1265135" cy="593839"/>
            </a:xfrm>
            <a:custGeom>
              <a:avLst/>
              <a:gdLst>
                <a:gd name="connsiteX0" fmla="*/ 0 w 1265135"/>
                <a:gd name="connsiteY0" fmla="*/ 0 h 593839"/>
                <a:gd name="connsiteX1" fmla="*/ 0 w 1265135"/>
                <a:gd name="connsiteY1" fmla="*/ 376765 h 593839"/>
                <a:gd name="connsiteX2" fmla="*/ 1195 w 1265135"/>
                <a:gd name="connsiteY2" fmla="*/ 376765 h 593839"/>
                <a:gd name="connsiteX3" fmla="*/ 633020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5" y="376765"/>
                  </a:lnTo>
                  <a:cubicBezTo>
                    <a:pt x="20946" y="499535"/>
                    <a:pt x="296242" y="596873"/>
                    <a:pt x="633020" y="596873"/>
                  </a:cubicBezTo>
                  <a:cubicBezTo>
                    <a:pt x="969798" y="596873"/>
                    <a:pt x="1245093" y="499535"/>
                    <a:pt x="1264845" y="376765"/>
                  </a:cubicBezTo>
                  <a:lnTo>
                    <a:pt x="1266039" y="376765"/>
                  </a:lnTo>
                  <a:lnTo>
                    <a:pt x="1266039" y="0"/>
                  </a:lnTo>
                  <a:lnTo>
                    <a:pt x="0" y="0"/>
                  </a:lnTo>
                  <a:close/>
                </a:path>
              </a:pathLst>
            </a:custGeom>
            <a:solidFill>
              <a:srgbClr val="83BF3B"/>
            </a:solidFill>
            <a:ln w="3227"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9D614526-629C-4B55-BF68-8B5D69470E22}"/>
                </a:ext>
              </a:extLst>
            </p:cNvPr>
            <p:cNvSpPr/>
            <p:nvPr/>
          </p:nvSpPr>
          <p:spPr>
            <a:xfrm>
              <a:off x="5463449" y="3117569"/>
              <a:ext cx="1265135" cy="593839"/>
            </a:xfrm>
            <a:custGeom>
              <a:avLst/>
              <a:gdLst>
                <a:gd name="connsiteX0" fmla="*/ 0 w 1265135"/>
                <a:gd name="connsiteY0" fmla="*/ 0 h 593839"/>
                <a:gd name="connsiteX1" fmla="*/ 0 w 1265135"/>
                <a:gd name="connsiteY1" fmla="*/ 376765 h 593839"/>
                <a:gd name="connsiteX2" fmla="*/ 1195 w 1265135"/>
                <a:gd name="connsiteY2" fmla="*/ 376765 h 593839"/>
                <a:gd name="connsiteX3" fmla="*/ 633020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5" y="376765"/>
                  </a:lnTo>
                  <a:cubicBezTo>
                    <a:pt x="20946" y="499535"/>
                    <a:pt x="296242" y="596873"/>
                    <a:pt x="633020" y="596873"/>
                  </a:cubicBezTo>
                  <a:cubicBezTo>
                    <a:pt x="969798" y="596873"/>
                    <a:pt x="1245093" y="499535"/>
                    <a:pt x="1264845" y="376765"/>
                  </a:cubicBezTo>
                  <a:lnTo>
                    <a:pt x="1266039" y="376765"/>
                  </a:lnTo>
                  <a:lnTo>
                    <a:pt x="1266039" y="0"/>
                  </a:lnTo>
                  <a:lnTo>
                    <a:pt x="0" y="0"/>
                  </a:lnTo>
                  <a:close/>
                </a:path>
              </a:pathLst>
            </a:custGeom>
            <a:gradFill flip="none" rotWithShape="1">
              <a:gsLst>
                <a:gs pos="0">
                  <a:srgbClr val="7C8B90"/>
                </a:gs>
                <a:gs pos="97000">
                  <a:srgbClr val="69787D"/>
                </a:gs>
              </a:gsLst>
              <a:path path="circle">
                <a:fillToRect l="50000" t="50000" r="50000" b="50000"/>
              </a:path>
              <a:tileRect/>
            </a:gradFill>
            <a:ln w="3227"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24" name="Freeform: Shape 23">
              <a:extLst>
                <a:ext uri="{FF2B5EF4-FFF2-40B4-BE49-F238E27FC236}">
                  <a16:creationId xmlns:a16="http://schemas.microsoft.com/office/drawing/2014/main" id="{5A182144-03E4-43FB-948E-C8EA224628AF}"/>
                </a:ext>
              </a:extLst>
            </p:cNvPr>
            <p:cNvSpPr/>
            <p:nvPr/>
          </p:nvSpPr>
          <p:spPr>
            <a:xfrm>
              <a:off x="5463417" y="2896687"/>
              <a:ext cx="1265135" cy="467971"/>
            </a:xfrm>
            <a:custGeom>
              <a:avLst/>
              <a:gdLst>
                <a:gd name="connsiteX0" fmla="*/ 1266039 w 1265135"/>
                <a:gd name="connsiteY0" fmla="*/ 234244 h 467971"/>
                <a:gd name="connsiteX1" fmla="*/ 633019 w 1265135"/>
                <a:gd name="connsiteY1" fmla="*/ 468487 h 467971"/>
                <a:gd name="connsiteX2" fmla="*/ 0 w 1265135"/>
                <a:gd name="connsiteY2" fmla="*/ 234244 h 467971"/>
                <a:gd name="connsiteX3" fmla="*/ 633019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19" y="468487"/>
                  </a:cubicBezTo>
                  <a:cubicBezTo>
                    <a:pt x="283412" y="468487"/>
                    <a:pt x="0" y="363613"/>
                    <a:pt x="0" y="234244"/>
                  </a:cubicBezTo>
                  <a:cubicBezTo>
                    <a:pt x="0" y="104874"/>
                    <a:pt x="283412" y="0"/>
                    <a:pt x="633019" y="0"/>
                  </a:cubicBezTo>
                  <a:cubicBezTo>
                    <a:pt x="982626" y="0"/>
                    <a:pt x="1266039" y="104874"/>
                    <a:pt x="1266039" y="234244"/>
                  </a:cubicBezTo>
                  <a:close/>
                </a:path>
              </a:pathLst>
            </a:custGeom>
            <a:solidFill>
              <a:srgbClr val="7C8B90"/>
            </a:solidFill>
            <a:ln w="3227"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BBA604D9-547E-4DDF-8E98-9CB7B4D85498}"/>
                </a:ext>
              </a:extLst>
            </p:cNvPr>
            <p:cNvSpPr/>
            <p:nvPr/>
          </p:nvSpPr>
          <p:spPr>
            <a:xfrm>
              <a:off x="5463417" y="2886424"/>
              <a:ext cx="1265135" cy="467971"/>
            </a:xfrm>
            <a:custGeom>
              <a:avLst/>
              <a:gdLst>
                <a:gd name="connsiteX0" fmla="*/ 1266039 w 1265135"/>
                <a:gd name="connsiteY0" fmla="*/ 234244 h 467971"/>
                <a:gd name="connsiteX1" fmla="*/ 633019 w 1265135"/>
                <a:gd name="connsiteY1" fmla="*/ 468487 h 467971"/>
                <a:gd name="connsiteX2" fmla="*/ 0 w 1265135"/>
                <a:gd name="connsiteY2" fmla="*/ 234244 h 467971"/>
                <a:gd name="connsiteX3" fmla="*/ 633019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19" y="468487"/>
                  </a:cubicBezTo>
                  <a:cubicBezTo>
                    <a:pt x="283412" y="468487"/>
                    <a:pt x="0" y="363613"/>
                    <a:pt x="0" y="234244"/>
                  </a:cubicBezTo>
                  <a:cubicBezTo>
                    <a:pt x="0" y="104874"/>
                    <a:pt x="283412" y="0"/>
                    <a:pt x="633019" y="0"/>
                  </a:cubicBezTo>
                  <a:cubicBezTo>
                    <a:pt x="982626" y="0"/>
                    <a:pt x="1266039" y="104874"/>
                    <a:pt x="1266039" y="234244"/>
                  </a:cubicBezTo>
                  <a:close/>
                </a:path>
              </a:pathLst>
            </a:custGeom>
            <a:solidFill>
              <a:srgbClr val="69787D"/>
            </a:solidFill>
            <a:ln w="3227"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843641E-AE52-48F6-ACED-C75C3737AFB6}"/>
                </a:ext>
              </a:extLst>
            </p:cNvPr>
            <p:cNvSpPr/>
            <p:nvPr/>
          </p:nvSpPr>
          <p:spPr>
            <a:xfrm>
              <a:off x="5491204" y="2896719"/>
              <a:ext cx="1210270" cy="445379"/>
            </a:xfrm>
            <a:custGeom>
              <a:avLst/>
              <a:gdLst>
                <a:gd name="connsiteX0" fmla="*/ 1210463 w 1210269"/>
                <a:gd name="connsiteY0" fmla="*/ 223948 h 445379"/>
                <a:gd name="connsiteX1" fmla="*/ 605232 w 1210269"/>
                <a:gd name="connsiteY1" fmla="*/ 447897 h 445379"/>
                <a:gd name="connsiteX2" fmla="*/ 0 w 1210269"/>
                <a:gd name="connsiteY2" fmla="*/ 223948 h 445379"/>
                <a:gd name="connsiteX3" fmla="*/ 605232 w 1210269"/>
                <a:gd name="connsiteY3" fmla="*/ 0 h 445379"/>
                <a:gd name="connsiteX4" fmla="*/ 1210463 w 1210269"/>
                <a:gd name="connsiteY4" fmla="*/ 223948 h 445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269" h="445379">
                  <a:moveTo>
                    <a:pt x="1210463" y="223948"/>
                  </a:moveTo>
                  <a:cubicBezTo>
                    <a:pt x="1210463" y="347632"/>
                    <a:pt x="939492" y="447897"/>
                    <a:pt x="605232" y="447897"/>
                  </a:cubicBezTo>
                  <a:cubicBezTo>
                    <a:pt x="270971" y="447897"/>
                    <a:pt x="0" y="347632"/>
                    <a:pt x="0" y="223948"/>
                  </a:cubicBezTo>
                  <a:cubicBezTo>
                    <a:pt x="0" y="100265"/>
                    <a:pt x="270971" y="0"/>
                    <a:pt x="605232" y="0"/>
                  </a:cubicBezTo>
                  <a:cubicBezTo>
                    <a:pt x="939492" y="0"/>
                    <a:pt x="1210463" y="100265"/>
                    <a:pt x="1210463" y="223948"/>
                  </a:cubicBezTo>
                  <a:close/>
                </a:path>
              </a:pathLst>
            </a:custGeom>
            <a:solidFill>
              <a:srgbClr val="FFFFFF">
                <a:alpha val="40000"/>
              </a:srgbClr>
            </a:solidFill>
            <a:ln w="3227" cap="flat">
              <a:noFill/>
              <a:prstDash val="solid"/>
              <a:miter/>
            </a:ln>
          </p:spPr>
          <p:txBody>
            <a:bodyPr rtlCol="0" anchor="ctr"/>
            <a:lstStyle/>
            <a:p>
              <a:endParaRPr lang="en-US"/>
            </a:p>
          </p:txBody>
        </p:sp>
        <p:sp>
          <p:nvSpPr>
            <p:cNvPr id="132" name="Rectangle 131">
              <a:extLst>
                <a:ext uri="{FF2B5EF4-FFF2-40B4-BE49-F238E27FC236}">
                  <a16:creationId xmlns:a16="http://schemas.microsoft.com/office/drawing/2014/main" id="{B02A2D15-41F9-4DE8-AE14-528058163BFC}"/>
                </a:ext>
              </a:extLst>
            </p:cNvPr>
            <p:cNvSpPr/>
            <p:nvPr/>
          </p:nvSpPr>
          <p:spPr>
            <a:xfrm>
              <a:off x="5753973" y="2925301"/>
              <a:ext cx="710452" cy="369332"/>
            </a:xfrm>
            <a:prstGeom prst="rect">
              <a:avLst/>
            </a:prstGeom>
          </p:spPr>
          <p:txBody>
            <a:bodyPr wrap="none">
              <a:spAutoFit/>
            </a:bodyPr>
            <a:lstStyle/>
            <a:p>
              <a:pPr algn="ctr"/>
              <a:r>
                <a:rPr lang="en-US" b="1" dirty="0">
                  <a:solidFill>
                    <a:schemeClr val="bg2">
                      <a:lumMod val="10000"/>
                    </a:schemeClr>
                  </a:solidFill>
                  <a:latin typeface="Roboto Light" panose="02000000000000000000" pitchFamily="2" charset="0"/>
                  <a:ea typeface="Roboto Light" panose="02000000000000000000" pitchFamily="2" charset="0"/>
                </a:rPr>
                <a:t>4mm</a:t>
              </a:r>
            </a:p>
          </p:txBody>
        </p:sp>
      </p:grpSp>
      <p:grpSp>
        <p:nvGrpSpPr>
          <p:cNvPr id="44" name="Group 43">
            <a:extLst>
              <a:ext uri="{FF2B5EF4-FFF2-40B4-BE49-F238E27FC236}">
                <a16:creationId xmlns:a16="http://schemas.microsoft.com/office/drawing/2014/main" id="{2E9896DB-2BE3-44DF-8179-57D9153CF865}"/>
              </a:ext>
            </a:extLst>
          </p:cNvPr>
          <p:cNvGrpSpPr/>
          <p:nvPr/>
        </p:nvGrpSpPr>
        <p:grpSpPr>
          <a:xfrm>
            <a:off x="8531731" y="1550028"/>
            <a:ext cx="1265136" cy="824984"/>
            <a:chOff x="8505098" y="2886424"/>
            <a:chExt cx="1265136" cy="824984"/>
          </a:xfrm>
        </p:grpSpPr>
        <p:sp>
          <p:nvSpPr>
            <p:cNvPr id="32" name="Freeform: Shape 31">
              <a:extLst>
                <a:ext uri="{FF2B5EF4-FFF2-40B4-BE49-F238E27FC236}">
                  <a16:creationId xmlns:a16="http://schemas.microsoft.com/office/drawing/2014/main" id="{35AC0979-B73E-494A-9A27-5BC89EA80D07}"/>
                </a:ext>
              </a:extLst>
            </p:cNvPr>
            <p:cNvSpPr/>
            <p:nvPr/>
          </p:nvSpPr>
          <p:spPr>
            <a:xfrm>
              <a:off x="8505098" y="3117569"/>
              <a:ext cx="1265135" cy="593839"/>
            </a:xfrm>
            <a:custGeom>
              <a:avLst/>
              <a:gdLst>
                <a:gd name="connsiteX0" fmla="*/ 0 w 1265135"/>
                <a:gd name="connsiteY0" fmla="*/ 0 h 593839"/>
                <a:gd name="connsiteX1" fmla="*/ 0 w 1265135"/>
                <a:gd name="connsiteY1" fmla="*/ 376765 h 593839"/>
                <a:gd name="connsiteX2" fmla="*/ 1195 w 1265135"/>
                <a:gd name="connsiteY2" fmla="*/ 376765 h 593839"/>
                <a:gd name="connsiteX3" fmla="*/ 633020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5" y="376765"/>
                  </a:lnTo>
                  <a:cubicBezTo>
                    <a:pt x="20946" y="499535"/>
                    <a:pt x="296242" y="596873"/>
                    <a:pt x="633020" y="596873"/>
                  </a:cubicBezTo>
                  <a:cubicBezTo>
                    <a:pt x="969797" y="596873"/>
                    <a:pt x="1245093" y="499535"/>
                    <a:pt x="1264845" y="376765"/>
                  </a:cubicBezTo>
                  <a:lnTo>
                    <a:pt x="1266039" y="376765"/>
                  </a:lnTo>
                  <a:lnTo>
                    <a:pt x="1266039" y="0"/>
                  </a:lnTo>
                  <a:lnTo>
                    <a:pt x="0" y="0"/>
                  </a:lnTo>
                  <a:close/>
                </a:path>
              </a:pathLst>
            </a:custGeom>
            <a:solidFill>
              <a:srgbClr val="4A76B7"/>
            </a:solidFill>
            <a:ln w="3227"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72403DF-9C76-44D9-AF72-03D0172D2D24}"/>
                </a:ext>
              </a:extLst>
            </p:cNvPr>
            <p:cNvSpPr/>
            <p:nvPr/>
          </p:nvSpPr>
          <p:spPr>
            <a:xfrm>
              <a:off x="8505098" y="3117569"/>
              <a:ext cx="1265135" cy="593839"/>
            </a:xfrm>
            <a:custGeom>
              <a:avLst/>
              <a:gdLst>
                <a:gd name="connsiteX0" fmla="*/ 0 w 1265135"/>
                <a:gd name="connsiteY0" fmla="*/ 0 h 593839"/>
                <a:gd name="connsiteX1" fmla="*/ 0 w 1265135"/>
                <a:gd name="connsiteY1" fmla="*/ 376765 h 593839"/>
                <a:gd name="connsiteX2" fmla="*/ 1195 w 1265135"/>
                <a:gd name="connsiteY2" fmla="*/ 376765 h 593839"/>
                <a:gd name="connsiteX3" fmla="*/ 633020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5" y="376765"/>
                  </a:lnTo>
                  <a:cubicBezTo>
                    <a:pt x="20946" y="499535"/>
                    <a:pt x="296242" y="596873"/>
                    <a:pt x="633020" y="596873"/>
                  </a:cubicBezTo>
                  <a:cubicBezTo>
                    <a:pt x="969797" y="596873"/>
                    <a:pt x="1245093" y="499535"/>
                    <a:pt x="1264845" y="376765"/>
                  </a:cubicBezTo>
                  <a:lnTo>
                    <a:pt x="1266039" y="376765"/>
                  </a:lnTo>
                  <a:lnTo>
                    <a:pt x="1266039" y="0"/>
                  </a:lnTo>
                  <a:lnTo>
                    <a:pt x="0" y="0"/>
                  </a:lnTo>
                  <a:close/>
                </a:path>
              </a:pathLst>
            </a:custGeom>
            <a:gradFill flip="none" rotWithShape="1">
              <a:gsLst>
                <a:gs pos="0">
                  <a:srgbClr val="FFDA71"/>
                </a:gs>
                <a:gs pos="97000">
                  <a:srgbClr val="FFC931"/>
                </a:gs>
              </a:gsLst>
              <a:path path="circle">
                <a:fillToRect l="50000" t="50000" r="50000" b="50000"/>
              </a:path>
              <a:tileRect/>
            </a:gradFill>
            <a:ln w="3227"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34" name="Freeform: Shape 33">
              <a:extLst>
                <a:ext uri="{FF2B5EF4-FFF2-40B4-BE49-F238E27FC236}">
                  <a16:creationId xmlns:a16="http://schemas.microsoft.com/office/drawing/2014/main" id="{E2E9A1F6-76B6-4797-87FF-F4C9296AF32C}"/>
                </a:ext>
              </a:extLst>
            </p:cNvPr>
            <p:cNvSpPr/>
            <p:nvPr/>
          </p:nvSpPr>
          <p:spPr>
            <a:xfrm>
              <a:off x="8505099" y="2896687"/>
              <a:ext cx="1265135" cy="467971"/>
            </a:xfrm>
            <a:custGeom>
              <a:avLst/>
              <a:gdLst>
                <a:gd name="connsiteX0" fmla="*/ 1266039 w 1265135"/>
                <a:gd name="connsiteY0" fmla="*/ 234244 h 467971"/>
                <a:gd name="connsiteX1" fmla="*/ 633020 w 1265135"/>
                <a:gd name="connsiteY1" fmla="*/ 468487 h 467971"/>
                <a:gd name="connsiteX2" fmla="*/ 0 w 1265135"/>
                <a:gd name="connsiteY2" fmla="*/ 234244 h 467971"/>
                <a:gd name="connsiteX3" fmla="*/ 633020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20" y="468487"/>
                  </a:cubicBezTo>
                  <a:cubicBezTo>
                    <a:pt x="283412" y="468487"/>
                    <a:pt x="0" y="363613"/>
                    <a:pt x="0" y="234244"/>
                  </a:cubicBezTo>
                  <a:cubicBezTo>
                    <a:pt x="0" y="104874"/>
                    <a:pt x="283413" y="0"/>
                    <a:pt x="633020" y="0"/>
                  </a:cubicBezTo>
                  <a:cubicBezTo>
                    <a:pt x="982627" y="0"/>
                    <a:pt x="1266039" y="104874"/>
                    <a:pt x="1266039" y="234244"/>
                  </a:cubicBezTo>
                  <a:close/>
                </a:path>
              </a:pathLst>
            </a:custGeom>
            <a:solidFill>
              <a:srgbClr val="FFDA71"/>
            </a:solidFill>
            <a:ln w="3227"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6B63E21-3167-4621-BCC2-64DDC94F96E6}"/>
                </a:ext>
              </a:extLst>
            </p:cNvPr>
            <p:cNvSpPr/>
            <p:nvPr/>
          </p:nvSpPr>
          <p:spPr>
            <a:xfrm>
              <a:off x="8505099" y="2886424"/>
              <a:ext cx="1265135" cy="467971"/>
            </a:xfrm>
            <a:custGeom>
              <a:avLst/>
              <a:gdLst>
                <a:gd name="connsiteX0" fmla="*/ 1266039 w 1265135"/>
                <a:gd name="connsiteY0" fmla="*/ 234244 h 467971"/>
                <a:gd name="connsiteX1" fmla="*/ 633020 w 1265135"/>
                <a:gd name="connsiteY1" fmla="*/ 468487 h 467971"/>
                <a:gd name="connsiteX2" fmla="*/ 0 w 1265135"/>
                <a:gd name="connsiteY2" fmla="*/ 234244 h 467971"/>
                <a:gd name="connsiteX3" fmla="*/ 633020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20" y="468487"/>
                  </a:cubicBezTo>
                  <a:cubicBezTo>
                    <a:pt x="283412" y="468487"/>
                    <a:pt x="0" y="363613"/>
                    <a:pt x="0" y="234244"/>
                  </a:cubicBezTo>
                  <a:cubicBezTo>
                    <a:pt x="0" y="104874"/>
                    <a:pt x="283413" y="0"/>
                    <a:pt x="633020" y="0"/>
                  </a:cubicBezTo>
                  <a:cubicBezTo>
                    <a:pt x="982627" y="0"/>
                    <a:pt x="1266039" y="104874"/>
                    <a:pt x="1266039" y="234244"/>
                  </a:cubicBezTo>
                  <a:close/>
                </a:path>
              </a:pathLst>
            </a:custGeom>
            <a:solidFill>
              <a:srgbClr val="FFC931"/>
            </a:solidFill>
            <a:ln w="3227"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0E7B5A25-A137-4ABC-8C82-FAB9749D676D}"/>
                </a:ext>
              </a:extLst>
            </p:cNvPr>
            <p:cNvSpPr/>
            <p:nvPr/>
          </p:nvSpPr>
          <p:spPr>
            <a:xfrm>
              <a:off x="8532886" y="2896719"/>
              <a:ext cx="1210270" cy="445379"/>
            </a:xfrm>
            <a:custGeom>
              <a:avLst/>
              <a:gdLst>
                <a:gd name="connsiteX0" fmla="*/ 1210464 w 1210269"/>
                <a:gd name="connsiteY0" fmla="*/ 223948 h 445379"/>
                <a:gd name="connsiteX1" fmla="*/ 605232 w 1210269"/>
                <a:gd name="connsiteY1" fmla="*/ 447897 h 445379"/>
                <a:gd name="connsiteX2" fmla="*/ 0 w 1210269"/>
                <a:gd name="connsiteY2" fmla="*/ 223948 h 445379"/>
                <a:gd name="connsiteX3" fmla="*/ 605232 w 1210269"/>
                <a:gd name="connsiteY3" fmla="*/ 0 h 445379"/>
                <a:gd name="connsiteX4" fmla="*/ 1210464 w 1210269"/>
                <a:gd name="connsiteY4" fmla="*/ 223948 h 445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269" h="445379">
                  <a:moveTo>
                    <a:pt x="1210464" y="223948"/>
                  </a:moveTo>
                  <a:cubicBezTo>
                    <a:pt x="1210464" y="347632"/>
                    <a:pt x="939492" y="447897"/>
                    <a:pt x="605232" y="447897"/>
                  </a:cubicBezTo>
                  <a:cubicBezTo>
                    <a:pt x="270971" y="447897"/>
                    <a:pt x="0" y="347632"/>
                    <a:pt x="0" y="223948"/>
                  </a:cubicBezTo>
                  <a:cubicBezTo>
                    <a:pt x="0" y="100265"/>
                    <a:pt x="270971" y="0"/>
                    <a:pt x="605232" y="0"/>
                  </a:cubicBezTo>
                  <a:cubicBezTo>
                    <a:pt x="939492" y="0"/>
                    <a:pt x="1210464" y="100265"/>
                    <a:pt x="1210464" y="223948"/>
                  </a:cubicBezTo>
                  <a:close/>
                </a:path>
              </a:pathLst>
            </a:custGeom>
            <a:solidFill>
              <a:srgbClr val="FFFFFF">
                <a:alpha val="40000"/>
              </a:srgbClr>
            </a:solidFill>
            <a:ln w="3227" cap="flat">
              <a:noFill/>
              <a:prstDash val="solid"/>
              <a:miter/>
            </a:ln>
          </p:spPr>
          <p:txBody>
            <a:bodyPr rtlCol="0" anchor="ctr"/>
            <a:lstStyle/>
            <a:p>
              <a:endParaRPr lang="en-US"/>
            </a:p>
          </p:txBody>
        </p:sp>
        <p:sp>
          <p:nvSpPr>
            <p:cNvPr id="133" name="Rectangle 132">
              <a:extLst>
                <a:ext uri="{FF2B5EF4-FFF2-40B4-BE49-F238E27FC236}">
                  <a16:creationId xmlns:a16="http://schemas.microsoft.com/office/drawing/2014/main" id="{9107B440-1BA2-4D04-80D2-B50D80DEDF83}"/>
                </a:ext>
              </a:extLst>
            </p:cNvPr>
            <p:cNvSpPr/>
            <p:nvPr/>
          </p:nvSpPr>
          <p:spPr>
            <a:xfrm>
              <a:off x="8791848" y="2925301"/>
              <a:ext cx="710452" cy="369332"/>
            </a:xfrm>
            <a:prstGeom prst="rect">
              <a:avLst/>
            </a:prstGeom>
          </p:spPr>
          <p:txBody>
            <a:bodyPr wrap="none">
              <a:spAutoFit/>
            </a:bodyPr>
            <a:lstStyle/>
            <a:p>
              <a:pPr algn="ctr"/>
              <a:r>
                <a:rPr lang="en-US" b="1" dirty="0">
                  <a:solidFill>
                    <a:schemeClr val="bg2">
                      <a:lumMod val="10000"/>
                    </a:schemeClr>
                  </a:solidFill>
                  <a:latin typeface="Roboto Light" panose="02000000000000000000" pitchFamily="2" charset="0"/>
                  <a:ea typeface="Roboto Light" panose="02000000000000000000" pitchFamily="2" charset="0"/>
                </a:rPr>
                <a:t>6mm</a:t>
              </a:r>
            </a:p>
          </p:txBody>
        </p:sp>
      </p:grpSp>
      <p:grpSp>
        <p:nvGrpSpPr>
          <p:cNvPr id="6" name="Group 5">
            <a:extLst>
              <a:ext uri="{FF2B5EF4-FFF2-40B4-BE49-F238E27FC236}">
                <a16:creationId xmlns:a16="http://schemas.microsoft.com/office/drawing/2014/main" id="{922D933F-AAEE-4D96-8C06-0FDD948923FF}"/>
              </a:ext>
            </a:extLst>
          </p:cNvPr>
          <p:cNvGrpSpPr/>
          <p:nvPr/>
        </p:nvGrpSpPr>
        <p:grpSpPr>
          <a:xfrm>
            <a:off x="3969209" y="2499945"/>
            <a:ext cx="1265167" cy="825016"/>
            <a:chOff x="3942576" y="3836341"/>
            <a:chExt cx="1265167" cy="825016"/>
          </a:xfrm>
        </p:grpSpPr>
        <p:sp>
          <p:nvSpPr>
            <p:cNvPr id="17" name="Freeform: Shape 16">
              <a:extLst>
                <a:ext uri="{FF2B5EF4-FFF2-40B4-BE49-F238E27FC236}">
                  <a16:creationId xmlns:a16="http://schemas.microsoft.com/office/drawing/2014/main" id="{E0169176-E1BF-41CF-8828-380B53169D54}"/>
                </a:ext>
              </a:extLst>
            </p:cNvPr>
            <p:cNvSpPr/>
            <p:nvPr/>
          </p:nvSpPr>
          <p:spPr>
            <a:xfrm>
              <a:off x="3942608" y="4067518"/>
              <a:ext cx="1265135" cy="593839"/>
            </a:xfrm>
            <a:custGeom>
              <a:avLst/>
              <a:gdLst>
                <a:gd name="connsiteX0" fmla="*/ 0 w 1265135"/>
                <a:gd name="connsiteY0" fmla="*/ 0 h 593839"/>
                <a:gd name="connsiteX1" fmla="*/ 0 w 1265135"/>
                <a:gd name="connsiteY1" fmla="*/ 376765 h 593839"/>
                <a:gd name="connsiteX2" fmla="*/ 1194 w 1265135"/>
                <a:gd name="connsiteY2" fmla="*/ 376765 h 593839"/>
                <a:gd name="connsiteX3" fmla="*/ 633019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4" y="376765"/>
                  </a:lnTo>
                  <a:cubicBezTo>
                    <a:pt x="20946" y="499535"/>
                    <a:pt x="296242" y="596873"/>
                    <a:pt x="633019" y="596873"/>
                  </a:cubicBezTo>
                  <a:cubicBezTo>
                    <a:pt x="969797" y="596873"/>
                    <a:pt x="1245093" y="499535"/>
                    <a:pt x="1264845" y="376765"/>
                  </a:cubicBezTo>
                  <a:lnTo>
                    <a:pt x="1266039" y="376765"/>
                  </a:lnTo>
                  <a:lnTo>
                    <a:pt x="1266039" y="0"/>
                  </a:lnTo>
                  <a:lnTo>
                    <a:pt x="0" y="0"/>
                  </a:lnTo>
                  <a:close/>
                </a:path>
              </a:pathLst>
            </a:custGeom>
            <a:solidFill>
              <a:srgbClr val="F8A700"/>
            </a:solidFill>
            <a:ln w="3227"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FBBFC9B0-3811-4563-9590-D8A4FFAE895A}"/>
                </a:ext>
              </a:extLst>
            </p:cNvPr>
            <p:cNvSpPr/>
            <p:nvPr/>
          </p:nvSpPr>
          <p:spPr>
            <a:xfrm>
              <a:off x="3942608" y="4067518"/>
              <a:ext cx="1265135" cy="593839"/>
            </a:xfrm>
            <a:custGeom>
              <a:avLst/>
              <a:gdLst>
                <a:gd name="connsiteX0" fmla="*/ 0 w 1265135"/>
                <a:gd name="connsiteY0" fmla="*/ 0 h 593839"/>
                <a:gd name="connsiteX1" fmla="*/ 0 w 1265135"/>
                <a:gd name="connsiteY1" fmla="*/ 376765 h 593839"/>
                <a:gd name="connsiteX2" fmla="*/ 1194 w 1265135"/>
                <a:gd name="connsiteY2" fmla="*/ 376765 h 593839"/>
                <a:gd name="connsiteX3" fmla="*/ 633019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4" y="376765"/>
                  </a:lnTo>
                  <a:cubicBezTo>
                    <a:pt x="20946" y="499535"/>
                    <a:pt x="296242" y="596873"/>
                    <a:pt x="633019" y="596873"/>
                  </a:cubicBezTo>
                  <a:cubicBezTo>
                    <a:pt x="969797" y="596873"/>
                    <a:pt x="1245093" y="499535"/>
                    <a:pt x="1264845" y="376765"/>
                  </a:cubicBezTo>
                  <a:lnTo>
                    <a:pt x="1266039" y="376765"/>
                  </a:lnTo>
                  <a:lnTo>
                    <a:pt x="1266039" y="0"/>
                  </a:lnTo>
                  <a:lnTo>
                    <a:pt x="0" y="0"/>
                  </a:lnTo>
                  <a:close/>
                </a:path>
              </a:pathLst>
            </a:custGeom>
            <a:gradFill flip="none" rotWithShape="1">
              <a:gsLst>
                <a:gs pos="0">
                  <a:srgbClr val="8DC8DF"/>
                </a:gs>
                <a:gs pos="97000">
                  <a:srgbClr val="69B7D5"/>
                </a:gs>
              </a:gsLst>
              <a:path path="circle">
                <a:fillToRect l="50000" t="50000" r="50000" b="50000"/>
              </a:path>
              <a:tileRect/>
            </a:gradFill>
            <a:ln w="3227"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19" name="Freeform: Shape 18">
              <a:extLst>
                <a:ext uri="{FF2B5EF4-FFF2-40B4-BE49-F238E27FC236}">
                  <a16:creationId xmlns:a16="http://schemas.microsoft.com/office/drawing/2014/main" id="{5C5E4EE5-5057-410C-9044-7BA7317388B6}"/>
                </a:ext>
              </a:extLst>
            </p:cNvPr>
            <p:cNvSpPr/>
            <p:nvPr/>
          </p:nvSpPr>
          <p:spPr>
            <a:xfrm>
              <a:off x="3942576" y="3846604"/>
              <a:ext cx="1265135" cy="467971"/>
            </a:xfrm>
            <a:custGeom>
              <a:avLst/>
              <a:gdLst>
                <a:gd name="connsiteX0" fmla="*/ 1266039 w 1265135"/>
                <a:gd name="connsiteY0" fmla="*/ 234244 h 467971"/>
                <a:gd name="connsiteX1" fmla="*/ 633019 w 1265135"/>
                <a:gd name="connsiteY1" fmla="*/ 468487 h 467971"/>
                <a:gd name="connsiteX2" fmla="*/ 0 w 1265135"/>
                <a:gd name="connsiteY2" fmla="*/ 234244 h 467971"/>
                <a:gd name="connsiteX3" fmla="*/ 633019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7" y="468487"/>
                    <a:pt x="633019" y="468487"/>
                  </a:cubicBezTo>
                  <a:cubicBezTo>
                    <a:pt x="283413" y="468487"/>
                    <a:pt x="0" y="363613"/>
                    <a:pt x="0" y="234244"/>
                  </a:cubicBezTo>
                  <a:cubicBezTo>
                    <a:pt x="0" y="104874"/>
                    <a:pt x="283412" y="0"/>
                    <a:pt x="633019" y="0"/>
                  </a:cubicBezTo>
                  <a:cubicBezTo>
                    <a:pt x="982626" y="0"/>
                    <a:pt x="1266039" y="104875"/>
                    <a:pt x="1266039" y="234244"/>
                  </a:cubicBezTo>
                  <a:close/>
                </a:path>
              </a:pathLst>
            </a:custGeom>
            <a:solidFill>
              <a:srgbClr val="8DC8DF"/>
            </a:solidFill>
            <a:ln w="3227"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4C0E78DF-9560-4556-8F68-1063BBE97F95}"/>
                </a:ext>
              </a:extLst>
            </p:cNvPr>
            <p:cNvSpPr/>
            <p:nvPr/>
          </p:nvSpPr>
          <p:spPr>
            <a:xfrm>
              <a:off x="3942576" y="3836341"/>
              <a:ext cx="1265135" cy="467971"/>
            </a:xfrm>
            <a:custGeom>
              <a:avLst/>
              <a:gdLst>
                <a:gd name="connsiteX0" fmla="*/ 1266039 w 1265135"/>
                <a:gd name="connsiteY0" fmla="*/ 234244 h 467971"/>
                <a:gd name="connsiteX1" fmla="*/ 633019 w 1265135"/>
                <a:gd name="connsiteY1" fmla="*/ 468487 h 467971"/>
                <a:gd name="connsiteX2" fmla="*/ 0 w 1265135"/>
                <a:gd name="connsiteY2" fmla="*/ 234244 h 467971"/>
                <a:gd name="connsiteX3" fmla="*/ 633019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7" y="468487"/>
                    <a:pt x="633019" y="468487"/>
                  </a:cubicBezTo>
                  <a:cubicBezTo>
                    <a:pt x="283413" y="468487"/>
                    <a:pt x="0" y="363613"/>
                    <a:pt x="0" y="234244"/>
                  </a:cubicBezTo>
                  <a:cubicBezTo>
                    <a:pt x="0" y="104874"/>
                    <a:pt x="283412" y="0"/>
                    <a:pt x="633019" y="0"/>
                  </a:cubicBezTo>
                  <a:cubicBezTo>
                    <a:pt x="982626" y="0"/>
                    <a:pt x="1266039" y="104875"/>
                    <a:pt x="1266039" y="234244"/>
                  </a:cubicBezTo>
                  <a:close/>
                </a:path>
              </a:pathLst>
            </a:custGeom>
            <a:solidFill>
              <a:srgbClr val="69B7D5"/>
            </a:solidFill>
            <a:ln w="3227"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3B570307-2681-4D69-BD62-331CF5AD3101}"/>
                </a:ext>
              </a:extLst>
            </p:cNvPr>
            <p:cNvSpPr/>
            <p:nvPr/>
          </p:nvSpPr>
          <p:spPr>
            <a:xfrm>
              <a:off x="3970363" y="3846636"/>
              <a:ext cx="1210270" cy="445379"/>
            </a:xfrm>
            <a:custGeom>
              <a:avLst/>
              <a:gdLst>
                <a:gd name="connsiteX0" fmla="*/ 1210463 w 1210269"/>
                <a:gd name="connsiteY0" fmla="*/ 223948 h 445379"/>
                <a:gd name="connsiteX1" fmla="*/ 605232 w 1210269"/>
                <a:gd name="connsiteY1" fmla="*/ 447897 h 445379"/>
                <a:gd name="connsiteX2" fmla="*/ 0 w 1210269"/>
                <a:gd name="connsiteY2" fmla="*/ 223948 h 445379"/>
                <a:gd name="connsiteX3" fmla="*/ 605232 w 1210269"/>
                <a:gd name="connsiteY3" fmla="*/ 0 h 445379"/>
                <a:gd name="connsiteX4" fmla="*/ 1210463 w 1210269"/>
                <a:gd name="connsiteY4" fmla="*/ 223948 h 445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269" h="445379">
                  <a:moveTo>
                    <a:pt x="1210463" y="223948"/>
                  </a:moveTo>
                  <a:cubicBezTo>
                    <a:pt x="1210463" y="347632"/>
                    <a:pt x="939492" y="447897"/>
                    <a:pt x="605232" y="447897"/>
                  </a:cubicBezTo>
                  <a:cubicBezTo>
                    <a:pt x="270971" y="447897"/>
                    <a:pt x="0" y="347632"/>
                    <a:pt x="0" y="223948"/>
                  </a:cubicBezTo>
                  <a:cubicBezTo>
                    <a:pt x="0" y="100265"/>
                    <a:pt x="270971" y="0"/>
                    <a:pt x="605232" y="0"/>
                  </a:cubicBezTo>
                  <a:cubicBezTo>
                    <a:pt x="939492" y="0"/>
                    <a:pt x="1210463" y="100265"/>
                    <a:pt x="1210463" y="223948"/>
                  </a:cubicBezTo>
                  <a:close/>
                </a:path>
              </a:pathLst>
            </a:custGeom>
            <a:solidFill>
              <a:srgbClr val="FFFFFF">
                <a:alpha val="40000"/>
              </a:srgbClr>
            </a:solidFill>
            <a:ln w="3227" cap="flat">
              <a:noFill/>
              <a:prstDash val="solid"/>
              <a:miter/>
            </a:ln>
          </p:spPr>
          <p:txBody>
            <a:bodyPr rtlCol="0" anchor="ctr"/>
            <a:lstStyle/>
            <a:p>
              <a:endParaRPr lang="en-US"/>
            </a:p>
          </p:txBody>
        </p:sp>
        <p:sp>
          <p:nvSpPr>
            <p:cNvPr id="134" name="Rectangle 133">
              <a:extLst>
                <a:ext uri="{FF2B5EF4-FFF2-40B4-BE49-F238E27FC236}">
                  <a16:creationId xmlns:a16="http://schemas.microsoft.com/office/drawing/2014/main" id="{EDE25400-194E-43CB-A781-70EFE5E1D253}"/>
                </a:ext>
              </a:extLst>
            </p:cNvPr>
            <p:cNvSpPr/>
            <p:nvPr/>
          </p:nvSpPr>
          <p:spPr>
            <a:xfrm>
              <a:off x="4237840" y="3874083"/>
              <a:ext cx="710452" cy="369332"/>
            </a:xfrm>
            <a:prstGeom prst="rect">
              <a:avLst/>
            </a:prstGeom>
          </p:spPr>
          <p:txBody>
            <a:bodyPr wrap="none">
              <a:spAutoFit/>
            </a:bodyPr>
            <a:lstStyle/>
            <a:p>
              <a:pPr algn="ctr"/>
              <a:r>
                <a:rPr lang="en-US" b="1" dirty="0">
                  <a:solidFill>
                    <a:schemeClr val="bg2">
                      <a:lumMod val="10000"/>
                    </a:schemeClr>
                  </a:solidFill>
                  <a:latin typeface="Roboto Light" panose="02000000000000000000" pitchFamily="2" charset="0"/>
                  <a:ea typeface="Roboto Light" panose="02000000000000000000" pitchFamily="2" charset="0"/>
                </a:rPr>
                <a:t>3mm</a:t>
              </a:r>
            </a:p>
          </p:txBody>
        </p:sp>
      </p:grpSp>
      <p:grpSp>
        <p:nvGrpSpPr>
          <p:cNvPr id="43" name="Group 42">
            <a:extLst>
              <a:ext uri="{FF2B5EF4-FFF2-40B4-BE49-F238E27FC236}">
                <a16:creationId xmlns:a16="http://schemas.microsoft.com/office/drawing/2014/main" id="{492B94F8-7982-4655-8DDD-E1A873CAE0CC}"/>
              </a:ext>
            </a:extLst>
          </p:cNvPr>
          <p:cNvGrpSpPr/>
          <p:nvPr/>
        </p:nvGrpSpPr>
        <p:grpSpPr>
          <a:xfrm>
            <a:off x="7010891" y="2499945"/>
            <a:ext cx="1265135" cy="825016"/>
            <a:chOff x="6984258" y="3836341"/>
            <a:chExt cx="1265135" cy="825016"/>
          </a:xfrm>
        </p:grpSpPr>
        <p:sp>
          <p:nvSpPr>
            <p:cNvPr id="27" name="Freeform: Shape 26">
              <a:extLst>
                <a:ext uri="{FF2B5EF4-FFF2-40B4-BE49-F238E27FC236}">
                  <a16:creationId xmlns:a16="http://schemas.microsoft.com/office/drawing/2014/main" id="{8603DE8A-A3EC-44E6-AAF0-C64691ED5196}"/>
                </a:ext>
              </a:extLst>
            </p:cNvPr>
            <p:cNvSpPr/>
            <p:nvPr/>
          </p:nvSpPr>
          <p:spPr>
            <a:xfrm>
              <a:off x="6984258" y="4067518"/>
              <a:ext cx="1265135" cy="593839"/>
            </a:xfrm>
            <a:custGeom>
              <a:avLst/>
              <a:gdLst>
                <a:gd name="connsiteX0" fmla="*/ 0 w 1265135"/>
                <a:gd name="connsiteY0" fmla="*/ 0 h 593839"/>
                <a:gd name="connsiteX1" fmla="*/ 0 w 1265135"/>
                <a:gd name="connsiteY1" fmla="*/ 376765 h 593839"/>
                <a:gd name="connsiteX2" fmla="*/ 1194 w 1265135"/>
                <a:gd name="connsiteY2" fmla="*/ 376765 h 593839"/>
                <a:gd name="connsiteX3" fmla="*/ 633020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4" y="376765"/>
                  </a:lnTo>
                  <a:cubicBezTo>
                    <a:pt x="20946" y="499535"/>
                    <a:pt x="296241" y="596873"/>
                    <a:pt x="633020" y="596873"/>
                  </a:cubicBezTo>
                  <a:cubicBezTo>
                    <a:pt x="969797" y="596873"/>
                    <a:pt x="1245093" y="499535"/>
                    <a:pt x="1264845" y="376765"/>
                  </a:cubicBezTo>
                  <a:lnTo>
                    <a:pt x="1266039" y="376765"/>
                  </a:lnTo>
                  <a:lnTo>
                    <a:pt x="1266039" y="0"/>
                  </a:lnTo>
                  <a:lnTo>
                    <a:pt x="0" y="0"/>
                  </a:lnTo>
                  <a:close/>
                </a:path>
              </a:pathLst>
            </a:custGeom>
            <a:solidFill>
              <a:srgbClr val="1EC0B1"/>
            </a:solidFill>
            <a:ln w="3227"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BAA45CE8-1E91-4F37-8E9E-43BFB86A4339}"/>
                </a:ext>
              </a:extLst>
            </p:cNvPr>
            <p:cNvSpPr/>
            <p:nvPr/>
          </p:nvSpPr>
          <p:spPr>
            <a:xfrm>
              <a:off x="6984258" y="4067518"/>
              <a:ext cx="1265135" cy="593839"/>
            </a:xfrm>
            <a:custGeom>
              <a:avLst/>
              <a:gdLst>
                <a:gd name="connsiteX0" fmla="*/ 0 w 1265135"/>
                <a:gd name="connsiteY0" fmla="*/ 0 h 593839"/>
                <a:gd name="connsiteX1" fmla="*/ 0 w 1265135"/>
                <a:gd name="connsiteY1" fmla="*/ 376765 h 593839"/>
                <a:gd name="connsiteX2" fmla="*/ 1194 w 1265135"/>
                <a:gd name="connsiteY2" fmla="*/ 376765 h 593839"/>
                <a:gd name="connsiteX3" fmla="*/ 633020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4" y="376765"/>
                  </a:lnTo>
                  <a:cubicBezTo>
                    <a:pt x="20946" y="499535"/>
                    <a:pt x="296241" y="596873"/>
                    <a:pt x="633020" y="596873"/>
                  </a:cubicBezTo>
                  <a:cubicBezTo>
                    <a:pt x="969797" y="596873"/>
                    <a:pt x="1245093" y="499535"/>
                    <a:pt x="1264845" y="376765"/>
                  </a:cubicBezTo>
                  <a:lnTo>
                    <a:pt x="1266039" y="376765"/>
                  </a:lnTo>
                  <a:lnTo>
                    <a:pt x="1266039" y="0"/>
                  </a:lnTo>
                  <a:lnTo>
                    <a:pt x="0" y="0"/>
                  </a:lnTo>
                  <a:close/>
                </a:path>
              </a:pathLst>
            </a:custGeom>
            <a:gradFill flip="none" rotWithShape="1">
              <a:gsLst>
                <a:gs pos="0">
                  <a:srgbClr val="298B82"/>
                </a:gs>
                <a:gs pos="97000">
                  <a:srgbClr val="217068"/>
                </a:gs>
              </a:gsLst>
              <a:path path="circle">
                <a:fillToRect l="50000" t="50000" r="50000" b="50000"/>
              </a:path>
              <a:tileRect/>
            </a:gradFill>
            <a:ln w="3227"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29" name="Freeform: Shape 28">
              <a:extLst>
                <a:ext uri="{FF2B5EF4-FFF2-40B4-BE49-F238E27FC236}">
                  <a16:creationId xmlns:a16="http://schemas.microsoft.com/office/drawing/2014/main" id="{3B67E4A0-C72F-4DB9-B838-5B0464F8930D}"/>
                </a:ext>
              </a:extLst>
            </p:cNvPr>
            <p:cNvSpPr/>
            <p:nvPr/>
          </p:nvSpPr>
          <p:spPr>
            <a:xfrm>
              <a:off x="6984258" y="3846604"/>
              <a:ext cx="1265135" cy="467971"/>
            </a:xfrm>
            <a:custGeom>
              <a:avLst/>
              <a:gdLst>
                <a:gd name="connsiteX0" fmla="*/ 1266039 w 1265135"/>
                <a:gd name="connsiteY0" fmla="*/ 234244 h 467971"/>
                <a:gd name="connsiteX1" fmla="*/ 633020 w 1265135"/>
                <a:gd name="connsiteY1" fmla="*/ 468487 h 467971"/>
                <a:gd name="connsiteX2" fmla="*/ 0 w 1265135"/>
                <a:gd name="connsiteY2" fmla="*/ 234244 h 467971"/>
                <a:gd name="connsiteX3" fmla="*/ 633020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20" y="468487"/>
                  </a:cubicBezTo>
                  <a:cubicBezTo>
                    <a:pt x="283413" y="468487"/>
                    <a:pt x="0" y="363613"/>
                    <a:pt x="0" y="234244"/>
                  </a:cubicBezTo>
                  <a:cubicBezTo>
                    <a:pt x="0" y="104874"/>
                    <a:pt x="283412" y="0"/>
                    <a:pt x="633020" y="0"/>
                  </a:cubicBezTo>
                  <a:cubicBezTo>
                    <a:pt x="982627" y="0"/>
                    <a:pt x="1266039" y="104875"/>
                    <a:pt x="1266039" y="234244"/>
                  </a:cubicBezTo>
                  <a:close/>
                </a:path>
              </a:pathLst>
            </a:custGeom>
            <a:solidFill>
              <a:srgbClr val="298B82"/>
            </a:solidFill>
            <a:ln w="3227"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B0FAE5E-D69E-4B80-A936-19F9A0C4D910}"/>
                </a:ext>
              </a:extLst>
            </p:cNvPr>
            <p:cNvSpPr/>
            <p:nvPr/>
          </p:nvSpPr>
          <p:spPr>
            <a:xfrm>
              <a:off x="6984258" y="3836341"/>
              <a:ext cx="1265135" cy="467971"/>
            </a:xfrm>
            <a:custGeom>
              <a:avLst/>
              <a:gdLst>
                <a:gd name="connsiteX0" fmla="*/ 1266039 w 1265135"/>
                <a:gd name="connsiteY0" fmla="*/ 234244 h 467971"/>
                <a:gd name="connsiteX1" fmla="*/ 633020 w 1265135"/>
                <a:gd name="connsiteY1" fmla="*/ 468487 h 467971"/>
                <a:gd name="connsiteX2" fmla="*/ 0 w 1265135"/>
                <a:gd name="connsiteY2" fmla="*/ 234244 h 467971"/>
                <a:gd name="connsiteX3" fmla="*/ 633020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20" y="468487"/>
                  </a:cubicBezTo>
                  <a:cubicBezTo>
                    <a:pt x="283413" y="468487"/>
                    <a:pt x="0" y="363613"/>
                    <a:pt x="0" y="234244"/>
                  </a:cubicBezTo>
                  <a:cubicBezTo>
                    <a:pt x="0" y="104874"/>
                    <a:pt x="283412" y="0"/>
                    <a:pt x="633020" y="0"/>
                  </a:cubicBezTo>
                  <a:cubicBezTo>
                    <a:pt x="982627" y="0"/>
                    <a:pt x="1266039" y="104875"/>
                    <a:pt x="1266039" y="234244"/>
                  </a:cubicBezTo>
                  <a:close/>
                </a:path>
              </a:pathLst>
            </a:custGeom>
            <a:solidFill>
              <a:srgbClr val="217068"/>
            </a:solidFill>
            <a:ln w="3227"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B4FA64F2-403F-4402-A633-CFC92A0ADF64}"/>
                </a:ext>
              </a:extLst>
            </p:cNvPr>
            <p:cNvSpPr/>
            <p:nvPr/>
          </p:nvSpPr>
          <p:spPr>
            <a:xfrm>
              <a:off x="7012045" y="3846636"/>
              <a:ext cx="1210270" cy="445379"/>
            </a:xfrm>
            <a:custGeom>
              <a:avLst/>
              <a:gdLst>
                <a:gd name="connsiteX0" fmla="*/ 1210464 w 1210269"/>
                <a:gd name="connsiteY0" fmla="*/ 223948 h 445379"/>
                <a:gd name="connsiteX1" fmla="*/ 605232 w 1210269"/>
                <a:gd name="connsiteY1" fmla="*/ 447897 h 445379"/>
                <a:gd name="connsiteX2" fmla="*/ 0 w 1210269"/>
                <a:gd name="connsiteY2" fmla="*/ 223948 h 445379"/>
                <a:gd name="connsiteX3" fmla="*/ 605232 w 1210269"/>
                <a:gd name="connsiteY3" fmla="*/ 0 h 445379"/>
                <a:gd name="connsiteX4" fmla="*/ 1210464 w 1210269"/>
                <a:gd name="connsiteY4" fmla="*/ 223948 h 445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269" h="445379">
                  <a:moveTo>
                    <a:pt x="1210464" y="223948"/>
                  </a:moveTo>
                  <a:cubicBezTo>
                    <a:pt x="1210464" y="347632"/>
                    <a:pt x="939492" y="447897"/>
                    <a:pt x="605232" y="447897"/>
                  </a:cubicBezTo>
                  <a:cubicBezTo>
                    <a:pt x="270972" y="447897"/>
                    <a:pt x="0" y="347632"/>
                    <a:pt x="0" y="223948"/>
                  </a:cubicBezTo>
                  <a:cubicBezTo>
                    <a:pt x="0" y="100265"/>
                    <a:pt x="270972" y="0"/>
                    <a:pt x="605232" y="0"/>
                  </a:cubicBezTo>
                  <a:cubicBezTo>
                    <a:pt x="939492" y="0"/>
                    <a:pt x="1210464" y="100265"/>
                    <a:pt x="1210464" y="223948"/>
                  </a:cubicBezTo>
                  <a:close/>
                </a:path>
              </a:pathLst>
            </a:custGeom>
            <a:solidFill>
              <a:srgbClr val="FFFFFF">
                <a:alpha val="40000"/>
              </a:srgbClr>
            </a:solidFill>
            <a:ln w="3227" cap="flat">
              <a:noFill/>
              <a:prstDash val="solid"/>
              <a:miter/>
            </a:ln>
          </p:spPr>
          <p:txBody>
            <a:bodyPr rtlCol="0" anchor="ctr"/>
            <a:lstStyle/>
            <a:p>
              <a:endParaRPr lang="en-US"/>
            </a:p>
          </p:txBody>
        </p:sp>
        <p:sp>
          <p:nvSpPr>
            <p:cNvPr id="135" name="Rectangle 134">
              <a:extLst>
                <a:ext uri="{FF2B5EF4-FFF2-40B4-BE49-F238E27FC236}">
                  <a16:creationId xmlns:a16="http://schemas.microsoft.com/office/drawing/2014/main" id="{475E3C04-599E-4FC5-8EFB-FCDABD5A31AB}"/>
                </a:ext>
              </a:extLst>
            </p:cNvPr>
            <p:cNvSpPr/>
            <p:nvPr/>
          </p:nvSpPr>
          <p:spPr>
            <a:xfrm>
              <a:off x="7266174" y="3874083"/>
              <a:ext cx="710452" cy="369332"/>
            </a:xfrm>
            <a:prstGeom prst="rect">
              <a:avLst/>
            </a:prstGeom>
          </p:spPr>
          <p:txBody>
            <a:bodyPr wrap="none">
              <a:spAutoFit/>
            </a:bodyPr>
            <a:lstStyle/>
            <a:p>
              <a:pPr algn="ctr"/>
              <a:r>
                <a:rPr lang="en-US" b="1" dirty="0">
                  <a:solidFill>
                    <a:schemeClr val="bg2">
                      <a:lumMod val="10000"/>
                    </a:schemeClr>
                  </a:solidFill>
                  <a:latin typeface="Roboto Light" panose="02000000000000000000" pitchFamily="2" charset="0"/>
                  <a:ea typeface="Roboto Light" panose="02000000000000000000" pitchFamily="2" charset="0"/>
                </a:rPr>
                <a:t>5mm</a:t>
              </a:r>
            </a:p>
          </p:txBody>
        </p:sp>
      </p:grpSp>
      <p:grpSp>
        <p:nvGrpSpPr>
          <p:cNvPr id="45" name="Group 44">
            <a:extLst>
              <a:ext uri="{FF2B5EF4-FFF2-40B4-BE49-F238E27FC236}">
                <a16:creationId xmlns:a16="http://schemas.microsoft.com/office/drawing/2014/main" id="{7E555875-9112-4A64-B05B-5F921DBF203A}"/>
              </a:ext>
            </a:extLst>
          </p:cNvPr>
          <p:cNvGrpSpPr/>
          <p:nvPr/>
        </p:nvGrpSpPr>
        <p:grpSpPr>
          <a:xfrm>
            <a:off x="10052573" y="2499945"/>
            <a:ext cx="1265135" cy="825016"/>
            <a:chOff x="10025940" y="3836341"/>
            <a:chExt cx="1265135" cy="825016"/>
          </a:xfrm>
        </p:grpSpPr>
        <p:sp>
          <p:nvSpPr>
            <p:cNvPr id="37" name="Freeform: Shape 36">
              <a:extLst>
                <a:ext uri="{FF2B5EF4-FFF2-40B4-BE49-F238E27FC236}">
                  <a16:creationId xmlns:a16="http://schemas.microsoft.com/office/drawing/2014/main" id="{4B5CD170-2460-44FA-9164-102AF9D410EE}"/>
                </a:ext>
              </a:extLst>
            </p:cNvPr>
            <p:cNvSpPr/>
            <p:nvPr/>
          </p:nvSpPr>
          <p:spPr>
            <a:xfrm>
              <a:off x="10025940" y="4067518"/>
              <a:ext cx="1265135" cy="593839"/>
            </a:xfrm>
            <a:custGeom>
              <a:avLst/>
              <a:gdLst>
                <a:gd name="connsiteX0" fmla="*/ 0 w 1265135"/>
                <a:gd name="connsiteY0" fmla="*/ 0 h 593839"/>
                <a:gd name="connsiteX1" fmla="*/ 0 w 1265135"/>
                <a:gd name="connsiteY1" fmla="*/ 376765 h 593839"/>
                <a:gd name="connsiteX2" fmla="*/ 1161 w 1265135"/>
                <a:gd name="connsiteY2" fmla="*/ 376765 h 593839"/>
                <a:gd name="connsiteX3" fmla="*/ 632987 w 1265135"/>
                <a:gd name="connsiteY3" fmla="*/ 596873 h 593839"/>
                <a:gd name="connsiteX4" fmla="*/ 1264812 w 1265135"/>
                <a:gd name="connsiteY4" fmla="*/ 376765 h 593839"/>
                <a:gd name="connsiteX5" fmla="*/ 1266006 w 1265135"/>
                <a:gd name="connsiteY5" fmla="*/ 376765 h 593839"/>
                <a:gd name="connsiteX6" fmla="*/ 1266006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61" y="376765"/>
                  </a:lnTo>
                  <a:cubicBezTo>
                    <a:pt x="20913" y="499535"/>
                    <a:pt x="296209" y="596873"/>
                    <a:pt x="632987" y="596873"/>
                  </a:cubicBezTo>
                  <a:cubicBezTo>
                    <a:pt x="969765" y="596873"/>
                    <a:pt x="1245060" y="499535"/>
                    <a:pt x="1264812" y="376765"/>
                  </a:cubicBezTo>
                  <a:lnTo>
                    <a:pt x="1266006" y="376765"/>
                  </a:lnTo>
                  <a:lnTo>
                    <a:pt x="1266006" y="0"/>
                  </a:lnTo>
                  <a:lnTo>
                    <a:pt x="0" y="0"/>
                  </a:lnTo>
                  <a:close/>
                </a:path>
              </a:pathLst>
            </a:custGeom>
            <a:solidFill>
              <a:srgbClr val="66598E"/>
            </a:solidFill>
            <a:ln w="3227"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DE65FD30-DE9D-480F-BEAC-AB2CCB5BE00D}"/>
                </a:ext>
              </a:extLst>
            </p:cNvPr>
            <p:cNvSpPr/>
            <p:nvPr/>
          </p:nvSpPr>
          <p:spPr>
            <a:xfrm>
              <a:off x="10025940" y="4067518"/>
              <a:ext cx="1265135" cy="593839"/>
            </a:xfrm>
            <a:custGeom>
              <a:avLst/>
              <a:gdLst>
                <a:gd name="connsiteX0" fmla="*/ 0 w 1265135"/>
                <a:gd name="connsiteY0" fmla="*/ 0 h 593839"/>
                <a:gd name="connsiteX1" fmla="*/ 0 w 1265135"/>
                <a:gd name="connsiteY1" fmla="*/ 376765 h 593839"/>
                <a:gd name="connsiteX2" fmla="*/ 1161 w 1265135"/>
                <a:gd name="connsiteY2" fmla="*/ 376765 h 593839"/>
                <a:gd name="connsiteX3" fmla="*/ 632987 w 1265135"/>
                <a:gd name="connsiteY3" fmla="*/ 596873 h 593839"/>
                <a:gd name="connsiteX4" fmla="*/ 1264812 w 1265135"/>
                <a:gd name="connsiteY4" fmla="*/ 376765 h 593839"/>
                <a:gd name="connsiteX5" fmla="*/ 1266006 w 1265135"/>
                <a:gd name="connsiteY5" fmla="*/ 376765 h 593839"/>
                <a:gd name="connsiteX6" fmla="*/ 1266006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61" y="376765"/>
                  </a:lnTo>
                  <a:cubicBezTo>
                    <a:pt x="20913" y="499535"/>
                    <a:pt x="296209" y="596873"/>
                    <a:pt x="632987" y="596873"/>
                  </a:cubicBezTo>
                  <a:cubicBezTo>
                    <a:pt x="969765" y="596873"/>
                    <a:pt x="1245060" y="499535"/>
                    <a:pt x="1264812" y="376765"/>
                  </a:cubicBezTo>
                  <a:lnTo>
                    <a:pt x="1266006" y="376765"/>
                  </a:lnTo>
                  <a:lnTo>
                    <a:pt x="1266006" y="0"/>
                  </a:lnTo>
                  <a:lnTo>
                    <a:pt x="0" y="0"/>
                  </a:lnTo>
                  <a:close/>
                </a:path>
              </a:pathLst>
            </a:custGeom>
            <a:gradFill flip="none" rotWithShape="1">
              <a:gsLst>
                <a:gs pos="0">
                  <a:srgbClr val="F9AC73"/>
                </a:gs>
                <a:gs pos="97000">
                  <a:srgbClr val="F7974E"/>
                </a:gs>
              </a:gsLst>
              <a:path path="circle">
                <a:fillToRect l="50000" t="50000" r="50000" b="50000"/>
              </a:path>
              <a:tileRect/>
            </a:gradFill>
            <a:ln w="3227"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39" name="Freeform: Shape 38">
              <a:extLst>
                <a:ext uri="{FF2B5EF4-FFF2-40B4-BE49-F238E27FC236}">
                  <a16:creationId xmlns:a16="http://schemas.microsoft.com/office/drawing/2014/main" id="{4E5B3DAD-FD44-4F77-9FF4-8E26B109AC8F}"/>
                </a:ext>
              </a:extLst>
            </p:cNvPr>
            <p:cNvSpPr/>
            <p:nvPr/>
          </p:nvSpPr>
          <p:spPr>
            <a:xfrm>
              <a:off x="10025940" y="3846604"/>
              <a:ext cx="1265135" cy="467971"/>
            </a:xfrm>
            <a:custGeom>
              <a:avLst/>
              <a:gdLst>
                <a:gd name="connsiteX0" fmla="*/ 1266039 w 1265135"/>
                <a:gd name="connsiteY0" fmla="*/ 234244 h 467971"/>
                <a:gd name="connsiteX1" fmla="*/ 633019 w 1265135"/>
                <a:gd name="connsiteY1" fmla="*/ 468487 h 467971"/>
                <a:gd name="connsiteX2" fmla="*/ 0 w 1265135"/>
                <a:gd name="connsiteY2" fmla="*/ 234244 h 467971"/>
                <a:gd name="connsiteX3" fmla="*/ 633019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19" y="468487"/>
                  </a:cubicBezTo>
                  <a:cubicBezTo>
                    <a:pt x="283412" y="468487"/>
                    <a:pt x="0" y="363613"/>
                    <a:pt x="0" y="234244"/>
                  </a:cubicBezTo>
                  <a:cubicBezTo>
                    <a:pt x="0" y="104874"/>
                    <a:pt x="283413" y="0"/>
                    <a:pt x="633019" y="0"/>
                  </a:cubicBezTo>
                  <a:cubicBezTo>
                    <a:pt x="982627" y="0"/>
                    <a:pt x="1266039" y="104875"/>
                    <a:pt x="1266039" y="234244"/>
                  </a:cubicBezTo>
                  <a:close/>
                </a:path>
              </a:pathLst>
            </a:custGeom>
            <a:solidFill>
              <a:srgbClr val="F9AC73"/>
            </a:solidFill>
            <a:ln w="3227"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0D10B1D0-E888-44C3-AFB0-C0878EA7F3FE}"/>
                </a:ext>
              </a:extLst>
            </p:cNvPr>
            <p:cNvSpPr/>
            <p:nvPr/>
          </p:nvSpPr>
          <p:spPr>
            <a:xfrm>
              <a:off x="10025940" y="3836341"/>
              <a:ext cx="1265135" cy="467971"/>
            </a:xfrm>
            <a:custGeom>
              <a:avLst/>
              <a:gdLst>
                <a:gd name="connsiteX0" fmla="*/ 1266039 w 1265135"/>
                <a:gd name="connsiteY0" fmla="*/ 234244 h 467971"/>
                <a:gd name="connsiteX1" fmla="*/ 633019 w 1265135"/>
                <a:gd name="connsiteY1" fmla="*/ 468487 h 467971"/>
                <a:gd name="connsiteX2" fmla="*/ 0 w 1265135"/>
                <a:gd name="connsiteY2" fmla="*/ 234244 h 467971"/>
                <a:gd name="connsiteX3" fmla="*/ 633019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19" y="468487"/>
                  </a:cubicBezTo>
                  <a:cubicBezTo>
                    <a:pt x="283412" y="468487"/>
                    <a:pt x="0" y="363613"/>
                    <a:pt x="0" y="234244"/>
                  </a:cubicBezTo>
                  <a:cubicBezTo>
                    <a:pt x="0" y="104874"/>
                    <a:pt x="283413" y="0"/>
                    <a:pt x="633019" y="0"/>
                  </a:cubicBezTo>
                  <a:cubicBezTo>
                    <a:pt x="982627" y="0"/>
                    <a:pt x="1266039" y="104875"/>
                    <a:pt x="1266039" y="234244"/>
                  </a:cubicBezTo>
                  <a:close/>
                </a:path>
              </a:pathLst>
            </a:custGeom>
            <a:solidFill>
              <a:srgbClr val="F7974E"/>
            </a:solidFill>
            <a:ln w="3227"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675A971-89C0-4860-B55B-79DBF23B540C}"/>
                </a:ext>
              </a:extLst>
            </p:cNvPr>
            <p:cNvSpPr/>
            <p:nvPr/>
          </p:nvSpPr>
          <p:spPr>
            <a:xfrm>
              <a:off x="10053727" y="3846636"/>
              <a:ext cx="1210270" cy="445379"/>
            </a:xfrm>
            <a:custGeom>
              <a:avLst/>
              <a:gdLst>
                <a:gd name="connsiteX0" fmla="*/ 1210463 w 1210269"/>
                <a:gd name="connsiteY0" fmla="*/ 223948 h 445379"/>
                <a:gd name="connsiteX1" fmla="*/ 605232 w 1210269"/>
                <a:gd name="connsiteY1" fmla="*/ 447897 h 445379"/>
                <a:gd name="connsiteX2" fmla="*/ 0 w 1210269"/>
                <a:gd name="connsiteY2" fmla="*/ 223948 h 445379"/>
                <a:gd name="connsiteX3" fmla="*/ 605232 w 1210269"/>
                <a:gd name="connsiteY3" fmla="*/ 0 h 445379"/>
                <a:gd name="connsiteX4" fmla="*/ 1210463 w 1210269"/>
                <a:gd name="connsiteY4" fmla="*/ 223948 h 445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269" h="445379">
                  <a:moveTo>
                    <a:pt x="1210463" y="223948"/>
                  </a:moveTo>
                  <a:cubicBezTo>
                    <a:pt x="1210463" y="347632"/>
                    <a:pt x="939492" y="447897"/>
                    <a:pt x="605232" y="447897"/>
                  </a:cubicBezTo>
                  <a:cubicBezTo>
                    <a:pt x="270971" y="447897"/>
                    <a:pt x="0" y="347632"/>
                    <a:pt x="0" y="223948"/>
                  </a:cubicBezTo>
                  <a:cubicBezTo>
                    <a:pt x="0" y="100265"/>
                    <a:pt x="270971" y="0"/>
                    <a:pt x="605232" y="0"/>
                  </a:cubicBezTo>
                  <a:cubicBezTo>
                    <a:pt x="939492" y="0"/>
                    <a:pt x="1210463" y="100265"/>
                    <a:pt x="1210463" y="223948"/>
                  </a:cubicBezTo>
                  <a:close/>
                </a:path>
              </a:pathLst>
            </a:custGeom>
            <a:solidFill>
              <a:srgbClr val="FFFFFF">
                <a:alpha val="40000"/>
              </a:srgbClr>
            </a:solidFill>
            <a:ln w="3227" cap="flat">
              <a:noFill/>
              <a:prstDash val="solid"/>
              <a:miter/>
            </a:ln>
          </p:spPr>
          <p:txBody>
            <a:bodyPr rtlCol="0" anchor="ctr"/>
            <a:lstStyle/>
            <a:p>
              <a:endParaRPr lang="en-US"/>
            </a:p>
          </p:txBody>
        </p:sp>
        <p:sp>
          <p:nvSpPr>
            <p:cNvPr id="136" name="Rectangle 135">
              <a:extLst>
                <a:ext uri="{FF2B5EF4-FFF2-40B4-BE49-F238E27FC236}">
                  <a16:creationId xmlns:a16="http://schemas.microsoft.com/office/drawing/2014/main" id="{15F68757-9685-4596-B89E-97DD50EEB4CB}"/>
                </a:ext>
              </a:extLst>
            </p:cNvPr>
            <p:cNvSpPr/>
            <p:nvPr/>
          </p:nvSpPr>
          <p:spPr>
            <a:xfrm>
              <a:off x="10316512" y="3874083"/>
              <a:ext cx="710452" cy="369332"/>
            </a:xfrm>
            <a:prstGeom prst="rect">
              <a:avLst/>
            </a:prstGeom>
          </p:spPr>
          <p:txBody>
            <a:bodyPr wrap="none">
              <a:spAutoFit/>
            </a:bodyPr>
            <a:lstStyle/>
            <a:p>
              <a:pPr algn="ctr"/>
              <a:r>
                <a:rPr lang="en-US" b="1" dirty="0">
                  <a:solidFill>
                    <a:schemeClr val="bg2">
                      <a:lumMod val="10000"/>
                    </a:schemeClr>
                  </a:solidFill>
                  <a:latin typeface="Roboto Light" panose="02000000000000000000" pitchFamily="2" charset="0"/>
                  <a:ea typeface="Roboto Light" panose="02000000000000000000" pitchFamily="2" charset="0"/>
                </a:rPr>
                <a:t>7mm</a:t>
              </a:r>
            </a:p>
          </p:txBody>
        </p:sp>
      </p:grpSp>
      <p:sp>
        <p:nvSpPr>
          <p:cNvPr id="76" name="Rectangle 75">
            <a:extLst>
              <a:ext uri="{FF2B5EF4-FFF2-40B4-BE49-F238E27FC236}">
                <a16:creationId xmlns:a16="http://schemas.microsoft.com/office/drawing/2014/main" id="{B9F1059F-016B-4538-98F4-D39E0C85E302}"/>
              </a:ext>
            </a:extLst>
          </p:cNvPr>
          <p:cNvSpPr/>
          <p:nvPr/>
        </p:nvSpPr>
        <p:spPr>
          <a:xfrm>
            <a:off x="2488651" y="4662251"/>
            <a:ext cx="1109599" cy="307777"/>
          </a:xfrm>
          <a:prstGeom prst="rect">
            <a:avLst/>
          </a:prstGeom>
        </p:spPr>
        <p:txBody>
          <a:bodyPr wrap="none">
            <a:spAutoFit/>
          </a:bodyPr>
          <a:lstStyle/>
          <a:p>
            <a:pPr algn="ctr"/>
            <a:r>
              <a:rPr lang="en-US" sz="1400" b="1" dirty="0">
                <a:solidFill>
                  <a:schemeClr val="bg1"/>
                </a:solidFill>
                <a:latin typeface="Roboto" pitchFamily="2" charset="0"/>
                <a:ea typeface="Roboto" pitchFamily="2" charset="0"/>
              </a:rPr>
              <a:t>704.88 m/s</a:t>
            </a:r>
          </a:p>
        </p:txBody>
      </p:sp>
      <p:sp>
        <p:nvSpPr>
          <p:cNvPr id="79" name="Rectangle 78">
            <a:extLst>
              <a:ext uri="{FF2B5EF4-FFF2-40B4-BE49-F238E27FC236}">
                <a16:creationId xmlns:a16="http://schemas.microsoft.com/office/drawing/2014/main" id="{8CE6AEA8-0AB5-4DF5-8FB5-215A680D58FA}"/>
              </a:ext>
            </a:extLst>
          </p:cNvPr>
          <p:cNvSpPr/>
          <p:nvPr/>
        </p:nvSpPr>
        <p:spPr>
          <a:xfrm>
            <a:off x="5530317" y="4662251"/>
            <a:ext cx="1109599" cy="307777"/>
          </a:xfrm>
          <a:prstGeom prst="rect">
            <a:avLst/>
          </a:prstGeom>
        </p:spPr>
        <p:txBody>
          <a:bodyPr wrap="none">
            <a:spAutoFit/>
          </a:bodyPr>
          <a:lstStyle/>
          <a:p>
            <a:pPr algn="ctr"/>
            <a:r>
              <a:rPr lang="en-US" sz="1400" b="1" dirty="0">
                <a:solidFill>
                  <a:schemeClr val="bg1"/>
                </a:solidFill>
                <a:latin typeface="Roboto" pitchFamily="2" charset="0"/>
                <a:ea typeface="Roboto" pitchFamily="2" charset="0"/>
              </a:rPr>
              <a:t>800.42 m/s</a:t>
            </a:r>
          </a:p>
        </p:txBody>
      </p:sp>
      <p:sp>
        <p:nvSpPr>
          <p:cNvPr id="82" name="Rectangle 81">
            <a:extLst>
              <a:ext uri="{FF2B5EF4-FFF2-40B4-BE49-F238E27FC236}">
                <a16:creationId xmlns:a16="http://schemas.microsoft.com/office/drawing/2014/main" id="{905186BA-97E0-4C36-8EEB-C50F3DE71F4B}"/>
              </a:ext>
            </a:extLst>
          </p:cNvPr>
          <p:cNvSpPr/>
          <p:nvPr/>
        </p:nvSpPr>
        <p:spPr>
          <a:xfrm>
            <a:off x="8572046" y="4662251"/>
            <a:ext cx="1109599" cy="307777"/>
          </a:xfrm>
          <a:prstGeom prst="rect">
            <a:avLst/>
          </a:prstGeom>
        </p:spPr>
        <p:txBody>
          <a:bodyPr wrap="none">
            <a:spAutoFit/>
          </a:bodyPr>
          <a:lstStyle/>
          <a:p>
            <a:pPr algn="ctr"/>
            <a:r>
              <a:rPr lang="en-US" sz="1400" b="1" dirty="0">
                <a:solidFill>
                  <a:schemeClr val="bg1"/>
                </a:solidFill>
                <a:latin typeface="Roboto" pitchFamily="2" charset="0"/>
                <a:ea typeface="Roboto" pitchFamily="2" charset="0"/>
              </a:rPr>
              <a:t>891.51 m/s</a:t>
            </a:r>
          </a:p>
        </p:txBody>
      </p:sp>
      <p:sp>
        <p:nvSpPr>
          <p:cNvPr id="85" name="Rectangle 84">
            <a:extLst>
              <a:ext uri="{FF2B5EF4-FFF2-40B4-BE49-F238E27FC236}">
                <a16:creationId xmlns:a16="http://schemas.microsoft.com/office/drawing/2014/main" id="{36E2B7AD-A0E8-4DAB-86AC-8A83FDA18B4B}"/>
              </a:ext>
            </a:extLst>
          </p:cNvPr>
          <p:cNvSpPr/>
          <p:nvPr/>
        </p:nvSpPr>
        <p:spPr>
          <a:xfrm>
            <a:off x="967841" y="5607218"/>
            <a:ext cx="1109599" cy="307777"/>
          </a:xfrm>
          <a:prstGeom prst="rect">
            <a:avLst/>
          </a:prstGeom>
        </p:spPr>
        <p:txBody>
          <a:bodyPr wrap="none">
            <a:spAutoFit/>
          </a:bodyPr>
          <a:lstStyle/>
          <a:p>
            <a:pPr algn="ctr"/>
            <a:r>
              <a:rPr lang="en-US" sz="1400" b="1" dirty="0">
                <a:solidFill>
                  <a:schemeClr val="bg1"/>
                </a:solidFill>
                <a:latin typeface="Roboto" pitchFamily="2" charset="0"/>
                <a:ea typeface="Roboto" pitchFamily="2" charset="0"/>
              </a:rPr>
              <a:t>654.95 m/s</a:t>
            </a:r>
          </a:p>
        </p:txBody>
      </p:sp>
      <p:sp>
        <p:nvSpPr>
          <p:cNvPr id="90" name="Rectangle 89">
            <a:extLst>
              <a:ext uri="{FF2B5EF4-FFF2-40B4-BE49-F238E27FC236}">
                <a16:creationId xmlns:a16="http://schemas.microsoft.com/office/drawing/2014/main" id="{4725A63D-C4BE-4288-82F6-D61AC7DB64D7}"/>
              </a:ext>
            </a:extLst>
          </p:cNvPr>
          <p:cNvSpPr/>
          <p:nvPr/>
        </p:nvSpPr>
        <p:spPr>
          <a:xfrm>
            <a:off x="4009491" y="5607218"/>
            <a:ext cx="1109599" cy="307777"/>
          </a:xfrm>
          <a:prstGeom prst="rect">
            <a:avLst/>
          </a:prstGeom>
        </p:spPr>
        <p:txBody>
          <a:bodyPr wrap="none">
            <a:spAutoFit/>
          </a:bodyPr>
          <a:lstStyle/>
          <a:p>
            <a:pPr algn="ctr"/>
            <a:r>
              <a:rPr lang="en-US" sz="1400" b="1" dirty="0">
                <a:solidFill>
                  <a:schemeClr val="bg1"/>
                </a:solidFill>
                <a:latin typeface="Roboto" pitchFamily="2" charset="0"/>
                <a:ea typeface="Roboto" pitchFamily="2" charset="0"/>
              </a:rPr>
              <a:t>753.29 m/s</a:t>
            </a:r>
          </a:p>
        </p:txBody>
      </p:sp>
      <p:sp>
        <p:nvSpPr>
          <p:cNvPr id="93" name="Rectangle 92">
            <a:extLst>
              <a:ext uri="{FF2B5EF4-FFF2-40B4-BE49-F238E27FC236}">
                <a16:creationId xmlns:a16="http://schemas.microsoft.com/office/drawing/2014/main" id="{D51A724A-FAB0-40B0-AD79-D63B22500309}"/>
              </a:ext>
            </a:extLst>
          </p:cNvPr>
          <p:cNvSpPr/>
          <p:nvPr/>
        </p:nvSpPr>
        <p:spPr>
          <a:xfrm>
            <a:off x="7051173" y="5607218"/>
            <a:ext cx="1109599" cy="307777"/>
          </a:xfrm>
          <a:prstGeom prst="rect">
            <a:avLst/>
          </a:prstGeom>
        </p:spPr>
        <p:txBody>
          <a:bodyPr wrap="none">
            <a:spAutoFit/>
          </a:bodyPr>
          <a:lstStyle/>
          <a:p>
            <a:pPr algn="ctr"/>
            <a:r>
              <a:rPr lang="en-US" sz="1400" b="1" dirty="0">
                <a:solidFill>
                  <a:schemeClr val="bg1"/>
                </a:solidFill>
                <a:latin typeface="Roboto" pitchFamily="2" charset="0"/>
                <a:ea typeface="Roboto" pitchFamily="2" charset="0"/>
              </a:rPr>
              <a:t>846.44 m/s</a:t>
            </a:r>
          </a:p>
        </p:txBody>
      </p:sp>
      <p:sp>
        <p:nvSpPr>
          <p:cNvPr id="96" name="Rectangle 95">
            <a:extLst>
              <a:ext uri="{FF2B5EF4-FFF2-40B4-BE49-F238E27FC236}">
                <a16:creationId xmlns:a16="http://schemas.microsoft.com/office/drawing/2014/main" id="{5D742D9E-3E6B-4C83-9281-DEE0D2D88A2E}"/>
              </a:ext>
            </a:extLst>
          </p:cNvPr>
          <p:cNvSpPr/>
          <p:nvPr/>
        </p:nvSpPr>
        <p:spPr>
          <a:xfrm>
            <a:off x="10092856" y="5607218"/>
            <a:ext cx="1109599" cy="307777"/>
          </a:xfrm>
          <a:prstGeom prst="rect">
            <a:avLst/>
          </a:prstGeom>
        </p:spPr>
        <p:txBody>
          <a:bodyPr wrap="none">
            <a:spAutoFit/>
          </a:bodyPr>
          <a:lstStyle/>
          <a:p>
            <a:pPr algn="ctr"/>
            <a:r>
              <a:rPr lang="en-US" sz="1400" b="1" dirty="0">
                <a:solidFill>
                  <a:schemeClr val="bg1"/>
                </a:solidFill>
                <a:latin typeface="Roboto" pitchFamily="2" charset="0"/>
                <a:ea typeface="Roboto" pitchFamily="2" charset="0"/>
              </a:rPr>
              <a:t>935.73 m/s</a:t>
            </a:r>
          </a:p>
        </p:txBody>
      </p:sp>
      <p:grpSp>
        <p:nvGrpSpPr>
          <p:cNvPr id="98" name="Group 97">
            <a:extLst>
              <a:ext uri="{FF2B5EF4-FFF2-40B4-BE49-F238E27FC236}">
                <a16:creationId xmlns:a16="http://schemas.microsoft.com/office/drawing/2014/main" id="{2427FD44-8C3A-4B8D-A185-64CB23FC6A25}"/>
              </a:ext>
            </a:extLst>
          </p:cNvPr>
          <p:cNvGrpSpPr/>
          <p:nvPr/>
        </p:nvGrpSpPr>
        <p:grpSpPr>
          <a:xfrm>
            <a:off x="890073" y="4662251"/>
            <a:ext cx="1265135" cy="825016"/>
            <a:chOff x="900926" y="3836341"/>
            <a:chExt cx="1265135" cy="825016"/>
          </a:xfrm>
        </p:grpSpPr>
        <p:sp>
          <p:nvSpPr>
            <p:cNvPr id="99" name="Freeform: Shape 98">
              <a:extLst>
                <a:ext uri="{FF2B5EF4-FFF2-40B4-BE49-F238E27FC236}">
                  <a16:creationId xmlns:a16="http://schemas.microsoft.com/office/drawing/2014/main" id="{77109CC5-EB82-47B6-B732-0A40FF064045}"/>
                </a:ext>
              </a:extLst>
            </p:cNvPr>
            <p:cNvSpPr/>
            <p:nvPr/>
          </p:nvSpPr>
          <p:spPr>
            <a:xfrm>
              <a:off x="900926" y="4067518"/>
              <a:ext cx="1265135" cy="593839"/>
            </a:xfrm>
            <a:custGeom>
              <a:avLst/>
              <a:gdLst>
                <a:gd name="connsiteX0" fmla="*/ 0 w 1265135"/>
                <a:gd name="connsiteY0" fmla="*/ 0 h 593839"/>
                <a:gd name="connsiteX1" fmla="*/ 0 w 1265135"/>
                <a:gd name="connsiteY1" fmla="*/ 376765 h 593839"/>
                <a:gd name="connsiteX2" fmla="*/ 1194 w 1265135"/>
                <a:gd name="connsiteY2" fmla="*/ 376765 h 593839"/>
                <a:gd name="connsiteX3" fmla="*/ 633019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4" y="376765"/>
                  </a:lnTo>
                  <a:cubicBezTo>
                    <a:pt x="20946" y="499535"/>
                    <a:pt x="296242" y="596873"/>
                    <a:pt x="633019" y="596873"/>
                  </a:cubicBezTo>
                  <a:cubicBezTo>
                    <a:pt x="969797" y="596873"/>
                    <a:pt x="1245093" y="499535"/>
                    <a:pt x="1264845" y="376765"/>
                  </a:cubicBezTo>
                  <a:lnTo>
                    <a:pt x="1266039" y="376765"/>
                  </a:lnTo>
                  <a:lnTo>
                    <a:pt x="1266039" y="0"/>
                  </a:lnTo>
                  <a:lnTo>
                    <a:pt x="0" y="0"/>
                  </a:lnTo>
                  <a:close/>
                </a:path>
              </a:pathLst>
            </a:custGeom>
            <a:solidFill>
              <a:srgbClr val="E73334"/>
            </a:solidFill>
            <a:ln w="3227"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1AC40985-3ECC-4647-A90F-0C9B3D043F67}"/>
                </a:ext>
              </a:extLst>
            </p:cNvPr>
            <p:cNvSpPr/>
            <p:nvPr/>
          </p:nvSpPr>
          <p:spPr>
            <a:xfrm>
              <a:off x="900926" y="4067518"/>
              <a:ext cx="1265135" cy="593839"/>
            </a:xfrm>
            <a:custGeom>
              <a:avLst/>
              <a:gdLst>
                <a:gd name="connsiteX0" fmla="*/ 0 w 1265135"/>
                <a:gd name="connsiteY0" fmla="*/ 0 h 593839"/>
                <a:gd name="connsiteX1" fmla="*/ 0 w 1265135"/>
                <a:gd name="connsiteY1" fmla="*/ 376765 h 593839"/>
                <a:gd name="connsiteX2" fmla="*/ 1194 w 1265135"/>
                <a:gd name="connsiteY2" fmla="*/ 376765 h 593839"/>
                <a:gd name="connsiteX3" fmla="*/ 633019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4" y="376765"/>
                  </a:lnTo>
                  <a:cubicBezTo>
                    <a:pt x="20946" y="499535"/>
                    <a:pt x="296242" y="596873"/>
                    <a:pt x="633019" y="596873"/>
                  </a:cubicBezTo>
                  <a:cubicBezTo>
                    <a:pt x="969797" y="596873"/>
                    <a:pt x="1245093" y="499535"/>
                    <a:pt x="1264845" y="376765"/>
                  </a:cubicBezTo>
                  <a:lnTo>
                    <a:pt x="1266039" y="376765"/>
                  </a:lnTo>
                  <a:lnTo>
                    <a:pt x="1266039" y="0"/>
                  </a:lnTo>
                  <a:lnTo>
                    <a:pt x="0" y="0"/>
                  </a:lnTo>
                  <a:close/>
                </a:path>
              </a:pathLst>
            </a:custGeom>
            <a:gradFill flip="none" rotWithShape="1">
              <a:gsLst>
                <a:gs pos="0">
                  <a:srgbClr val="E98BB6"/>
                </a:gs>
                <a:gs pos="97000">
                  <a:srgbClr val="E368A1"/>
                </a:gs>
              </a:gsLst>
              <a:path path="circle">
                <a:fillToRect l="50000" t="50000" r="50000" b="50000"/>
              </a:path>
              <a:tileRect/>
            </a:gradFill>
            <a:ln w="3227"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FB59F201-B1D1-4CDF-832C-894FF4228F2E}"/>
                </a:ext>
              </a:extLst>
            </p:cNvPr>
            <p:cNvSpPr/>
            <p:nvPr/>
          </p:nvSpPr>
          <p:spPr>
            <a:xfrm>
              <a:off x="900926" y="3846604"/>
              <a:ext cx="1265135" cy="467971"/>
            </a:xfrm>
            <a:custGeom>
              <a:avLst/>
              <a:gdLst>
                <a:gd name="connsiteX0" fmla="*/ 1266039 w 1265135"/>
                <a:gd name="connsiteY0" fmla="*/ 234244 h 467971"/>
                <a:gd name="connsiteX1" fmla="*/ 633019 w 1265135"/>
                <a:gd name="connsiteY1" fmla="*/ 468487 h 467971"/>
                <a:gd name="connsiteX2" fmla="*/ 0 w 1265135"/>
                <a:gd name="connsiteY2" fmla="*/ 234244 h 467971"/>
                <a:gd name="connsiteX3" fmla="*/ 633019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19" y="468487"/>
                  </a:cubicBezTo>
                  <a:cubicBezTo>
                    <a:pt x="283412" y="468487"/>
                    <a:pt x="0" y="363613"/>
                    <a:pt x="0" y="234244"/>
                  </a:cubicBezTo>
                  <a:cubicBezTo>
                    <a:pt x="0" y="104874"/>
                    <a:pt x="283412" y="0"/>
                    <a:pt x="633019" y="0"/>
                  </a:cubicBezTo>
                  <a:cubicBezTo>
                    <a:pt x="982626" y="0"/>
                    <a:pt x="1266039" y="104875"/>
                    <a:pt x="1266039" y="234244"/>
                  </a:cubicBezTo>
                  <a:close/>
                </a:path>
              </a:pathLst>
            </a:custGeom>
            <a:solidFill>
              <a:srgbClr val="E98BB6"/>
            </a:solidFill>
            <a:ln w="3227"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EB1BD387-9DE1-40C3-AF81-F29449A055C0}"/>
                </a:ext>
              </a:extLst>
            </p:cNvPr>
            <p:cNvSpPr/>
            <p:nvPr/>
          </p:nvSpPr>
          <p:spPr>
            <a:xfrm>
              <a:off x="900926" y="3836341"/>
              <a:ext cx="1265135" cy="467971"/>
            </a:xfrm>
            <a:custGeom>
              <a:avLst/>
              <a:gdLst>
                <a:gd name="connsiteX0" fmla="*/ 1266039 w 1265135"/>
                <a:gd name="connsiteY0" fmla="*/ 234244 h 467971"/>
                <a:gd name="connsiteX1" fmla="*/ 633019 w 1265135"/>
                <a:gd name="connsiteY1" fmla="*/ 468487 h 467971"/>
                <a:gd name="connsiteX2" fmla="*/ 0 w 1265135"/>
                <a:gd name="connsiteY2" fmla="*/ 234244 h 467971"/>
                <a:gd name="connsiteX3" fmla="*/ 633019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19" y="468487"/>
                  </a:cubicBezTo>
                  <a:cubicBezTo>
                    <a:pt x="283412" y="468487"/>
                    <a:pt x="0" y="363613"/>
                    <a:pt x="0" y="234244"/>
                  </a:cubicBezTo>
                  <a:cubicBezTo>
                    <a:pt x="0" y="104874"/>
                    <a:pt x="283412" y="0"/>
                    <a:pt x="633019" y="0"/>
                  </a:cubicBezTo>
                  <a:cubicBezTo>
                    <a:pt x="982626" y="0"/>
                    <a:pt x="1266039" y="104875"/>
                    <a:pt x="1266039" y="234244"/>
                  </a:cubicBezTo>
                  <a:close/>
                </a:path>
              </a:pathLst>
            </a:custGeom>
            <a:solidFill>
              <a:srgbClr val="E368A1"/>
            </a:solidFill>
            <a:ln w="3227"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78B27931-0183-454F-A5EB-1E5C3F3356AB}"/>
                </a:ext>
              </a:extLst>
            </p:cNvPr>
            <p:cNvSpPr/>
            <p:nvPr/>
          </p:nvSpPr>
          <p:spPr>
            <a:xfrm>
              <a:off x="928714" y="3846636"/>
              <a:ext cx="1210270" cy="445379"/>
            </a:xfrm>
            <a:custGeom>
              <a:avLst/>
              <a:gdLst>
                <a:gd name="connsiteX0" fmla="*/ 1210463 w 1210269"/>
                <a:gd name="connsiteY0" fmla="*/ 223948 h 445379"/>
                <a:gd name="connsiteX1" fmla="*/ 605232 w 1210269"/>
                <a:gd name="connsiteY1" fmla="*/ 447897 h 445379"/>
                <a:gd name="connsiteX2" fmla="*/ 0 w 1210269"/>
                <a:gd name="connsiteY2" fmla="*/ 223948 h 445379"/>
                <a:gd name="connsiteX3" fmla="*/ 605232 w 1210269"/>
                <a:gd name="connsiteY3" fmla="*/ 0 h 445379"/>
                <a:gd name="connsiteX4" fmla="*/ 1210463 w 1210269"/>
                <a:gd name="connsiteY4" fmla="*/ 223948 h 445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269" h="445379">
                  <a:moveTo>
                    <a:pt x="1210463" y="223948"/>
                  </a:moveTo>
                  <a:cubicBezTo>
                    <a:pt x="1210463" y="347632"/>
                    <a:pt x="939492" y="447897"/>
                    <a:pt x="605232" y="447897"/>
                  </a:cubicBezTo>
                  <a:cubicBezTo>
                    <a:pt x="270971" y="447897"/>
                    <a:pt x="0" y="347632"/>
                    <a:pt x="0" y="223948"/>
                  </a:cubicBezTo>
                  <a:cubicBezTo>
                    <a:pt x="0" y="100265"/>
                    <a:pt x="270971" y="0"/>
                    <a:pt x="605232" y="0"/>
                  </a:cubicBezTo>
                  <a:cubicBezTo>
                    <a:pt x="939492" y="0"/>
                    <a:pt x="1210463" y="100265"/>
                    <a:pt x="1210463" y="223948"/>
                  </a:cubicBezTo>
                  <a:close/>
                </a:path>
              </a:pathLst>
            </a:custGeom>
            <a:solidFill>
              <a:srgbClr val="FFFFFF">
                <a:alpha val="40000"/>
              </a:srgbClr>
            </a:solidFill>
            <a:ln w="3227" cap="flat">
              <a:noFill/>
              <a:prstDash val="solid"/>
              <a:miter/>
            </a:ln>
          </p:spPr>
          <p:txBody>
            <a:bodyPr rtlCol="0" anchor="ctr"/>
            <a:lstStyle/>
            <a:p>
              <a:endParaRPr lang="en-US"/>
            </a:p>
          </p:txBody>
        </p:sp>
        <p:sp>
          <p:nvSpPr>
            <p:cNvPr id="104" name="Rectangle 103">
              <a:extLst>
                <a:ext uri="{FF2B5EF4-FFF2-40B4-BE49-F238E27FC236}">
                  <a16:creationId xmlns:a16="http://schemas.microsoft.com/office/drawing/2014/main" id="{F34EA023-5FBB-4955-AEAF-35AF25CAA5E4}"/>
                </a:ext>
              </a:extLst>
            </p:cNvPr>
            <p:cNvSpPr/>
            <p:nvPr/>
          </p:nvSpPr>
          <p:spPr>
            <a:xfrm>
              <a:off x="1173785" y="3874083"/>
              <a:ext cx="710452" cy="369332"/>
            </a:xfrm>
            <a:prstGeom prst="rect">
              <a:avLst/>
            </a:prstGeom>
          </p:spPr>
          <p:txBody>
            <a:bodyPr wrap="none">
              <a:spAutoFit/>
            </a:bodyPr>
            <a:lstStyle/>
            <a:p>
              <a:pPr algn="ctr"/>
              <a:r>
                <a:rPr lang="en-US" b="1" dirty="0">
                  <a:solidFill>
                    <a:schemeClr val="bg2">
                      <a:lumMod val="10000"/>
                    </a:schemeClr>
                  </a:solidFill>
                  <a:latin typeface="Roboto Light" panose="02000000000000000000" pitchFamily="2" charset="0"/>
                  <a:ea typeface="Roboto Light" panose="02000000000000000000" pitchFamily="2" charset="0"/>
                </a:rPr>
                <a:t>8mm</a:t>
              </a:r>
            </a:p>
          </p:txBody>
        </p:sp>
      </p:grpSp>
      <p:grpSp>
        <p:nvGrpSpPr>
          <p:cNvPr id="105" name="Group 104">
            <a:extLst>
              <a:ext uri="{FF2B5EF4-FFF2-40B4-BE49-F238E27FC236}">
                <a16:creationId xmlns:a16="http://schemas.microsoft.com/office/drawing/2014/main" id="{2119915B-AE08-4022-8FA5-E4FAA10952C3}"/>
              </a:ext>
            </a:extLst>
          </p:cNvPr>
          <p:cNvGrpSpPr/>
          <p:nvPr/>
        </p:nvGrpSpPr>
        <p:grpSpPr>
          <a:xfrm>
            <a:off x="2410882" y="3712334"/>
            <a:ext cx="1265167" cy="824984"/>
            <a:chOff x="2421735" y="2886424"/>
            <a:chExt cx="1265167" cy="824984"/>
          </a:xfrm>
        </p:grpSpPr>
        <p:sp>
          <p:nvSpPr>
            <p:cNvPr id="106" name="Freeform: Shape 105">
              <a:extLst>
                <a:ext uri="{FF2B5EF4-FFF2-40B4-BE49-F238E27FC236}">
                  <a16:creationId xmlns:a16="http://schemas.microsoft.com/office/drawing/2014/main" id="{FA8985FE-0828-4DB2-9602-55EB67BC010D}"/>
                </a:ext>
              </a:extLst>
            </p:cNvPr>
            <p:cNvSpPr/>
            <p:nvPr/>
          </p:nvSpPr>
          <p:spPr>
            <a:xfrm>
              <a:off x="2421767" y="3117569"/>
              <a:ext cx="1265135" cy="593839"/>
            </a:xfrm>
            <a:custGeom>
              <a:avLst/>
              <a:gdLst>
                <a:gd name="connsiteX0" fmla="*/ 0 w 1265135"/>
                <a:gd name="connsiteY0" fmla="*/ 0 h 593839"/>
                <a:gd name="connsiteX1" fmla="*/ 0 w 1265135"/>
                <a:gd name="connsiteY1" fmla="*/ 376765 h 593839"/>
                <a:gd name="connsiteX2" fmla="*/ 1194 w 1265135"/>
                <a:gd name="connsiteY2" fmla="*/ 376765 h 593839"/>
                <a:gd name="connsiteX3" fmla="*/ 633019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4" y="376765"/>
                  </a:lnTo>
                  <a:cubicBezTo>
                    <a:pt x="20946" y="499535"/>
                    <a:pt x="296242" y="596873"/>
                    <a:pt x="633019" y="596873"/>
                  </a:cubicBezTo>
                  <a:cubicBezTo>
                    <a:pt x="969797" y="596873"/>
                    <a:pt x="1245093" y="499535"/>
                    <a:pt x="1264845" y="376765"/>
                  </a:cubicBezTo>
                  <a:lnTo>
                    <a:pt x="1266039" y="376765"/>
                  </a:lnTo>
                  <a:lnTo>
                    <a:pt x="1266039" y="0"/>
                  </a:lnTo>
                  <a:lnTo>
                    <a:pt x="0" y="0"/>
                  </a:lnTo>
                  <a:close/>
                </a:path>
              </a:pathLst>
            </a:custGeom>
            <a:solidFill>
              <a:srgbClr val="F86424"/>
            </a:solidFill>
            <a:ln w="3227"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A7C9E7B5-C8D0-4ADA-A837-A6B2EEE4E2FC}"/>
                </a:ext>
              </a:extLst>
            </p:cNvPr>
            <p:cNvSpPr/>
            <p:nvPr/>
          </p:nvSpPr>
          <p:spPr>
            <a:xfrm>
              <a:off x="2421767" y="3117569"/>
              <a:ext cx="1265135" cy="593839"/>
            </a:xfrm>
            <a:custGeom>
              <a:avLst/>
              <a:gdLst>
                <a:gd name="connsiteX0" fmla="*/ 0 w 1265135"/>
                <a:gd name="connsiteY0" fmla="*/ 0 h 593839"/>
                <a:gd name="connsiteX1" fmla="*/ 0 w 1265135"/>
                <a:gd name="connsiteY1" fmla="*/ 376765 h 593839"/>
                <a:gd name="connsiteX2" fmla="*/ 1194 w 1265135"/>
                <a:gd name="connsiteY2" fmla="*/ 376765 h 593839"/>
                <a:gd name="connsiteX3" fmla="*/ 633019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4" y="376765"/>
                  </a:lnTo>
                  <a:cubicBezTo>
                    <a:pt x="20946" y="499535"/>
                    <a:pt x="296242" y="596873"/>
                    <a:pt x="633019" y="596873"/>
                  </a:cubicBezTo>
                  <a:cubicBezTo>
                    <a:pt x="969797" y="596873"/>
                    <a:pt x="1245093" y="499535"/>
                    <a:pt x="1264845" y="376765"/>
                  </a:cubicBezTo>
                  <a:lnTo>
                    <a:pt x="1266039" y="376765"/>
                  </a:lnTo>
                  <a:lnTo>
                    <a:pt x="1266039" y="0"/>
                  </a:lnTo>
                  <a:lnTo>
                    <a:pt x="0" y="0"/>
                  </a:lnTo>
                  <a:close/>
                </a:path>
              </a:pathLst>
            </a:custGeom>
            <a:gradFill flip="none" rotWithShape="1">
              <a:gsLst>
                <a:gs pos="0">
                  <a:srgbClr val="AA489C"/>
                </a:gs>
                <a:gs pos="97000">
                  <a:srgbClr val="903D85"/>
                </a:gs>
              </a:gsLst>
              <a:path path="circle">
                <a:fillToRect l="50000" t="50000" r="50000" b="50000"/>
              </a:path>
              <a:tileRect/>
            </a:gradFill>
            <a:ln w="3227"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108" name="Freeform: Shape 107">
              <a:extLst>
                <a:ext uri="{FF2B5EF4-FFF2-40B4-BE49-F238E27FC236}">
                  <a16:creationId xmlns:a16="http://schemas.microsoft.com/office/drawing/2014/main" id="{3172B6B8-FCBE-4551-A50A-0F6348FA02CD}"/>
                </a:ext>
              </a:extLst>
            </p:cNvPr>
            <p:cNvSpPr/>
            <p:nvPr/>
          </p:nvSpPr>
          <p:spPr>
            <a:xfrm>
              <a:off x="2421735" y="2896687"/>
              <a:ext cx="1265135" cy="467971"/>
            </a:xfrm>
            <a:custGeom>
              <a:avLst/>
              <a:gdLst>
                <a:gd name="connsiteX0" fmla="*/ 1266039 w 1265135"/>
                <a:gd name="connsiteY0" fmla="*/ 234244 h 467971"/>
                <a:gd name="connsiteX1" fmla="*/ 633019 w 1265135"/>
                <a:gd name="connsiteY1" fmla="*/ 468487 h 467971"/>
                <a:gd name="connsiteX2" fmla="*/ 0 w 1265135"/>
                <a:gd name="connsiteY2" fmla="*/ 234244 h 467971"/>
                <a:gd name="connsiteX3" fmla="*/ 633019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19" y="468487"/>
                  </a:cubicBezTo>
                  <a:cubicBezTo>
                    <a:pt x="283412" y="468487"/>
                    <a:pt x="0" y="363613"/>
                    <a:pt x="0" y="234244"/>
                  </a:cubicBezTo>
                  <a:cubicBezTo>
                    <a:pt x="0" y="104874"/>
                    <a:pt x="283412" y="0"/>
                    <a:pt x="633019" y="0"/>
                  </a:cubicBezTo>
                  <a:cubicBezTo>
                    <a:pt x="982626" y="0"/>
                    <a:pt x="1266039" y="104874"/>
                    <a:pt x="1266039" y="234244"/>
                  </a:cubicBezTo>
                  <a:close/>
                </a:path>
              </a:pathLst>
            </a:custGeom>
            <a:solidFill>
              <a:srgbClr val="AA489C"/>
            </a:solidFill>
            <a:ln w="3227"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0372DF01-7AD0-4928-9619-0D40D5E9610F}"/>
                </a:ext>
              </a:extLst>
            </p:cNvPr>
            <p:cNvSpPr/>
            <p:nvPr/>
          </p:nvSpPr>
          <p:spPr>
            <a:xfrm>
              <a:off x="2421735" y="2886424"/>
              <a:ext cx="1265135" cy="467971"/>
            </a:xfrm>
            <a:custGeom>
              <a:avLst/>
              <a:gdLst>
                <a:gd name="connsiteX0" fmla="*/ 1266039 w 1265135"/>
                <a:gd name="connsiteY0" fmla="*/ 234244 h 467971"/>
                <a:gd name="connsiteX1" fmla="*/ 633019 w 1265135"/>
                <a:gd name="connsiteY1" fmla="*/ 468487 h 467971"/>
                <a:gd name="connsiteX2" fmla="*/ 0 w 1265135"/>
                <a:gd name="connsiteY2" fmla="*/ 234244 h 467971"/>
                <a:gd name="connsiteX3" fmla="*/ 633019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19" y="468487"/>
                  </a:cubicBezTo>
                  <a:cubicBezTo>
                    <a:pt x="283412" y="468487"/>
                    <a:pt x="0" y="363613"/>
                    <a:pt x="0" y="234244"/>
                  </a:cubicBezTo>
                  <a:cubicBezTo>
                    <a:pt x="0" y="104874"/>
                    <a:pt x="283412" y="0"/>
                    <a:pt x="633019" y="0"/>
                  </a:cubicBezTo>
                  <a:cubicBezTo>
                    <a:pt x="982626" y="0"/>
                    <a:pt x="1266039" y="104874"/>
                    <a:pt x="1266039" y="234244"/>
                  </a:cubicBezTo>
                  <a:close/>
                </a:path>
              </a:pathLst>
            </a:custGeom>
            <a:solidFill>
              <a:srgbClr val="903D85"/>
            </a:solidFill>
            <a:ln w="3227"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426FED0F-6638-4E2C-9A6B-033BFAD6A74C}"/>
                </a:ext>
              </a:extLst>
            </p:cNvPr>
            <p:cNvSpPr/>
            <p:nvPr/>
          </p:nvSpPr>
          <p:spPr>
            <a:xfrm>
              <a:off x="2449522" y="2896719"/>
              <a:ext cx="1210270" cy="445379"/>
            </a:xfrm>
            <a:custGeom>
              <a:avLst/>
              <a:gdLst>
                <a:gd name="connsiteX0" fmla="*/ 1210463 w 1210269"/>
                <a:gd name="connsiteY0" fmla="*/ 223948 h 445379"/>
                <a:gd name="connsiteX1" fmla="*/ 605232 w 1210269"/>
                <a:gd name="connsiteY1" fmla="*/ 447897 h 445379"/>
                <a:gd name="connsiteX2" fmla="*/ 0 w 1210269"/>
                <a:gd name="connsiteY2" fmla="*/ 223948 h 445379"/>
                <a:gd name="connsiteX3" fmla="*/ 605232 w 1210269"/>
                <a:gd name="connsiteY3" fmla="*/ 0 h 445379"/>
                <a:gd name="connsiteX4" fmla="*/ 1210463 w 1210269"/>
                <a:gd name="connsiteY4" fmla="*/ 223948 h 445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269" h="445379">
                  <a:moveTo>
                    <a:pt x="1210463" y="223948"/>
                  </a:moveTo>
                  <a:cubicBezTo>
                    <a:pt x="1210463" y="347632"/>
                    <a:pt x="939492" y="447897"/>
                    <a:pt x="605232" y="447897"/>
                  </a:cubicBezTo>
                  <a:cubicBezTo>
                    <a:pt x="270971" y="447897"/>
                    <a:pt x="0" y="347632"/>
                    <a:pt x="0" y="223948"/>
                  </a:cubicBezTo>
                  <a:cubicBezTo>
                    <a:pt x="0" y="100265"/>
                    <a:pt x="270971" y="0"/>
                    <a:pt x="605232" y="0"/>
                  </a:cubicBezTo>
                  <a:cubicBezTo>
                    <a:pt x="939492" y="0"/>
                    <a:pt x="1210463" y="100265"/>
                    <a:pt x="1210463" y="223948"/>
                  </a:cubicBezTo>
                  <a:close/>
                </a:path>
              </a:pathLst>
            </a:custGeom>
            <a:solidFill>
              <a:srgbClr val="FFFFFF">
                <a:alpha val="40000"/>
              </a:srgbClr>
            </a:solidFill>
            <a:ln w="3227" cap="flat">
              <a:noFill/>
              <a:prstDash val="solid"/>
              <a:miter/>
            </a:ln>
          </p:spPr>
          <p:txBody>
            <a:bodyPr rtlCol="0" anchor="ctr"/>
            <a:lstStyle/>
            <a:p>
              <a:endParaRPr lang="en-US"/>
            </a:p>
          </p:txBody>
        </p:sp>
        <p:sp>
          <p:nvSpPr>
            <p:cNvPr id="115" name="Rectangle 114">
              <a:extLst>
                <a:ext uri="{FF2B5EF4-FFF2-40B4-BE49-F238E27FC236}">
                  <a16:creationId xmlns:a16="http://schemas.microsoft.com/office/drawing/2014/main" id="{7376BD34-E88B-4A41-8B24-F2EFD696CF83}"/>
                </a:ext>
              </a:extLst>
            </p:cNvPr>
            <p:cNvSpPr/>
            <p:nvPr/>
          </p:nvSpPr>
          <p:spPr>
            <a:xfrm>
              <a:off x="2712307" y="2925301"/>
              <a:ext cx="710452" cy="369332"/>
            </a:xfrm>
            <a:prstGeom prst="rect">
              <a:avLst/>
            </a:prstGeom>
          </p:spPr>
          <p:txBody>
            <a:bodyPr wrap="none">
              <a:spAutoFit/>
            </a:bodyPr>
            <a:lstStyle/>
            <a:p>
              <a:pPr algn="ctr"/>
              <a:r>
                <a:rPr lang="en-US" b="1" dirty="0">
                  <a:solidFill>
                    <a:schemeClr val="bg2">
                      <a:lumMod val="10000"/>
                    </a:schemeClr>
                  </a:solidFill>
                  <a:latin typeface="Roboto Light" panose="02000000000000000000" pitchFamily="2" charset="0"/>
                  <a:ea typeface="Roboto Light" panose="02000000000000000000" pitchFamily="2" charset="0"/>
                </a:rPr>
                <a:t>9mm</a:t>
              </a:r>
            </a:p>
          </p:txBody>
        </p:sp>
      </p:grpSp>
      <p:grpSp>
        <p:nvGrpSpPr>
          <p:cNvPr id="118" name="Group 117">
            <a:extLst>
              <a:ext uri="{FF2B5EF4-FFF2-40B4-BE49-F238E27FC236}">
                <a16:creationId xmlns:a16="http://schemas.microsoft.com/office/drawing/2014/main" id="{92EA3004-B239-4811-96DB-1C34DE8AD25E}"/>
              </a:ext>
            </a:extLst>
          </p:cNvPr>
          <p:cNvGrpSpPr/>
          <p:nvPr/>
        </p:nvGrpSpPr>
        <p:grpSpPr>
          <a:xfrm>
            <a:off x="5452564" y="3712334"/>
            <a:ext cx="1265167" cy="824984"/>
            <a:chOff x="5463417" y="2886424"/>
            <a:chExt cx="1265167" cy="824984"/>
          </a:xfrm>
        </p:grpSpPr>
        <p:sp>
          <p:nvSpPr>
            <p:cNvPr id="121" name="Freeform: Shape 120">
              <a:extLst>
                <a:ext uri="{FF2B5EF4-FFF2-40B4-BE49-F238E27FC236}">
                  <a16:creationId xmlns:a16="http://schemas.microsoft.com/office/drawing/2014/main" id="{CFB0B510-7F3D-49A8-8CEB-6BF92A12B9CA}"/>
                </a:ext>
              </a:extLst>
            </p:cNvPr>
            <p:cNvSpPr/>
            <p:nvPr/>
          </p:nvSpPr>
          <p:spPr>
            <a:xfrm>
              <a:off x="5463449" y="3117569"/>
              <a:ext cx="1265135" cy="593839"/>
            </a:xfrm>
            <a:custGeom>
              <a:avLst/>
              <a:gdLst>
                <a:gd name="connsiteX0" fmla="*/ 0 w 1265135"/>
                <a:gd name="connsiteY0" fmla="*/ 0 h 593839"/>
                <a:gd name="connsiteX1" fmla="*/ 0 w 1265135"/>
                <a:gd name="connsiteY1" fmla="*/ 376765 h 593839"/>
                <a:gd name="connsiteX2" fmla="*/ 1195 w 1265135"/>
                <a:gd name="connsiteY2" fmla="*/ 376765 h 593839"/>
                <a:gd name="connsiteX3" fmla="*/ 633020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5" y="376765"/>
                  </a:lnTo>
                  <a:cubicBezTo>
                    <a:pt x="20946" y="499535"/>
                    <a:pt x="296242" y="596873"/>
                    <a:pt x="633020" y="596873"/>
                  </a:cubicBezTo>
                  <a:cubicBezTo>
                    <a:pt x="969798" y="596873"/>
                    <a:pt x="1245093" y="499535"/>
                    <a:pt x="1264845" y="376765"/>
                  </a:cubicBezTo>
                  <a:lnTo>
                    <a:pt x="1266039" y="376765"/>
                  </a:lnTo>
                  <a:lnTo>
                    <a:pt x="1266039" y="0"/>
                  </a:lnTo>
                  <a:lnTo>
                    <a:pt x="0" y="0"/>
                  </a:lnTo>
                  <a:close/>
                </a:path>
              </a:pathLst>
            </a:custGeom>
            <a:solidFill>
              <a:srgbClr val="83BF3B"/>
            </a:solidFill>
            <a:ln w="3227"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7AE81BCB-5405-45FB-9B93-1F259CE1F2C9}"/>
                </a:ext>
              </a:extLst>
            </p:cNvPr>
            <p:cNvSpPr/>
            <p:nvPr/>
          </p:nvSpPr>
          <p:spPr>
            <a:xfrm>
              <a:off x="5463449" y="3117569"/>
              <a:ext cx="1265135" cy="593839"/>
            </a:xfrm>
            <a:custGeom>
              <a:avLst/>
              <a:gdLst>
                <a:gd name="connsiteX0" fmla="*/ 0 w 1265135"/>
                <a:gd name="connsiteY0" fmla="*/ 0 h 593839"/>
                <a:gd name="connsiteX1" fmla="*/ 0 w 1265135"/>
                <a:gd name="connsiteY1" fmla="*/ 376765 h 593839"/>
                <a:gd name="connsiteX2" fmla="*/ 1195 w 1265135"/>
                <a:gd name="connsiteY2" fmla="*/ 376765 h 593839"/>
                <a:gd name="connsiteX3" fmla="*/ 633020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5" y="376765"/>
                  </a:lnTo>
                  <a:cubicBezTo>
                    <a:pt x="20946" y="499535"/>
                    <a:pt x="296242" y="596873"/>
                    <a:pt x="633020" y="596873"/>
                  </a:cubicBezTo>
                  <a:cubicBezTo>
                    <a:pt x="969798" y="596873"/>
                    <a:pt x="1245093" y="499535"/>
                    <a:pt x="1264845" y="376765"/>
                  </a:cubicBezTo>
                  <a:lnTo>
                    <a:pt x="1266039" y="376765"/>
                  </a:lnTo>
                  <a:lnTo>
                    <a:pt x="1266039" y="0"/>
                  </a:lnTo>
                  <a:lnTo>
                    <a:pt x="0" y="0"/>
                  </a:lnTo>
                  <a:close/>
                </a:path>
              </a:pathLst>
            </a:custGeom>
            <a:gradFill flip="none" rotWithShape="1">
              <a:gsLst>
                <a:gs pos="0">
                  <a:srgbClr val="7C8B90"/>
                </a:gs>
                <a:gs pos="97000">
                  <a:srgbClr val="69787D"/>
                </a:gs>
              </a:gsLst>
              <a:path path="circle">
                <a:fillToRect l="50000" t="50000" r="50000" b="50000"/>
              </a:path>
              <a:tileRect/>
            </a:gradFill>
            <a:ln w="3227"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129" name="Freeform: Shape 128">
              <a:extLst>
                <a:ext uri="{FF2B5EF4-FFF2-40B4-BE49-F238E27FC236}">
                  <a16:creationId xmlns:a16="http://schemas.microsoft.com/office/drawing/2014/main" id="{FEEDB6EC-0AB1-4862-8ED6-C07431310FFF}"/>
                </a:ext>
              </a:extLst>
            </p:cNvPr>
            <p:cNvSpPr/>
            <p:nvPr/>
          </p:nvSpPr>
          <p:spPr>
            <a:xfrm>
              <a:off x="5463417" y="2896687"/>
              <a:ext cx="1265135" cy="467971"/>
            </a:xfrm>
            <a:custGeom>
              <a:avLst/>
              <a:gdLst>
                <a:gd name="connsiteX0" fmla="*/ 1266039 w 1265135"/>
                <a:gd name="connsiteY0" fmla="*/ 234244 h 467971"/>
                <a:gd name="connsiteX1" fmla="*/ 633019 w 1265135"/>
                <a:gd name="connsiteY1" fmla="*/ 468487 h 467971"/>
                <a:gd name="connsiteX2" fmla="*/ 0 w 1265135"/>
                <a:gd name="connsiteY2" fmla="*/ 234244 h 467971"/>
                <a:gd name="connsiteX3" fmla="*/ 633019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19" y="468487"/>
                  </a:cubicBezTo>
                  <a:cubicBezTo>
                    <a:pt x="283412" y="468487"/>
                    <a:pt x="0" y="363613"/>
                    <a:pt x="0" y="234244"/>
                  </a:cubicBezTo>
                  <a:cubicBezTo>
                    <a:pt x="0" y="104874"/>
                    <a:pt x="283412" y="0"/>
                    <a:pt x="633019" y="0"/>
                  </a:cubicBezTo>
                  <a:cubicBezTo>
                    <a:pt x="982626" y="0"/>
                    <a:pt x="1266039" y="104874"/>
                    <a:pt x="1266039" y="234244"/>
                  </a:cubicBezTo>
                  <a:close/>
                </a:path>
              </a:pathLst>
            </a:custGeom>
            <a:solidFill>
              <a:srgbClr val="7C8B90"/>
            </a:solidFill>
            <a:ln w="3227"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B1DF86EB-4490-4DAF-9ED6-D9E7309B31BB}"/>
                </a:ext>
              </a:extLst>
            </p:cNvPr>
            <p:cNvSpPr/>
            <p:nvPr/>
          </p:nvSpPr>
          <p:spPr>
            <a:xfrm>
              <a:off x="5463417" y="2886424"/>
              <a:ext cx="1265135" cy="467971"/>
            </a:xfrm>
            <a:custGeom>
              <a:avLst/>
              <a:gdLst>
                <a:gd name="connsiteX0" fmla="*/ 1266039 w 1265135"/>
                <a:gd name="connsiteY0" fmla="*/ 234244 h 467971"/>
                <a:gd name="connsiteX1" fmla="*/ 633019 w 1265135"/>
                <a:gd name="connsiteY1" fmla="*/ 468487 h 467971"/>
                <a:gd name="connsiteX2" fmla="*/ 0 w 1265135"/>
                <a:gd name="connsiteY2" fmla="*/ 234244 h 467971"/>
                <a:gd name="connsiteX3" fmla="*/ 633019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19" y="468487"/>
                  </a:cubicBezTo>
                  <a:cubicBezTo>
                    <a:pt x="283412" y="468487"/>
                    <a:pt x="0" y="363613"/>
                    <a:pt x="0" y="234244"/>
                  </a:cubicBezTo>
                  <a:cubicBezTo>
                    <a:pt x="0" y="104874"/>
                    <a:pt x="283412" y="0"/>
                    <a:pt x="633019" y="0"/>
                  </a:cubicBezTo>
                  <a:cubicBezTo>
                    <a:pt x="982626" y="0"/>
                    <a:pt x="1266039" y="104874"/>
                    <a:pt x="1266039" y="234244"/>
                  </a:cubicBezTo>
                  <a:close/>
                </a:path>
              </a:pathLst>
            </a:custGeom>
            <a:solidFill>
              <a:srgbClr val="69787D"/>
            </a:solidFill>
            <a:ln w="3227"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07F843EA-5397-4FCC-838B-C11485C7DEE5}"/>
                </a:ext>
              </a:extLst>
            </p:cNvPr>
            <p:cNvSpPr/>
            <p:nvPr/>
          </p:nvSpPr>
          <p:spPr>
            <a:xfrm>
              <a:off x="5491204" y="2896719"/>
              <a:ext cx="1210270" cy="445379"/>
            </a:xfrm>
            <a:custGeom>
              <a:avLst/>
              <a:gdLst>
                <a:gd name="connsiteX0" fmla="*/ 1210463 w 1210269"/>
                <a:gd name="connsiteY0" fmla="*/ 223948 h 445379"/>
                <a:gd name="connsiteX1" fmla="*/ 605232 w 1210269"/>
                <a:gd name="connsiteY1" fmla="*/ 447897 h 445379"/>
                <a:gd name="connsiteX2" fmla="*/ 0 w 1210269"/>
                <a:gd name="connsiteY2" fmla="*/ 223948 h 445379"/>
                <a:gd name="connsiteX3" fmla="*/ 605232 w 1210269"/>
                <a:gd name="connsiteY3" fmla="*/ 0 h 445379"/>
                <a:gd name="connsiteX4" fmla="*/ 1210463 w 1210269"/>
                <a:gd name="connsiteY4" fmla="*/ 223948 h 445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269" h="445379">
                  <a:moveTo>
                    <a:pt x="1210463" y="223948"/>
                  </a:moveTo>
                  <a:cubicBezTo>
                    <a:pt x="1210463" y="347632"/>
                    <a:pt x="939492" y="447897"/>
                    <a:pt x="605232" y="447897"/>
                  </a:cubicBezTo>
                  <a:cubicBezTo>
                    <a:pt x="270971" y="447897"/>
                    <a:pt x="0" y="347632"/>
                    <a:pt x="0" y="223948"/>
                  </a:cubicBezTo>
                  <a:cubicBezTo>
                    <a:pt x="0" y="100265"/>
                    <a:pt x="270971" y="0"/>
                    <a:pt x="605232" y="0"/>
                  </a:cubicBezTo>
                  <a:cubicBezTo>
                    <a:pt x="939492" y="0"/>
                    <a:pt x="1210463" y="100265"/>
                    <a:pt x="1210463" y="223948"/>
                  </a:cubicBezTo>
                  <a:close/>
                </a:path>
              </a:pathLst>
            </a:custGeom>
            <a:solidFill>
              <a:srgbClr val="FFFFFF">
                <a:alpha val="40000"/>
              </a:srgbClr>
            </a:solidFill>
            <a:ln w="3227" cap="flat">
              <a:noFill/>
              <a:prstDash val="solid"/>
              <a:miter/>
            </a:ln>
          </p:spPr>
          <p:txBody>
            <a:bodyPr rtlCol="0" anchor="ctr"/>
            <a:lstStyle/>
            <a:p>
              <a:endParaRPr lang="en-US"/>
            </a:p>
          </p:txBody>
        </p:sp>
        <p:sp>
          <p:nvSpPr>
            <p:cNvPr id="137" name="Rectangle 136">
              <a:extLst>
                <a:ext uri="{FF2B5EF4-FFF2-40B4-BE49-F238E27FC236}">
                  <a16:creationId xmlns:a16="http://schemas.microsoft.com/office/drawing/2014/main" id="{4B7CDED8-7B66-4560-9EFD-36513E6938D0}"/>
                </a:ext>
              </a:extLst>
            </p:cNvPr>
            <p:cNvSpPr/>
            <p:nvPr/>
          </p:nvSpPr>
          <p:spPr>
            <a:xfrm>
              <a:off x="5691456" y="2925301"/>
              <a:ext cx="835486" cy="369332"/>
            </a:xfrm>
            <a:prstGeom prst="rect">
              <a:avLst/>
            </a:prstGeom>
          </p:spPr>
          <p:txBody>
            <a:bodyPr wrap="none">
              <a:spAutoFit/>
            </a:bodyPr>
            <a:lstStyle/>
            <a:p>
              <a:pPr algn="ctr"/>
              <a:r>
                <a:rPr lang="en-US" b="1" dirty="0">
                  <a:solidFill>
                    <a:schemeClr val="bg2">
                      <a:lumMod val="10000"/>
                    </a:schemeClr>
                  </a:solidFill>
                  <a:latin typeface="Roboto Light" panose="02000000000000000000" pitchFamily="2" charset="0"/>
                  <a:ea typeface="Roboto Light" panose="02000000000000000000" pitchFamily="2" charset="0"/>
                </a:rPr>
                <a:t>11mm</a:t>
              </a:r>
            </a:p>
          </p:txBody>
        </p:sp>
      </p:grpSp>
      <p:grpSp>
        <p:nvGrpSpPr>
          <p:cNvPr id="138" name="Group 137">
            <a:extLst>
              <a:ext uri="{FF2B5EF4-FFF2-40B4-BE49-F238E27FC236}">
                <a16:creationId xmlns:a16="http://schemas.microsoft.com/office/drawing/2014/main" id="{46B4BABE-BF13-4FEB-87D7-2BD3ECEEFEF6}"/>
              </a:ext>
            </a:extLst>
          </p:cNvPr>
          <p:cNvGrpSpPr/>
          <p:nvPr/>
        </p:nvGrpSpPr>
        <p:grpSpPr>
          <a:xfrm>
            <a:off x="8494245" y="3712334"/>
            <a:ext cx="1265136" cy="824984"/>
            <a:chOff x="8505098" y="2886424"/>
            <a:chExt cx="1265136" cy="824984"/>
          </a:xfrm>
        </p:grpSpPr>
        <p:sp>
          <p:nvSpPr>
            <p:cNvPr id="139" name="Freeform: Shape 138">
              <a:extLst>
                <a:ext uri="{FF2B5EF4-FFF2-40B4-BE49-F238E27FC236}">
                  <a16:creationId xmlns:a16="http://schemas.microsoft.com/office/drawing/2014/main" id="{E138E89A-627B-45E8-ACE1-0CE8A98AB578}"/>
                </a:ext>
              </a:extLst>
            </p:cNvPr>
            <p:cNvSpPr/>
            <p:nvPr/>
          </p:nvSpPr>
          <p:spPr>
            <a:xfrm>
              <a:off x="8505098" y="3117569"/>
              <a:ext cx="1265135" cy="593839"/>
            </a:xfrm>
            <a:custGeom>
              <a:avLst/>
              <a:gdLst>
                <a:gd name="connsiteX0" fmla="*/ 0 w 1265135"/>
                <a:gd name="connsiteY0" fmla="*/ 0 h 593839"/>
                <a:gd name="connsiteX1" fmla="*/ 0 w 1265135"/>
                <a:gd name="connsiteY1" fmla="*/ 376765 h 593839"/>
                <a:gd name="connsiteX2" fmla="*/ 1195 w 1265135"/>
                <a:gd name="connsiteY2" fmla="*/ 376765 h 593839"/>
                <a:gd name="connsiteX3" fmla="*/ 633020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5" y="376765"/>
                  </a:lnTo>
                  <a:cubicBezTo>
                    <a:pt x="20946" y="499535"/>
                    <a:pt x="296242" y="596873"/>
                    <a:pt x="633020" y="596873"/>
                  </a:cubicBezTo>
                  <a:cubicBezTo>
                    <a:pt x="969797" y="596873"/>
                    <a:pt x="1245093" y="499535"/>
                    <a:pt x="1264845" y="376765"/>
                  </a:cubicBezTo>
                  <a:lnTo>
                    <a:pt x="1266039" y="376765"/>
                  </a:lnTo>
                  <a:lnTo>
                    <a:pt x="1266039" y="0"/>
                  </a:lnTo>
                  <a:lnTo>
                    <a:pt x="0" y="0"/>
                  </a:lnTo>
                  <a:close/>
                </a:path>
              </a:pathLst>
            </a:custGeom>
            <a:solidFill>
              <a:srgbClr val="4A76B7"/>
            </a:solidFill>
            <a:ln w="3227"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8755582F-E303-42DB-A638-2176104FBEC4}"/>
                </a:ext>
              </a:extLst>
            </p:cNvPr>
            <p:cNvSpPr/>
            <p:nvPr/>
          </p:nvSpPr>
          <p:spPr>
            <a:xfrm>
              <a:off x="8505098" y="3117569"/>
              <a:ext cx="1265135" cy="593839"/>
            </a:xfrm>
            <a:custGeom>
              <a:avLst/>
              <a:gdLst>
                <a:gd name="connsiteX0" fmla="*/ 0 w 1265135"/>
                <a:gd name="connsiteY0" fmla="*/ 0 h 593839"/>
                <a:gd name="connsiteX1" fmla="*/ 0 w 1265135"/>
                <a:gd name="connsiteY1" fmla="*/ 376765 h 593839"/>
                <a:gd name="connsiteX2" fmla="*/ 1195 w 1265135"/>
                <a:gd name="connsiteY2" fmla="*/ 376765 h 593839"/>
                <a:gd name="connsiteX3" fmla="*/ 633020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5" y="376765"/>
                  </a:lnTo>
                  <a:cubicBezTo>
                    <a:pt x="20946" y="499535"/>
                    <a:pt x="296242" y="596873"/>
                    <a:pt x="633020" y="596873"/>
                  </a:cubicBezTo>
                  <a:cubicBezTo>
                    <a:pt x="969797" y="596873"/>
                    <a:pt x="1245093" y="499535"/>
                    <a:pt x="1264845" y="376765"/>
                  </a:cubicBezTo>
                  <a:lnTo>
                    <a:pt x="1266039" y="376765"/>
                  </a:lnTo>
                  <a:lnTo>
                    <a:pt x="1266039" y="0"/>
                  </a:lnTo>
                  <a:lnTo>
                    <a:pt x="0" y="0"/>
                  </a:lnTo>
                  <a:close/>
                </a:path>
              </a:pathLst>
            </a:custGeom>
            <a:gradFill flip="none" rotWithShape="1">
              <a:gsLst>
                <a:gs pos="0">
                  <a:srgbClr val="FFDA71"/>
                </a:gs>
                <a:gs pos="97000">
                  <a:srgbClr val="FFC931"/>
                </a:gs>
              </a:gsLst>
              <a:path path="circle">
                <a:fillToRect l="50000" t="50000" r="50000" b="50000"/>
              </a:path>
              <a:tileRect/>
            </a:gradFill>
            <a:ln w="3227"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141" name="Freeform: Shape 140">
              <a:extLst>
                <a:ext uri="{FF2B5EF4-FFF2-40B4-BE49-F238E27FC236}">
                  <a16:creationId xmlns:a16="http://schemas.microsoft.com/office/drawing/2014/main" id="{013E3883-F29E-47D7-B2F6-764BD26CC3FA}"/>
                </a:ext>
              </a:extLst>
            </p:cNvPr>
            <p:cNvSpPr/>
            <p:nvPr/>
          </p:nvSpPr>
          <p:spPr>
            <a:xfrm>
              <a:off x="8505099" y="2896687"/>
              <a:ext cx="1265135" cy="467971"/>
            </a:xfrm>
            <a:custGeom>
              <a:avLst/>
              <a:gdLst>
                <a:gd name="connsiteX0" fmla="*/ 1266039 w 1265135"/>
                <a:gd name="connsiteY0" fmla="*/ 234244 h 467971"/>
                <a:gd name="connsiteX1" fmla="*/ 633020 w 1265135"/>
                <a:gd name="connsiteY1" fmla="*/ 468487 h 467971"/>
                <a:gd name="connsiteX2" fmla="*/ 0 w 1265135"/>
                <a:gd name="connsiteY2" fmla="*/ 234244 h 467971"/>
                <a:gd name="connsiteX3" fmla="*/ 633020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20" y="468487"/>
                  </a:cubicBezTo>
                  <a:cubicBezTo>
                    <a:pt x="283412" y="468487"/>
                    <a:pt x="0" y="363613"/>
                    <a:pt x="0" y="234244"/>
                  </a:cubicBezTo>
                  <a:cubicBezTo>
                    <a:pt x="0" y="104874"/>
                    <a:pt x="283413" y="0"/>
                    <a:pt x="633020" y="0"/>
                  </a:cubicBezTo>
                  <a:cubicBezTo>
                    <a:pt x="982627" y="0"/>
                    <a:pt x="1266039" y="104874"/>
                    <a:pt x="1266039" y="234244"/>
                  </a:cubicBezTo>
                  <a:close/>
                </a:path>
              </a:pathLst>
            </a:custGeom>
            <a:solidFill>
              <a:srgbClr val="FFDA71"/>
            </a:solidFill>
            <a:ln w="3227"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B7989778-CC80-41F5-AB60-46931A271F6D}"/>
                </a:ext>
              </a:extLst>
            </p:cNvPr>
            <p:cNvSpPr/>
            <p:nvPr/>
          </p:nvSpPr>
          <p:spPr>
            <a:xfrm>
              <a:off x="8505099" y="2886424"/>
              <a:ext cx="1265135" cy="467971"/>
            </a:xfrm>
            <a:custGeom>
              <a:avLst/>
              <a:gdLst>
                <a:gd name="connsiteX0" fmla="*/ 1266039 w 1265135"/>
                <a:gd name="connsiteY0" fmla="*/ 234244 h 467971"/>
                <a:gd name="connsiteX1" fmla="*/ 633020 w 1265135"/>
                <a:gd name="connsiteY1" fmla="*/ 468487 h 467971"/>
                <a:gd name="connsiteX2" fmla="*/ 0 w 1265135"/>
                <a:gd name="connsiteY2" fmla="*/ 234244 h 467971"/>
                <a:gd name="connsiteX3" fmla="*/ 633020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20" y="468487"/>
                  </a:cubicBezTo>
                  <a:cubicBezTo>
                    <a:pt x="283412" y="468487"/>
                    <a:pt x="0" y="363613"/>
                    <a:pt x="0" y="234244"/>
                  </a:cubicBezTo>
                  <a:cubicBezTo>
                    <a:pt x="0" y="104874"/>
                    <a:pt x="283413" y="0"/>
                    <a:pt x="633020" y="0"/>
                  </a:cubicBezTo>
                  <a:cubicBezTo>
                    <a:pt x="982627" y="0"/>
                    <a:pt x="1266039" y="104874"/>
                    <a:pt x="1266039" y="234244"/>
                  </a:cubicBezTo>
                  <a:close/>
                </a:path>
              </a:pathLst>
            </a:custGeom>
            <a:solidFill>
              <a:srgbClr val="FFC931"/>
            </a:solidFill>
            <a:ln w="3227"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63F49D1A-0CC8-4DFC-B5CA-B2B5EE09D0AC}"/>
                </a:ext>
              </a:extLst>
            </p:cNvPr>
            <p:cNvSpPr/>
            <p:nvPr/>
          </p:nvSpPr>
          <p:spPr>
            <a:xfrm>
              <a:off x="8532886" y="2896719"/>
              <a:ext cx="1210270" cy="445379"/>
            </a:xfrm>
            <a:custGeom>
              <a:avLst/>
              <a:gdLst>
                <a:gd name="connsiteX0" fmla="*/ 1210464 w 1210269"/>
                <a:gd name="connsiteY0" fmla="*/ 223948 h 445379"/>
                <a:gd name="connsiteX1" fmla="*/ 605232 w 1210269"/>
                <a:gd name="connsiteY1" fmla="*/ 447897 h 445379"/>
                <a:gd name="connsiteX2" fmla="*/ 0 w 1210269"/>
                <a:gd name="connsiteY2" fmla="*/ 223948 h 445379"/>
                <a:gd name="connsiteX3" fmla="*/ 605232 w 1210269"/>
                <a:gd name="connsiteY3" fmla="*/ 0 h 445379"/>
                <a:gd name="connsiteX4" fmla="*/ 1210464 w 1210269"/>
                <a:gd name="connsiteY4" fmla="*/ 223948 h 445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269" h="445379">
                  <a:moveTo>
                    <a:pt x="1210464" y="223948"/>
                  </a:moveTo>
                  <a:cubicBezTo>
                    <a:pt x="1210464" y="347632"/>
                    <a:pt x="939492" y="447897"/>
                    <a:pt x="605232" y="447897"/>
                  </a:cubicBezTo>
                  <a:cubicBezTo>
                    <a:pt x="270971" y="447897"/>
                    <a:pt x="0" y="347632"/>
                    <a:pt x="0" y="223948"/>
                  </a:cubicBezTo>
                  <a:cubicBezTo>
                    <a:pt x="0" y="100265"/>
                    <a:pt x="270971" y="0"/>
                    <a:pt x="605232" y="0"/>
                  </a:cubicBezTo>
                  <a:cubicBezTo>
                    <a:pt x="939492" y="0"/>
                    <a:pt x="1210464" y="100265"/>
                    <a:pt x="1210464" y="223948"/>
                  </a:cubicBezTo>
                  <a:close/>
                </a:path>
              </a:pathLst>
            </a:custGeom>
            <a:solidFill>
              <a:srgbClr val="FFFFFF">
                <a:alpha val="40000"/>
              </a:srgbClr>
            </a:solidFill>
            <a:ln w="3227" cap="flat">
              <a:noFill/>
              <a:prstDash val="solid"/>
              <a:miter/>
            </a:ln>
          </p:spPr>
          <p:txBody>
            <a:bodyPr rtlCol="0" anchor="ctr"/>
            <a:lstStyle/>
            <a:p>
              <a:endParaRPr lang="en-US"/>
            </a:p>
          </p:txBody>
        </p:sp>
        <p:sp>
          <p:nvSpPr>
            <p:cNvPr id="144" name="Rectangle 143">
              <a:extLst>
                <a:ext uri="{FF2B5EF4-FFF2-40B4-BE49-F238E27FC236}">
                  <a16:creationId xmlns:a16="http://schemas.microsoft.com/office/drawing/2014/main" id="{D4720282-8CAA-4E96-BC62-D697BE5E8B9E}"/>
                </a:ext>
              </a:extLst>
            </p:cNvPr>
            <p:cNvSpPr/>
            <p:nvPr/>
          </p:nvSpPr>
          <p:spPr>
            <a:xfrm>
              <a:off x="8729331" y="2925301"/>
              <a:ext cx="835486" cy="369332"/>
            </a:xfrm>
            <a:prstGeom prst="rect">
              <a:avLst/>
            </a:prstGeom>
          </p:spPr>
          <p:txBody>
            <a:bodyPr wrap="none">
              <a:spAutoFit/>
            </a:bodyPr>
            <a:lstStyle/>
            <a:p>
              <a:pPr algn="ctr"/>
              <a:r>
                <a:rPr lang="en-US" b="1" dirty="0">
                  <a:solidFill>
                    <a:schemeClr val="bg2">
                      <a:lumMod val="10000"/>
                    </a:schemeClr>
                  </a:solidFill>
                  <a:latin typeface="Roboto Light" panose="02000000000000000000" pitchFamily="2" charset="0"/>
                  <a:ea typeface="Roboto Light" panose="02000000000000000000" pitchFamily="2" charset="0"/>
                </a:rPr>
                <a:t>13mm</a:t>
              </a:r>
            </a:p>
          </p:txBody>
        </p:sp>
      </p:grpSp>
      <p:grpSp>
        <p:nvGrpSpPr>
          <p:cNvPr id="145" name="Group 144">
            <a:extLst>
              <a:ext uri="{FF2B5EF4-FFF2-40B4-BE49-F238E27FC236}">
                <a16:creationId xmlns:a16="http://schemas.microsoft.com/office/drawing/2014/main" id="{98CFED92-BEEA-4391-8939-87102CB4EE03}"/>
              </a:ext>
            </a:extLst>
          </p:cNvPr>
          <p:cNvGrpSpPr/>
          <p:nvPr/>
        </p:nvGrpSpPr>
        <p:grpSpPr>
          <a:xfrm>
            <a:off x="3931723" y="4662251"/>
            <a:ext cx="1265167" cy="825016"/>
            <a:chOff x="3942576" y="3836341"/>
            <a:chExt cx="1265167" cy="825016"/>
          </a:xfrm>
        </p:grpSpPr>
        <p:sp>
          <p:nvSpPr>
            <p:cNvPr id="146" name="Freeform: Shape 145">
              <a:extLst>
                <a:ext uri="{FF2B5EF4-FFF2-40B4-BE49-F238E27FC236}">
                  <a16:creationId xmlns:a16="http://schemas.microsoft.com/office/drawing/2014/main" id="{07B364BC-9B6A-4C41-A4EB-4D3003AC8C5F}"/>
                </a:ext>
              </a:extLst>
            </p:cNvPr>
            <p:cNvSpPr/>
            <p:nvPr/>
          </p:nvSpPr>
          <p:spPr>
            <a:xfrm>
              <a:off x="3942608" y="4067518"/>
              <a:ext cx="1265135" cy="593839"/>
            </a:xfrm>
            <a:custGeom>
              <a:avLst/>
              <a:gdLst>
                <a:gd name="connsiteX0" fmla="*/ 0 w 1265135"/>
                <a:gd name="connsiteY0" fmla="*/ 0 h 593839"/>
                <a:gd name="connsiteX1" fmla="*/ 0 w 1265135"/>
                <a:gd name="connsiteY1" fmla="*/ 376765 h 593839"/>
                <a:gd name="connsiteX2" fmla="*/ 1194 w 1265135"/>
                <a:gd name="connsiteY2" fmla="*/ 376765 h 593839"/>
                <a:gd name="connsiteX3" fmla="*/ 633019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4" y="376765"/>
                  </a:lnTo>
                  <a:cubicBezTo>
                    <a:pt x="20946" y="499535"/>
                    <a:pt x="296242" y="596873"/>
                    <a:pt x="633019" y="596873"/>
                  </a:cubicBezTo>
                  <a:cubicBezTo>
                    <a:pt x="969797" y="596873"/>
                    <a:pt x="1245093" y="499535"/>
                    <a:pt x="1264845" y="376765"/>
                  </a:cubicBezTo>
                  <a:lnTo>
                    <a:pt x="1266039" y="376765"/>
                  </a:lnTo>
                  <a:lnTo>
                    <a:pt x="1266039" y="0"/>
                  </a:lnTo>
                  <a:lnTo>
                    <a:pt x="0" y="0"/>
                  </a:lnTo>
                  <a:close/>
                </a:path>
              </a:pathLst>
            </a:custGeom>
            <a:solidFill>
              <a:srgbClr val="F8A700"/>
            </a:solidFill>
            <a:ln w="3227"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B26099CA-578A-460C-B3E3-9C118C13B5F5}"/>
                </a:ext>
              </a:extLst>
            </p:cNvPr>
            <p:cNvSpPr/>
            <p:nvPr/>
          </p:nvSpPr>
          <p:spPr>
            <a:xfrm>
              <a:off x="3942608" y="4067518"/>
              <a:ext cx="1265135" cy="593839"/>
            </a:xfrm>
            <a:custGeom>
              <a:avLst/>
              <a:gdLst>
                <a:gd name="connsiteX0" fmla="*/ 0 w 1265135"/>
                <a:gd name="connsiteY0" fmla="*/ 0 h 593839"/>
                <a:gd name="connsiteX1" fmla="*/ 0 w 1265135"/>
                <a:gd name="connsiteY1" fmla="*/ 376765 h 593839"/>
                <a:gd name="connsiteX2" fmla="*/ 1194 w 1265135"/>
                <a:gd name="connsiteY2" fmla="*/ 376765 h 593839"/>
                <a:gd name="connsiteX3" fmla="*/ 633019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4" y="376765"/>
                  </a:lnTo>
                  <a:cubicBezTo>
                    <a:pt x="20946" y="499535"/>
                    <a:pt x="296242" y="596873"/>
                    <a:pt x="633019" y="596873"/>
                  </a:cubicBezTo>
                  <a:cubicBezTo>
                    <a:pt x="969797" y="596873"/>
                    <a:pt x="1245093" y="499535"/>
                    <a:pt x="1264845" y="376765"/>
                  </a:cubicBezTo>
                  <a:lnTo>
                    <a:pt x="1266039" y="376765"/>
                  </a:lnTo>
                  <a:lnTo>
                    <a:pt x="1266039" y="0"/>
                  </a:lnTo>
                  <a:lnTo>
                    <a:pt x="0" y="0"/>
                  </a:lnTo>
                  <a:close/>
                </a:path>
              </a:pathLst>
            </a:custGeom>
            <a:gradFill flip="none" rotWithShape="1">
              <a:gsLst>
                <a:gs pos="0">
                  <a:srgbClr val="8DC8DF"/>
                </a:gs>
                <a:gs pos="97000">
                  <a:srgbClr val="69B7D5"/>
                </a:gs>
              </a:gsLst>
              <a:path path="circle">
                <a:fillToRect l="50000" t="50000" r="50000" b="50000"/>
              </a:path>
              <a:tileRect/>
            </a:gradFill>
            <a:ln w="3227"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148" name="Freeform: Shape 147">
              <a:extLst>
                <a:ext uri="{FF2B5EF4-FFF2-40B4-BE49-F238E27FC236}">
                  <a16:creationId xmlns:a16="http://schemas.microsoft.com/office/drawing/2014/main" id="{7E202158-A7A5-4796-82E4-42E59B7CB138}"/>
                </a:ext>
              </a:extLst>
            </p:cNvPr>
            <p:cNvSpPr/>
            <p:nvPr/>
          </p:nvSpPr>
          <p:spPr>
            <a:xfrm>
              <a:off x="3942576" y="3846604"/>
              <a:ext cx="1265135" cy="467971"/>
            </a:xfrm>
            <a:custGeom>
              <a:avLst/>
              <a:gdLst>
                <a:gd name="connsiteX0" fmla="*/ 1266039 w 1265135"/>
                <a:gd name="connsiteY0" fmla="*/ 234244 h 467971"/>
                <a:gd name="connsiteX1" fmla="*/ 633019 w 1265135"/>
                <a:gd name="connsiteY1" fmla="*/ 468487 h 467971"/>
                <a:gd name="connsiteX2" fmla="*/ 0 w 1265135"/>
                <a:gd name="connsiteY2" fmla="*/ 234244 h 467971"/>
                <a:gd name="connsiteX3" fmla="*/ 633019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7" y="468487"/>
                    <a:pt x="633019" y="468487"/>
                  </a:cubicBezTo>
                  <a:cubicBezTo>
                    <a:pt x="283413" y="468487"/>
                    <a:pt x="0" y="363613"/>
                    <a:pt x="0" y="234244"/>
                  </a:cubicBezTo>
                  <a:cubicBezTo>
                    <a:pt x="0" y="104874"/>
                    <a:pt x="283412" y="0"/>
                    <a:pt x="633019" y="0"/>
                  </a:cubicBezTo>
                  <a:cubicBezTo>
                    <a:pt x="982626" y="0"/>
                    <a:pt x="1266039" y="104875"/>
                    <a:pt x="1266039" y="234244"/>
                  </a:cubicBezTo>
                  <a:close/>
                </a:path>
              </a:pathLst>
            </a:custGeom>
            <a:solidFill>
              <a:srgbClr val="8DC8DF"/>
            </a:solidFill>
            <a:ln w="3227"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94AF2138-2056-41BD-A896-9F7C152D5528}"/>
                </a:ext>
              </a:extLst>
            </p:cNvPr>
            <p:cNvSpPr/>
            <p:nvPr/>
          </p:nvSpPr>
          <p:spPr>
            <a:xfrm>
              <a:off x="3942576" y="3836341"/>
              <a:ext cx="1265135" cy="467971"/>
            </a:xfrm>
            <a:custGeom>
              <a:avLst/>
              <a:gdLst>
                <a:gd name="connsiteX0" fmla="*/ 1266039 w 1265135"/>
                <a:gd name="connsiteY0" fmla="*/ 234244 h 467971"/>
                <a:gd name="connsiteX1" fmla="*/ 633019 w 1265135"/>
                <a:gd name="connsiteY1" fmla="*/ 468487 h 467971"/>
                <a:gd name="connsiteX2" fmla="*/ 0 w 1265135"/>
                <a:gd name="connsiteY2" fmla="*/ 234244 h 467971"/>
                <a:gd name="connsiteX3" fmla="*/ 633019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7" y="468487"/>
                    <a:pt x="633019" y="468487"/>
                  </a:cubicBezTo>
                  <a:cubicBezTo>
                    <a:pt x="283413" y="468487"/>
                    <a:pt x="0" y="363613"/>
                    <a:pt x="0" y="234244"/>
                  </a:cubicBezTo>
                  <a:cubicBezTo>
                    <a:pt x="0" y="104874"/>
                    <a:pt x="283412" y="0"/>
                    <a:pt x="633019" y="0"/>
                  </a:cubicBezTo>
                  <a:cubicBezTo>
                    <a:pt x="982626" y="0"/>
                    <a:pt x="1266039" y="104875"/>
                    <a:pt x="1266039" y="234244"/>
                  </a:cubicBezTo>
                  <a:close/>
                </a:path>
              </a:pathLst>
            </a:custGeom>
            <a:solidFill>
              <a:srgbClr val="69B7D5"/>
            </a:solidFill>
            <a:ln w="3227"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CF29EC29-CA66-456F-B215-BC96E3FF3365}"/>
                </a:ext>
              </a:extLst>
            </p:cNvPr>
            <p:cNvSpPr/>
            <p:nvPr/>
          </p:nvSpPr>
          <p:spPr>
            <a:xfrm>
              <a:off x="3970363" y="3846636"/>
              <a:ext cx="1210270" cy="445379"/>
            </a:xfrm>
            <a:custGeom>
              <a:avLst/>
              <a:gdLst>
                <a:gd name="connsiteX0" fmla="*/ 1210463 w 1210269"/>
                <a:gd name="connsiteY0" fmla="*/ 223948 h 445379"/>
                <a:gd name="connsiteX1" fmla="*/ 605232 w 1210269"/>
                <a:gd name="connsiteY1" fmla="*/ 447897 h 445379"/>
                <a:gd name="connsiteX2" fmla="*/ 0 w 1210269"/>
                <a:gd name="connsiteY2" fmla="*/ 223948 h 445379"/>
                <a:gd name="connsiteX3" fmla="*/ 605232 w 1210269"/>
                <a:gd name="connsiteY3" fmla="*/ 0 h 445379"/>
                <a:gd name="connsiteX4" fmla="*/ 1210463 w 1210269"/>
                <a:gd name="connsiteY4" fmla="*/ 223948 h 445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269" h="445379">
                  <a:moveTo>
                    <a:pt x="1210463" y="223948"/>
                  </a:moveTo>
                  <a:cubicBezTo>
                    <a:pt x="1210463" y="347632"/>
                    <a:pt x="939492" y="447897"/>
                    <a:pt x="605232" y="447897"/>
                  </a:cubicBezTo>
                  <a:cubicBezTo>
                    <a:pt x="270971" y="447897"/>
                    <a:pt x="0" y="347632"/>
                    <a:pt x="0" y="223948"/>
                  </a:cubicBezTo>
                  <a:cubicBezTo>
                    <a:pt x="0" y="100265"/>
                    <a:pt x="270971" y="0"/>
                    <a:pt x="605232" y="0"/>
                  </a:cubicBezTo>
                  <a:cubicBezTo>
                    <a:pt x="939492" y="0"/>
                    <a:pt x="1210463" y="100265"/>
                    <a:pt x="1210463" y="223948"/>
                  </a:cubicBezTo>
                  <a:close/>
                </a:path>
              </a:pathLst>
            </a:custGeom>
            <a:solidFill>
              <a:srgbClr val="FFFFFF">
                <a:alpha val="40000"/>
              </a:srgbClr>
            </a:solidFill>
            <a:ln w="3227" cap="flat">
              <a:noFill/>
              <a:prstDash val="solid"/>
              <a:miter/>
            </a:ln>
          </p:spPr>
          <p:txBody>
            <a:bodyPr rtlCol="0" anchor="ctr"/>
            <a:lstStyle/>
            <a:p>
              <a:endParaRPr lang="en-US"/>
            </a:p>
          </p:txBody>
        </p:sp>
        <p:sp>
          <p:nvSpPr>
            <p:cNvPr id="151" name="Rectangle 150">
              <a:extLst>
                <a:ext uri="{FF2B5EF4-FFF2-40B4-BE49-F238E27FC236}">
                  <a16:creationId xmlns:a16="http://schemas.microsoft.com/office/drawing/2014/main" id="{5FA252E0-2B9A-44BE-9493-FFD8FF80A068}"/>
                </a:ext>
              </a:extLst>
            </p:cNvPr>
            <p:cNvSpPr/>
            <p:nvPr/>
          </p:nvSpPr>
          <p:spPr>
            <a:xfrm>
              <a:off x="4175323" y="3874083"/>
              <a:ext cx="835486" cy="369332"/>
            </a:xfrm>
            <a:prstGeom prst="rect">
              <a:avLst/>
            </a:prstGeom>
          </p:spPr>
          <p:txBody>
            <a:bodyPr wrap="none">
              <a:spAutoFit/>
            </a:bodyPr>
            <a:lstStyle/>
            <a:p>
              <a:pPr algn="ctr"/>
              <a:r>
                <a:rPr lang="en-US" b="1" dirty="0">
                  <a:solidFill>
                    <a:schemeClr val="bg2">
                      <a:lumMod val="10000"/>
                    </a:schemeClr>
                  </a:solidFill>
                  <a:latin typeface="Roboto Light" panose="02000000000000000000" pitchFamily="2" charset="0"/>
                  <a:ea typeface="Roboto Light" panose="02000000000000000000" pitchFamily="2" charset="0"/>
                </a:rPr>
                <a:t>10mm</a:t>
              </a:r>
            </a:p>
          </p:txBody>
        </p:sp>
      </p:grpSp>
      <p:grpSp>
        <p:nvGrpSpPr>
          <p:cNvPr id="152" name="Group 151">
            <a:extLst>
              <a:ext uri="{FF2B5EF4-FFF2-40B4-BE49-F238E27FC236}">
                <a16:creationId xmlns:a16="http://schemas.microsoft.com/office/drawing/2014/main" id="{922FD279-C23D-4868-B032-7B6CD6D03840}"/>
              </a:ext>
            </a:extLst>
          </p:cNvPr>
          <p:cNvGrpSpPr/>
          <p:nvPr/>
        </p:nvGrpSpPr>
        <p:grpSpPr>
          <a:xfrm>
            <a:off x="6973405" y="4662251"/>
            <a:ext cx="1265135" cy="825016"/>
            <a:chOff x="6984258" y="3836341"/>
            <a:chExt cx="1265135" cy="825016"/>
          </a:xfrm>
        </p:grpSpPr>
        <p:sp>
          <p:nvSpPr>
            <p:cNvPr id="153" name="Freeform: Shape 152">
              <a:extLst>
                <a:ext uri="{FF2B5EF4-FFF2-40B4-BE49-F238E27FC236}">
                  <a16:creationId xmlns:a16="http://schemas.microsoft.com/office/drawing/2014/main" id="{C539E8CD-3445-4BB8-A671-2A063998BD13}"/>
                </a:ext>
              </a:extLst>
            </p:cNvPr>
            <p:cNvSpPr/>
            <p:nvPr/>
          </p:nvSpPr>
          <p:spPr>
            <a:xfrm>
              <a:off x="6984258" y="4067518"/>
              <a:ext cx="1265135" cy="593839"/>
            </a:xfrm>
            <a:custGeom>
              <a:avLst/>
              <a:gdLst>
                <a:gd name="connsiteX0" fmla="*/ 0 w 1265135"/>
                <a:gd name="connsiteY0" fmla="*/ 0 h 593839"/>
                <a:gd name="connsiteX1" fmla="*/ 0 w 1265135"/>
                <a:gd name="connsiteY1" fmla="*/ 376765 h 593839"/>
                <a:gd name="connsiteX2" fmla="*/ 1194 w 1265135"/>
                <a:gd name="connsiteY2" fmla="*/ 376765 h 593839"/>
                <a:gd name="connsiteX3" fmla="*/ 633020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4" y="376765"/>
                  </a:lnTo>
                  <a:cubicBezTo>
                    <a:pt x="20946" y="499535"/>
                    <a:pt x="296241" y="596873"/>
                    <a:pt x="633020" y="596873"/>
                  </a:cubicBezTo>
                  <a:cubicBezTo>
                    <a:pt x="969797" y="596873"/>
                    <a:pt x="1245093" y="499535"/>
                    <a:pt x="1264845" y="376765"/>
                  </a:cubicBezTo>
                  <a:lnTo>
                    <a:pt x="1266039" y="376765"/>
                  </a:lnTo>
                  <a:lnTo>
                    <a:pt x="1266039" y="0"/>
                  </a:lnTo>
                  <a:lnTo>
                    <a:pt x="0" y="0"/>
                  </a:lnTo>
                  <a:close/>
                </a:path>
              </a:pathLst>
            </a:custGeom>
            <a:solidFill>
              <a:srgbClr val="1EC0B1"/>
            </a:solidFill>
            <a:ln w="3227"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9F915161-B981-4184-805E-3B2C7F050438}"/>
                </a:ext>
              </a:extLst>
            </p:cNvPr>
            <p:cNvSpPr/>
            <p:nvPr/>
          </p:nvSpPr>
          <p:spPr>
            <a:xfrm>
              <a:off x="6984258" y="4067518"/>
              <a:ext cx="1265135" cy="593839"/>
            </a:xfrm>
            <a:custGeom>
              <a:avLst/>
              <a:gdLst>
                <a:gd name="connsiteX0" fmla="*/ 0 w 1265135"/>
                <a:gd name="connsiteY0" fmla="*/ 0 h 593839"/>
                <a:gd name="connsiteX1" fmla="*/ 0 w 1265135"/>
                <a:gd name="connsiteY1" fmla="*/ 376765 h 593839"/>
                <a:gd name="connsiteX2" fmla="*/ 1194 w 1265135"/>
                <a:gd name="connsiteY2" fmla="*/ 376765 h 593839"/>
                <a:gd name="connsiteX3" fmla="*/ 633020 w 1265135"/>
                <a:gd name="connsiteY3" fmla="*/ 596873 h 593839"/>
                <a:gd name="connsiteX4" fmla="*/ 1264845 w 1265135"/>
                <a:gd name="connsiteY4" fmla="*/ 376765 h 593839"/>
                <a:gd name="connsiteX5" fmla="*/ 1266039 w 1265135"/>
                <a:gd name="connsiteY5" fmla="*/ 376765 h 593839"/>
                <a:gd name="connsiteX6" fmla="*/ 1266039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94" y="376765"/>
                  </a:lnTo>
                  <a:cubicBezTo>
                    <a:pt x="20946" y="499535"/>
                    <a:pt x="296241" y="596873"/>
                    <a:pt x="633020" y="596873"/>
                  </a:cubicBezTo>
                  <a:cubicBezTo>
                    <a:pt x="969797" y="596873"/>
                    <a:pt x="1245093" y="499535"/>
                    <a:pt x="1264845" y="376765"/>
                  </a:cubicBezTo>
                  <a:lnTo>
                    <a:pt x="1266039" y="376765"/>
                  </a:lnTo>
                  <a:lnTo>
                    <a:pt x="1266039" y="0"/>
                  </a:lnTo>
                  <a:lnTo>
                    <a:pt x="0" y="0"/>
                  </a:lnTo>
                  <a:close/>
                </a:path>
              </a:pathLst>
            </a:custGeom>
            <a:gradFill flip="none" rotWithShape="1">
              <a:gsLst>
                <a:gs pos="0">
                  <a:srgbClr val="298B82"/>
                </a:gs>
                <a:gs pos="97000">
                  <a:srgbClr val="217068"/>
                </a:gs>
              </a:gsLst>
              <a:path path="circle">
                <a:fillToRect l="50000" t="50000" r="50000" b="50000"/>
              </a:path>
              <a:tileRect/>
            </a:gradFill>
            <a:ln w="3227"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155" name="Freeform: Shape 154">
              <a:extLst>
                <a:ext uri="{FF2B5EF4-FFF2-40B4-BE49-F238E27FC236}">
                  <a16:creationId xmlns:a16="http://schemas.microsoft.com/office/drawing/2014/main" id="{35D7A3D5-C20F-40CD-BE0E-CA6FE92F625F}"/>
                </a:ext>
              </a:extLst>
            </p:cNvPr>
            <p:cNvSpPr/>
            <p:nvPr/>
          </p:nvSpPr>
          <p:spPr>
            <a:xfrm>
              <a:off x="6984258" y="3846604"/>
              <a:ext cx="1265135" cy="467971"/>
            </a:xfrm>
            <a:custGeom>
              <a:avLst/>
              <a:gdLst>
                <a:gd name="connsiteX0" fmla="*/ 1266039 w 1265135"/>
                <a:gd name="connsiteY0" fmla="*/ 234244 h 467971"/>
                <a:gd name="connsiteX1" fmla="*/ 633020 w 1265135"/>
                <a:gd name="connsiteY1" fmla="*/ 468487 h 467971"/>
                <a:gd name="connsiteX2" fmla="*/ 0 w 1265135"/>
                <a:gd name="connsiteY2" fmla="*/ 234244 h 467971"/>
                <a:gd name="connsiteX3" fmla="*/ 633020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20" y="468487"/>
                  </a:cubicBezTo>
                  <a:cubicBezTo>
                    <a:pt x="283413" y="468487"/>
                    <a:pt x="0" y="363613"/>
                    <a:pt x="0" y="234244"/>
                  </a:cubicBezTo>
                  <a:cubicBezTo>
                    <a:pt x="0" y="104874"/>
                    <a:pt x="283412" y="0"/>
                    <a:pt x="633020" y="0"/>
                  </a:cubicBezTo>
                  <a:cubicBezTo>
                    <a:pt x="982627" y="0"/>
                    <a:pt x="1266039" y="104875"/>
                    <a:pt x="1266039" y="234244"/>
                  </a:cubicBezTo>
                  <a:close/>
                </a:path>
              </a:pathLst>
            </a:custGeom>
            <a:solidFill>
              <a:srgbClr val="298B82"/>
            </a:solidFill>
            <a:ln w="3227"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A788B963-4CF5-4B6C-9F94-8A057AA42836}"/>
                </a:ext>
              </a:extLst>
            </p:cNvPr>
            <p:cNvSpPr/>
            <p:nvPr/>
          </p:nvSpPr>
          <p:spPr>
            <a:xfrm>
              <a:off x="6984258" y="3836341"/>
              <a:ext cx="1265135" cy="467971"/>
            </a:xfrm>
            <a:custGeom>
              <a:avLst/>
              <a:gdLst>
                <a:gd name="connsiteX0" fmla="*/ 1266039 w 1265135"/>
                <a:gd name="connsiteY0" fmla="*/ 234244 h 467971"/>
                <a:gd name="connsiteX1" fmla="*/ 633020 w 1265135"/>
                <a:gd name="connsiteY1" fmla="*/ 468487 h 467971"/>
                <a:gd name="connsiteX2" fmla="*/ 0 w 1265135"/>
                <a:gd name="connsiteY2" fmla="*/ 234244 h 467971"/>
                <a:gd name="connsiteX3" fmla="*/ 633020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20" y="468487"/>
                  </a:cubicBezTo>
                  <a:cubicBezTo>
                    <a:pt x="283413" y="468487"/>
                    <a:pt x="0" y="363613"/>
                    <a:pt x="0" y="234244"/>
                  </a:cubicBezTo>
                  <a:cubicBezTo>
                    <a:pt x="0" y="104874"/>
                    <a:pt x="283412" y="0"/>
                    <a:pt x="633020" y="0"/>
                  </a:cubicBezTo>
                  <a:cubicBezTo>
                    <a:pt x="982627" y="0"/>
                    <a:pt x="1266039" y="104875"/>
                    <a:pt x="1266039" y="234244"/>
                  </a:cubicBezTo>
                  <a:close/>
                </a:path>
              </a:pathLst>
            </a:custGeom>
            <a:solidFill>
              <a:srgbClr val="217068"/>
            </a:solidFill>
            <a:ln w="3227"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B6857002-9F99-4D5D-BD3F-48376F958D04}"/>
                </a:ext>
              </a:extLst>
            </p:cNvPr>
            <p:cNvSpPr/>
            <p:nvPr/>
          </p:nvSpPr>
          <p:spPr>
            <a:xfrm>
              <a:off x="7012045" y="3846636"/>
              <a:ext cx="1210270" cy="445379"/>
            </a:xfrm>
            <a:custGeom>
              <a:avLst/>
              <a:gdLst>
                <a:gd name="connsiteX0" fmla="*/ 1210464 w 1210269"/>
                <a:gd name="connsiteY0" fmla="*/ 223948 h 445379"/>
                <a:gd name="connsiteX1" fmla="*/ 605232 w 1210269"/>
                <a:gd name="connsiteY1" fmla="*/ 447897 h 445379"/>
                <a:gd name="connsiteX2" fmla="*/ 0 w 1210269"/>
                <a:gd name="connsiteY2" fmla="*/ 223948 h 445379"/>
                <a:gd name="connsiteX3" fmla="*/ 605232 w 1210269"/>
                <a:gd name="connsiteY3" fmla="*/ 0 h 445379"/>
                <a:gd name="connsiteX4" fmla="*/ 1210464 w 1210269"/>
                <a:gd name="connsiteY4" fmla="*/ 223948 h 445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269" h="445379">
                  <a:moveTo>
                    <a:pt x="1210464" y="223948"/>
                  </a:moveTo>
                  <a:cubicBezTo>
                    <a:pt x="1210464" y="347632"/>
                    <a:pt x="939492" y="447897"/>
                    <a:pt x="605232" y="447897"/>
                  </a:cubicBezTo>
                  <a:cubicBezTo>
                    <a:pt x="270972" y="447897"/>
                    <a:pt x="0" y="347632"/>
                    <a:pt x="0" y="223948"/>
                  </a:cubicBezTo>
                  <a:cubicBezTo>
                    <a:pt x="0" y="100265"/>
                    <a:pt x="270972" y="0"/>
                    <a:pt x="605232" y="0"/>
                  </a:cubicBezTo>
                  <a:cubicBezTo>
                    <a:pt x="939492" y="0"/>
                    <a:pt x="1210464" y="100265"/>
                    <a:pt x="1210464" y="223948"/>
                  </a:cubicBezTo>
                  <a:close/>
                </a:path>
              </a:pathLst>
            </a:custGeom>
            <a:solidFill>
              <a:srgbClr val="FFFFFF">
                <a:alpha val="40000"/>
              </a:srgbClr>
            </a:solidFill>
            <a:ln w="3227" cap="flat">
              <a:noFill/>
              <a:prstDash val="solid"/>
              <a:miter/>
            </a:ln>
          </p:spPr>
          <p:txBody>
            <a:bodyPr rtlCol="0" anchor="ctr"/>
            <a:lstStyle/>
            <a:p>
              <a:endParaRPr lang="en-US"/>
            </a:p>
          </p:txBody>
        </p:sp>
        <p:sp>
          <p:nvSpPr>
            <p:cNvPr id="158" name="Rectangle 157">
              <a:extLst>
                <a:ext uri="{FF2B5EF4-FFF2-40B4-BE49-F238E27FC236}">
                  <a16:creationId xmlns:a16="http://schemas.microsoft.com/office/drawing/2014/main" id="{5E97922A-5F3E-40AE-B629-B7EE776B020D}"/>
                </a:ext>
              </a:extLst>
            </p:cNvPr>
            <p:cNvSpPr/>
            <p:nvPr/>
          </p:nvSpPr>
          <p:spPr>
            <a:xfrm>
              <a:off x="7203657" y="3874083"/>
              <a:ext cx="835486" cy="369332"/>
            </a:xfrm>
            <a:prstGeom prst="rect">
              <a:avLst/>
            </a:prstGeom>
          </p:spPr>
          <p:txBody>
            <a:bodyPr wrap="none">
              <a:spAutoFit/>
            </a:bodyPr>
            <a:lstStyle/>
            <a:p>
              <a:pPr algn="ctr"/>
              <a:r>
                <a:rPr lang="en-US" b="1" dirty="0">
                  <a:solidFill>
                    <a:schemeClr val="bg2">
                      <a:lumMod val="10000"/>
                    </a:schemeClr>
                  </a:solidFill>
                  <a:latin typeface="Roboto Light" panose="02000000000000000000" pitchFamily="2" charset="0"/>
                  <a:ea typeface="Roboto Light" panose="02000000000000000000" pitchFamily="2" charset="0"/>
                </a:rPr>
                <a:t>12mm</a:t>
              </a:r>
            </a:p>
          </p:txBody>
        </p:sp>
      </p:grpSp>
      <p:grpSp>
        <p:nvGrpSpPr>
          <p:cNvPr id="159" name="Group 158">
            <a:extLst>
              <a:ext uri="{FF2B5EF4-FFF2-40B4-BE49-F238E27FC236}">
                <a16:creationId xmlns:a16="http://schemas.microsoft.com/office/drawing/2014/main" id="{BB7CE02D-9505-4EE1-A5CC-3292EFCDDDF7}"/>
              </a:ext>
            </a:extLst>
          </p:cNvPr>
          <p:cNvGrpSpPr/>
          <p:nvPr/>
        </p:nvGrpSpPr>
        <p:grpSpPr>
          <a:xfrm>
            <a:off x="10015087" y="4662251"/>
            <a:ext cx="1265135" cy="825016"/>
            <a:chOff x="10025940" y="3836341"/>
            <a:chExt cx="1265135" cy="825016"/>
          </a:xfrm>
        </p:grpSpPr>
        <p:sp>
          <p:nvSpPr>
            <p:cNvPr id="160" name="Freeform: Shape 159">
              <a:extLst>
                <a:ext uri="{FF2B5EF4-FFF2-40B4-BE49-F238E27FC236}">
                  <a16:creationId xmlns:a16="http://schemas.microsoft.com/office/drawing/2014/main" id="{F6FF643B-078B-423F-8F01-C236E1E6AB37}"/>
                </a:ext>
              </a:extLst>
            </p:cNvPr>
            <p:cNvSpPr/>
            <p:nvPr/>
          </p:nvSpPr>
          <p:spPr>
            <a:xfrm>
              <a:off x="10025940" y="4067518"/>
              <a:ext cx="1265135" cy="593839"/>
            </a:xfrm>
            <a:custGeom>
              <a:avLst/>
              <a:gdLst>
                <a:gd name="connsiteX0" fmla="*/ 0 w 1265135"/>
                <a:gd name="connsiteY0" fmla="*/ 0 h 593839"/>
                <a:gd name="connsiteX1" fmla="*/ 0 w 1265135"/>
                <a:gd name="connsiteY1" fmla="*/ 376765 h 593839"/>
                <a:gd name="connsiteX2" fmla="*/ 1161 w 1265135"/>
                <a:gd name="connsiteY2" fmla="*/ 376765 h 593839"/>
                <a:gd name="connsiteX3" fmla="*/ 632987 w 1265135"/>
                <a:gd name="connsiteY3" fmla="*/ 596873 h 593839"/>
                <a:gd name="connsiteX4" fmla="*/ 1264812 w 1265135"/>
                <a:gd name="connsiteY4" fmla="*/ 376765 h 593839"/>
                <a:gd name="connsiteX5" fmla="*/ 1266006 w 1265135"/>
                <a:gd name="connsiteY5" fmla="*/ 376765 h 593839"/>
                <a:gd name="connsiteX6" fmla="*/ 1266006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61" y="376765"/>
                  </a:lnTo>
                  <a:cubicBezTo>
                    <a:pt x="20913" y="499535"/>
                    <a:pt x="296209" y="596873"/>
                    <a:pt x="632987" y="596873"/>
                  </a:cubicBezTo>
                  <a:cubicBezTo>
                    <a:pt x="969765" y="596873"/>
                    <a:pt x="1245060" y="499535"/>
                    <a:pt x="1264812" y="376765"/>
                  </a:cubicBezTo>
                  <a:lnTo>
                    <a:pt x="1266006" y="376765"/>
                  </a:lnTo>
                  <a:lnTo>
                    <a:pt x="1266006" y="0"/>
                  </a:lnTo>
                  <a:lnTo>
                    <a:pt x="0" y="0"/>
                  </a:lnTo>
                  <a:close/>
                </a:path>
              </a:pathLst>
            </a:custGeom>
            <a:solidFill>
              <a:srgbClr val="66598E"/>
            </a:solidFill>
            <a:ln w="3227"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C291BC1E-559F-43C6-A37B-C945D2D97E96}"/>
                </a:ext>
              </a:extLst>
            </p:cNvPr>
            <p:cNvSpPr/>
            <p:nvPr/>
          </p:nvSpPr>
          <p:spPr>
            <a:xfrm>
              <a:off x="10025940" y="4067518"/>
              <a:ext cx="1265135" cy="593839"/>
            </a:xfrm>
            <a:custGeom>
              <a:avLst/>
              <a:gdLst>
                <a:gd name="connsiteX0" fmla="*/ 0 w 1265135"/>
                <a:gd name="connsiteY0" fmla="*/ 0 h 593839"/>
                <a:gd name="connsiteX1" fmla="*/ 0 w 1265135"/>
                <a:gd name="connsiteY1" fmla="*/ 376765 h 593839"/>
                <a:gd name="connsiteX2" fmla="*/ 1161 w 1265135"/>
                <a:gd name="connsiteY2" fmla="*/ 376765 h 593839"/>
                <a:gd name="connsiteX3" fmla="*/ 632987 w 1265135"/>
                <a:gd name="connsiteY3" fmla="*/ 596873 h 593839"/>
                <a:gd name="connsiteX4" fmla="*/ 1264812 w 1265135"/>
                <a:gd name="connsiteY4" fmla="*/ 376765 h 593839"/>
                <a:gd name="connsiteX5" fmla="*/ 1266006 w 1265135"/>
                <a:gd name="connsiteY5" fmla="*/ 376765 h 593839"/>
                <a:gd name="connsiteX6" fmla="*/ 1266006 w 1265135"/>
                <a:gd name="connsiteY6" fmla="*/ 0 h 593839"/>
                <a:gd name="connsiteX7" fmla="*/ 0 w 1265135"/>
                <a:gd name="connsiteY7" fmla="*/ 0 h 59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5135" h="593839">
                  <a:moveTo>
                    <a:pt x="0" y="0"/>
                  </a:moveTo>
                  <a:lnTo>
                    <a:pt x="0" y="376765"/>
                  </a:lnTo>
                  <a:lnTo>
                    <a:pt x="1161" y="376765"/>
                  </a:lnTo>
                  <a:cubicBezTo>
                    <a:pt x="20913" y="499535"/>
                    <a:pt x="296209" y="596873"/>
                    <a:pt x="632987" y="596873"/>
                  </a:cubicBezTo>
                  <a:cubicBezTo>
                    <a:pt x="969765" y="596873"/>
                    <a:pt x="1245060" y="499535"/>
                    <a:pt x="1264812" y="376765"/>
                  </a:cubicBezTo>
                  <a:lnTo>
                    <a:pt x="1266006" y="376765"/>
                  </a:lnTo>
                  <a:lnTo>
                    <a:pt x="1266006" y="0"/>
                  </a:lnTo>
                  <a:lnTo>
                    <a:pt x="0" y="0"/>
                  </a:lnTo>
                  <a:close/>
                </a:path>
              </a:pathLst>
            </a:custGeom>
            <a:gradFill flip="none" rotWithShape="1">
              <a:gsLst>
                <a:gs pos="0">
                  <a:srgbClr val="F9AC73"/>
                </a:gs>
                <a:gs pos="97000">
                  <a:srgbClr val="F7974E"/>
                </a:gs>
              </a:gsLst>
              <a:path path="circle">
                <a:fillToRect l="50000" t="50000" r="50000" b="50000"/>
              </a:path>
              <a:tileRect/>
            </a:gradFill>
            <a:ln w="3227"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162" name="Freeform: Shape 161">
              <a:extLst>
                <a:ext uri="{FF2B5EF4-FFF2-40B4-BE49-F238E27FC236}">
                  <a16:creationId xmlns:a16="http://schemas.microsoft.com/office/drawing/2014/main" id="{F4A73AD2-FC8D-4A78-BA20-6CEBD7305121}"/>
                </a:ext>
              </a:extLst>
            </p:cNvPr>
            <p:cNvSpPr/>
            <p:nvPr/>
          </p:nvSpPr>
          <p:spPr>
            <a:xfrm>
              <a:off x="10025940" y="3846604"/>
              <a:ext cx="1265135" cy="467971"/>
            </a:xfrm>
            <a:custGeom>
              <a:avLst/>
              <a:gdLst>
                <a:gd name="connsiteX0" fmla="*/ 1266039 w 1265135"/>
                <a:gd name="connsiteY0" fmla="*/ 234244 h 467971"/>
                <a:gd name="connsiteX1" fmla="*/ 633019 w 1265135"/>
                <a:gd name="connsiteY1" fmla="*/ 468487 h 467971"/>
                <a:gd name="connsiteX2" fmla="*/ 0 w 1265135"/>
                <a:gd name="connsiteY2" fmla="*/ 234244 h 467971"/>
                <a:gd name="connsiteX3" fmla="*/ 633019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19" y="468487"/>
                  </a:cubicBezTo>
                  <a:cubicBezTo>
                    <a:pt x="283412" y="468487"/>
                    <a:pt x="0" y="363613"/>
                    <a:pt x="0" y="234244"/>
                  </a:cubicBezTo>
                  <a:cubicBezTo>
                    <a:pt x="0" y="104874"/>
                    <a:pt x="283413" y="0"/>
                    <a:pt x="633019" y="0"/>
                  </a:cubicBezTo>
                  <a:cubicBezTo>
                    <a:pt x="982627" y="0"/>
                    <a:pt x="1266039" y="104875"/>
                    <a:pt x="1266039" y="234244"/>
                  </a:cubicBezTo>
                  <a:close/>
                </a:path>
              </a:pathLst>
            </a:custGeom>
            <a:solidFill>
              <a:srgbClr val="F9AC73"/>
            </a:solidFill>
            <a:ln w="3227"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F27BDA43-6FDB-4B6C-B769-E7D5790F83FE}"/>
                </a:ext>
              </a:extLst>
            </p:cNvPr>
            <p:cNvSpPr/>
            <p:nvPr/>
          </p:nvSpPr>
          <p:spPr>
            <a:xfrm>
              <a:off x="10025940" y="3836341"/>
              <a:ext cx="1265135" cy="467971"/>
            </a:xfrm>
            <a:custGeom>
              <a:avLst/>
              <a:gdLst>
                <a:gd name="connsiteX0" fmla="*/ 1266039 w 1265135"/>
                <a:gd name="connsiteY0" fmla="*/ 234244 h 467971"/>
                <a:gd name="connsiteX1" fmla="*/ 633019 w 1265135"/>
                <a:gd name="connsiteY1" fmla="*/ 468487 h 467971"/>
                <a:gd name="connsiteX2" fmla="*/ 0 w 1265135"/>
                <a:gd name="connsiteY2" fmla="*/ 234244 h 467971"/>
                <a:gd name="connsiteX3" fmla="*/ 633019 w 1265135"/>
                <a:gd name="connsiteY3" fmla="*/ 0 h 467971"/>
                <a:gd name="connsiteX4" fmla="*/ 1266039 w 1265135"/>
                <a:gd name="connsiteY4" fmla="*/ 234244 h 46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5135" h="467971">
                  <a:moveTo>
                    <a:pt x="1266039" y="234244"/>
                  </a:moveTo>
                  <a:cubicBezTo>
                    <a:pt x="1266039" y="363613"/>
                    <a:pt x="982626" y="468487"/>
                    <a:pt x="633019" y="468487"/>
                  </a:cubicBezTo>
                  <a:cubicBezTo>
                    <a:pt x="283412" y="468487"/>
                    <a:pt x="0" y="363613"/>
                    <a:pt x="0" y="234244"/>
                  </a:cubicBezTo>
                  <a:cubicBezTo>
                    <a:pt x="0" y="104874"/>
                    <a:pt x="283413" y="0"/>
                    <a:pt x="633019" y="0"/>
                  </a:cubicBezTo>
                  <a:cubicBezTo>
                    <a:pt x="982627" y="0"/>
                    <a:pt x="1266039" y="104875"/>
                    <a:pt x="1266039" y="234244"/>
                  </a:cubicBezTo>
                  <a:close/>
                </a:path>
              </a:pathLst>
            </a:custGeom>
            <a:solidFill>
              <a:srgbClr val="F7974E"/>
            </a:solidFill>
            <a:ln w="3227"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5DAA5717-80C9-469B-919A-576CCDE4D310}"/>
                </a:ext>
              </a:extLst>
            </p:cNvPr>
            <p:cNvSpPr/>
            <p:nvPr/>
          </p:nvSpPr>
          <p:spPr>
            <a:xfrm>
              <a:off x="10053727" y="3846636"/>
              <a:ext cx="1210270" cy="445379"/>
            </a:xfrm>
            <a:custGeom>
              <a:avLst/>
              <a:gdLst>
                <a:gd name="connsiteX0" fmla="*/ 1210463 w 1210269"/>
                <a:gd name="connsiteY0" fmla="*/ 223948 h 445379"/>
                <a:gd name="connsiteX1" fmla="*/ 605232 w 1210269"/>
                <a:gd name="connsiteY1" fmla="*/ 447897 h 445379"/>
                <a:gd name="connsiteX2" fmla="*/ 0 w 1210269"/>
                <a:gd name="connsiteY2" fmla="*/ 223948 h 445379"/>
                <a:gd name="connsiteX3" fmla="*/ 605232 w 1210269"/>
                <a:gd name="connsiteY3" fmla="*/ 0 h 445379"/>
                <a:gd name="connsiteX4" fmla="*/ 1210463 w 1210269"/>
                <a:gd name="connsiteY4" fmla="*/ 223948 h 445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269" h="445379">
                  <a:moveTo>
                    <a:pt x="1210463" y="223948"/>
                  </a:moveTo>
                  <a:cubicBezTo>
                    <a:pt x="1210463" y="347632"/>
                    <a:pt x="939492" y="447897"/>
                    <a:pt x="605232" y="447897"/>
                  </a:cubicBezTo>
                  <a:cubicBezTo>
                    <a:pt x="270971" y="447897"/>
                    <a:pt x="0" y="347632"/>
                    <a:pt x="0" y="223948"/>
                  </a:cubicBezTo>
                  <a:cubicBezTo>
                    <a:pt x="0" y="100265"/>
                    <a:pt x="270971" y="0"/>
                    <a:pt x="605232" y="0"/>
                  </a:cubicBezTo>
                  <a:cubicBezTo>
                    <a:pt x="939492" y="0"/>
                    <a:pt x="1210463" y="100265"/>
                    <a:pt x="1210463" y="223948"/>
                  </a:cubicBezTo>
                  <a:close/>
                </a:path>
              </a:pathLst>
            </a:custGeom>
            <a:solidFill>
              <a:srgbClr val="FFFFFF">
                <a:alpha val="40000"/>
              </a:srgbClr>
            </a:solidFill>
            <a:ln w="3227" cap="flat">
              <a:noFill/>
              <a:prstDash val="solid"/>
              <a:miter/>
            </a:ln>
          </p:spPr>
          <p:txBody>
            <a:bodyPr rtlCol="0" anchor="ctr"/>
            <a:lstStyle/>
            <a:p>
              <a:endParaRPr lang="en-US"/>
            </a:p>
          </p:txBody>
        </p:sp>
        <p:sp>
          <p:nvSpPr>
            <p:cNvPr id="165" name="Rectangle 164">
              <a:extLst>
                <a:ext uri="{FF2B5EF4-FFF2-40B4-BE49-F238E27FC236}">
                  <a16:creationId xmlns:a16="http://schemas.microsoft.com/office/drawing/2014/main" id="{DB6B6605-843A-41EF-9AD0-AD6CBDA73F9E}"/>
                </a:ext>
              </a:extLst>
            </p:cNvPr>
            <p:cNvSpPr/>
            <p:nvPr/>
          </p:nvSpPr>
          <p:spPr>
            <a:xfrm>
              <a:off x="10253995" y="3874083"/>
              <a:ext cx="835486" cy="369332"/>
            </a:xfrm>
            <a:prstGeom prst="rect">
              <a:avLst/>
            </a:prstGeom>
          </p:spPr>
          <p:txBody>
            <a:bodyPr wrap="none">
              <a:spAutoFit/>
            </a:bodyPr>
            <a:lstStyle/>
            <a:p>
              <a:pPr algn="ctr"/>
              <a:r>
                <a:rPr lang="en-US" b="1" dirty="0">
                  <a:solidFill>
                    <a:schemeClr val="bg2">
                      <a:lumMod val="10000"/>
                    </a:schemeClr>
                  </a:solidFill>
                  <a:latin typeface="Roboto Light" panose="02000000000000000000" pitchFamily="2" charset="0"/>
                  <a:ea typeface="Roboto Light" panose="02000000000000000000" pitchFamily="2" charset="0"/>
                </a:rPr>
                <a:t>14mm</a:t>
              </a:r>
            </a:p>
          </p:txBody>
        </p:sp>
      </p:grpSp>
    </p:spTree>
    <p:extLst>
      <p:ext uri="{BB962C8B-B14F-4D97-AF65-F5344CB8AC3E}">
        <p14:creationId xmlns:p14="http://schemas.microsoft.com/office/powerpoint/2010/main" val="10250274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5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75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1000"/>
                                        <p:tgtEl>
                                          <p:spTgt spid="42"/>
                                        </p:tgtEl>
                                      </p:cBhvr>
                                    </p:animEffect>
                                    <p:anim calcmode="lin" valueType="num">
                                      <p:cBhvr>
                                        <p:cTn id="23" dur="1000" fill="hold"/>
                                        <p:tgtEl>
                                          <p:spTgt spid="42"/>
                                        </p:tgtEl>
                                        <p:attrNameLst>
                                          <p:attrName>ppt_x</p:attrName>
                                        </p:attrNameLst>
                                      </p:cBhvr>
                                      <p:tavLst>
                                        <p:tav tm="0">
                                          <p:val>
                                            <p:strVal val="#ppt_x"/>
                                          </p:val>
                                        </p:tav>
                                        <p:tav tm="100000">
                                          <p:val>
                                            <p:strVal val="#ppt_x"/>
                                          </p:val>
                                        </p:tav>
                                      </p:tavLst>
                                    </p:anim>
                                    <p:anim calcmode="lin" valueType="num">
                                      <p:cBhvr>
                                        <p:cTn id="24" dur="1000" fill="hold"/>
                                        <p:tgtEl>
                                          <p:spTgt spid="42"/>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100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1000"/>
                                        <p:tgtEl>
                                          <p:spTgt spid="43"/>
                                        </p:tgtEl>
                                      </p:cBhvr>
                                    </p:animEffect>
                                    <p:anim calcmode="lin" valueType="num">
                                      <p:cBhvr>
                                        <p:cTn id="28" dur="1000" fill="hold"/>
                                        <p:tgtEl>
                                          <p:spTgt spid="43"/>
                                        </p:tgtEl>
                                        <p:attrNameLst>
                                          <p:attrName>ppt_x</p:attrName>
                                        </p:attrNameLst>
                                      </p:cBhvr>
                                      <p:tavLst>
                                        <p:tav tm="0">
                                          <p:val>
                                            <p:strVal val="#ppt_x"/>
                                          </p:val>
                                        </p:tav>
                                        <p:tav tm="100000">
                                          <p:val>
                                            <p:strVal val="#ppt_x"/>
                                          </p:val>
                                        </p:tav>
                                      </p:tavLst>
                                    </p:anim>
                                    <p:anim calcmode="lin" valueType="num">
                                      <p:cBhvr>
                                        <p:cTn id="29" dur="1000" fill="hold"/>
                                        <p:tgtEl>
                                          <p:spTgt spid="43"/>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125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1000"/>
                                        <p:tgtEl>
                                          <p:spTgt spid="44"/>
                                        </p:tgtEl>
                                      </p:cBhvr>
                                    </p:animEffect>
                                    <p:anim calcmode="lin" valueType="num">
                                      <p:cBhvr>
                                        <p:cTn id="33" dur="1000" fill="hold"/>
                                        <p:tgtEl>
                                          <p:spTgt spid="44"/>
                                        </p:tgtEl>
                                        <p:attrNameLst>
                                          <p:attrName>ppt_x</p:attrName>
                                        </p:attrNameLst>
                                      </p:cBhvr>
                                      <p:tavLst>
                                        <p:tav tm="0">
                                          <p:val>
                                            <p:strVal val="#ppt_x"/>
                                          </p:val>
                                        </p:tav>
                                        <p:tav tm="100000">
                                          <p:val>
                                            <p:strVal val="#ppt_x"/>
                                          </p:val>
                                        </p:tav>
                                      </p:tavLst>
                                    </p:anim>
                                    <p:anim calcmode="lin" valueType="num">
                                      <p:cBhvr>
                                        <p:cTn id="34" dur="1000" fill="hold"/>
                                        <p:tgtEl>
                                          <p:spTgt spid="44"/>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150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1000"/>
                                        <p:tgtEl>
                                          <p:spTgt spid="45"/>
                                        </p:tgtEl>
                                      </p:cBhvr>
                                    </p:animEffect>
                                    <p:anim calcmode="lin" valueType="num">
                                      <p:cBhvr>
                                        <p:cTn id="38" dur="1000" fill="hold"/>
                                        <p:tgtEl>
                                          <p:spTgt spid="45"/>
                                        </p:tgtEl>
                                        <p:attrNameLst>
                                          <p:attrName>ppt_x</p:attrName>
                                        </p:attrNameLst>
                                      </p:cBhvr>
                                      <p:tavLst>
                                        <p:tav tm="0">
                                          <p:val>
                                            <p:strVal val="#ppt_x"/>
                                          </p:val>
                                        </p:tav>
                                        <p:tav tm="100000">
                                          <p:val>
                                            <p:strVal val="#ppt_x"/>
                                          </p:val>
                                        </p:tav>
                                      </p:tavLst>
                                    </p:anim>
                                    <p:anim calcmode="lin" valueType="num">
                                      <p:cBhvr>
                                        <p:cTn id="39" dur="1000" fill="hold"/>
                                        <p:tgtEl>
                                          <p:spTgt spid="45"/>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47" presetClass="entr" presetSubtype="0" fill="hold" nodeType="afterEffect">
                                  <p:stCondLst>
                                    <p:cond delay="0"/>
                                  </p:stCondLst>
                                  <p:childTnLst>
                                    <p:set>
                                      <p:cBhvr>
                                        <p:cTn id="42" dur="1" fill="hold">
                                          <p:stCondLst>
                                            <p:cond delay="0"/>
                                          </p:stCondLst>
                                        </p:cTn>
                                        <p:tgtEl>
                                          <p:spTgt spid="98"/>
                                        </p:tgtEl>
                                        <p:attrNameLst>
                                          <p:attrName>style.visibility</p:attrName>
                                        </p:attrNameLst>
                                      </p:cBhvr>
                                      <p:to>
                                        <p:strVal val="visible"/>
                                      </p:to>
                                    </p:set>
                                    <p:animEffect transition="in" filter="fade">
                                      <p:cBhvr>
                                        <p:cTn id="43" dur="1000"/>
                                        <p:tgtEl>
                                          <p:spTgt spid="98"/>
                                        </p:tgtEl>
                                      </p:cBhvr>
                                    </p:animEffect>
                                    <p:anim calcmode="lin" valueType="num">
                                      <p:cBhvr>
                                        <p:cTn id="44" dur="1000" fill="hold"/>
                                        <p:tgtEl>
                                          <p:spTgt spid="98"/>
                                        </p:tgtEl>
                                        <p:attrNameLst>
                                          <p:attrName>ppt_x</p:attrName>
                                        </p:attrNameLst>
                                      </p:cBhvr>
                                      <p:tavLst>
                                        <p:tav tm="0">
                                          <p:val>
                                            <p:strVal val="#ppt_x"/>
                                          </p:val>
                                        </p:tav>
                                        <p:tav tm="100000">
                                          <p:val>
                                            <p:strVal val="#ppt_x"/>
                                          </p:val>
                                        </p:tav>
                                      </p:tavLst>
                                    </p:anim>
                                    <p:anim calcmode="lin" valueType="num">
                                      <p:cBhvr>
                                        <p:cTn id="45" dur="1000" fill="hold"/>
                                        <p:tgtEl>
                                          <p:spTgt spid="98"/>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250"/>
                                  </p:stCondLst>
                                  <p:childTnLst>
                                    <p:set>
                                      <p:cBhvr>
                                        <p:cTn id="47" dur="1" fill="hold">
                                          <p:stCondLst>
                                            <p:cond delay="0"/>
                                          </p:stCondLst>
                                        </p:cTn>
                                        <p:tgtEl>
                                          <p:spTgt spid="105"/>
                                        </p:tgtEl>
                                        <p:attrNameLst>
                                          <p:attrName>style.visibility</p:attrName>
                                        </p:attrNameLst>
                                      </p:cBhvr>
                                      <p:to>
                                        <p:strVal val="visible"/>
                                      </p:to>
                                    </p:set>
                                    <p:animEffect transition="in" filter="fade">
                                      <p:cBhvr>
                                        <p:cTn id="48" dur="1000"/>
                                        <p:tgtEl>
                                          <p:spTgt spid="105"/>
                                        </p:tgtEl>
                                      </p:cBhvr>
                                    </p:animEffect>
                                    <p:anim calcmode="lin" valueType="num">
                                      <p:cBhvr>
                                        <p:cTn id="49" dur="1000" fill="hold"/>
                                        <p:tgtEl>
                                          <p:spTgt spid="105"/>
                                        </p:tgtEl>
                                        <p:attrNameLst>
                                          <p:attrName>ppt_x</p:attrName>
                                        </p:attrNameLst>
                                      </p:cBhvr>
                                      <p:tavLst>
                                        <p:tav tm="0">
                                          <p:val>
                                            <p:strVal val="#ppt_x"/>
                                          </p:val>
                                        </p:tav>
                                        <p:tav tm="100000">
                                          <p:val>
                                            <p:strVal val="#ppt_x"/>
                                          </p:val>
                                        </p:tav>
                                      </p:tavLst>
                                    </p:anim>
                                    <p:anim calcmode="lin" valueType="num">
                                      <p:cBhvr>
                                        <p:cTn id="50" dur="1000" fill="hold"/>
                                        <p:tgtEl>
                                          <p:spTgt spid="105"/>
                                        </p:tgtEl>
                                        <p:attrNameLst>
                                          <p:attrName>ppt_y</p:attrName>
                                        </p:attrNameLst>
                                      </p:cBhvr>
                                      <p:tavLst>
                                        <p:tav tm="0">
                                          <p:val>
                                            <p:strVal val="#ppt_y-.1"/>
                                          </p:val>
                                        </p:tav>
                                        <p:tav tm="100000">
                                          <p:val>
                                            <p:strVal val="#ppt_y"/>
                                          </p:val>
                                        </p:tav>
                                      </p:tavLst>
                                    </p:anim>
                                  </p:childTnLst>
                                </p:cTn>
                              </p:par>
                              <p:par>
                                <p:cTn id="51" presetID="47" presetClass="entr" presetSubtype="0" fill="hold" nodeType="withEffect">
                                  <p:stCondLst>
                                    <p:cond delay="500"/>
                                  </p:stCondLst>
                                  <p:childTnLst>
                                    <p:set>
                                      <p:cBhvr>
                                        <p:cTn id="52" dur="1" fill="hold">
                                          <p:stCondLst>
                                            <p:cond delay="0"/>
                                          </p:stCondLst>
                                        </p:cTn>
                                        <p:tgtEl>
                                          <p:spTgt spid="145"/>
                                        </p:tgtEl>
                                        <p:attrNameLst>
                                          <p:attrName>style.visibility</p:attrName>
                                        </p:attrNameLst>
                                      </p:cBhvr>
                                      <p:to>
                                        <p:strVal val="visible"/>
                                      </p:to>
                                    </p:set>
                                    <p:animEffect transition="in" filter="fade">
                                      <p:cBhvr>
                                        <p:cTn id="53" dur="1000"/>
                                        <p:tgtEl>
                                          <p:spTgt spid="145"/>
                                        </p:tgtEl>
                                      </p:cBhvr>
                                    </p:animEffect>
                                    <p:anim calcmode="lin" valueType="num">
                                      <p:cBhvr>
                                        <p:cTn id="54" dur="1000" fill="hold"/>
                                        <p:tgtEl>
                                          <p:spTgt spid="145"/>
                                        </p:tgtEl>
                                        <p:attrNameLst>
                                          <p:attrName>ppt_x</p:attrName>
                                        </p:attrNameLst>
                                      </p:cBhvr>
                                      <p:tavLst>
                                        <p:tav tm="0">
                                          <p:val>
                                            <p:strVal val="#ppt_x"/>
                                          </p:val>
                                        </p:tav>
                                        <p:tav tm="100000">
                                          <p:val>
                                            <p:strVal val="#ppt_x"/>
                                          </p:val>
                                        </p:tav>
                                      </p:tavLst>
                                    </p:anim>
                                    <p:anim calcmode="lin" valueType="num">
                                      <p:cBhvr>
                                        <p:cTn id="55" dur="1000" fill="hold"/>
                                        <p:tgtEl>
                                          <p:spTgt spid="145"/>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750"/>
                                  </p:stCondLst>
                                  <p:childTnLst>
                                    <p:set>
                                      <p:cBhvr>
                                        <p:cTn id="57" dur="1" fill="hold">
                                          <p:stCondLst>
                                            <p:cond delay="0"/>
                                          </p:stCondLst>
                                        </p:cTn>
                                        <p:tgtEl>
                                          <p:spTgt spid="118"/>
                                        </p:tgtEl>
                                        <p:attrNameLst>
                                          <p:attrName>style.visibility</p:attrName>
                                        </p:attrNameLst>
                                      </p:cBhvr>
                                      <p:to>
                                        <p:strVal val="visible"/>
                                      </p:to>
                                    </p:set>
                                    <p:animEffect transition="in" filter="fade">
                                      <p:cBhvr>
                                        <p:cTn id="58" dur="1000"/>
                                        <p:tgtEl>
                                          <p:spTgt spid="118"/>
                                        </p:tgtEl>
                                      </p:cBhvr>
                                    </p:animEffect>
                                    <p:anim calcmode="lin" valueType="num">
                                      <p:cBhvr>
                                        <p:cTn id="59" dur="1000" fill="hold"/>
                                        <p:tgtEl>
                                          <p:spTgt spid="118"/>
                                        </p:tgtEl>
                                        <p:attrNameLst>
                                          <p:attrName>ppt_x</p:attrName>
                                        </p:attrNameLst>
                                      </p:cBhvr>
                                      <p:tavLst>
                                        <p:tav tm="0">
                                          <p:val>
                                            <p:strVal val="#ppt_x"/>
                                          </p:val>
                                        </p:tav>
                                        <p:tav tm="100000">
                                          <p:val>
                                            <p:strVal val="#ppt_x"/>
                                          </p:val>
                                        </p:tav>
                                      </p:tavLst>
                                    </p:anim>
                                    <p:anim calcmode="lin" valueType="num">
                                      <p:cBhvr>
                                        <p:cTn id="60" dur="1000" fill="hold"/>
                                        <p:tgtEl>
                                          <p:spTgt spid="118"/>
                                        </p:tgtEl>
                                        <p:attrNameLst>
                                          <p:attrName>ppt_y</p:attrName>
                                        </p:attrNameLst>
                                      </p:cBhvr>
                                      <p:tavLst>
                                        <p:tav tm="0">
                                          <p:val>
                                            <p:strVal val="#ppt_y-.1"/>
                                          </p:val>
                                        </p:tav>
                                        <p:tav tm="100000">
                                          <p:val>
                                            <p:strVal val="#ppt_y"/>
                                          </p:val>
                                        </p:tav>
                                      </p:tavLst>
                                    </p:anim>
                                  </p:childTnLst>
                                </p:cTn>
                              </p:par>
                              <p:par>
                                <p:cTn id="61" presetID="47" presetClass="entr" presetSubtype="0" fill="hold" nodeType="withEffect">
                                  <p:stCondLst>
                                    <p:cond delay="1000"/>
                                  </p:stCondLst>
                                  <p:childTnLst>
                                    <p:set>
                                      <p:cBhvr>
                                        <p:cTn id="62" dur="1" fill="hold">
                                          <p:stCondLst>
                                            <p:cond delay="0"/>
                                          </p:stCondLst>
                                        </p:cTn>
                                        <p:tgtEl>
                                          <p:spTgt spid="152"/>
                                        </p:tgtEl>
                                        <p:attrNameLst>
                                          <p:attrName>style.visibility</p:attrName>
                                        </p:attrNameLst>
                                      </p:cBhvr>
                                      <p:to>
                                        <p:strVal val="visible"/>
                                      </p:to>
                                    </p:set>
                                    <p:animEffect transition="in" filter="fade">
                                      <p:cBhvr>
                                        <p:cTn id="63" dur="1000"/>
                                        <p:tgtEl>
                                          <p:spTgt spid="152"/>
                                        </p:tgtEl>
                                      </p:cBhvr>
                                    </p:animEffect>
                                    <p:anim calcmode="lin" valueType="num">
                                      <p:cBhvr>
                                        <p:cTn id="64" dur="1000" fill="hold"/>
                                        <p:tgtEl>
                                          <p:spTgt spid="152"/>
                                        </p:tgtEl>
                                        <p:attrNameLst>
                                          <p:attrName>ppt_x</p:attrName>
                                        </p:attrNameLst>
                                      </p:cBhvr>
                                      <p:tavLst>
                                        <p:tav tm="0">
                                          <p:val>
                                            <p:strVal val="#ppt_x"/>
                                          </p:val>
                                        </p:tav>
                                        <p:tav tm="100000">
                                          <p:val>
                                            <p:strVal val="#ppt_x"/>
                                          </p:val>
                                        </p:tav>
                                      </p:tavLst>
                                    </p:anim>
                                    <p:anim calcmode="lin" valueType="num">
                                      <p:cBhvr>
                                        <p:cTn id="65" dur="1000" fill="hold"/>
                                        <p:tgtEl>
                                          <p:spTgt spid="152"/>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1250"/>
                                  </p:stCondLst>
                                  <p:childTnLst>
                                    <p:set>
                                      <p:cBhvr>
                                        <p:cTn id="67" dur="1" fill="hold">
                                          <p:stCondLst>
                                            <p:cond delay="0"/>
                                          </p:stCondLst>
                                        </p:cTn>
                                        <p:tgtEl>
                                          <p:spTgt spid="138"/>
                                        </p:tgtEl>
                                        <p:attrNameLst>
                                          <p:attrName>style.visibility</p:attrName>
                                        </p:attrNameLst>
                                      </p:cBhvr>
                                      <p:to>
                                        <p:strVal val="visible"/>
                                      </p:to>
                                    </p:set>
                                    <p:animEffect transition="in" filter="fade">
                                      <p:cBhvr>
                                        <p:cTn id="68" dur="1000"/>
                                        <p:tgtEl>
                                          <p:spTgt spid="138"/>
                                        </p:tgtEl>
                                      </p:cBhvr>
                                    </p:animEffect>
                                    <p:anim calcmode="lin" valueType="num">
                                      <p:cBhvr>
                                        <p:cTn id="69" dur="1000" fill="hold"/>
                                        <p:tgtEl>
                                          <p:spTgt spid="138"/>
                                        </p:tgtEl>
                                        <p:attrNameLst>
                                          <p:attrName>ppt_x</p:attrName>
                                        </p:attrNameLst>
                                      </p:cBhvr>
                                      <p:tavLst>
                                        <p:tav tm="0">
                                          <p:val>
                                            <p:strVal val="#ppt_x"/>
                                          </p:val>
                                        </p:tav>
                                        <p:tav tm="100000">
                                          <p:val>
                                            <p:strVal val="#ppt_x"/>
                                          </p:val>
                                        </p:tav>
                                      </p:tavLst>
                                    </p:anim>
                                    <p:anim calcmode="lin" valueType="num">
                                      <p:cBhvr>
                                        <p:cTn id="70" dur="1000" fill="hold"/>
                                        <p:tgtEl>
                                          <p:spTgt spid="138"/>
                                        </p:tgtEl>
                                        <p:attrNameLst>
                                          <p:attrName>ppt_y</p:attrName>
                                        </p:attrNameLst>
                                      </p:cBhvr>
                                      <p:tavLst>
                                        <p:tav tm="0">
                                          <p:val>
                                            <p:strVal val="#ppt_y-.1"/>
                                          </p:val>
                                        </p:tav>
                                        <p:tav tm="100000">
                                          <p:val>
                                            <p:strVal val="#ppt_y"/>
                                          </p:val>
                                        </p:tav>
                                      </p:tavLst>
                                    </p:anim>
                                  </p:childTnLst>
                                </p:cTn>
                              </p:par>
                              <p:par>
                                <p:cTn id="71" presetID="47" presetClass="entr" presetSubtype="0" fill="hold" nodeType="withEffect">
                                  <p:stCondLst>
                                    <p:cond delay="1500"/>
                                  </p:stCondLst>
                                  <p:childTnLst>
                                    <p:set>
                                      <p:cBhvr>
                                        <p:cTn id="72" dur="1" fill="hold">
                                          <p:stCondLst>
                                            <p:cond delay="0"/>
                                          </p:stCondLst>
                                        </p:cTn>
                                        <p:tgtEl>
                                          <p:spTgt spid="159"/>
                                        </p:tgtEl>
                                        <p:attrNameLst>
                                          <p:attrName>style.visibility</p:attrName>
                                        </p:attrNameLst>
                                      </p:cBhvr>
                                      <p:to>
                                        <p:strVal val="visible"/>
                                      </p:to>
                                    </p:set>
                                    <p:animEffect transition="in" filter="fade">
                                      <p:cBhvr>
                                        <p:cTn id="73" dur="1000"/>
                                        <p:tgtEl>
                                          <p:spTgt spid="159"/>
                                        </p:tgtEl>
                                      </p:cBhvr>
                                    </p:animEffect>
                                    <p:anim calcmode="lin" valueType="num">
                                      <p:cBhvr>
                                        <p:cTn id="74" dur="1000" fill="hold"/>
                                        <p:tgtEl>
                                          <p:spTgt spid="159"/>
                                        </p:tgtEl>
                                        <p:attrNameLst>
                                          <p:attrName>ppt_x</p:attrName>
                                        </p:attrNameLst>
                                      </p:cBhvr>
                                      <p:tavLst>
                                        <p:tav tm="0">
                                          <p:val>
                                            <p:strVal val="#ppt_x"/>
                                          </p:val>
                                        </p:tav>
                                        <p:tav tm="100000">
                                          <p:val>
                                            <p:strVal val="#ppt_x"/>
                                          </p:val>
                                        </p:tav>
                                      </p:tavLst>
                                    </p:anim>
                                    <p:anim calcmode="lin" valueType="num">
                                      <p:cBhvr>
                                        <p:cTn id="75" dur="1000" fill="hold"/>
                                        <p:tgtEl>
                                          <p:spTgt spid="1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38559EAC-CAC4-4851-8843-0A37D4A18DEC}"/>
              </a:ext>
            </a:extLst>
          </p:cNvPr>
          <p:cNvSpPr txBox="1">
            <a:spLocks/>
          </p:cNvSpPr>
          <p:nvPr/>
        </p:nvSpPr>
        <p:spPr bwMode="auto">
          <a:xfrm>
            <a:off x="628744" y="421971"/>
            <a:ext cx="10934510" cy="706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460500">
              <a:defRPr>
                <a:solidFill>
                  <a:schemeClr val="tx1"/>
                </a:solidFill>
                <a:latin typeface="Calibri" panose="020F0502020204030204" pitchFamily="34" charset="0"/>
              </a:defRPr>
            </a:lvl1pPr>
            <a:lvl2pPr marL="742950" indent="-285750" defTabSz="1460500">
              <a:defRPr>
                <a:solidFill>
                  <a:schemeClr val="tx1"/>
                </a:solidFill>
                <a:latin typeface="Calibri" panose="020F0502020204030204" pitchFamily="34" charset="0"/>
              </a:defRPr>
            </a:lvl2pPr>
            <a:lvl3pPr marL="1143000" indent="-228600" defTabSz="1460500">
              <a:defRPr>
                <a:solidFill>
                  <a:schemeClr val="tx1"/>
                </a:solidFill>
                <a:latin typeface="Calibri" panose="020F0502020204030204" pitchFamily="34" charset="0"/>
              </a:defRPr>
            </a:lvl3pPr>
            <a:lvl4pPr marL="1600200" indent="-228600" defTabSz="1460500">
              <a:defRPr>
                <a:solidFill>
                  <a:schemeClr val="tx1"/>
                </a:solidFill>
                <a:latin typeface="Calibri" panose="020F0502020204030204" pitchFamily="34" charset="0"/>
              </a:defRPr>
            </a:lvl4pPr>
            <a:lvl5pPr marL="2057400" indent="-228600" defTabSz="1460500">
              <a:defRPr>
                <a:solidFill>
                  <a:schemeClr val="tx1"/>
                </a:solidFill>
                <a:latin typeface="Calibri" panose="020F0502020204030204" pitchFamily="34" charset="0"/>
              </a:defRPr>
            </a:lvl5pPr>
            <a:lvl6pPr marL="2514600" indent="-228600" defTabSz="1460500" fontAlgn="base">
              <a:spcBef>
                <a:spcPct val="0"/>
              </a:spcBef>
              <a:spcAft>
                <a:spcPct val="0"/>
              </a:spcAft>
              <a:defRPr>
                <a:solidFill>
                  <a:schemeClr val="tx1"/>
                </a:solidFill>
                <a:latin typeface="Calibri" panose="020F0502020204030204" pitchFamily="34" charset="0"/>
              </a:defRPr>
            </a:lvl6pPr>
            <a:lvl7pPr marL="2971800" indent="-228600" defTabSz="1460500" fontAlgn="base">
              <a:spcBef>
                <a:spcPct val="0"/>
              </a:spcBef>
              <a:spcAft>
                <a:spcPct val="0"/>
              </a:spcAft>
              <a:defRPr>
                <a:solidFill>
                  <a:schemeClr val="tx1"/>
                </a:solidFill>
                <a:latin typeface="Calibri" panose="020F0502020204030204" pitchFamily="34" charset="0"/>
              </a:defRPr>
            </a:lvl7pPr>
            <a:lvl8pPr marL="3429000" indent="-228600" defTabSz="1460500" fontAlgn="base">
              <a:spcBef>
                <a:spcPct val="0"/>
              </a:spcBef>
              <a:spcAft>
                <a:spcPct val="0"/>
              </a:spcAft>
              <a:defRPr>
                <a:solidFill>
                  <a:schemeClr val="tx1"/>
                </a:solidFill>
                <a:latin typeface="Calibri" panose="020F0502020204030204" pitchFamily="34" charset="0"/>
              </a:defRPr>
            </a:lvl8pPr>
            <a:lvl9pPr marL="3886200" indent="-228600" defTabSz="1460500" fontAlgn="base">
              <a:spcBef>
                <a:spcPct val="0"/>
              </a:spcBef>
              <a:spcAft>
                <a:spcPct val="0"/>
              </a:spcAft>
              <a:defRPr>
                <a:solidFill>
                  <a:schemeClr val="tx1"/>
                </a:solidFill>
                <a:latin typeface="Calibri" panose="020F0502020204030204" pitchFamily="34" charset="0"/>
              </a:defRPr>
            </a:lvl9pPr>
          </a:lstStyle>
          <a:p>
            <a:pPr algn="ctr" eaLnBrk="1" hangingPunct="1">
              <a:lnSpc>
                <a:spcPct val="90000"/>
              </a:lnSpc>
            </a:pPr>
            <a:r>
              <a:rPr lang="en-US" altLang="en-US" sz="4400" dirty="0">
                <a:solidFill>
                  <a:schemeClr val="bg1"/>
                </a:solidFill>
                <a:latin typeface="Montserrat SemiBold" panose="00000700000000000000" pitchFamily="50" charset="0"/>
              </a:rPr>
              <a:t>Theoretical VS ABAQUS/CAE </a:t>
            </a:r>
          </a:p>
        </p:txBody>
      </p:sp>
      <p:graphicFrame>
        <p:nvGraphicFramePr>
          <p:cNvPr id="119" name="Chart 118">
            <a:extLst>
              <a:ext uri="{FF2B5EF4-FFF2-40B4-BE49-F238E27FC236}">
                <a16:creationId xmlns:a16="http://schemas.microsoft.com/office/drawing/2014/main" id="{49FE9A4D-A134-4BBC-B0F8-D3F7BE908153}"/>
              </a:ext>
            </a:extLst>
          </p:cNvPr>
          <p:cNvGraphicFramePr/>
          <p:nvPr>
            <p:extLst>
              <p:ext uri="{D42A27DB-BD31-4B8C-83A1-F6EECF244321}">
                <p14:modId xmlns:p14="http://schemas.microsoft.com/office/powerpoint/2010/main" val="2099782989"/>
              </p:ext>
            </p:extLst>
          </p:nvPr>
        </p:nvGraphicFramePr>
        <p:xfrm>
          <a:off x="2646622" y="1644880"/>
          <a:ext cx="6898755" cy="408166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956465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fade">
                                      <p:cBhvr>
                                        <p:cTn id="7" dur="1000"/>
                                        <p:tgtEl>
                                          <p:spTgt spid="119"/>
                                        </p:tgtEl>
                                      </p:cBhvr>
                                    </p:animEffect>
                                    <p:anim calcmode="lin" valueType="num">
                                      <p:cBhvr>
                                        <p:cTn id="8" dur="1000" fill="hold"/>
                                        <p:tgtEl>
                                          <p:spTgt spid="119"/>
                                        </p:tgtEl>
                                        <p:attrNameLst>
                                          <p:attrName>ppt_x</p:attrName>
                                        </p:attrNameLst>
                                      </p:cBhvr>
                                      <p:tavLst>
                                        <p:tav tm="0">
                                          <p:val>
                                            <p:strVal val="#ppt_x"/>
                                          </p:val>
                                        </p:tav>
                                        <p:tav tm="100000">
                                          <p:val>
                                            <p:strVal val="#ppt_x"/>
                                          </p:val>
                                        </p:tav>
                                      </p:tavLst>
                                    </p:anim>
                                    <p:anim calcmode="lin" valueType="num">
                                      <p:cBhvr>
                                        <p:cTn id="9" dur="1000" fill="hold"/>
                                        <p:tgtEl>
                                          <p:spTgt spid="1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9"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38559EAC-CAC4-4851-8843-0A37D4A18DEC}"/>
              </a:ext>
            </a:extLst>
          </p:cNvPr>
          <p:cNvSpPr txBox="1">
            <a:spLocks/>
          </p:cNvSpPr>
          <p:nvPr/>
        </p:nvSpPr>
        <p:spPr bwMode="auto">
          <a:xfrm>
            <a:off x="628744" y="421971"/>
            <a:ext cx="10934510" cy="706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460500">
              <a:defRPr>
                <a:solidFill>
                  <a:schemeClr val="tx1"/>
                </a:solidFill>
                <a:latin typeface="Calibri" panose="020F0502020204030204" pitchFamily="34" charset="0"/>
              </a:defRPr>
            </a:lvl1pPr>
            <a:lvl2pPr marL="742950" indent="-285750" defTabSz="1460500">
              <a:defRPr>
                <a:solidFill>
                  <a:schemeClr val="tx1"/>
                </a:solidFill>
                <a:latin typeface="Calibri" panose="020F0502020204030204" pitchFamily="34" charset="0"/>
              </a:defRPr>
            </a:lvl2pPr>
            <a:lvl3pPr marL="1143000" indent="-228600" defTabSz="1460500">
              <a:defRPr>
                <a:solidFill>
                  <a:schemeClr val="tx1"/>
                </a:solidFill>
                <a:latin typeface="Calibri" panose="020F0502020204030204" pitchFamily="34" charset="0"/>
              </a:defRPr>
            </a:lvl3pPr>
            <a:lvl4pPr marL="1600200" indent="-228600" defTabSz="1460500">
              <a:defRPr>
                <a:solidFill>
                  <a:schemeClr val="tx1"/>
                </a:solidFill>
                <a:latin typeface="Calibri" panose="020F0502020204030204" pitchFamily="34" charset="0"/>
              </a:defRPr>
            </a:lvl4pPr>
            <a:lvl5pPr marL="2057400" indent="-228600" defTabSz="1460500">
              <a:defRPr>
                <a:solidFill>
                  <a:schemeClr val="tx1"/>
                </a:solidFill>
                <a:latin typeface="Calibri" panose="020F0502020204030204" pitchFamily="34" charset="0"/>
              </a:defRPr>
            </a:lvl5pPr>
            <a:lvl6pPr marL="2514600" indent="-228600" defTabSz="1460500" fontAlgn="base">
              <a:spcBef>
                <a:spcPct val="0"/>
              </a:spcBef>
              <a:spcAft>
                <a:spcPct val="0"/>
              </a:spcAft>
              <a:defRPr>
                <a:solidFill>
                  <a:schemeClr val="tx1"/>
                </a:solidFill>
                <a:latin typeface="Calibri" panose="020F0502020204030204" pitchFamily="34" charset="0"/>
              </a:defRPr>
            </a:lvl6pPr>
            <a:lvl7pPr marL="2971800" indent="-228600" defTabSz="1460500" fontAlgn="base">
              <a:spcBef>
                <a:spcPct val="0"/>
              </a:spcBef>
              <a:spcAft>
                <a:spcPct val="0"/>
              </a:spcAft>
              <a:defRPr>
                <a:solidFill>
                  <a:schemeClr val="tx1"/>
                </a:solidFill>
                <a:latin typeface="Calibri" panose="020F0502020204030204" pitchFamily="34" charset="0"/>
              </a:defRPr>
            </a:lvl7pPr>
            <a:lvl8pPr marL="3429000" indent="-228600" defTabSz="1460500" fontAlgn="base">
              <a:spcBef>
                <a:spcPct val="0"/>
              </a:spcBef>
              <a:spcAft>
                <a:spcPct val="0"/>
              </a:spcAft>
              <a:defRPr>
                <a:solidFill>
                  <a:schemeClr val="tx1"/>
                </a:solidFill>
                <a:latin typeface="Calibri" panose="020F0502020204030204" pitchFamily="34" charset="0"/>
              </a:defRPr>
            </a:lvl8pPr>
            <a:lvl9pPr marL="3886200" indent="-228600" defTabSz="1460500" fontAlgn="base">
              <a:spcBef>
                <a:spcPct val="0"/>
              </a:spcBef>
              <a:spcAft>
                <a:spcPct val="0"/>
              </a:spcAft>
              <a:defRPr>
                <a:solidFill>
                  <a:schemeClr val="tx1"/>
                </a:solidFill>
                <a:latin typeface="Calibri" panose="020F0502020204030204" pitchFamily="34" charset="0"/>
              </a:defRPr>
            </a:lvl9pPr>
          </a:lstStyle>
          <a:p>
            <a:pPr algn="ctr" eaLnBrk="1" hangingPunct="1">
              <a:lnSpc>
                <a:spcPct val="90000"/>
              </a:lnSpc>
            </a:pPr>
            <a:r>
              <a:rPr lang="en-US" altLang="en-US" sz="4400" dirty="0">
                <a:solidFill>
                  <a:schemeClr val="bg1"/>
                </a:solidFill>
                <a:latin typeface="Montserrat SemiBold" panose="00000700000000000000" pitchFamily="50" charset="0"/>
              </a:rPr>
              <a:t>Conclusion</a:t>
            </a:r>
          </a:p>
        </p:txBody>
      </p:sp>
      <p:grpSp>
        <p:nvGrpSpPr>
          <p:cNvPr id="39" name="Group 38">
            <a:extLst>
              <a:ext uri="{FF2B5EF4-FFF2-40B4-BE49-F238E27FC236}">
                <a16:creationId xmlns:a16="http://schemas.microsoft.com/office/drawing/2014/main" id="{21491BC1-F9C4-41E5-AD9A-9F6F0FD4F6BB}"/>
              </a:ext>
            </a:extLst>
          </p:cNvPr>
          <p:cNvGrpSpPr/>
          <p:nvPr/>
        </p:nvGrpSpPr>
        <p:grpSpPr>
          <a:xfrm>
            <a:off x="9121133" y="2883804"/>
            <a:ext cx="1419911" cy="1419912"/>
            <a:chOff x="9121133" y="2883804"/>
            <a:chExt cx="1419911" cy="1419912"/>
          </a:xfrm>
        </p:grpSpPr>
        <p:sp>
          <p:nvSpPr>
            <p:cNvPr id="106" name="Freeform: Shape 105">
              <a:extLst>
                <a:ext uri="{FF2B5EF4-FFF2-40B4-BE49-F238E27FC236}">
                  <a16:creationId xmlns:a16="http://schemas.microsoft.com/office/drawing/2014/main" id="{135CA311-3578-4181-983F-436A7E41C3F6}"/>
                </a:ext>
              </a:extLst>
            </p:cNvPr>
            <p:cNvSpPr/>
            <p:nvPr/>
          </p:nvSpPr>
          <p:spPr>
            <a:xfrm>
              <a:off x="9134825" y="2897496"/>
              <a:ext cx="1394555" cy="1394556"/>
            </a:xfrm>
            <a:custGeom>
              <a:avLst/>
              <a:gdLst>
                <a:gd name="connsiteX0" fmla="*/ 1339407 w 1394555"/>
                <a:gd name="connsiteY0" fmla="*/ 1400895 h 1394556"/>
                <a:gd name="connsiteX1" fmla="*/ 61614 w 1394555"/>
                <a:gd name="connsiteY1" fmla="*/ 1400895 h 1394556"/>
                <a:gd name="connsiteX2" fmla="*/ 0 w 1394555"/>
                <a:gd name="connsiteY2" fmla="*/ 1339281 h 1394556"/>
                <a:gd name="connsiteX3" fmla="*/ 0 w 1394555"/>
                <a:gd name="connsiteY3" fmla="*/ 61614 h 1394556"/>
                <a:gd name="connsiteX4" fmla="*/ 61614 w 1394555"/>
                <a:gd name="connsiteY4" fmla="*/ 0 h 1394556"/>
                <a:gd name="connsiteX5" fmla="*/ 1339281 w 1394555"/>
                <a:gd name="connsiteY5" fmla="*/ 0 h 1394556"/>
                <a:gd name="connsiteX6" fmla="*/ 1400894 w 1394555"/>
                <a:gd name="connsiteY6" fmla="*/ 61614 h 1394556"/>
                <a:gd name="connsiteX7" fmla="*/ 1400894 w 1394555"/>
                <a:gd name="connsiteY7" fmla="*/ 1339281 h 1394556"/>
                <a:gd name="connsiteX8" fmla="*/ 1339407 w 1394555"/>
                <a:gd name="connsiteY8" fmla="*/ 1400895 h 1394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4555" h="1394556">
                  <a:moveTo>
                    <a:pt x="1339407" y="1400895"/>
                  </a:moveTo>
                  <a:lnTo>
                    <a:pt x="61614" y="1400895"/>
                  </a:lnTo>
                  <a:cubicBezTo>
                    <a:pt x="27638" y="1400895"/>
                    <a:pt x="0" y="1373257"/>
                    <a:pt x="0" y="1339281"/>
                  </a:cubicBezTo>
                  <a:lnTo>
                    <a:pt x="0" y="61614"/>
                  </a:lnTo>
                  <a:cubicBezTo>
                    <a:pt x="0" y="27638"/>
                    <a:pt x="27638" y="0"/>
                    <a:pt x="61614" y="0"/>
                  </a:cubicBezTo>
                  <a:lnTo>
                    <a:pt x="1339281" y="0"/>
                  </a:lnTo>
                  <a:cubicBezTo>
                    <a:pt x="1373257" y="0"/>
                    <a:pt x="1400894" y="27638"/>
                    <a:pt x="1400894" y="61614"/>
                  </a:cubicBezTo>
                  <a:lnTo>
                    <a:pt x="1400894" y="1339281"/>
                  </a:lnTo>
                  <a:cubicBezTo>
                    <a:pt x="1401021" y="1373257"/>
                    <a:pt x="1373384" y="1400895"/>
                    <a:pt x="1339407" y="1400895"/>
                  </a:cubicBezTo>
                  <a:close/>
                </a:path>
              </a:pathLst>
            </a:custGeom>
            <a:gradFill flip="none" rotWithShape="1">
              <a:gsLst>
                <a:gs pos="0">
                  <a:srgbClr val="4A4682"/>
                </a:gs>
                <a:gs pos="100000">
                  <a:srgbClr val="7974B7"/>
                </a:gs>
              </a:gsLst>
              <a:lin ang="16200000" scaled="1"/>
              <a:tileRect/>
            </a:gradFill>
            <a:ln w="12657"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107" name="Freeform: Shape 106">
              <a:extLst>
                <a:ext uri="{FF2B5EF4-FFF2-40B4-BE49-F238E27FC236}">
                  <a16:creationId xmlns:a16="http://schemas.microsoft.com/office/drawing/2014/main" id="{CCC67D96-02AB-4DF0-AF73-3D819A3EECD4}"/>
                </a:ext>
              </a:extLst>
            </p:cNvPr>
            <p:cNvSpPr/>
            <p:nvPr/>
          </p:nvSpPr>
          <p:spPr>
            <a:xfrm>
              <a:off x="9121133" y="2883804"/>
              <a:ext cx="1419911" cy="1419912"/>
            </a:xfrm>
            <a:custGeom>
              <a:avLst/>
              <a:gdLst>
                <a:gd name="connsiteX0" fmla="*/ 1353099 w 1419910"/>
                <a:gd name="connsiteY0" fmla="*/ 1428279 h 1419911"/>
                <a:gd name="connsiteX1" fmla="*/ 75306 w 1419910"/>
                <a:gd name="connsiteY1" fmla="*/ 1428279 h 1419911"/>
                <a:gd name="connsiteX2" fmla="*/ 0 w 1419910"/>
                <a:gd name="connsiteY2" fmla="*/ 1352973 h 1419911"/>
                <a:gd name="connsiteX3" fmla="*/ 0 w 1419910"/>
                <a:gd name="connsiteY3" fmla="*/ 75306 h 1419911"/>
                <a:gd name="connsiteX4" fmla="*/ 75306 w 1419910"/>
                <a:gd name="connsiteY4" fmla="*/ 0 h 1419911"/>
                <a:gd name="connsiteX5" fmla="*/ 1352972 w 1419910"/>
                <a:gd name="connsiteY5" fmla="*/ 0 h 1419911"/>
                <a:gd name="connsiteX6" fmla="*/ 1428278 w 1419910"/>
                <a:gd name="connsiteY6" fmla="*/ 75306 h 1419911"/>
                <a:gd name="connsiteX7" fmla="*/ 1428278 w 1419910"/>
                <a:gd name="connsiteY7" fmla="*/ 1353100 h 1419911"/>
                <a:gd name="connsiteX8" fmla="*/ 1353099 w 1419910"/>
                <a:gd name="connsiteY8" fmla="*/ 1428279 h 1419911"/>
                <a:gd name="connsiteX9" fmla="*/ 75306 w 1419910"/>
                <a:gd name="connsiteY9" fmla="*/ 27384 h 1419911"/>
                <a:gd name="connsiteX10" fmla="*/ 27384 w 1419910"/>
                <a:gd name="connsiteY10" fmla="*/ 75306 h 1419911"/>
                <a:gd name="connsiteX11" fmla="*/ 27384 w 1419910"/>
                <a:gd name="connsiteY11" fmla="*/ 1353100 h 1419911"/>
                <a:gd name="connsiteX12" fmla="*/ 75306 w 1419910"/>
                <a:gd name="connsiteY12" fmla="*/ 1401022 h 1419911"/>
                <a:gd name="connsiteX13" fmla="*/ 1352972 w 1419910"/>
                <a:gd name="connsiteY13" fmla="*/ 1401022 h 1419911"/>
                <a:gd name="connsiteX14" fmla="*/ 1400894 w 1419910"/>
                <a:gd name="connsiteY14" fmla="*/ 1353100 h 1419911"/>
                <a:gd name="connsiteX15" fmla="*/ 1400894 w 1419910"/>
                <a:gd name="connsiteY15" fmla="*/ 75306 h 1419911"/>
                <a:gd name="connsiteX16" fmla="*/ 1352972 w 1419910"/>
                <a:gd name="connsiteY16" fmla="*/ 27384 h 1419911"/>
                <a:gd name="connsiteX17" fmla="*/ 75306 w 1419910"/>
                <a:gd name="connsiteY17" fmla="*/ 27384 h 1419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9910" h="1419911">
                  <a:moveTo>
                    <a:pt x="1353099" y="1428279"/>
                  </a:moveTo>
                  <a:lnTo>
                    <a:pt x="75306" y="1428279"/>
                  </a:lnTo>
                  <a:cubicBezTo>
                    <a:pt x="33723" y="1428279"/>
                    <a:pt x="0" y="1394429"/>
                    <a:pt x="0" y="1352973"/>
                  </a:cubicBezTo>
                  <a:lnTo>
                    <a:pt x="0" y="75306"/>
                  </a:lnTo>
                  <a:cubicBezTo>
                    <a:pt x="0" y="33723"/>
                    <a:pt x="33849" y="0"/>
                    <a:pt x="75306" y="0"/>
                  </a:cubicBezTo>
                  <a:lnTo>
                    <a:pt x="1352972" y="0"/>
                  </a:lnTo>
                  <a:cubicBezTo>
                    <a:pt x="1394555" y="0"/>
                    <a:pt x="1428278" y="33850"/>
                    <a:pt x="1428278" y="75306"/>
                  </a:cubicBezTo>
                  <a:lnTo>
                    <a:pt x="1428278" y="1353100"/>
                  </a:lnTo>
                  <a:cubicBezTo>
                    <a:pt x="1428405" y="1394556"/>
                    <a:pt x="1394682" y="1428279"/>
                    <a:pt x="1353099" y="1428279"/>
                  </a:cubicBezTo>
                  <a:close/>
                  <a:moveTo>
                    <a:pt x="75306" y="27384"/>
                  </a:moveTo>
                  <a:cubicBezTo>
                    <a:pt x="48936" y="27384"/>
                    <a:pt x="27384" y="48809"/>
                    <a:pt x="27384" y="75306"/>
                  </a:cubicBezTo>
                  <a:lnTo>
                    <a:pt x="27384" y="1353100"/>
                  </a:lnTo>
                  <a:cubicBezTo>
                    <a:pt x="27384" y="1379470"/>
                    <a:pt x="48810" y="1401022"/>
                    <a:pt x="75306" y="1401022"/>
                  </a:cubicBezTo>
                  <a:lnTo>
                    <a:pt x="1352972" y="1401022"/>
                  </a:lnTo>
                  <a:cubicBezTo>
                    <a:pt x="1379342" y="1401022"/>
                    <a:pt x="1400894" y="1379596"/>
                    <a:pt x="1400894" y="1353100"/>
                  </a:cubicBezTo>
                  <a:lnTo>
                    <a:pt x="1400894" y="75306"/>
                  </a:lnTo>
                  <a:cubicBezTo>
                    <a:pt x="1400894" y="48936"/>
                    <a:pt x="1379469" y="27384"/>
                    <a:pt x="1352972" y="27384"/>
                  </a:cubicBezTo>
                  <a:lnTo>
                    <a:pt x="75306" y="27384"/>
                  </a:lnTo>
                  <a:close/>
                </a:path>
              </a:pathLst>
            </a:custGeom>
            <a:solidFill>
              <a:srgbClr val="FFFFFF"/>
            </a:solidFill>
            <a:ln w="12657" cap="flat">
              <a:noFill/>
              <a:prstDash val="solid"/>
              <a:miter/>
            </a:ln>
          </p:spPr>
          <p:txBody>
            <a:bodyPr rtlCol="0" anchor="ctr"/>
            <a:lstStyle/>
            <a:p>
              <a:endParaRPr lang="en-US"/>
            </a:p>
          </p:txBody>
        </p:sp>
      </p:grpSp>
      <p:grpSp>
        <p:nvGrpSpPr>
          <p:cNvPr id="35" name="Group 34">
            <a:extLst>
              <a:ext uri="{FF2B5EF4-FFF2-40B4-BE49-F238E27FC236}">
                <a16:creationId xmlns:a16="http://schemas.microsoft.com/office/drawing/2014/main" id="{B20E1F3E-CCE5-4CE1-B86E-4719C5A9A7DD}"/>
              </a:ext>
            </a:extLst>
          </p:cNvPr>
          <p:cNvGrpSpPr/>
          <p:nvPr/>
        </p:nvGrpSpPr>
        <p:grpSpPr>
          <a:xfrm>
            <a:off x="7181307" y="2883804"/>
            <a:ext cx="1419911" cy="1419912"/>
            <a:chOff x="7181307" y="2883804"/>
            <a:chExt cx="1419911" cy="1419912"/>
          </a:xfrm>
        </p:grpSpPr>
        <p:sp>
          <p:nvSpPr>
            <p:cNvPr id="112" name="Freeform: Shape 111">
              <a:extLst>
                <a:ext uri="{FF2B5EF4-FFF2-40B4-BE49-F238E27FC236}">
                  <a16:creationId xmlns:a16="http://schemas.microsoft.com/office/drawing/2014/main" id="{CDEF54A7-646A-409D-B305-571021B07127}"/>
                </a:ext>
              </a:extLst>
            </p:cNvPr>
            <p:cNvSpPr/>
            <p:nvPr/>
          </p:nvSpPr>
          <p:spPr>
            <a:xfrm>
              <a:off x="7194999" y="2897496"/>
              <a:ext cx="1394555" cy="1394556"/>
            </a:xfrm>
            <a:custGeom>
              <a:avLst/>
              <a:gdLst>
                <a:gd name="connsiteX0" fmla="*/ 1339407 w 1394555"/>
                <a:gd name="connsiteY0" fmla="*/ 1400895 h 1394556"/>
                <a:gd name="connsiteX1" fmla="*/ 61614 w 1394555"/>
                <a:gd name="connsiteY1" fmla="*/ 1400895 h 1394556"/>
                <a:gd name="connsiteX2" fmla="*/ 0 w 1394555"/>
                <a:gd name="connsiteY2" fmla="*/ 1339281 h 1394556"/>
                <a:gd name="connsiteX3" fmla="*/ 0 w 1394555"/>
                <a:gd name="connsiteY3" fmla="*/ 61614 h 1394556"/>
                <a:gd name="connsiteX4" fmla="*/ 61614 w 1394555"/>
                <a:gd name="connsiteY4" fmla="*/ 0 h 1394556"/>
                <a:gd name="connsiteX5" fmla="*/ 1339280 w 1394555"/>
                <a:gd name="connsiteY5" fmla="*/ 0 h 1394556"/>
                <a:gd name="connsiteX6" fmla="*/ 1400895 w 1394555"/>
                <a:gd name="connsiteY6" fmla="*/ 61614 h 1394556"/>
                <a:gd name="connsiteX7" fmla="*/ 1400895 w 1394555"/>
                <a:gd name="connsiteY7" fmla="*/ 1339281 h 1394556"/>
                <a:gd name="connsiteX8" fmla="*/ 1339407 w 1394555"/>
                <a:gd name="connsiteY8" fmla="*/ 1400895 h 1394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4555" h="1394556">
                  <a:moveTo>
                    <a:pt x="1339407" y="1400895"/>
                  </a:moveTo>
                  <a:lnTo>
                    <a:pt x="61614" y="1400895"/>
                  </a:lnTo>
                  <a:cubicBezTo>
                    <a:pt x="27638" y="1400895"/>
                    <a:pt x="0" y="1373257"/>
                    <a:pt x="0" y="1339281"/>
                  </a:cubicBezTo>
                  <a:lnTo>
                    <a:pt x="0" y="61614"/>
                  </a:lnTo>
                  <a:cubicBezTo>
                    <a:pt x="0" y="27638"/>
                    <a:pt x="27638" y="0"/>
                    <a:pt x="61614" y="0"/>
                  </a:cubicBezTo>
                  <a:lnTo>
                    <a:pt x="1339280" y="0"/>
                  </a:lnTo>
                  <a:cubicBezTo>
                    <a:pt x="1373257" y="0"/>
                    <a:pt x="1400895" y="27638"/>
                    <a:pt x="1400895" y="61614"/>
                  </a:cubicBezTo>
                  <a:lnTo>
                    <a:pt x="1400895" y="1339281"/>
                  </a:lnTo>
                  <a:cubicBezTo>
                    <a:pt x="1401021" y="1373257"/>
                    <a:pt x="1373384" y="1400895"/>
                    <a:pt x="1339407" y="1400895"/>
                  </a:cubicBezTo>
                  <a:close/>
                </a:path>
              </a:pathLst>
            </a:custGeom>
            <a:gradFill flip="none" rotWithShape="1">
              <a:gsLst>
                <a:gs pos="0">
                  <a:srgbClr val="35629B"/>
                </a:gs>
                <a:gs pos="100000">
                  <a:srgbClr val="6091CC"/>
                </a:gs>
              </a:gsLst>
              <a:lin ang="16200000" scaled="1"/>
              <a:tileRect/>
            </a:gradFill>
            <a:ln w="12657"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113" name="Freeform: Shape 112">
              <a:extLst>
                <a:ext uri="{FF2B5EF4-FFF2-40B4-BE49-F238E27FC236}">
                  <a16:creationId xmlns:a16="http://schemas.microsoft.com/office/drawing/2014/main" id="{A33F4EFA-E167-4F9B-AD20-D3DDCC147848}"/>
                </a:ext>
              </a:extLst>
            </p:cNvPr>
            <p:cNvSpPr/>
            <p:nvPr/>
          </p:nvSpPr>
          <p:spPr>
            <a:xfrm>
              <a:off x="7181307" y="2883804"/>
              <a:ext cx="1419911" cy="1419912"/>
            </a:xfrm>
            <a:custGeom>
              <a:avLst/>
              <a:gdLst>
                <a:gd name="connsiteX0" fmla="*/ 1353099 w 1419910"/>
                <a:gd name="connsiteY0" fmla="*/ 1428279 h 1419911"/>
                <a:gd name="connsiteX1" fmla="*/ 75306 w 1419910"/>
                <a:gd name="connsiteY1" fmla="*/ 1428279 h 1419911"/>
                <a:gd name="connsiteX2" fmla="*/ 0 w 1419910"/>
                <a:gd name="connsiteY2" fmla="*/ 1352973 h 1419911"/>
                <a:gd name="connsiteX3" fmla="*/ 0 w 1419910"/>
                <a:gd name="connsiteY3" fmla="*/ 75306 h 1419911"/>
                <a:gd name="connsiteX4" fmla="*/ 75306 w 1419910"/>
                <a:gd name="connsiteY4" fmla="*/ 0 h 1419911"/>
                <a:gd name="connsiteX5" fmla="*/ 1352972 w 1419910"/>
                <a:gd name="connsiteY5" fmla="*/ 0 h 1419911"/>
                <a:gd name="connsiteX6" fmla="*/ 1428278 w 1419910"/>
                <a:gd name="connsiteY6" fmla="*/ 75306 h 1419911"/>
                <a:gd name="connsiteX7" fmla="*/ 1428278 w 1419910"/>
                <a:gd name="connsiteY7" fmla="*/ 1353100 h 1419911"/>
                <a:gd name="connsiteX8" fmla="*/ 1353099 w 1419910"/>
                <a:gd name="connsiteY8" fmla="*/ 1428279 h 1419911"/>
                <a:gd name="connsiteX9" fmla="*/ 75306 w 1419910"/>
                <a:gd name="connsiteY9" fmla="*/ 27384 h 1419911"/>
                <a:gd name="connsiteX10" fmla="*/ 27384 w 1419910"/>
                <a:gd name="connsiteY10" fmla="*/ 75306 h 1419911"/>
                <a:gd name="connsiteX11" fmla="*/ 27384 w 1419910"/>
                <a:gd name="connsiteY11" fmla="*/ 1353100 h 1419911"/>
                <a:gd name="connsiteX12" fmla="*/ 75306 w 1419910"/>
                <a:gd name="connsiteY12" fmla="*/ 1401022 h 1419911"/>
                <a:gd name="connsiteX13" fmla="*/ 1352972 w 1419910"/>
                <a:gd name="connsiteY13" fmla="*/ 1401022 h 1419911"/>
                <a:gd name="connsiteX14" fmla="*/ 1400894 w 1419910"/>
                <a:gd name="connsiteY14" fmla="*/ 1353100 h 1419911"/>
                <a:gd name="connsiteX15" fmla="*/ 1400894 w 1419910"/>
                <a:gd name="connsiteY15" fmla="*/ 75306 h 1419911"/>
                <a:gd name="connsiteX16" fmla="*/ 1352972 w 1419910"/>
                <a:gd name="connsiteY16" fmla="*/ 27384 h 1419911"/>
                <a:gd name="connsiteX17" fmla="*/ 75306 w 1419910"/>
                <a:gd name="connsiteY17" fmla="*/ 27384 h 1419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9910" h="1419911">
                  <a:moveTo>
                    <a:pt x="1353099" y="1428279"/>
                  </a:moveTo>
                  <a:lnTo>
                    <a:pt x="75306" y="1428279"/>
                  </a:lnTo>
                  <a:cubicBezTo>
                    <a:pt x="33723" y="1428279"/>
                    <a:pt x="0" y="1394429"/>
                    <a:pt x="0" y="1352973"/>
                  </a:cubicBezTo>
                  <a:lnTo>
                    <a:pt x="0" y="75306"/>
                  </a:lnTo>
                  <a:cubicBezTo>
                    <a:pt x="0" y="33723"/>
                    <a:pt x="33850" y="0"/>
                    <a:pt x="75306" y="0"/>
                  </a:cubicBezTo>
                  <a:lnTo>
                    <a:pt x="1352972" y="0"/>
                  </a:lnTo>
                  <a:cubicBezTo>
                    <a:pt x="1394555" y="0"/>
                    <a:pt x="1428278" y="33850"/>
                    <a:pt x="1428278" y="75306"/>
                  </a:cubicBezTo>
                  <a:lnTo>
                    <a:pt x="1428278" y="1353100"/>
                  </a:lnTo>
                  <a:cubicBezTo>
                    <a:pt x="1428405" y="1394556"/>
                    <a:pt x="1394555" y="1428279"/>
                    <a:pt x="1353099" y="1428279"/>
                  </a:cubicBezTo>
                  <a:close/>
                  <a:moveTo>
                    <a:pt x="75306" y="27384"/>
                  </a:moveTo>
                  <a:cubicBezTo>
                    <a:pt x="48936" y="27384"/>
                    <a:pt x="27384" y="48809"/>
                    <a:pt x="27384" y="75306"/>
                  </a:cubicBezTo>
                  <a:lnTo>
                    <a:pt x="27384" y="1353100"/>
                  </a:lnTo>
                  <a:cubicBezTo>
                    <a:pt x="27384" y="1379470"/>
                    <a:pt x="48810" y="1401022"/>
                    <a:pt x="75306" y="1401022"/>
                  </a:cubicBezTo>
                  <a:lnTo>
                    <a:pt x="1352972" y="1401022"/>
                  </a:lnTo>
                  <a:cubicBezTo>
                    <a:pt x="1379342" y="1401022"/>
                    <a:pt x="1400894" y="1379596"/>
                    <a:pt x="1400894" y="1353100"/>
                  </a:cubicBezTo>
                  <a:lnTo>
                    <a:pt x="1400894" y="75306"/>
                  </a:lnTo>
                  <a:cubicBezTo>
                    <a:pt x="1400894" y="48936"/>
                    <a:pt x="1379469" y="27384"/>
                    <a:pt x="1352972" y="27384"/>
                  </a:cubicBezTo>
                  <a:lnTo>
                    <a:pt x="75306" y="27384"/>
                  </a:lnTo>
                  <a:close/>
                </a:path>
              </a:pathLst>
            </a:custGeom>
            <a:solidFill>
              <a:srgbClr val="FFFFFF"/>
            </a:solidFill>
            <a:ln w="12657"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203F2428-CF28-40F7-9A35-53678B0C5553}"/>
              </a:ext>
            </a:extLst>
          </p:cNvPr>
          <p:cNvGrpSpPr/>
          <p:nvPr/>
        </p:nvGrpSpPr>
        <p:grpSpPr>
          <a:xfrm>
            <a:off x="7056811" y="2759308"/>
            <a:ext cx="1962773" cy="1674354"/>
            <a:chOff x="7056811" y="2759308"/>
            <a:chExt cx="1962773" cy="1674354"/>
          </a:xfrm>
        </p:grpSpPr>
        <p:sp>
          <p:nvSpPr>
            <p:cNvPr id="115" name="Freeform: Shape 114">
              <a:extLst>
                <a:ext uri="{FF2B5EF4-FFF2-40B4-BE49-F238E27FC236}">
                  <a16:creationId xmlns:a16="http://schemas.microsoft.com/office/drawing/2014/main" id="{E274C2DA-D7B7-4254-96DE-10240C40D398}"/>
                </a:ext>
              </a:extLst>
            </p:cNvPr>
            <p:cNvSpPr/>
            <p:nvPr/>
          </p:nvSpPr>
          <p:spPr>
            <a:xfrm>
              <a:off x="7056811" y="2759308"/>
              <a:ext cx="1673466" cy="747989"/>
            </a:xfrm>
            <a:custGeom>
              <a:avLst/>
              <a:gdLst>
                <a:gd name="connsiteX0" fmla="*/ 1663705 w 1673466"/>
                <a:gd name="connsiteY0" fmla="*/ 756864 h 747989"/>
                <a:gd name="connsiteX1" fmla="*/ 1650013 w 1673466"/>
                <a:gd name="connsiteY1" fmla="*/ 743172 h 747989"/>
                <a:gd name="connsiteX2" fmla="*/ 1650013 w 1673466"/>
                <a:gd name="connsiteY2" fmla="*/ 688530 h 747989"/>
                <a:gd name="connsiteX3" fmla="*/ 1663705 w 1673466"/>
                <a:gd name="connsiteY3" fmla="*/ 674838 h 747989"/>
                <a:gd name="connsiteX4" fmla="*/ 1677397 w 1673466"/>
                <a:gd name="connsiteY4" fmla="*/ 688530 h 747989"/>
                <a:gd name="connsiteX5" fmla="*/ 1677397 w 1673466"/>
                <a:gd name="connsiteY5" fmla="*/ 743172 h 747989"/>
                <a:gd name="connsiteX6" fmla="*/ 1663705 w 1673466"/>
                <a:gd name="connsiteY6" fmla="*/ 756864 h 747989"/>
                <a:gd name="connsiteX7" fmla="*/ 13692 w 1673466"/>
                <a:gd name="connsiteY7" fmla="*/ 756610 h 747989"/>
                <a:gd name="connsiteX8" fmla="*/ 0 w 1673466"/>
                <a:gd name="connsiteY8" fmla="*/ 742918 h 747989"/>
                <a:gd name="connsiteX9" fmla="*/ 0 w 1673466"/>
                <a:gd name="connsiteY9" fmla="*/ 688277 h 747989"/>
                <a:gd name="connsiteX10" fmla="*/ 13692 w 1673466"/>
                <a:gd name="connsiteY10" fmla="*/ 674585 h 747989"/>
                <a:gd name="connsiteX11" fmla="*/ 27384 w 1673466"/>
                <a:gd name="connsiteY11" fmla="*/ 688277 h 747989"/>
                <a:gd name="connsiteX12" fmla="*/ 27384 w 1673466"/>
                <a:gd name="connsiteY12" fmla="*/ 742918 h 747989"/>
                <a:gd name="connsiteX13" fmla="*/ 13692 w 1673466"/>
                <a:gd name="connsiteY13" fmla="*/ 756610 h 747989"/>
                <a:gd name="connsiteX14" fmla="*/ 1663705 w 1673466"/>
                <a:gd name="connsiteY14" fmla="*/ 593067 h 747989"/>
                <a:gd name="connsiteX15" fmla="*/ 1650013 w 1673466"/>
                <a:gd name="connsiteY15" fmla="*/ 579375 h 747989"/>
                <a:gd name="connsiteX16" fmla="*/ 1650013 w 1673466"/>
                <a:gd name="connsiteY16" fmla="*/ 524733 h 747989"/>
                <a:gd name="connsiteX17" fmla="*/ 1663705 w 1673466"/>
                <a:gd name="connsiteY17" fmla="*/ 511041 h 747989"/>
                <a:gd name="connsiteX18" fmla="*/ 1677397 w 1673466"/>
                <a:gd name="connsiteY18" fmla="*/ 524733 h 747989"/>
                <a:gd name="connsiteX19" fmla="*/ 1677397 w 1673466"/>
                <a:gd name="connsiteY19" fmla="*/ 579375 h 747989"/>
                <a:gd name="connsiteX20" fmla="*/ 1663705 w 1673466"/>
                <a:gd name="connsiteY20" fmla="*/ 593067 h 747989"/>
                <a:gd name="connsiteX21" fmla="*/ 13692 w 1673466"/>
                <a:gd name="connsiteY21" fmla="*/ 592813 h 747989"/>
                <a:gd name="connsiteX22" fmla="*/ 0 w 1673466"/>
                <a:gd name="connsiteY22" fmla="*/ 579121 h 747989"/>
                <a:gd name="connsiteX23" fmla="*/ 0 w 1673466"/>
                <a:gd name="connsiteY23" fmla="*/ 524480 h 747989"/>
                <a:gd name="connsiteX24" fmla="*/ 13692 w 1673466"/>
                <a:gd name="connsiteY24" fmla="*/ 510788 h 747989"/>
                <a:gd name="connsiteX25" fmla="*/ 27384 w 1673466"/>
                <a:gd name="connsiteY25" fmla="*/ 524480 h 747989"/>
                <a:gd name="connsiteX26" fmla="*/ 27384 w 1673466"/>
                <a:gd name="connsiteY26" fmla="*/ 579121 h 747989"/>
                <a:gd name="connsiteX27" fmla="*/ 13692 w 1673466"/>
                <a:gd name="connsiteY27" fmla="*/ 592813 h 747989"/>
                <a:gd name="connsiteX28" fmla="*/ 1663705 w 1673466"/>
                <a:gd name="connsiteY28" fmla="*/ 429143 h 747989"/>
                <a:gd name="connsiteX29" fmla="*/ 1650013 w 1673466"/>
                <a:gd name="connsiteY29" fmla="*/ 415451 h 747989"/>
                <a:gd name="connsiteX30" fmla="*/ 1650013 w 1673466"/>
                <a:gd name="connsiteY30" fmla="*/ 360810 h 747989"/>
                <a:gd name="connsiteX31" fmla="*/ 1663705 w 1673466"/>
                <a:gd name="connsiteY31" fmla="*/ 347118 h 747989"/>
                <a:gd name="connsiteX32" fmla="*/ 1677397 w 1673466"/>
                <a:gd name="connsiteY32" fmla="*/ 360810 h 747989"/>
                <a:gd name="connsiteX33" fmla="*/ 1677397 w 1673466"/>
                <a:gd name="connsiteY33" fmla="*/ 415451 h 747989"/>
                <a:gd name="connsiteX34" fmla="*/ 1663705 w 1673466"/>
                <a:gd name="connsiteY34" fmla="*/ 429143 h 747989"/>
                <a:gd name="connsiteX35" fmla="*/ 13692 w 1673466"/>
                <a:gd name="connsiteY35" fmla="*/ 429016 h 747989"/>
                <a:gd name="connsiteX36" fmla="*/ 0 w 1673466"/>
                <a:gd name="connsiteY36" fmla="*/ 415324 h 747989"/>
                <a:gd name="connsiteX37" fmla="*/ 0 w 1673466"/>
                <a:gd name="connsiteY37" fmla="*/ 360683 h 747989"/>
                <a:gd name="connsiteX38" fmla="*/ 13692 w 1673466"/>
                <a:gd name="connsiteY38" fmla="*/ 346991 h 747989"/>
                <a:gd name="connsiteX39" fmla="*/ 27384 w 1673466"/>
                <a:gd name="connsiteY39" fmla="*/ 360683 h 747989"/>
                <a:gd name="connsiteX40" fmla="*/ 27384 w 1673466"/>
                <a:gd name="connsiteY40" fmla="*/ 415324 h 747989"/>
                <a:gd name="connsiteX41" fmla="*/ 13692 w 1673466"/>
                <a:gd name="connsiteY41" fmla="*/ 429016 h 747989"/>
                <a:gd name="connsiteX42" fmla="*/ 1663705 w 1673466"/>
                <a:gd name="connsiteY42" fmla="*/ 265346 h 747989"/>
                <a:gd name="connsiteX43" fmla="*/ 1650013 w 1673466"/>
                <a:gd name="connsiteY43" fmla="*/ 251654 h 747989"/>
                <a:gd name="connsiteX44" fmla="*/ 1650013 w 1673466"/>
                <a:gd name="connsiteY44" fmla="*/ 197013 h 747989"/>
                <a:gd name="connsiteX45" fmla="*/ 1663705 w 1673466"/>
                <a:gd name="connsiteY45" fmla="*/ 183321 h 747989"/>
                <a:gd name="connsiteX46" fmla="*/ 1677397 w 1673466"/>
                <a:gd name="connsiteY46" fmla="*/ 197013 h 747989"/>
                <a:gd name="connsiteX47" fmla="*/ 1677397 w 1673466"/>
                <a:gd name="connsiteY47" fmla="*/ 251654 h 747989"/>
                <a:gd name="connsiteX48" fmla="*/ 1663705 w 1673466"/>
                <a:gd name="connsiteY48" fmla="*/ 265346 h 747989"/>
                <a:gd name="connsiteX49" fmla="*/ 13692 w 1673466"/>
                <a:gd name="connsiteY49" fmla="*/ 265092 h 747989"/>
                <a:gd name="connsiteX50" fmla="*/ 0 w 1673466"/>
                <a:gd name="connsiteY50" fmla="*/ 251400 h 747989"/>
                <a:gd name="connsiteX51" fmla="*/ 0 w 1673466"/>
                <a:gd name="connsiteY51" fmla="*/ 196759 h 747989"/>
                <a:gd name="connsiteX52" fmla="*/ 13692 w 1673466"/>
                <a:gd name="connsiteY52" fmla="*/ 183067 h 747989"/>
                <a:gd name="connsiteX53" fmla="*/ 27384 w 1673466"/>
                <a:gd name="connsiteY53" fmla="*/ 196759 h 747989"/>
                <a:gd name="connsiteX54" fmla="*/ 27384 w 1673466"/>
                <a:gd name="connsiteY54" fmla="*/ 251400 h 747989"/>
                <a:gd name="connsiteX55" fmla="*/ 13692 w 1673466"/>
                <a:gd name="connsiteY55" fmla="*/ 265092 h 747989"/>
                <a:gd name="connsiteX56" fmla="*/ 1654323 w 1673466"/>
                <a:gd name="connsiteY56" fmla="*/ 102690 h 747989"/>
                <a:gd name="connsiteX57" fmla="*/ 1641645 w 1673466"/>
                <a:gd name="connsiteY57" fmla="*/ 94196 h 747989"/>
                <a:gd name="connsiteX58" fmla="*/ 1618065 w 1673466"/>
                <a:gd name="connsiteY58" fmla="*/ 59078 h 747989"/>
                <a:gd name="connsiteX59" fmla="*/ 1613754 w 1673466"/>
                <a:gd name="connsiteY59" fmla="*/ 55022 h 747989"/>
                <a:gd name="connsiteX60" fmla="*/ 1612740 w 1673466"/>
                <a:gd name="connsiteY60" fmla="*/ 35625 h 747989"/>
                <a:gd name="connsiteX61" fmla="*/ 1632137 w 1673466"/>
                <a:gd name="connsiteY61" fmla="*/ 34610 h 747989"/>
                <a:gd name="connsiteX62" fmla="*/ 1637588 w 1673466"/>
                <a:gd name="connsiteY62" fmla="*/ 39681 h 747989"/>
                <a:gd name="connsiteX63" fmla="*/ 1667127 w 1673466"/>
                <a:gd name="connsiteY63" fmla="*/ 83673 h 747989"/>
                <a:gd name="connsiteX64" fmla="*/ 1659775 w 1673466"/>
                <a:gd name="connsiteY64" fmla="*/ 101676 h 747989"/>
                <a:gd name="connsiteX65" fmla="*/ 1654323 w 1673466"/>
                <a:gd name="connsiteY65" fmla="*/ 102690 h 747989"/>
                <a:gd name="connsiteX66" fmla="*/ 23200 w 1673466"/>
                <a:gd name="connsiteY66" fmla="*/ 102563 h 747989"/>
                <a:gd name="connsiteX67" fmla="*/ 17876 w 1673466"/>
                <a:gd name="connsiteY67" fmla="*/ 101549 h 747989"/>
                <a:gd name="connsiteX68" fmla="*/ 10523 w 1673466"/>
                <a:gd name="connsiteY68" fmla="*/ 83547 h 747989"/>
                <a:gd name="connsiteX69" fmla="*/ 39935 w 1673466"/>
                <a:gd name="connsiteY69" fmla="*/ 39808 h 747989"/>
                <a:gd name="connsiteX70" fmla="*/ 45513 w 1673466"/>
                <a:gd name="connsiteY70" fmla="*/ 34484 h 747989"/>
                <a:gd name="connsiteX71" fmla="*/ 64910 w 1673466"/>
                <a:gd name="connsiteY71" fmla="*/ 35625 h 747989"/>
                <a:gd name="connsiteX72" fmla="*/ 63769 w 1673466"/>
                <a:gd name="connsiteY72" fmla="*/ 55022 h 747989"/>
                <a:gd name="connsiteX73" fmla="*/ 59332 w 1673466"/>
                <a:gd name="connsiteY73" fmla="*/ 59205 h 747989"/>
                <a:gd name="connsiteX74" fmla="*/ 35878 w 1673466"/>
                <a:gd name="connsiteY74" fmla="*/ 94069 h 747989"/>
                <a:gd name="connsiteX75" fmla="*/ 23200 w 1673466"/>
                <a:gd name="connsiteY75" fmla="*/ 102563 h 747989"/>
                <a:gd name="connsiteX76" fmla="*/ 1521460 w 1673466"/>
                <a:gd name="connsiteY76" fmla="*/ 27384 h 747989"/>
                <a:gd name="connsiteX77" fmla="*/ 1466819 w 1673466"/>
                <a:gd name="connsiteY77" fmla="*/ 27384 h 747989"/>
                <a:gd name="connsiteX78" fmla="*/ 1453127 w 1673466"/>
                <a:gd name="connsiteY78" fmla="*/ 13692 h 747989"/>
                <a:gd name="connsiteX79" fmla="*/ 1466819 w 1673466"/>
                <a:gd name="connsiteY79" fmla="*/ 0 h 747989"/>
                <a:gd name="connsiteX80" fmla="*/ 1521460 w 1673466"/>
                <a:gd name="connsiteY80" fmla="*/ 0 h 747989"/>
                <a:gd name="connsiteX81" fmla="*/ 1535152 w 1673466"/>
                <a:gd name="connsiteY81" fmla="*/ 13692 h 747989"/>
                <a:gd name="connsiteX82" fmla="*/ 1521460 w 1673466"/>
                <a:gd name="connsiteY82" fmla="*/ 27384 h 747989"/>
                <a:gd name="connsiteX83" fmla="*/ 1357663 w 1673466"/>
                <a:gd name="connsiteY83" fmla="*/ 27384 h 747989"/>
                <a:gd name="connsiteX84" fmla="*/ 1303022 w 1673466"/>
                <a:gd name="connsiteY84" fmla="*/ 27384 h 747989"/>
                <a:gd name="connsiteX85" fmla="*/ 1289330 w 1673466"/>
                <a:gd name="connsiteY85" fmla="*/ 13692 h 747989"/>
                <a:gd name="connsiteX86" fmla="*/ 1303022 w 1673466"/>
                <a:gd name="connsiteY86" fmla="*/ 0 h 747989"/>
                <a:gd name="connsiteX87" fmla="*/ 1357663 w 1673466"/>
                <a:gd name="connsiteY87" fmla="*/ 0 h 747989"/>
                <a:gd name="connsiteX88" fmla="*/ 1371355 w 1673466"/>
                <a:gd name="connsiteY88" fmla="*/ 13692 h 747989"/>
                <a:gd name="connsiteX89" fmla="*/ 1357663 w 1673466"/>
                <a:gd name="connsiteY89" fmla="*/ 27384 h 747989"/>
                <a:gd name="connsiteX90" fmla="*/ 1193740 w 1673466"/>
                <a:gd name="connsiteY90" fmla="*/ 27384 h 747989"/>
                <a:gd name="connsiteX91" fmla="*/ 1139098 w 1673466"/>
                <a:gd name="connsiteY91" fmla="*/ 27384 h 747989"/>
                <a:gd name="connsiteX92" fmla="*/ 1125406 w 1673466"/>
                <a:gd name="connsiteY92" fmla="*/ 13692 h 747989"/>
                <a:gd name="connsiteX93" fmla="*/ 1139098 w 1673466"/>
                <a:gd name="connsiteY93" fmla="*/ 0 h 747989"/>
                <a:gd name="connsiteX94" fmla="*/ 1193740 w 1673466"/>
                <a:gd name="connsiteY94" fmla="*/ 0 h 747989"/>
                <a:gd name="connsiteX95" fmla="*/ 1207432 w 1673466"/>
                <a:gd name="connsiteY95" fmla="*/ 13692 h 747989"/>
                <a:gd name="connsiteX96" fmla="*/ 1193740 w 1673466"/>
                <a:gd name="connsiteY96" fmla="*/ 27384 h 747989"/>
                <a:gd name="connsiteX97" fmla="*/ 1029943 w 1673466"/>
                <a:gd name="connsiteY97" fmla="*/ 27384 h 747989"/>
                <a:gd name="connsiteX98" fmla="*/ 975301 w 1673466"/>
                <a:gd name="connsiteY98" fmla="*/ 27384 h 747989"/>
                <a:gd name="connsiteX99" fmla="*/ 961609 w 1673466"/>
                <a:gd name="connsiteY99" fmla="*/ 13692 h 747989"/>
                <a:gd name="connsiteX100" fmla="*/ 975301 w 1673466"/>
                <a:gd name="connsiteY100" fmla="*/ 0 h 747989"/>
                <a:gd name="connsiteX101" fmla="*/ 1029943 w 1673466"/>
                <a:gd name="connsiteY101" fmla="*/ 0 h 747989"/>
                <a:gd name="connsiteX102" fmla="*/ 1043634 w 1673466"/>
                <a:gd name="connsiteY102" fmla="*/ 13692 h 747989"/>
                <a:gd name="connsiteX103" fmla="*/ 1029943 w 1673466"/>
                <a:gd name="connsiteY103" fmla="*/ 27384 h 747989"/>
                <a:gd name="connsiteX104" fmla="*/ 866146 w 1673466"/>
                <a:gd name="connsiteY104" fmla="*/ 27384 h 747989"/>
                <a:gd name="connsiteX105" fmla="*/ 811504 w 1673466"/>
                <a:gd name="connsiteY105" fmla="*/ 27384 h 747989"/>
                <a:gd name="connsiteX106" fmla="*/ 797812 w 1673466"/>
                <a:gd name="connsiteY106" fmla="*/ 13692 h 747989"/>
                <a:gd name="connsiteX107" fmla="*/ 811504 w 1673466"/>
                <a:gd name="connsiteY107" fmla="*/ 0 h 747989"/>
                <a:gd name="connsiteX108" fmla="*/ 866146 w 1673466"/>
                <a:gd name="connsiteY108" fmla="*/ 0 h 747989"/>
                <a:gd name="connsiteX109" fmla="*/ 879838 w 1673466"/>
                <a:gd name="connsiteY109" fmla="*/ 13692 h 747989"/>
                <a:gd name="connsiteX110" fmla="*/ 866146 w 1673466"/>
                <a:gd name="connsiteY110" fmla="*/ 27384 h 747989"/>
                <a:gd name="connsiteX111" fmla="*/ 702222 w 1673466"/>
                <a:gd name="connsiteY111" fmla="*/ 27384 h 747989"/>
                <a:gd name="connsiteX112" fmla="*/ 647581 w 1673466"/>
                <a:gd name="connsiteY112" fmla="*/ 27384 h 747989"/>
                <a:gd name="connsiteX113" fmla="*/ 633889 w 1673466"/>
                <a:gd name="connsiteY113" fmla="*/ 13692 h 747989"/>
                <a:gd name="connsiteX114" fmla="*/ 647581 w 1673466"/>
                <a:gd name="connsiteY114" fmla="*/ 0 h 747989"/>
                <a:gd name="connsiteX115" fmla="*/ 702222 w 1673466"/>
                <a:gd name="connsiteY115" fmla="*/ 0 h 747989"/>
                <a:gd name="connsiteX116" fmla="*/ 715914 w 1673466"/>
                <a:gd name="connsiteY116" fmla="*/ 13692 h 747989"/>
                <a:gd name="connsiteX117" fmla="*/ 702222 w 1673466"/>
                <a:gd name="connsiteY117" fmla="*/ 27384 h 747989"/>
                <a:gd name="connsiteX118" fmla="*/ 538425 w 1673466"/>
                <a:gd name="connsiteY118" fmla="*/ 27384 h 747989"/>
                <a:gd name="connsiteX119" fmla="*/ 483784 w 1673466"/>
                <a:gd name="connsiteY119" fmla="*/ 27384 h 747989"/>
                <a:gd name="connsiteX120" fmla="*/ 470092 w 1673466"/>
                <a:gd name="connsiteY120" fmla="*/ 13692 h 747989"/>
                <a:gd name="connsiteX121" fmla="*/ 483784 w 1673466"/>
                <a:gd name="connsiteY121" fmla="*/ 0 h 747989"/>
                <a:gd name="connsiteX122" fmla="*/ 538425 w 1673466"/>
                <a:gd name="connsiteY122" fmla="*/ 0 h 747989"/>
                <a:gd name="connsiteX123" fmla="*/ 552117 w 1673466"/>
                <a:gd name="connsiteY123" fmla="*/ 13692 h 747989"/>
                <a:gd name="connsiteX124" fmla="*/ 538425 w 1673466"/>
                <a:gd name="connsiteY124" fmla="*/ 27384 h 747989"/>
                <a:gd name="connsiteX125" fmla="*/ 374628 w 1673466"/>
                <a:gd name="connsiteY125" fmla="*/ 27384 h 747989"/>
                <a:gd name="connsiteX126" fmla="*/ 319987 w 1673466"/>
                <a:gd name="connsiteY126" fmla="*/ 27384 h 747989"/>
                <a:gd name="connsiteX127" fmla="*/ 306295 w 1673466"/>
                <a:gd name="connsiteY127" fmla="*/ 13692 h 747989"/>
                <a:gd name="connsiteX128" fmla="*/ 319987 w 1673466"/>
                <a:gd name="connsiteY128" fmla="*/ 0 h 747989"/>
                <a:gd name="connsiteX129" fmla="*/ 374628 w 1673466"/>
                <a:gd name="connsiteY129" fmla="*/ 0 h 747989"/>
                <a:gd name="connsiteX130" fmla="*/ 388320 w 1673466"/>
                <a:gd name="connsiteY130" fmla="*/ 13692 h 747989"/>
                <a:gd name="connsiteX131" fmla="*/ 374628 w 1673466"/>
                <a:gd name="connsiteY131" fmla="*/ 27384 h 747989"/>
                <a:gd name="connsiteX132" fmla="*/ 210705 w 1673466"/>
                <a:gd name="connsiteY132" fmla="*/ 27384 h 747989"/>
                <a:gd name="connsiteX133" fmla="*/ 156063 w 1673466"/>
                <a:gd name="connsiteY133" fmla="*/ 27384 h 747989"/>
                <a:gd name="connsiteX134" fmla="*/ 142371 w 1673466"/>
                <a:gd name="connsiteY134" fmla="*/ 13692 h 747989"/>
                <a:gd name="connsiteX135" fmla="*/ 156063 w 1673466"/>
                <a:gd name="connsiteY135" fmla="*/ 0 h 747989"/>
                <a:gd name="connsiteX136" fmla="*/ 210705 w 1673466"/>
                <a:gd name="connsiteY136" fmla="*/ 0 h 747989"/>
                <a:gd name="connsiteX137" fmla="*/ 224397 w 1673466"/>
                <a:gd name="connsiteY137" fmla="*/ 13692 h 747989"/>
                <a:gd name="connsiteX138" fmla="*/ 210705 w 1673466"/>
                <a:gd name="connsiteY138" fmla="*/ 27384 h 747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1673466" h="747989">
                  <a:moveTo>
                    <a:pt x="1663705" y="756864"/>
                  </a:moveTo>
                  <a:cubicBezTo>
                    <a:pt x="1656098" y="756864"/>
                    <a:pt x="1650013" y="750652"/>
                    <a:pt x="1650013" y="743172"/>
                  </a:cubicBezTo>
                  <a:lnTo>
                    <a:pt x="1650013" y="688530"/>
                  </a:lnTo>
                  <a:cubicBezTo>
                    <a:pt x="1650013" y="680924"/>
                    <a:pt x="1656098" y="674838"/>
                    <a:pt x="1663705" y="674838"/>
                  </a:cubicBezTo>
                  <a:cubicBezTo>
                    <a:pt x="1671311" y="674838"/>
                    <a:pt x="1677397" y="681050"/>
                    <a:pt x="1677397" y="688530"/>
                  </a:cubicBezTo>
                  <a:lnTo>
                    <a:pt x="1677397" y="743172"/>
                  </a:lnTo>
                  <a:cubicBezTo>
                    <a:pt x="1677397" y="750652"/>
                    <a:pt x="1671311" y="756864"/>
                    <a:pt x="1663705" y="756864"/>
                  </a:cubicBezTo>
                  <a:close/>
                  <a:moveTo>
                    <a:pt x="13692" y="756610"/>
                  </a:moveTo>
                  <a:cubicBezTo>
                    <a:pt x="6085" y="756610"/>
                    <a:pt x="0" y="750398"/>
                    <a:pt x="0" y="742918"/>
                  </a:cubicBezTo>
                  <a:lnTo>
                    <a:pt x="0" y="688277"/>
                  </a:lnTo>
                  <a:cubicBezTo>
                    <a:pt x="0" y="680670"/>
                    <a:pt x="6085" y="674585"/>
                    <a:pt x="13692" y="674585"/>
                  </a:cubicBezTo>
                  <a:cubicBezTo>
                    <a:pt x="21299" y="674585"/>
                    <a:pt x="27384" y="680797"/>
                    <a:pt x="27384" y="688277"/>
                  </a:cubicBezTo>
                  <a:lnTo>
                    <a:pt x="27384" y="742918"/>
                  </a:lnTo>
                  <a:cubicBezTo>
                    <a:pt x="27384" y="750525"/>
                    <a:pt x="21299" y="756610"/>
                    <a:pt x="13692" y="756610"/>
                  </a:cubicBezTo>
                  <a:close/>
                  <a:moveTo>
                    <a:pt x="1663705" y="593067"/>
                  </a:moveTo>
                  <a:cubicBezTo>
                    <a:pt x="1656098" y="593067"/>
                    <a:pt x="1650013" y="586855"/>
                    <a:pt x="1650013" y="579375"/>
                  </a:cubicBezTo>
                  <a:lnTo>
                    <a:pt x="1650013" y="524733"/>
                  </a:lnTo>
                  <a:cubicBezTo>
                    <a:pt x="1650013" y="517127"/>
                    <a:pt x="1656098" y="511041"/>
                    <a:pt x="1663705" y="511041"/>
                  </a:cubicBezTo>
                  <a:cubicBezTo>
                    <a:pt x="1671311" y="511041"/>
                    <a:pt x="1677397" y="517254"/>
                    <a:pt x="1677397" y="524733"/>
                  </a:cubicBezTo>
                  <a:lnTo>
                    <a:pt x="1677397" y="579375"/>
                  </a:lnTo>
                  <a:cubicBezTo>
                    <a:pt x="1677397" y="586855"/>
                    <a:pt x="1671311" y="593067"/>
                    <a:pt x="1663705" y="593067"/>
                  </a:cubicBezTo>
                  <a:close/>
                  <a:moveTo>
                    <a:pt x="13692" y="592813"/>
                  </a:moveTo>
                  <a:cubicBezTo>
                    <a:pt x="6085" y="592813"/>
                    <a:pt x="0" y="586601"/>
                    <a:pt x="0" y="579121"/>
                  </a:cubicBezTo>
                  <a:lnTo>
                    <a:pt x="0" y="524480"/>
                  </a:lnTo>
                  <a:cubicBezTo>
                    <a:pt x="0" y="516873"/>
                    <a:pt x="6085" y="510788"/>
                    <a:pt x="13692" y="510788"/>
                  </a:cubicBezTo>
                  <a:cubicBezTo>
                    <a:pt x="21299" y="510788"/>
                    <a:pt x="27384" y="517000"/>
                    <a:pt x="27384" y="524480"/>
                  </a:cubicBezTo>
                  <a:lnTo>
                    <a:pt x="27384" y="579121"/>
                  </a:lnTo>
                  <a:cubicBezTo>
                    <a:pt x="27384" y="586728"/>
                    <a:pt x="21299" y="592813"/>
                    <a:pt x="13692" y="592813"/>
                  </a:cubicBezTo>
                  <a:close/>
                  <a:moveTo>
                    <a:pt x="1663705" y="429143"/>
                  </a:moveTo>
                  <a:cubicBezTo>
                    <a:pt x="1656098" y="429143"/>
                    <a:pt x="1650013" y="422931"/>
                    <a:pt x="1650013" y="415451"/>
                  </a:cubicBezTo>
                  <a:lnTo>
                    <a:pt x="1650013" y="360810"/>
                  </a:lnTo>
                  <a:cubicBezTo>
                    <a:pt x="1650013" y="353203"/>
                    <a:pt x="1656098" y="347118"/>
                    <a:pt x="1663705" y="347118"/>
                  </a:cubicBezTo>
                  <a:cubicBezTo>
                    <a:pt x="1671311" y="347118"/>
                    <a:pt x="1677397" y="353330"/>
                    <a:pt x="1677397" y="360810"/>
                  </a:cubicBezTo>
                  <a:lnTo>
                    <a:pt x="1677397" y="415451"/>
                  </a:lnTo>
                  <a:cubicBezTo>
                    <a:pt x="1677397" y="423058"/>
                    <a:pt x="1671311" y="429143"/>
                    <a:pt x="1663705" y="429143"/>
                  </a:cubicBezTo>
                  <a:close/>
                  <a:moveTo>
                    <a:pt x="13692" y="429016"/>
                  </a:moveTo>
                  <a:cubicBezTo>
                    <a:pt x="6085" y="429016"/>
                    <a:pt x="0" y="422804"/>
                    <a:pt x="0" y="415324"/>
                  </a:cubicBezTo>
                  <a:lnTo>
                    <a:pt x="0" y="360683"/>
                  </a:lnTo>
                  <a:cubicBezTo>
                    <a:pt x="0" y="353076"/>
                    <a:pt x="6085" y="346991"/>
                    <a:pt x="13692" y="346991"/>
                  </a:cubicBezTo>
                  <a:cubicBezTo>
                    <a:pt x="21299" y="346991"/>
                    <a:pt x="27384" y="353203"/>
                    <a:pt x="27384" y="360683"/>
                  </a:cubicBezTo>
                  <a:lnTo>
                    <a:pt x="27384" y="415324"/>
                  </a:lnTo>
                  <a:cubicBezTo>
                    <a:pt x="27384" y="422804"/>
                    <a:pt x="21299" y="429016"/>
                    <a:pt x="13692" y="429016"/>
                  </a:cubicBezTo>
                  <a:close/>
                  <a:moveTo>
                    <a:pt x="1663705" y="265346"/>
                  </a:moveTo>
                  <a:cubicBezTo>
                    <a:pt x="1656098" y="265346"/>
                    <a:pt x="1650013" y="259134"/>
                    <a:pt x="1650013" y="251654"/>
                  </a:cubicBezTo>
                  <a:lnTo>
                    <a:pt x="1650013" y="197013"/>
                  </a:lnTo>
                  <a:cubicBezTo>
                    <a:pt x="1650013" y="189406"/>
                    <a:pt x="1656098" y="183321"/>
                    <a:pt x="1663705" y="183321"/>
                  </a:cubicBezTo>
                  <a:cubicBezTo>
                    <a:pt x="1671311" y="183321"/>
                    <a:pt x="1677397" y="189533"/>
                    <a:pt x="1677397" y="197013"/>
                  </a:cubicBezTo>
                  <a:lnTo>
                    <a:pt x="1677397" y="251654"/>
                  </a:lnTo>
                  <a:cubicBezTo>
                    <a:pt x="1677397" y="259134"/>
                    <a:pt x="1671311" y="265346"/>
                    <a:pt x="1663705" y="265346"/>
                  </a:cubicBezTo>
                  <a:close/>
                  <a:moveTo>
                    <a:pt x="13692" y="265092"/>
                  </a:moveTo>
                  <a:cubicBezTo>
                    <a:pt x="6085" y="265092"/>
                    <a:pt x="0" y="258880"/>
                    <a:pt x="0" y="251400"/>
                  </a:cubicBezTo>
                  <a:lnTo>
                    <a:pt x="0" y="196759"/>
                  </a:lnTo>
                  <a:cubicBezTo>
                    <a:pt x="0" y="189153"/>
                    <a:pt x="6085" y="183067"/>
                    <a:pt x="13692" y="183067"/>
                  </a:cubicBezTo>
                  <a:cubicBezTo>
                    <a:pt x="21299" y="183067"/>
                    <a:pt x="27384" y="189279"/>
                    <a:pt x="27384" y="196759"/>
                  </a:cubicBezTo>
                  <a:lnTo>
                    <a:pt x="27384" y="251400"/>
                  </a:lnTo>
                  <a:cubicBezTo>
                    <a:pt x="27384" y="259007"/>
                    <a:pt x="21299" y="265092"/>
                    <a:pt x="13692" y="265092"/>
                  </a:cubicBezTo>
                  <a:close/>
                  <a:moveTo>
                    <a:pt x="1654323" y="102690"/>
                  </a:moveTo>
                  <a:cubicBezTo>
                    <a:pt x="1648998" y="102690"/>
                    <a:pt x="1643800" y="99521"/>
                    <a:pt x="1641645" y="94196"/>
                  </a:cubicBezTo>
                  <a:cubicBezTo>
                    <a:pt x="1636194" y="81011"/>
                    <a:pt x="1628207" y="69221"/>
                    <a:pt x="1618065" y="59078"/>
                  </a:cubicBezTo>
                  <a:cubicBezTo>
                    <a:pt x="1616670" y="57684"/>
                    <a:pt x="1615149" y="56289"/>
                    <a:pt x="1613754" y="55022"/>
                  </a:cubicBezTo>
                  <a:cubicBezTo>
                    <a:pt x="1608049" y="49950"/>
                    <a:pt x="1607669" y="41330"/>
                    <a:pt x="1612740" y="35625"/>
                  </a:cubicBezTo>
                  <a:cubicBezTo>
                    <a:pt x="1617811" y="29920"/>
                    <a:pt x="1626432" y="29539"/>
                    <a:pt x="1632137" y="34610"/>
                  </a:cubicBezTo>
                  <a:cubicBezTo>
                    <a:pt x="1634039" y="36258"/>
                    <a:pt x="1635813" y="38033"/>
                    <a:pt x="1637588" y="39681"/>
                  </a:cubicBezTo>
                  <a:cubicBezTo>
                    <a:pt x="1650266" y="52359"/>
                    <a:pt x="1660155" y="67192"/>
                    <a:pt x="1667127" y="83673"/>
                  </a:cubicBezTo>
                  <a:cubicBezTo>
                    <a:pt x="1670043" y="90646"/>
                    <a:pt x="1666747" y="98760"/>
                    <a:pt x="1659775" y="101676"/>
                  </a:cubicBezTo>
                  <a:cubicBezTo>
                    <a:pt x="1657873" y="102436"/>
                    <a:pt x="1656098" y="102690"/>
                    <a:pt x="1654323" y="102690"/>
                  </a:cubicBezTo>
                  <a:close/>
                  <a:moveTo>
                    <a:pt x="23200" y="102563"/>
                  </a:moveTo>
                  <a:cubicBezTo>
                    <a:pt x="21425" y="102563"/>
                    <a:pt x="19651" y="102183"/>
                    <a:pt x="17876" y="101549"/>
                  </a:cubicBezTo>
                  <a:cubicBezTo>
                    <a:pt x="10903" y="98633"/>
                    <a:pt x="7607" y="90519"/>
                    <a:pt x="10523" y="83547"/>
                  </a:cubicBezTo>
                  <a:cubicBezTo>
                    <a:pt x="17368" y="67192"/>
                    <a:pt x="27257" y="52359"/>
                    <a:pt x="39935" y="39808"/>
                  </a:cubicBezTo>
                  <a:cubicBezTo>
                    <a:pt x="41710" y="38033"/>
                    <a:pt x="43612" y="36258"/>
                    <a:pt x="45513" y="34484"/>
                  </a:cubicBezTo>
                  <a:cubicBezTo>
                    <a:pt x="51218" y="29412"/>
                    <a:pt x="59839" y="29920"/>
                    <a:pt x="64910" y="35625"/>
                  </a:cubicBezTo>
                  <a:cubicBezTo>
                    <a:pt x="69981" y="41330"/>
                    <a:pt x="69474" y="49950"/>
                    <a:pt x="63769" y="55022"/>
                  </a:cubicBezTo>
                  <a:cubicBezTo>
                    <a:pt x="62248" y="56416"/>
                    <a:pt x="60726" y="57811"/>
                    <a:pt x="59332" y="59205"/>
                  </a:cubicBezTo>
                  <a:cubicBezTo>
                    <a:pt x="49190" y="69347"/>
                    <a:pt x="41329" y="81011"/>
                    <a:pt x="35878" y="94069"/>
                  </a:cubicBezTo>
                  <a:cubicBezTo>
                    <a:pt x="33596" y="99394"/>
                    <a:pt x="28525" y="102563"/>
                    <a:pt x="23200" y="102563"/>
                  </a:cubicBezTo>
                  <a:close/>
                  <a:moveTo>
                    <a:pt x="1521460" y="27384"/>
                  </a:moveTo>
                  <a:lnTo>
                    <a:pt x="1466819" y="27384"/>
                  </a:lnTo>
                  <a:cubicBezTo>
                    <a:pt x="1459212" y="27384"/>
                    <a:pt x="1453127" y="21172"/>
                    <a:pt x="1453127" y="13692"/>
                  </a:cubicBezTo>
                  <a:cubicBezTo>
                    <a:pt x="1453127" y="6085"/>
                    <a:pt x="1459212" y="0"/>
                    <a:pt x="1466819" y="0"/>
                  </a:cubicBezTo>
                  <a:lnTo>
                    <a:pt x="1521460" y="0"/>
                  </a:lnTo>
                  <a:cubicBezTo>
                    <a:pt x="1529067" y="0"/>
                    <a:pt x="1535152" y="6212"/>
                    <a:pt x="1535152" y="13692"/>
                  </a:cubicBezTo>
                  <a:cubicBezTo>
                    <a:pt x="1535152" y="21172"/>
                    <a:pt x="1529067" y="27384"/>
                    <a:pt x="1521460" y="27384"/>
                  </a:cubicBezTo>
                  <a:close/>
                  <a:moveTo>
                    <a:pt x="1357663" y="27384"/>
                  </a:moveTo>
                  <a:lnTo>
                    <a:pt x="1303022" y="27384"/>
                  </a:lnTo>
                  <a:cubicBezTo>
                    <a:pt x="1295415" y="27384"/>
                    <a:pt x="1289330" y="21172"/>
                    <a:pt x="1289330" y="13692"/>
                  </a:cubicBezTo>
                  <a:cubicBezTo>
                    <a:pt x="1289330" y="6085"/>
                    <a:pt x="1295415" y="0"/>
                    <a:pt x="1303022" y="0"/>
                  </a:cubicBezTo>
                  <a:lnTo>
                    <a:pt x="1357663" y="0"/>
                  </a:lnTo>
                  <a:cubicBezTo>
                    <a:pt x="1365270" y="0"/>
                    <a:pt x="1371355" y="6212"/>
                    <a:pt x="1371355" y="13692"/>
                  </a:cubicBezTo>
                  <a:cubicBezTo>
                    <a:pt x="1371355" y="21172"/>
                    <a:pt x="1365143" y="27384"/>
                    <a:pt x="1357663" y="27384"/>
                  </a:cubicBezTo>
                  <a:close/>
                  <a:moveTo>
                    <a:pt x="1193740" y="27384"/>
                  </a:moveTo>
                  <a:lnTo>
                    <a:pt x="1139098" y="27384"/>
                  </a:lnTo>
                  <a:cubicBezTo>
                    <a:pt x="1131492" y="27384"/>
                    <a:pt x="1125406" y="21172"/>
                    <a:pt x="1125406" y="13692"/>
                  </a:cubicBezTo>
                  <a:cubicBezTo>
                    <a:pt x="1125406" y="6085"/>
                    <a:pt x="1131492" y="0"/>
                    <a:pt x="1139098" y="0"/>
                  </a:cubicBezTo>
                  <a:lnTo>
                    <a:pt x="1193740" y="0"/>
                  </a:lnTo>
                  <a:cubicBezTo>
                    <a:pt x="1201346" y="0"/>
                    <a:pt x="1207432" y="6212"/>
                    <a:pt x="1207432" y="13692"/>
                  </a:cubicBezTo>
                  <a:cubicBezTo>
                    <a:pt x="1207432" y="21172"/>
                    <a:pt x="1201346" y="27384"/>
                    <a:pt x="1193740" y="27384"/>
                  </a:cubicBezTo>
                  <a:close/>
                  <a:moveTo>
                    <a:pt x="1029943" y="27384"/>
                  </a:moveTo>
                  <a:lnTo>
                    <a:pt x="975301" y="27384"/>
                  </a:lnTo>
                  <a:cubicBezTo>
                    <a:pt x="967695" y="27384"/>
                    <a:pt x="961609" y="21172"/>
                    <a:pt x="961609" y="13692"/>
                  </a:cubicBezTo>
                  <a:cubicBezTo>
                    <a:pt x="961609" y="6085"/>
                    <a:pt x="967695" y="0"/>
                    <a:pt x="975301" y="0"/>
                  </a:cubicBezTo>
                  <a:lnTo>
                    <a:pt x="1029943" y="0"/>
                  </a:lnTo>
                  <a:cubicBezTo>
                    <a:pt x="1037549" y="0"/>
                    <a:pt x="1043634" y="6212"/>
                    <a:pt x="1043634" y="13692"/>
                  </a:cubicBezTo>
                  <a:cubicBezTo>
                    <a:pt x="1043634" y="21172"/>
                    <a:pt x="1037549" y="27384"/>
                    <a:pt x="1029943" y="27384"/>
                  </a:cubicBezTo>
                  <a:close/>
                  <a:moveTo>
                    <a:pt x="866146" y="27384"/>
                  </a:moveTo>
                  <a:lnTo>
                    <a:pt x="811504" y="27384"/>
                  </a:lnTo>
                  <a:cubicBezTo>
                    <a:pt x="803898" y="27384"/>
                    <a:pt x="797812" y="21172"/>
                    <a:pt x="797812" y="13692"/>
                  </a:cubicBezTo>
                  <a:cubicBezTo>
                    <a:pt x="797812" y="6085"/>
                    <a:pt x="803898" y="0"/>
                    <a:pt x="811504" y="0"/>
                  </a:cubicBezTo>
                  <a:lnTo>
                    <a:pt x="866146" y="0"/>
                  </a:lnTo>
                  <a:cubicBezTo>
                    <a:pt x="873752" y="0"/>
                    <a:pt x="879838" y="6212"/>
                    <a:pt x="879838" y="13692"/>
                  </a:cubicBezTo>
                  <a:cubicBezTo>
                    <a:pt x="879838" y="21172"/>
                    <a:pt x="873626" y="27384"/>
                    <a:pt x="866146" y="27384"/>
                  </a:cubicBezTo>
                  <a:close/>
                  <a:moveTo>
                    <a:pt x="702222" y="27384"/>
                  </a:moveTo>
                  <a:lnTo>
                    <a:pt x="647581" y="27384"/>
                  </a:lnTo>
                  <a:cubicBezTo>
                    <a:pt x="639974" y="27384"/>
                    <a:pt x="633889" y="21172"/>
                    <a:pt x="633889" y="13692"/>
                  </a:cubicBezTo>
                  <a:cubicBezTo>
                    <a:pt x="633889" y="6085"/>
                    <a:pt x="639974" y="0"/>
                    <a:pt x="647581" y="0"/>
                  </a:cubicBezTo>
                  <a:lnTo>
                    <a:pt x="702222" y="0"/>
                  </a:lnTo>
                  <a:cubicBezTo>
                    <a:pt x="709829" y="0"/>
                    <a:pt x="715914" y="6212"/>
                    <a:pt x="715914" y="13692"/>
                  </a:cubicBezTo>
                  <a:cubicBezTo>
                    <a:pt x="716041" y="21172"/>
                    <a:pt x="709829" y="27384"/>
                    <a:pt x="702222" y="27384"/>
                  </a:cubicBezTo>
                  <a:close/>
                  <a:moveTo>
                    <a:pt x="538425" y="27384"/>
                  </a:moveTo>
                  <a:lnTo>
                    <a:pt x="483784" y="27384"/>
                  </a:lnTo>
                  <a:cubicBezTo>
                    <a:pt x="476177" y="27384"/>
                    <a:pt x="470092" y="21172"/>
                    <a:pt x="470092" y="13692"/>
                  </a:cubicBezTo>
                  <a:cubicBezTo>
                    <a:pt x="470092" y="6085"/>
                    <a:pt x="476177" y="0"/>
                    <a:pt x="483784" y="0"/>
                  </a:cubicBezTo>
                  <a:lnTo>
                    <a:pt x="538425" y="0"/>
                  </a:lnTo>
                  <a:cubicBezTo>
                    <a:pt x="546032" y="0"/>
                    <a:pt x="552117" y="6212"/>
                    <a:pt x="552117" y="13692"/>
                  </a:cubicBezTo>
                  <a:cubicBezTo>
                    <a:pt x="552117" y="21172"/>
                    <a:pt x="546032" y="27384"/>
                    <a:pt x="538425" y="27384"/>
                  </a:cubicBezTo>
                  <a:close/>
                  <a:moveTo>
                    <a:pt x="374628" y="27384"/>
                  </a:moveTo>
                  <a:lnTo>
                    <a:pt x="319987" y="27384"/>
                  </a:lnTo>
                  <a:cubicBezTo>
                    <a:pt x="312380" y="27384"/>
                    <a:pt x="306295" y="21172"/>
                    <a:pt x="306295" y="13692"/>
                  </a:cubicBezTo>
                  <a:cubicBezTo>
                    <a:pt x="306295" y="6085"/>
                    <a:pt x="312380" y="0"/>
                    <a:pt x="319987" y="0"/>
                  </a:cubicBezTo>
                  <a:lnTo>
                    <a:pt x="374628" y="0"/>
                  </a:lnTo>
                  <a:cubicBezTo>
                    <a:pt x="382235" y="0"/>
                    <a:pt x="388320" y="6212"/>
                    <a:pt x="388320" y="13692"/>
                  </a:cubicBezTo>
                  <a:cubicBezTo>
                    <a:pt x="388320" y="21172"/>
                    <a:pt x="382108" y="27384"/>
                    <a:pt x="374628" y="27384"/>
                  </a:cubicBezTo>
                  <a:close/>
                  <a:moveTo>
                    <a:pt x="210705" y="27384"/>
                  </a:moveTo>
                  <a:lnTo>
                    <a:pt x="156063" y="27384"/>
                  </a:lnTo>
                  <a:cubicBezTo>
                    <a:pt x="148457" y="27384"/>
                    <a:pt x="142371" y="21172"/>
                    <a:pt x="142371" y="13692"/>
                  </a:cubicBezTo>
                  <a:cubicBezTo>
                    <a:pt x="142371" y="6085"/>
                    <a:pt x="148457" y="0"/>
                    <a:pt x="156063" y="0"/>
                  </a:cubicBezTo>
                  <a:lnTo>
                    <a:pt x="210705" y="0"/>
                  </a:lnTo>
                  <a:cubicBezTo>
                    <a:pt x="218311" y="0"/>
                    <a:pt x="224397" y="6212"/>
                    <a:pt x="224397" y="13692"/>
                  </a:cubicBezTo>
                  <a:cubicBezTo>
                    <a:pt x="224523" y="21172"/>
                    <a:pt x="218311" y="27384"/>
                    <a:pt x="210705" y="27384"/>
                  </a:cubicBezTo>
                  <a:close/>
                </a:path>
              </a:pathLst>
            </a:custGeom>
            <a:solidFill>
              <a:srgbClr val="3967A0"/>
            </a:solidFill>
            <a:ln w="12657"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A6A6592C-2B82-4E1A-A15A-219FF392E3BC}"/>
                </a:ext>
              </a:extLst>
            </p:cNvPr>
            <p:cNvSpPr/>
            <p:nvPr/>
          </p:nvSpPr>
          <p:spPr>
            <a:xfrm>
              <a:off x="7056811" y="3584251"/>
              <a:ext cx="1863633" cy="849411"/>
            </a:xfrm>
            <a:custGeom>
              <a:avLst/>
              <a:gdLst>
                <a:gd name="connsiteX0" fmla="*/ 1541111 w 1863633"/>
                <a:gd name="connsiteY0" fmla="*/ 852454 h 849411"/>
                <a:gd name="connsiteX1" fmla="*/ 136286 w 1863633"/>
                <a:gd name="connsiteY1" fmla="*/ 852454 h 849411"/>
                <a:gd name="connsiteX2" fmla="*/ 39935 w 1863633"/>
                <a:gd name="connsiteY2" fmla="*/ 812519 h 849411"/>
                <a:gd name="connsiteX3" fmla="*/ 0 w 1863633"/>
                <a:gd name="connsiteY3" fmla="*/ 716168 h 849411"/>
                <a:gd name="connsiteX4" fmla="*/ 0 w 1863633"/>
                <a:gd name="connsiteY4" fmla="*/ 13692 h 849411"/>
                <a:gd name="connsiteX5" fmla="*/ 27511 w 1863633"/>
                <a:gd name="connsiteY5" fmla="*/ 13692 h 849411"/>
                <a:gd name="connsiteX6" fmla="*/ 27511 w 1863633"/>
                <a:gd name="connsiteY6" fmla="*/ 716168 h 849411"/>
                <a:gd name="connsiteX7" fmla="*/ 59332 w 1863633"/>
                <a:gd name="connsiteY7" fmla="*/ 793122 h 849411"/>
                <a:gd name="connsiteX8" fmla="*/ 136286 w 1863633"/>
                <a:gd name="connsiteY8" fmla="*/ 824943 h 849411"/>
                <a:gd name="connsiteX9" fmla="*/ 1541111 w 1863633"/>
                <a:gd name="connsiteY9" fmla="*/ 824943 h 849411"/>
                <a:gd name="connsiteX10" fmla="*/ 1618065 w 1863633"/>
                <a:gd name="connsiteY10" fmla="*/ 793122 h 849411"/>
                <a:gd name="connsiteX11" fmla="*/ 1649886 w 1863633"/>
                <a:gd name="connsiteY11" fmla="*/ 716168 h 849411"/>
                <a:gd name="connsiteX12" fmla="*/ 1649886 w 1863633"/>
                <a:gd name="connsiteY12" fmla="*/ 0 h 849411"/>
                <a:gd name="connsiteX13" fmla="*/ 1868577 w 1863633"/>
                <a:gd name="connsiteY13" fmla="*/ 0 h 849411"/>
                <a:gd name="connsiteX14" fmla="*/ 1868577 w 1863633"/>
                <a:gd name="connsiteY14" fmla="*/ 27511 h 849411"/>
                <a:gd name="connsiteX15" fmla="*/ 1677270 w 1863633"/>
                <a:gd name="connsiteY15" fmla="*/ 27511 h 849411"/>
                <a:gd name="connsiteX16" fmla="*/ 1677270 w 1863633"/>
                <a:gd name="connsiteY16" fmla="*/ 716168 h 849411"/>
                <a:gd name="connsiteX17" fmla="*/ 1637335 w 1863633"/>
                <a:gd name="connsiteY17" fmla="*/ 812519 h 849411"/>
                <a:gd name="connsiteX18" fmla="*/ 1541111 w 1863633"/>
                <a:gd name="connsiteY18" fmla="*/ 852454 h 849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63633" h="849411">
                  <a:moveTo>
                    <a:pt x="1541111" y="852454"/>
                  </a:moveTo>
                  <a:lnTo>
                    <a:pt x="136286" y="852454"/>
                  </a:lnTo>
                  <a:cubicBezTo>
                    <a:pt x="99901" y="852454"/>
                    <a:pt x="65671" y="838255"/>
                    <a:pt x="39935" y="812519"/>
                  </a:cubicBezTo>
                  <a:cubicBezTo>
                    <a:pt x="14199" y="786783"/>
                    <a:pt x="0" y="752553"/>
                    <a:pt x="0" y="716168"/>
                  </a:cubicBezTo>
                  <a:lnTo>
                    <a:pt x="0" y="13692"/>
                  </a:lnTo>
                  <a:lnTo>
                    <a:pt x="27511" y="13692"/>
                  </a:lnTo>
                  <a:lnTo>
                    <a:pt x="27511" y="716168"/>
                  </a:lnTo>
                  <a:cubicBezTo>
                    <a:pt x="27511" y="745200"/>
                    <a:pt x="38794" y="772584"/>
                    <a:pt x="59332" y="793122"/>
                  </a:cubicBezTo>
                  <a:cubicBezTo>
                    <a:pt x="79870" y="813660"/>
                    <a:pt x="107254" y="824943"/>
                    <a:pt x="136286" y="824943"/>
                  </a:cubicBezTo>
                  <a:lnTo>
                    <a:pt x="1541111" y="824943"/>
                  </a:lnTo>
                  <a:cubicBezTo>
                    <a:pt x="1570143" y="824943"/>
                    <a:pt x="1597527" y="813660"/>
                    <a:pt x="1618065" y="793122"/>
                  </a:cubicBezTo>
                  <a:cubicBezTo>
                    <a:pt x="1638602" y="772584"/>
                    <a:pt x="1649886" y="745200"/>
                    <a:pt x="1649886" y="716168"/>
                  </a:cubicBezTo>
                  <a:lnTo>
                    <a:pt x="1649886" y="0"/>
                  </a:lnTo>
                  <a:lnTo>
                    <a:pt x="1868577" y="0"/>
                  </a:lnTo>
                  <a:lnTo>
                    <a:pt x="1868577" y="27511"/>
                  </a:lnTo>
                  <a:lnTo>
                    <a:pt x="1677270" y="27511"/>
                  </a:lnTo>
                  <a:lnTo>
                    <a:pt x="1677270" y="716168"/>
                  </a:lnTo>
                  <a:cubicBezTo>
                    <a:pt x="1677270" y="752553"/>
                    <a:pt x="1663071" y="786783"/>
                    <a:pt x="1637335" y="812519"/>
                  </a:cubicBezTo>
                  <a:cubicBezTo>
                    <a:pt x="1611726" y="838255"/>
                    <a:pt x="1577496" y="852454"/>
                    <a:pt x="1541111" y="852454"/>
                  </a:cubicBezTo>
                  <a:close/>
                </a:path>
              </a:pathLst>
            </a:custGeom>
            <a:solidFill>
              <a:srgbClr val="3967A0"/>
            </a:solidFill>
            <a:ln w="12657"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170604E1-6E56-4453-84FD-3FE4188CFE9B}"/>
                </a:ext>
              </a:extLst>
            </p:cNvPr>
            <p:cNvSpPr/>
            <p:nvPr/>
          </p:nvSpPr>
          <p:spPr>
            <a:xfrm>
              <a:off x="8905484" y="3529483"/>
              <a:ext cx="114100" cy="126778"/>
            </a:xfrm>
            <a:custGeom>
              <a:avLst/>
              <a:gdLst>
                <a:gd name="connsiteX0" fmla="*/ 0 w 114099"/>
                <a:gd name="connsiteY0" fmla="*/ 136920 h 126777"/>
                <a:gd name="connsiteX1" fmla="*/ 118537 w 114099"/>
                <a:gd name="connsiteY1" fmla="*/ 68460 h 126777"/>
                <a:gd name="connsiteX2" fmla="*/ 0 w 114099"/>
                <a:gd name="connsiteY2" fmla="*/ 0 h 126777"/>
              </a:gdLst>
              <a:ahLst/>
              <a:cxnLst>
                <a:cxn ang="0">
                  <a:pos x="connsiteX0" y="connsiteY0"/>
                </a:cxn>
                <a:cxn ang="0">
                  <a:pos x="connsiteX1" y="connsiteY1"/>
                </a:cxn>
                <a:cxn ang="0">
                  <a:pos x="connsiteX2" y="connsiteY2"/>
                </a:cxn>
              </a:cxnLst>
              <a:rect l="l" t="t" r="r" b="b"/>
              <a:pathLst>
                <a:path w="114099" h="126777">
                  <a:moveTo>
                    <a:pt x="0" y="136920"/>
                  </a:moveTo>
                  <a:lnTo>
                    <a:pt x="118537" y="68460"/>
                  </a:lnTo>
                  <a:lnTo>
                    <a:pt x="0" y="0"/>
                  </a:lnTo>
                  <a:close/>
                </a:path>
              </a:pathLst>
            </a:custGeom>
            <a:solidFill>
              <a:srgbClr val="3967A0"/>
            </a:solidFill>
            <a:ln w="12657" cap="flat">
              <a:noFill/>
              <a:prstDash val="solid"/>
              <a:miter/>
            </a:ln>
          </p:spPr>
          <p:txBody>
            <a:bodyPr rtlCol="0" anchor="ctr"/>
            <a:lstStyle/>
            <a:p>
              <a:endParaRPr lang="en-US"/>
            </a:p>
          </p:txBody>
        </p:sp>
      </p:grpSp>
      <p:grpSp>
        <p:nvGrpSpPr>
          <p:cNvPr id="40" name="Group 39">
            <a:extLst>
              <a:ext uri="{FF2B5EF4-FFF2-40B4-BE49-F238E27FC236}">
                <a16:creationId xmlns:a16="http://schemas.microsoft.com/office/drawing/2014/main" id="{DD32042C-2DC8-40A6-9A73-D55950EE2B4F}"/>
              </a:ext>
            </a:extLst>
          </p:cNvPr>
          <p:cNvGrpSpPr/>
          <p:nvPr/>
        </p:nvGrpSpPr>
        <p:grpSpPr>
          <a:xfrm>
            <a:off x="8994633" y="2759181"/>
            <a:ext cx="1976864" cy="1668523"/>
            <a:chOff x="8994633" y="2759181"/>
            <a:chExt cx="1976864" cy="1668523"/>
          </a:xfrm>
        </p:grpSpPr>
        <p:sp>
          <p:nvSpPr>
            <p:cNvPr id="109" name="Freeform: Shape 108">
              <a:extLst>
                <a:ext uri="{FF2B5EF4-FFF2-40B4-BE49-F238E27FC236}">
                  <a16:creationId xmlns:a16="http://schemas.microsoft.com/office/drawing/2014/main" id="{A34D1945-C668-44F4-B1F5-11284587F093}"/>
                </a:ext>
              </a:extLst>
            </p:cNvPr>
            <p:cNvSpPr/>
            <p:nvPr/>
          </p:nvSpPr>
          <p:spPr>
            <a:xfrm>
              <a:off x="8996637" y="3679715"/>
              <a:ext cx="1673466" cy="747989"/>
            </a:xfrm>
            <a:custGeom>
              <a:avLst/>
              <a:gdLst>
                <a:gd name="connsiteX0" fmla="*/ 1521460 w 1673466"/>
                <a:gd name="connsiteY0" fmla="*/ 756990 h 747989"/>
                <a:gd name="connsiteX1" fmla="*/ 1466819 w 1673466"/>
                <a:gd name="connsiteY1" fmla="*/ 756990 h 747989"/>
                <a:gd name="connsiteX2" fmla="*/ 1453127 w 1673466"/>
                <a:gd name="connsiteY2" fmla="*/ 743298 h 747989"/>
                <a:gd name="connsiteX3" fmla="*/ 1466819 w 1673466"/>
                <a:gd name="connsiteY3" fmla="*/ 729606 h 747989"/>
                <a:gd name="connsiteX4" fmla="*/ 1521460 w 1673466"/>
                <a:gd name="connsiteY4" fmla="*/ 729606 h 747989"/>
                <a:gd name="connsiteX5" fmla="*/ 1535152 w 1673466"/>
                <a:gd name="connsiteY5" fmla="*/ 743298 h 747989"/>
                <a:gd name="connsiteX6" fmla="*/ 1521460 w 1673466"/>
                <a:gd name="connsiteY6" fmla="*/ 756990 h 747989"/>
                <a:gd name="connsiteX7" fmla="*/ 1357663 w 1673466"/>
                <a:gd name="connsiteY7" fmla="*/ 756990 h 747989"/>
                <a:gd name="connsiteX8" fmla="*/ 1303022 w 1673466"/>
                <a:gd name="connsiteY8" fmla="*/ 756990 h 747989"/>
                <a:gd name="connsiteX9" fmla="*/ 1289330 w 1673466"/>
                <a:gd name="connsiteY9" fmla="*/ 743298 h 747989"/>
                <a:gd name="connsiteX10" fmla="*/ 1303022 w 1673466"/>
                <a:gd name="connsiteY10" fmla="*/ 729606 h 747989"/>
                <a:gd name="connsiteX11" fmla="*/ 1357663 w 1673466"/>
                <a:gd name="connsiteY11" fmla="*/ 729606 h 747989"/>
                <a:gd name="connsiteX12" fmla="*/ 1371355 w 1673466"/>
                <a:gd name="connsiteY12" fmla="*/ 743298 h 747989"/>
                <a:gd name="connsiteX13" fmla="*/ 1357663 w 1673466"/>
                <a:gd name="connsiteY13" fmla="*/ 756990 h 747989"/>
                <a:gd name="connsiteX14" fmla="*/ 1193740 w 1673466"/>
                <a:gd name="connsiteY14" fmla="*/ 756990 h 747989"/>
                <a:gd name="connsiteX15" fmla="*/ 1139098 w 1673466"/>
                <a:gd name="connsiteY15" fmla="*/ 756990 h 747989"/>
                <a:gd name="connsiteX16" fmla="*/ 1125406 w 1673466"/>
                <a:gd name="connsiteY16" fmla="*/ 743298 h 747989"/>
                <a:gd name="connsiteX17" fmla="*/ 1139098 w 1673466"/>
                <a:gd name="connsiteY17" fmla="*/ 729606 h 747989"/>
                <a:gd name="connsiteX18" fmla="*/ 1193740 w 1673466"/>
                <a:gd name="connsiteY18" fmla="*/ 729606 h 747989"/>
                <a:gd name="connsiteX19" fmla="*/ 1207431 w 1673466"/>
                <a:gd name="connsiteY19" fmla="*/ 743298 h 747989"/>
                <a:gd name="connsiteX20" fmla="*/ 1193740 w 1673466"/>
                <a:gd name="connsiteY20" fmla="*/ 756990 h 747989"/>
                <a:gd name="connsiteX21" fmla="*/ 1029942 w 1673466"/>
                <a:gd name="connsiteY21" fmla="*/ 756990 h 747989"/>
                <a:gd name="connsiteX22" fmla="*/ 975301 w 1673466"/>
                <a:gd name="connsiteY22" fmla="*/ 756990 h 747989"/>
                <a:gd name="connsiteX23" fmla="*/ 961609 w 1673466"/>
                <a:gd name="connsiteY23" fmla="*/ 743298 h 747989"/>
                <a:gd name="connsiteX24" fmla="*/ 975301 w 1673466"/>
                <a:gd name="connsiteY24" fmla="*/ 729606 h 747989"/>
                <a:gd name="connsiteX25" fmla="*/ 1029942 w 1673466"/>
                <a:gd name="connsiteY25" fmla="*/ 729606 h 747989"/>
                <a:gd name="connsiteX26" fmla="*/ 1043635 w 1673466"/>
                <a:gd name="connsiteY26" fmla="*/ 743298 h 747989"/>
                <a:gd name="connsiteX27" fmla="*/ 1029942 w 1673466"/>
                <a:gd name="connsiteY27" fmla="*/ 756990 h 747989"/>
                <a:gd name="connsiteX28" fmla="*/ 866146 w 1673466"/>
                <a:gd name="connsiteY28" fmla="*/ 756990 h 747989"/>
                <a:gd name="connsiteX29" fmla="*/ 811505 w 1673466"/>
                <a:gd name="connsiteY29" fmla="*/ 756990 h 747989"/>
                <a:gd name="connsiteX30" fmla="*/ 797812 w 1673466"/>
                <a:gd name="connsiteY30" fmla="*/ 743298 h 747989"/>
                <a:gd name="connsiteX31" fmla="*/ 811505 w 1673466"/>
                <a:gd name="connsiteY31" fmla="*/ 729606 h 747989"/>
                <a:gd name="connsiteX32" fmla="*/ 866146 w 1673466"/>
                <a:gd name="connsiteY32" fmla="*/ 729606 h 747989"/>
                <a:gd name="connsiteX33" fmla="*/ 879838 w 1673466"/>
                <a:gd name="connsiteY33" fmla="*/ 743298 h 747989"/>
                <a:gd name="connsiteX34" fmla="*/ 866146 w 1673466"/>
                <a:gd name="connsiteY34" fmla="*/ 756990 h 747989"/>
                <a:gd name="connsiteX35" fmla="*/ 702222 w 1673466"/>
                <a:gd name="connsiteY35" fmla="*/ 756990 h 747989"/>
                <a:gd name="connsiteX36" fmla="*/ 647581 w 1673466"/>
                <a:gd name="connsiteY36" fmla="*/ 756990 h 747989"/>
                <a:gd name="connsiteX37" fmla="*/ 633889 w 1673466"/>
                <a:gd name="connsiteY37" fmla="*/ 743298 h 747989"/>
                <a:gd name="connsiteX38" fmla="*/ 647581 w 1673466"/>
                <a:gd name="connsiteY38" fmla="*/ 729606 h 747989"/>
                <a:gd name="connsiteX39" fmla="*/ 702222 w 1673466"/>
                <a:gd name="connsiteY39" fmla="*/ 729606 h 747989"/>
                <a:gd name="connsiteX40" fmla="*/ 715914 w 1673466"/>
                <a:gd name="connsiteY40" fmla="*/ 743298 h 747989"/>
                <a:gd name="connsiteX41" fmla="*/ 702222 w 1673466"/>
                <a:gd name="connsiteY41" fmla="*/ 756990 h 747989"/>
                <a:gd name="connsiteX42" fmla="*/ 538425 w 1673466"/>
                <a:gd name="connsiteY42" fmla="*/ 756990 h 747989"/>
                <a:gd name="connsiteX43" fmla="*/ 483784 w 1673466"/>
                <a:gd name="connsiteY43" fmla="*/ 756990 h 747989"/>
                <a:gd name="connsiteX44" fmla="*/ 470092 w 1673466"/>
                <a:gd name="connsiteY44" fmla="*/ 743298 h 747989"/>
                <a:gd name="connsiteX45" fmla="*/ 483784 w 1673466"/>
                <a:gd name="connsiteY45" fmla="*/ 729606 h 747989"/>
                <a:gd name="connsiteX46" fmla="*/ 538425 w 1673466"/>
                <a:gd name="connsiteY46" fmla="*/ 729606 h 747989"/>
                <a:gd name="connsiteX47" fmla="*/ 552117 w 1673466"/>
                <a:gd name="connsiteY47" fmla="*/ 743298 h 747989"/>
                <a:gd name="connsiteX48" fmla="*/ 538425 w 1673466"/>
                <a:gd name="connsiteY48" fmla="*/ 756990 h 747989"/>
                <a:gd name="connsiteX49" fmla="*/ 374629 w 1673466"/>
                <a:gd name="connsiteY49" fmla="*/ 756990 h 747989"/>
                <a:gd name="connsiteX50" fmla="*/ 319987 w 1673466"/>
                <a:gd name="connsiteY50" fmla="*/ 756990 h 747989"/>
                <a:gd name="connsiteX51" fmla="*/ 306295 w 1673466"/>
                <a:gd name="connsiteY51" fmla="*/ 743298 h 747989"/>
                <a:gd name="connsiteX52" fmla="*/ 319987 w 1673466"/>
                <a:gd name="connsiteY52" fmla="*/ 729606 h 747989"/>
                <a:gd name="connsiteX53" fmla="*/ 374629 w 1673466"/>
                <a:gd name="connsiteY53" fmla="*/ 729606 h 747989"/>
                <a:gd name="connsiteX54" fmla="*/ 388320 w 1673466"/>
                <a:gd name="connsiteY54" fmla="*/ 743298 h 747989"/>
                <a:gd name="connsiteX55" fmla="*/ 374629 w 1673466"/>
                <a:gd name="connsiteY55" fmla="*/ 756990 h 747989"/>
                <a:gd name="connsiteX56" fmla="*/ 210705 w 1673466"/>
                <a:gd name="connsiteY56" fmla="*/ 756990 h 747989"/>
                <a:gd name="connsiteX57" fmla="*/ 156063 w 1673466"/>
                <a:gd name="connsiteY57" fmla="*/ 756990 h 747989"/>
                <a:gd name="connsiteX58" fmla="*/ 142372 w 1673466"/>
                <a:gd name="connsiteY58" fmla="*/ 743298 h 747989"/>
                <a:gd name="connsiteX59" fmla="*/ 156063 w 1673466"/>
                <a:gd name="connsiteY59" fmla="*/ 729606 h 747989"/>
                <a:gd name="connsiteX60" fmla="*/ 210705 w 1673466"/>
                <a:gd name="connsiteY60" fmla="*/ 729606 h 747989"/>
                <a:gd name="connsiteX61" fmla="*/ 224397 w 1673466"/>
                <a:gd name="connsiteY61" fmla="*/ 743298 h 747989"/>
                <a:gd name="connsiteX62" fmla="*/ 210705 w 1673466"/>
                <a:gd name="connsiteY62" fmla="*/ 756990 h 747989"/>
                <a:gd name="connsiteX63" fmla="*/ 54641 w 1673466"/>
                <a:gd name="connsiteY63" fmla="*/ 725803 h 747989"/>
                <a:gd name="connsiteX64" fmla="*/ 45513 w 1673466"/>
                <a:gd name="connsiteY64" fmla="*/ 722253 h 747989"/>
                <a:gd name="connsiteX65" fmla="*/ 39935 w 1673466"/>
                <a:gd name="connsiteY65" fmla="*/ 716929 h 747989"/>
                <a:gd name="connsiteX66" fmla="*/ 10523 w 1673466"/>
                <a:gd name="connsiteY66" fmla="*/ 673190 h 747989"/>
                <a:gd name="connsiteX67" fmla="*/ 17876 w 1673466"/>
                <a:gd name="connsiteY67" fmla="*/ 655188 h 747989"/>
                <a:gd name="connsiteX68" fmla="*/ 35878 w 1673466"/>
                <a:gd name="connsiteY68" fmla="*/ 662541 h 747989"/>
                <a:gd name="connsiteX69" fmla="*/ 59332 w 1673466"/>
                <a:gd name="connsiteY69" fmla="*/ 697405 h 747989"/>
                <a:gd name="connsiteX70" fmla="*/ 63769 w 1673466"/>
                <a:gd name="connsiteY70" fmla="*/ 701588 h 747989"/>
                <a:gd name="connsiteX71" fmla="*/ 64910 w 1673466"/>
                <a:gd name="connsiteY71" fmla="*/ 720985 h 747989"/>
                <a:gd name="connsiteX72" fmla="*/ 54641 w 1673466"/>
                <a:gd name="connsiteY72" fmla="*/ 725803 h 747989"/>
                <a:gd name="connsiteX73" fmla="*/ 1622882 w 1673466"/>
                <a:gd name="connsiteY73" fmla="*/ 725676 h 747989"/>
                <a:gd name="connsiteX74" fmla="*/ 1612613 w 1673466"/>
                <a:gd name="connsiteY74" fmla="*/ 721112 h 747989"/>
                <a:gd name="connsiteX75" fmla="*/ 1613627 w 1673466"/>
                <a:gd name="connsiteY75" fmla="*/ 701715 h 747989"/>
                <a:gd name="connsiteX76" fmla="*/ 1617938 w 1673466"/>
                <a:gd name="connsiteY76" fmla="*/ 697532 h 747989"/>
                <a:gd name="connsiteX77" fmla="*/ 1641519 w 1673466"/>
                <a:gd name="connsiteY77" fmla="*/ 662414 h 747989"/>
                <a:gd name="connsiteX78" fmla="*/ 1659521 w 1673466"/>
                <a:gd name="connsiteY78" fmla="*/ 655061 h 747989"/>
                <a:gd name="connsiteX79" fmla="*/ 1666874 w 1673466"/>
                <a:gd name="connsiteY79" fmla="*/ 673063 h 747989"/>
                <a:gd name="connsiteX80" fmla="*/ 1637462 w 1673466"/>
                <a:gd name="connsiteY80" fmla="*/ 716929 h 747989"/>
                <a:gd name="connsiteX81" fmla="*/ 1632010 w 1673466"/>
                <a:gd name="connsiteY81" fmla="*/ 722127 h 747989"/>
                <a:gd name="connsiteX82" fmla="*/ 1622882 w 1673466"/>
                <a:gd name="connsiteY82" fmla="*/ 725676 h 747989"/>
                <a:gd name="connsiteX83" fmla="*/ 13692 w 1673466"/>
                <a:gd name="connsiteY83" fmla="*/ 573796 h 747989"/>
                <a:gd name="connsiteX84" fmla="*/ 0 w 1673466"/>
                <a:gd name="connsiteY84" fmla="*/ 560104 h 747989"/>
                <a:gd name="connsiteX85" fmla="*/ 0 w 1673466"/>
                <a:gd name="connsiteY85" fmla="*/ 505463 h 747989"/>
                <a:gd name="connsiteX86" fmla="*/ 13692 w 1673466"/>
                <a:gd name="connsiteY86" fmla="*/ 491771 h 747989"/>
                <a:gd name="connsiteX87" fmla="*/ 27384 w 1673466"/>
                <a:gd name="connsiteY87" fmla="*/ 505463 h 747989"/>
                <a:gd name="connsiteX88" fmla="*/ 27384 w 1673466"/>
                <a:gd name="connsiteY88" fmla="*/ 560104 h 747989"/>
                <a:gd name="connsiteX89" fmla="*/ 13692 w 1673466"/>
                <a:gd name="connsiteY89" fmla="*/ 573796 h 747989"/>
                <a:gd name="connsiteX90" fmla="*/ 1663705 w 1673466"/>
                <a:gd name="connsiteY90" fmla="*/ 573543 h 747989"/>
                <a:gd name="connsiteX91" fmla="*/ 1650013 w 1673466"/>
                <a:gd name="connsiteY91" fmla="*/ 559851 h 747989"/>
                <a:gd name="connsiteX92" fmla="*/ 1650013 w 1673466"/>
                <a:gd name="connsiteY92" fmla="*/ 505210 h 747989"/>
                <a:gd name="connsiteX93" fmla="*/ 1663705 w 1673466"/>
                <a:gd name="connsiteY93" fmla="*/ 491518 h 747989"/>
                <a:gd name="connsiteX94" fmla="*/ 1677397 w 1673466"/>
                <a:gd name="connsiteY94" fmla="*/ 505210 h 747989"/>
                <a:gd name="connsiteX95" fmla="*/ 1677397 w 1673466"/>
                <a:gd name="connsiteY95" fmla="*/ 559851 h 747989"/>
                <a:gd name="connsiteX96" fmla="*/ 1663705 w 1673466"/>
                <a:gd name="connsiteY96" fmla="*/ 573543 h 747989"/>
                <a:gd name="connsiteX97" fmla="*/ 13692 w 1673466"/>
                <a:gd name="connsiteY97" fmla="*/ 409873 h 747989"/>
                <a:gd name="connsiteX98" fmla="*/ 0 w 1673466"/>
                <a:gd name="connsiteY98" fmla="*/ 396181 h 747989"/>
                <a:gd name="connsiteX99" fmla="*/ 0 w 1673466"/>
                <a:gd name="connsiteY99" fmla="*/ 341539 h 747989"/>
                <a:gd name="connsiteX100" fmla="*/ 13692 w 1673466"/>
                <a:gd name="connsiteY100" fmla="*/ 327847 h 747989"/>
                <a:gd name="connsiteX101" fmla="*/ 27384 w 1673466"/>
                <a:gd name="connsiteY101" fmla="*/ 341539 h 747989"/>
                <a:gd name="connsiteX102" fmla="*/ 27384 w 1673466"/>
                <a:gd name="connsiteY102" fmla="*/ 396181 h 747989"/>
                <a:gd name="connsiteX103" fmla="*/ 13692 w 1673466"/>
                <a:gd name="connsiteY103" fmla="*/ 409873 h 747989"/>
                <a:gd name="connsiteX104" fmla="*/ 1663705 w 1673466"/>
                <a:gd name="connsiteY104" fmla="*/ 409746 h 747989"/>
                <a:gd name="connsiteX105" fmla="*/ 1650013 w 1673466"/>
                <a:gd name="connsiteY105" fmla="*/ 396054 h 747989"/>
                <a:gd name="connsiteX106" fmla="*/ 1650013 w 1673466"/>
                <a:gd name="connsiteY106" fmla="*/ 341413 h 747989"/>
                <a:gd name="connsiteX107" fmla="*/ 1663705 w 1673466"/>
                <a:gd name="connsiteY107" fmla="*/ 327721 h 747989"/>
                <a:gd name="connsiteX108" fmla="*/ 1677397 w 1673466"/>
                <a:gd name="connsiteY108" fmla="*/ 341413 h 747989"/>
                <a:gd name="connsiteX109" fmla="*/ 1677397 w 1673466"/>
                <a:gd name="connsiteY109" fmla="*/ 396054 h 747989"/>
                <a:gd name="connsiteX110" fmla="*/ 1663705 w 1673466"/>
                <a:gd name="connsiteY110" fmla="*/ 409746 h 747989"/>
                <a:gd name="connsiteX111" fmla="*/ 13692 w 1673466"/>
                <a:gd name="connsiteY111" fmla="*/ 246076 h 747989"/>
                <a:gd name="connsiteX112" fmla="*/ 0 w 1673466"/>
                <a:gd name="connsiteY112" fmla="*/ 232384 h 747989"/>
                <a:gd name="connsiteX113" fmla="*/ 0 w 1673466"/>
                <a:gd name="connsiteY113" fmla="*/ 177742 h 747989"/>
                <a:gd name="connsiteX114" fmla="*/ 13692 w 1673466"/>
                <a:gd name="connsiteY114" fmla="*/ 164051 h 747989"/>
                <a:gd name="connsiteX115" fmla="*/ 27384 w 1673466"/>
                <a:gd name="connsiteY115" fmla="*/ 177742 h 747989"/>
                <a:gd name="connsiteX116" fmla="*/ 27384 w 1673466"/>
                <a:gd name="connsiteY116" fmla="*/ 232384 h 747989"/>
                <a:gd name="connsiteX117" fmla="*/ 13692 w 1673466"/>
                <a:gd name="connsiteY117" fmla="*/ 246076 h 747989"/>
                <a:gd name="connsiteX118" fmla="*/ 1663705 w 1673466"/>
                <a:gd name="connsiteY118" fmla="*/ 245822 h 747989"/>
                <a:gd name="connsiteX119" fmla="*/ 1650013 w 1673466"/>
                <a:gd name="connsiteY119" fmla="*/ 232130 h 747989"/>
                <a:gd name="connsiteX120" fmla="*/ 1650013 w 1673466"/>
                <a:gd name="connsiteY120" fmla="*/ 177489 h 747989"/>
                <a:gd name="connsiteX121" fmla="*/ 1663705 w 1673466"/>
                <a:gd name="connsiteY121" fmla="*/ 163797 h 747989"/>
                <a:gd name="connsiteX122" fmla="*/ 1677397 w 1673466"/>
                <a:gd name="connsiteY122" fmla="*/ 177489 h 747989"/>
                <a:gd name="connsiteX123" fmla="*/ 1677397 w 1673466"/>
                <a:gd name="connsiteY123" fmla="*/ 232130 h 747989"/>
                <a:gd name="connsiteX124" fmla="*/ 1663705 w 1673466"/>
                <a:gd name="connsiteY124" fmla="*/ 245822 h 747989"/>
                <a:gd name="connsiteX125" fmla="*/ 13692 w 1673466"/>
                <a:gd name="connsiteY125" fmla="*/ 82279 h 747989"/>
                <a:gd name="connsiteX126" fmla="*/ 0 w 1673466"/>
                <a:gd name="connsiteY126" fmla="*/ 68587 h 747989"/>
                <a:gd name="connsiteX127" fmla="*/ 0 w 1673466"/>
                <a:gd name="connsiteY127" fmla="*/ 13946 h 747989"/>
                <a:gd name="connsiteX128" fmla="*/ 13692 w 1673466"/>
                <a:gd name="connsiteY128" fmla="*/ 254 h 747989"/>
                <a:gd name="connsiteX129" fmla="*/ 27384 w 1673466"/>
                <a:gd name="connsiteY129" fmla="*/ 13946 h 747989"/>
                <a:gd name="connsiteX130" fmla="*/ 27384 w 1673466"/>
                <a:gd name="connsiteY130" fmla="*/ 68587 h 747989"/>
                <a:gd name="connsiteX131" fmla="*/ 13692 w 1673466"/>
                <a:gd name="connsiteY131" fmla="*/ 82279 h 747989"/>
                <a:gd name="connsiteX132" fmla="*/ 1663705 w 1673466"/>
                <a:gd name="connsiteY132" fmla="*/ 82025 h 747989"/>
                <a:gd name="connsiteX133" fmla="*/ 1650013 w 1673466"/>
                <a:gd name="connsiteY133" fmla="*/ 68333 h 747989"/>
                <a:gd name="connsiteX134" fmla="*/ 1650013 w 1673466"/>
                <a:gd name="connsiteY134" fmla="*/ 13692 h 747989"/>
                <a:gd name="connsiteX135" fmla="*/ 1663705 w 1673466"/>
                <a:gd name="connsiteY135" fmla="*/ 0 h 747989"/>
                <a:gd name="connsiteX136" fmla="*/ 1677397 w 1673466"/>
                <a:gd name="connsiteY136" fmla="*/ 13692 h 747989"/>
                <a:gd name="connsiteX137" fmla="*/ 1677397 w 1673466"/>
                <a:gd name="connsiteY137" fmla="*/ 68333 h 747989"/>
                <a:gd name="connsiteX138" fmla="*/ 1663705 w 1673466"/>
                <a:gd name="connsiteY138" fmla="*/ 82025 h 747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1673466" h="747989">
                  <a:moveTo>
                    <a:pt x="1521460" y="756990"/>
                  </a:moveTo>
                  <a:lnTo>
                    <a:pt x="1466819" y="756990"/>
                  </a:lnTo>
                  <a:cubicBezTo>
                    <a:pt x="1459212" y="756990"/>
                    <a:pt x="1453127" y="750778"/>
                    <a:pt x="1453127" y="743298"/>
                  </a:cubicBezTo>
                  <a:cubicBezTo>
                    <a:pt x="1453127" y="735818"/>
                    <a:pt x="1459212" y="729606"/>
                    <a:pt x="1466819" y="729606"/>
                  </a:cubicBezTo>
                  <a:lnTo>
                    <a:pt x="1521460" y="729606"/>
                  </a:lnTo>
                  <a:cubicBezTo>
                    <a:pt x="1529067" y="729606"/>
                    <a:pt x="1535152" y="735818"/>
                    <a:pt x="1535152" y="743298"/>
                  </a:cubicBezTo>
                  <a:cubicBezTo>
                    <a:pt x="1535152" y="750778"/>
                    <a:pt x="1529067" y="756990"/>
                    <a:pt x="1521460" y="756990"/>
                  </a:cubicBezTo>
                  <a:close/>
                  <a:moveTo>
                    <a:pt x="1357663" y="756990"/>
                  </a:moveTo>
                  <a:lnTo>
                    <a:pt x="1303022" y="756990"/>
                  </a:lnTo>
                  <a:cubicBezTo>
                    <a:pt x="1295415" y="756990"/>
                    <a:pt x="1289330" y="750778"/>
                    <a:pt x="1289330" y="743298"/>
                  </a:cubicBezTo>
                  <a:cubicBezTo>
                    <a:pt x="1289330" y="735818"/>
                    <a:pt x="1295415" y="729606"/>
                    <a:pt x="1303022" y="729606"/>
                  </a:cubicBezTo>
                  <a:lnTo>
                    <a:pt x="1357663" y="729606"/>
                  </a:lnTo>
                  <a:cubicBezTo>
                    <a:pt x="1365270" y="729606"/>
                    <a:pt x="1371355" y="735818"/>
                    <a:pt x="1371355" y="743298"/>
                  </a:cubicBezTo>
                  <a:cubicBezTo>
                    <a:pt x="1371355" y="750778"/>
                    <a:pt x="1365270" y="756990"/>
                    <a:pt x="1357663" y="756990"/>
                  </a:cubicBezTo>
                  <a:close/>
                  <a:moveTo>
                    <a:pt x="1193740" y="756990"/>
                  </a:moveTo>
                  <a:lnTo>
                    <a:pt x="1139098" y="756990"/>
                  </a:lnTo>
                  <a:cubicBezTo>
                    <a:pt x="1131492" y="756990"/>
                    <a:pt x="1125406" y="750778"/>
                    <a:pt x="1125406" y="743298"/>
                  </a:cubicBezTo>
                  <a:cubicBezTo>
                    <a:pt x="1125406" y="735818"/>
                    <a:pt x="1131492" y="729606"/>
                    <a:pt x="1139098" y="729606"/>
                  </a:cubicBezTo>
                  <a:lnTo>
                    <a:pt x="1193740" y="729606"/>
                  </a:lnTo>
                  <a:cubicBezTo>
                    <a:pt x="1201346" y="729606"/>
                    <a:pt x="1207431" y="735818"/>
                    <a:pt x="1207431" y="743298"/>
                  </a:cubicBezTo>
                  <a:cubicBezTo>
                    <a:pt x="1207431" y="750778"/>
                    <a:pt x="1201346" y="756990"/>
                    <a:pt x="1193740" y="756990"/>
                  </a:cubicBezTo>
                  <a:close/>
                  <a:moveTo>
                    <a:pt x="1029942" y="756990"/>
                  </a:moveTo>
                  <a:lnTo>
                    <a:pt x="975301" y="756990"/>
                  </a:lnTo>
                  <a:cubicBezTo>
                    <a:pt x="967695" y="756990"/>
                    <a:pt x="961609" y="750778"/>
                    <a:pt x="961609" y="743298"/>
                  </a:cubicBezTo>
                  <a:cubicBezTo>
                    <a:pt x="961609" y="735818"/>
                    <a:pt x="967695" y="729606"/>
                    <a:pt x="975301" y="729606"/>
                  </a:cubicBezTo>
                  <a:lnTo>
                    <a:pt x="1029942" y="729606"/>
                  </a:lnTo>
                  <a:cubicBezTo>
                    <a:pt x="1037549" y="729606"/>
                    <a:pt x="1043635" y="735818"/>
                    <a:pt x="1043635" y="743298"/>
                  </a:cubicBezTo>
                  <a:cubicBezTo>
                    <a:pt x="1043635" y="750778"/>
                    <a:pt x="1037549" y="756990"/>
                    <a:pt x="1029942" y="756990"/>
                  </a:cubicBezTo>
                  <a:close/>
                  <a:moveTo>
                    <a:pt x="866146" y="756990"/>
                  </a:moveTo>
                  <a:lnTo>
                    <a:pt x="811505" y="756990"/>
                  </a:lnTo>
                  <a:cubicBezTo>
                    <a:pt x="803898" y="756990"/>
                    <a:pt x="797812" y="750778"/>
                    <a:pt x="797812" y="743298"/>
                  </a:cubicBezTo>
                  <a:cubicBezTo>
                    <a:pt x="797812" y="735818"/>
                    <a:pt x="803898" y="729606"/>
                    <a:pt x="811505" y="729606"/>
                  </a:cubicBezTo>
                  <a:lnTo>
                    <a:pt x="866146" y="729606"/>
                  </a:lnTo>
                  <a:cubicBezTo>
                    <a:pt x="873753" y="729606"/>
                    <a:pt x="879838" y="735818"/>
                    <a:pt x="879838" y="743298"/>
                  </a:cubicBezTo>
                  <a:cubicBezTo>
                    <a:pt x="879838" y="750778"/>
                    <a:pt x="873753" y="756990"/>
                    <a:pt x="866146" y="756990"/>
                  </a:cubicBezTo>
                  <a:close/>
                  <a:moveTo>
                    <a:pt x="702222" y="756990"/>
                  </a:moveTo>
                  <a:lnTo>
                    <a:pt x="647581" y="756990"/>
                  </a:lnTo>
                  <a:cubicBezTo>
                    <a:pt x="639974" y="756990"/>
                    <a:pt x="633889" y="750778"/>
                    <a:pt x="633889" y="743298"/>
                  </a:cubicBezTo>
                  <a:cubicBezTo>
                    <a:pt x="633889" y="735818"/>
                    <a:pt x="639974" y="729606"/>
                    <a:pt x="647581" y="729606"/>
                  </a:cubicBezTo>
                  <a:lnTo>
                    <a:pt x="702222" y="729606"/>
                  </a:lnTo>
                  <a:cubicBezTo>
                    <a:pt x="709829" y="729606"/>
                    <a:pt x="715914" y="735818"/>
                    <a:pt x="715914" y="743298"/>
                  </a:cubicBezTo>
                  <a:cubicBezTo>
                    <a:pt x="715914" y="750778"/>
                    <a:pt x="709829" y="756990"/>
                    <a:pt x="702222" y="756990"/>
                  </a:cubicBezTo>
                  <a:close/>
                  <a:moveTo>
                    <a:pt x="538425" y="756990"/>
                  </a:moveTo>
                  <a:lnTo>
                    <a:pt x="483784" y="756990"/>
                  </a:lnTo>
                  <a:cubicBezTo>
                    <a:pt x="476177" y="756990"/>
                    <a:pt x="470092" y="750778"/>
                    <a:pt x="470092" y="743298"/>
                  </a:cubicBezTo>
                  <a:cubicBezTo>
                    <a:pt x="470092" y="735818"/>
                    <a:pt x="476177" y="729606"/>
                    <a:pt x="483784" y="729606"/>
                  </a:cubicBezTo>
                  <a:lnTo>
                    <a:pt x="538425" y="729606"/>
                  </a:lnTo>
                  <a:cubicBezTo>
                    <a:pt x="546032" y="729606"/>
                    <a:pt x="552117" y="735818"/>
                    <a:pt x="552117" y="743298"/>
                  </a:cubicBezTo>
                  <a:cubicBezTo>
                    <a:pt x="552117" y="750778"/>
                    <a:pt x="546032" y="756990"/>
                    <a:pt x="538425" y="756990"/>
                  </a:cubicBezTo>
                  <a:close/>
                  <a:moveTo>
                    <a:pt x="374629" y="756990"/>
                  </a:moveTo>
                  <a:lnTo>
                    <a:pt x="319987" y="756990"/>
                  </a:lnTo>
                  <a:cubicBezTo>
                    <a:pt x="312381" y="756990"/>
                    <a:pt x="306295" y="750778"/>
                    <a:pt x="306295" y="743298"/>
                  </a:cubicBezTo>
                  <a:cubicBezTo>
                    <a:pt x="306295" y="735818"/>
                    <a:pt x="312381" y="729606"/>
                    <a:pt x="319987" y="729606"/>
                  </a:cubicBezTo>
                  <a:lnTo>
                    <a:pt x="374629" y="729606"/>
                  </a:lnTo>
                  <a:cubicBezTo>
                    <a:pt x="382235" y="729606"/>
                    <a:pt x="388320" y="735818"/>
                    <a:pt x="388320" y="743298"/>
                  </a:cubicBezTo>
                  <a:cubicBezTo>
                    <a:pt x="388320" y="750778"/>
                    <a:pt x="382235" y="756990"/>
                    <a:pt x="374629" y="756990"/>
                  </a:cubicBezTo>
                  <a:close/>
                  <a:moveTo>
                    <a:pt x="210705" y="756990"/>
                  </a:moveTo>
                  <a:lnTo>
                    <a:pt x="156063" y="756990"/>
                  </a:lnTo>
                  <a:cubicBezTo>
                    <a:pt x="148457" y="756990"/>
                    <a:pt x="142372" y="750778"/>
                    <a:pt x="142372" y="743298"/>
                  </a:cubicBezTo>
                  <a:cubicBezTo>
                    <a:pt x="142372" y="735818"/>
                    <a:pt x="148457" y="729606"/>
                    <a:pt x="156063" y="729606"/>
                  </a:cubicBezTo>
                  <a:lnTo>
                    <a:pt x="210705" y="729606"/>
                  </a:lnTo>
                  <a:cubicBezTo>
                    <a:pt x="218311" y="729606"/>
                    <a:pt x="224397" y="735818"/>
                    <a:pt x="224397" y="743298"/>
                  </a:cubicBezTo>
                  <a:cubicBezTo>
                    <a:pt x="224397" y="750778"/>
                    <a:pt x="218311" y="756990"/>
                    <a:pt x="210705" y="756990"/>
                  </a:cubicBezTo>
                  <a:close/>
                  <a:moveTo>
                    <a:pt x="54641" y="725803"/>
                  </a:moveTo>
                  <a:cubicBezTo>
                    <a:pt x="51345" y="725803"/>
                    <a:pt x="48176" y="724662"/>
                    <a:pt x="45513" y="722253"/>
                  </a:cubicBezTo>
                  <a:cubicBezTo>
                    <a:pt x="43612" y="720605"/>
                    <a:pt x="41710" y="718830"/>
                    <a:pt x="39935" y="716929"/>
                  </a:cubicBezTo>
                  <a:cubicBezTo>
                    <a:pt x="27257" y="704251"/>
                    <a:pt x="17368" y="689545"/>
                    <a:pt x="10523" y="673190"/>
                  </a:cubicBezTo>
                  <a:cubicBezTo>
                    <a:pt x="7607" y="666218"/>
                    <a:pt x="10903" y="658104"/>
                    <a:pt x="17876" y="655188"/>
                  </a:cubicBezTo>
                  <a:cubicBezTo>
                    <a:pt x="24848" y="652272"/>
                    <a:pt x="32962" y="655568"/>
                    <a:pt x="35878" y="662541"/>
                  </a:cubicBezTo>
                  <a:cubicBezTo>
                    <a:pt x="41330" y="675599"/>
                    <a:pt x="49317" y="687389"/>
                    <a:pt x="59332" y="697405"/>
                  </a:cubicBezTo>
                  <a:cubicBezTo>
                    <a:pt x="60727" y="698799"/>
                    <a:pt x="62248" y="700321"/>
                    <a:pt x="63769" y="701588"/>
                  </a:cubicBezTo>
                  <a:cubicBezTo>
                    <a:pt x="69474" y="706660"/>
                    <a:pt x="69981" y="715280"/>
                    <a:pt x="64910" y="720985"/>
                  </a:cubicBezTo>
                  <a:cubicBezTo>
                    <a:pt x="62121" y="724282"/>
                    <a:pt x="58445" y="725803"/>
                    <a:pt x="54641" y="725803"/>
                  </a:cubicBezTo>
                  <a:close/>
                  <a:moveTo>
                    <a:pt x="1622882" y="725676"/>
                  </a:moveTo>
                  <a:cubicBezTo>
                    <a:pt x="1619079" y="725676"/>
                    <a:pt x="1615402" y="724155"/>
                    <a:pt x="1612613" y="721112"/>
                  </a:cubicBezTo>
                  <a:cubicBezTo>
                    <a:pt x="1607542" y="715407"/>
                    <a:pt x="1608049" y="706786"/>
                    <a:pt x="1613627" y="701715"/>
                  </a:cubicBezTo>
                  <a:cubicBezTo>
                    <a:pt x="1615149" y="700321"/>
                    <a:pt x="1616543" y="699053"/>
                    <a:pt x="1617938" y="697532"/>
                  </a:cubicBezTo>
                  <a:cubicBezTo>
                    <a:pt x="1628080" y="687389"/>
                    <a:pt x="1635940" y="675599"/>
                    <a:pt x="1641519" y="662414"/>
                  </a:cubicBezTo>
                  <a:cubicBezTo>
                    <a:pt x="1644434" y="655441"/>
                    <a:pt x="1652548" y="652145"/>
                    <a:pt x="1659521" y="655061"/>
                  </a:cubicBezTo>
                  <a:cubicBezTo>
                    <a:pt x="1666494" y="657977"/>
                    <a:pt x="1669790" y="665964"/>
                    <a:pt x="1666874" y="673063"/>
                  </a:cubicBezTo>
                  <a:cubicBezTo>
                    <a:pt x="1660028" y="689545"/>
                    <a:pt x="1650139" y="704251"/>
                    <a:pt x="1637462" y="716929"/>
                  </a:cubicBezTo>
                  <a:cubicBezTo>
                    <a:pt x="1635687" y="718704"/>
                    <a:pt x="1633912" y="720478"/>
                    <a:pt x="1632010" y="722127"/>
                  </a:cubicBezTo>
                  <a:cubicBezTo>
                    <a:pt x="1629475" y="724535"/>
                    <a:pt x="1626178" y="725676"/>
                    <a:pt x="1622882" y="725676"/>
                  </a:cubicBezTo>
                  <a:close/>
                  <a:moveTo>
                    <a:pt x="13692" y="573796"/>
                  </a:moveTo>
                  <a:cubicBezTo>
                    <a:pt x="6085" y="573796"/>
                    <a:pt x="0" y="567584"/>
                    <a:pt x="0" y="560104"/>
                  </a:cubicBezTo>
                  <a:lnTo>
                    <a:pt x="0" y="505463"/>
                  </a:lnTo>
                  <a:cubicBezTo>
                    <a:pt x="0" y="497856"/>
                    <a:pt x="6085" y="491771"/>
                    <a:pt x="13692" y="491771"/>
                  </a:cubicBezTo>
                  <a:cubicBezTo>
                    <a:pt x="21299" y="491771"/>
                    <a:pt x="27384" y="497983"/>
                    <a:pt x="27384" y="505463"/>
                  </a:cubicBezTo>
                  <a:lnTo>
                    <a:pt x="27384" y="560104"/>
                  </a:lnTo>
                  <a:cubicBezTo>
                    <a:pt x="27384" y="567584"/>
                    <a:pt x="21299" y="573796"/>
                    <a:pt x="13692" y="573796"/>
                  </a:cubicBezTo>
                  <a:close/>
                  <a:moveTo>
                    <a:pt x="1663705" y="573543"/>
                  </a:moveTo>
                  <a:cubicBezTo>
                    <a:pt x="1656098" y="573543"/>
                    <a:pt x="1650013" y="567331"/>
                    <a:pt x="1650013" y="559851"/>
                  </a:cubicBezTo>
                  <a:lnTo>
                    <a:pt x="1650013" y="505210"/>
                  </a:lnTo>
                  <a:cubicBezTo>
                    <a:pt x="1650013" y="497603"/>
                    <a:pt x="1656098" y="491518"/>
                    <a:pt x="1663705" y="491518"/>
                  </a:cubicBezTo>
                  <a:cubicBezTo>
                    <a:pt x="1671312" y="491518"/>
                    <a:pt x="1677397" y="497730"/>
                    <a:pt x="1677397" y="505210"/>
                  </a:cubicBezTo>
                  <a:lnTo>
                    <a:pt x="1677397" y="559851"/>
                  </a:lnTo>
                  <a:cubicBezTo>
                    <a:pt x="1677397" y="567458"/>
                    <a:pt x="1671312" y="573543"/>
                    <a:pt x="1663705" y="573543"/>
                  </a:cubicBezTo>
                  <a:close/>
                  <a:moveTo>
                    <a:pt x="13692" y="409873"/>
                  </a:moveTo>
                  <a:cubicBezTo>
                    <a:pt x="6085" y="409873"/>
                    <a:pt x="0" y="403661"/>
                    <a:pt x="0" y="396181"/>
                  </a:cubicBezTo>
                  <a:lnTo>
                    <a:pt x="0" y="341539"/>
                  </a:lnTo>
                  <a:cubicBezTo>
                    <a:pt x="0" y="333933"/>
                    <a:pt x="6085" y="327847"/>
                    <a:pt x="13692" y="327847"/>
                  </a:cubicBezTo>
                  <a:cubicBezTo>
                    <a:pt x="21299" y="327847"/>
                    <a:pt x="27384" y="334060"/>
                    <a:pt x="27384" y="341539"/>
                  </a:cubicBezTo>
                  <a:lnTo>
                    <a:pt x="27384" y="396181"/>
                  </a:lnTo>
                  <a:cubicBezTo>
                    <a:pt x="27384" y="403787"/>
                    <a:pt x="21299" y="409873"/>
                    <a:pt x="13692" y="409873"/>
                  </a:cubicBezTo>
                  <a:close/>
                  <a:moveTo>
                    <a:pt x="1663705" y="409746"/>
                  </a:moveTo>
                  <a:cubicBezTo>
                    <a:pt x="1656098" y="409746"/>
                    <a:pt x="1650013" y="403534"/>
                    <a:pt x="1650013" y="396054"/>
                  </a:cubicBezTo>
                  <a:lnTo>
                    <a:pt x="1650013" y="341413"/>
                  </a:lnTo>
                  <a:cubicBezTo>
                    <a:pt x="1650013" y="333806"/>
                    <a:pt x="1656098" y="327721"/>
                    <a:pt x="1663705" y="327721"/>
                  </a:cubicBezTo>
                  <a:cubicBezTo>
                    <a:pt x="1671312" y="327721"/>
                    <a:pt x="1677397" y="333933"/>
                    <a:pt x="1677397" y="341413"/>
                  </a:cubicBezTo>
                  <a:lnTo>
                    <a:pt x="1677397" y="396054"/>
                  </a:lnTo>
                  <a:cubicBezTo>
                    <a:pt x="1677397" y="403534"/>
                    <a:pt x="1671312" y="409746"/>
                    <a:pt x="1663705" y="409746"/>
                  </a:cubicBezTo>
                  <a:close/>
                  <a:moveTo>
                    <a:pt x="13692" y="246076"/>
                  </a:moveTo>
                  <a:cubicBezTo>
                    <a:pt x="6085" y="246076"/>
                    <a:pt x="0" y="239864"/>
                    <a:pt x="0" y="232384"/>
                  </a:cubicBezTo>
                  <a:lnTo>
                    <a:pt x="0" y="177742"/>
                  </a:lnTo>
                  <a:cubicBezTo>
                    <a:pt x="0" y="170136"/>
                    <a:pt x="6085" y="164051"/>
                    <a:pt x="13692" y="164051"/>
                  </a:cubicBezTo>
                  <a:cubicBezTo>
                    <a:pt x="21299" y="164051"/>
                    <a:pt x="27384" y="170263"/>
                    <a:pt x="27384" y="177742"/>
                  </a:cubicBezTo>
                  <a:lnTo>
                    <a:pt x="27384" y="232384"/>
                  </a:lnTo>
                  <a:cubicBezTo>
                    <a:pt x="27384" y="239864"/>
                    <a:pt x="21299" y="246076"/>
                    <a:pt x="13692" y="246076"/>
                  </a:cubicBezTo>
                  <a:close/>
                  <a:moveTo>
                    <a:pt x="1663705" y="245822"/>
                  </a:moveTo>
                  <a:cubicBezTo>
                    <a:pt x="1656098" y="245822"/>
                    <a:pt x="1650013" y="239610"/>
                    <a:pt x="1650013" y="232130"/>
                  </a:cubicBezTo>
                  <a:lnTo>
                    <a:pt x="1650013" y="177489"/>
                  </a:lnTo>
                  <a:cubicBezTo>
                    <a:pt x="1650013" y="169882"/>
                    <a:pt x="1656098" y="163797"/>
                    <a:pt x="1663705" y="163797"/>
                  </a:cubicBezTo>
                  <a:cubicBezTo>
                    <a:pt x="1671312" y="163797"/>
                    <a:pt x="1677397" y="170009"/>
                    <a:pt x="1677397" y="177489"/>
                  </a:cubicBezTo>
                  <a:lnTo>
                    <a:pt x="1677397" y="232130"/>
                  </a:lnTo>
                  <a:cubicBezTo>
                    <a:pt x="1677397" y="239737"/>
                    <a:pt x="1671312" y="245822"/>
                    <a:pt x="1663705" y="245822"/>
                  </a:cubicBezTo>
                  <a:close/>
                  <a:moveTo>
                    <a:pt x="13692" y="82279"/>
                  </a:moveTo>
                  <a:cubicBezTo>
                    <a:pt x="6085" y="82279"/>
                    <a:pt x="0" y="76067"/>
                    <a:pt x="0" y="68587"/>
                  </a:cubicBezTo>
                  <a:lnTo>
                    <a:pt x="0" y="13946"/>
                  </a:lnTo>
                  <a:cubicBezTo>
                    <a:pt x="0" y="6339"/>
                    <a:pt x="6085" y="254"/>
                    <a:pt x="13692" y="254"/>
                  </a:cubicBezTo>
                  <a:cubicBezTo>
                    <a:pt x="21299" y="254"/>
                    <a:pt x="27384" y="6466"/>
                    <a:pt x="27384" y="13946"/>
                  </a:cubicBezTo>
                  <a:lnTo>
                    <a:pt x="27384" y="68587"/>
                  </a:lnTo>
                  <a:cubicBezTo>
                    <a:pt x="27384" y="76067"/>
                    <a:pt x="21299" y="82279"/>
                    <a:pt x="13692" y="82279"/>
                  </a:cubicBezTo>
                  <a:close/>
                  <a:moveTo>
                    <a:pt x="1663705" y="82025"/>
                  </a:moveTo>
                  <a:cubicBezTo>
                    <a:pt x="1656098" y="82025"/>
                    <a:pt x="1650013" y="75813"/>
                    <a:pt x="1650013" y="68333"/>
                  </a:cubicBezTo>
                  <a:lnTo>
                    <a:pt x="1650013" y="13692"/>
                  </a:lnTo>
                  <a:cubicBezTo>
                    <a:pt x="1650013" y="6085"/>
                    <a:pt x="1656098" y="0"/>
                    <a:pt x="1663705" y="0"/>
                  </a:cubicBezTo>
                  <a:cubicBezTo>
                    <a:pt x="1671312" y="0"/>
                    <a:pt x="1677397" y="6212"/>
                    <a:pt x="1677397" y="13692"/>
                  </a:cubicBezTo>
                  <a:lnTo>
                    <a:pt x="1677397" y="68333"/>
                  </a:lnTo>
                  <a:cubicBezTo>
                    <a:pt x="1677397" y="75940"/>
                    <a:pt x="1671312" y="82025"/>
                    <a:pt x="1663705" y="82025"/>
                  </a:cubicBezTo>
                  <a:close/>
                </a:path>
              </a:pathLst>
            </a:custGeom>
            <a:solidFill>
              <a:srgbClr val="4E4A86"/>
            </a:solidFill>
            <a:ln w="12657"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C7CACFB-0FD6-4F65-8FF7-29D884A7104E}"/>
                </a:ext>
              </a:extLst>
            </p:cNvPr>
            <p:cNvSpPr/>
            <p:nvPr/>
          </p:nvSpPr>
          <p:spPr>
            <a:xfrm>
              <a:off x="8994633" y="2759181"/>
              <a:ext cx="1863633" cy="849411"/>
            </a:xfrm>
            <a:custGeom>
              <a:avLst/>
              <a:gdLst>
                <a:gd name="connsiteX0" fmla="*/ 1868831 w 1863633"/>
                <a:gd name="connsiteY0" fmla="*/ 852454 h 849411"/>
                <a:gd name="connsiteX1" fmla="*/ 1650139 w 1863633"/>
                <a:gd name="connsiteY1" fmla="*/ 852454 h 849411"/>
                <a:gd name="connsiteX2" fmla="*/ 1650139 w 1863633"/>
                <a:gd name="connsiteY2" fmla="*/ 136286 h 849411"/>
                <a:gd name="connsiteX3" fmla="*/ 1618318 w 1863633"/>
                <a:gd name="connsiteY3" fmla="*/ 59332 h 849411"/>
                <a:gd name="connsiteX4" fmla="*/ 1541364 w 1863633"/>
                <a:gd name="connsiteY4" fmla="*/ 27511 h 849411"/>
                <a:gd name="connsiteX5" fmla="*/ 136286 w 1863633"/>
                <a:gd name="connsiteY5" fmla="*/ 27511 h 849411"/>
                <a:gd name="connsiteX6" fmla="*/ 59332 w 1863633"/>
                <a:gd name="connsiteY6" fmla="*/ 59332 h 849411"/>
                <a:gd name="connsiteX7" fmla="*/ 27511 w 1863633"/>
                <a:gd name="connsiteY7" fmla="*/ 136286 h 849411"/>
                <a:gd name="connsiteX8" fmla="*/ 27511 w 1863633"/>
                <a:gd name="connsiteY8" fmla="*/ 838762 h 849411"/>
                <a:gd name="connsiteX9" fmla="*/ 0 w 1863633"/>
                <a:gd name="connsiteY9" fmla="*/ 838762 h 849411"/>
                <a:gd name="connsiteX10" fmla="*/ 0 w 1863633"/>
                <a:gd name="connsiteY10" fmla="*/ 136286 h 849411"/>
                <a:gd name="connsiteX11" fmla="*/ 39935 w 1863633"/>
                <a:gd name="connsiteY11" fmla="*/ 39935 h 849411"/>
                <a:gd name="connsiteX12" fmla="*/ 136286 w 1863633"/>
                <a:gd name="connsiteY12" fmla="*/ 0 h 849411"/>
                <a:gd name="connsiteX13" fmla="*/ 1541111 w 1863633"/>
                <a:gd name="connsiteY13" fmla="*/ 0 h 849411"/>
                <a:gd name="connsiteX14" fmla="*/ 1637462 w 1863633"/>
                <a:gd name="connsiteY14" fmla="*/ 39935 h 849411"/>
                <a:gd name="connsiteX15" fmla="*/ 1677397 w 1863633"/>
                <a:gd name="connsiteY15" fmla="*/ 136286 h 849411"/>
                <a:gd name="connsiteX16" fmla="*/ 1677397 w 1863633"/>
                <a:gd name="connsiteY16" fmla="*/ 824943 h 849411"/>
                <a:gd name="connsiteX17" fmla="*/ 1868704 w 1863633"/>
                <a:gd name="connsiteY17" fmla="*/ 824943 h 849411"/>
                <a:gd name="connsiteX18" fmla="*/ 1868704 w 1863633"/>
                <a:gd name="connsiteY18" fmla="*/ 852454 h 849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63633" h="849411">
                  <a:moveTo>
                    <a:pt x="1868831" y="852454"/>
                  </a:moveTo>
                  <a:lnTo>
                    <a:pt x="1650139" y="852454"/>
                  </a:lnTo>
                  <a:lnTo>
                    <a:pt x="1650139" y="136286"/>
                  </a:lnTo>
                  <a:cubicBezTo>
                    <a:pt x="1650139" y="107254"/>
                    <a:pt x="1638856" y="79870"/>
                    <a:pt x="1618318" y="59332"/>
                  </a:cubicBezTo>
                  <a:cubicBezTo>
                    <a:pt x="1597780" y="38794"/>
                    <a:pt x="1570396" y="27511"/>
                    <a:pt x="1541364" y="27511"/>
                  </a:cubicBezTo>
                  <a:lnTo>
                    <a:pt x="136286" y="27511"/>
                  </a:lnTo>
                  <a:cubicBezTo>
                    <a:pt x="107254" y="27511"/>
                    <a:pt x="79870" y="38794"/>
                    <a:pt x="59332" y="59332"/>
                  </a:cubicBezTo>
                  <a:cubicBezTo>
                    <a:pt x="38794" y="79870"/>
                    <a:pt x="27511" y="107254"/>
                    <a:pt x="27511" y="136286"/>
                  </a:cubicBezTo>
                  <a:lnTo>
                    <a:pt x="27511" y="838762"/>
                  </a:lnTo>
                  <a:lnTo>
                    <a:pt x="0" y="838762"/>
                  </a:lnTo>
                  <a:lnTo>
                    <a:pt x="0" y="136286"/>
                  </a:lnTo>
                  <a:cubicBezTo>
                    <a:pt x="0" y="99901"/>
                    <a:pt x="14199" y="65671"/>
                    <a:pt x="39935" y="39935"/>
                  </a:cubicBezTo>
                  <a:cubicBezTo>
                    <a:pt x="65671" y="14199"/>
                    <a:pt x="99901" y="0"/>
                    <a:pt x="136286" y="0"/>
                  </a:cubicBezTo>
                  <a:lnTo>
                    <a:pt x="1541111" y="0"/>
                  </a:lnTo>
                  <a:cubicBezTo>
                    <a:pt x="1577496" y="0"/>
                    <a:pt x="1611726" y="14199"/>
                    <a:pt x="1637462" y="39935"/>
                  </a:cubicBezTo>
                  <a:cubicBezTo>
                    <a:pt x="1663198" y="65671"/>
                    <a:pt x="1677397" y="99901"/>
                    <a:pt x="1677397" y="136286"/>
                  </a:cubicBezTo>
                  <a:lnTo>
                    <a:pt x="1677397" y="824943"/>
                  </a:lnTo>
                  <a:lnTo>
                    <a:pt x="1868704" y="824943"/>
                  </a:lnTo>
                  <a:lnTo>
                    <a:pt x="1868704" y="852454"/>
                  </a:lnTo>
                  <a:close/>
                </a:path>
              </a:pathLst>
            </a:custGeom>
            <a:solidFill>
              <a:srgbClr val="4E4A86"/>
            </a:solidFill>
            <a:ln w="12657" cap="flat">
              <a:noFill/>
              <a:prstDash val="solid"/>
              <a:miter/>
            </a:ln>
          </p:spPr>
          <p:txBody>
            <a:bodyPr rtlCol="0" anchor="ctr"/>
            <a:lstStyle/>
            <a:p>
              <a:endParaRPr lang="en-US" dirty="0"/>
            </a:p>
          </p:txBody>
        </p:sp>
        <p:sp>
          <p:nvSpPr>
            <p:cNvPr id="120" name="Freeform: Shape 119">
              <a:extLst>
                <a:ext uri="{FF2B5EF4-FFF2-40B4-BE49-F238E27FC236}">
                  <a16:creationId xmlns:a16="http://schemas.microsoft.com/office/drawing/2014/main" id="{8A7FD2A1-0D59-4502-87DC-29F83943B296}"/>
                </a:ext>
              </a:extLst>
            </p:cNvPr>
            <p:cNvSpPr/>
            <p:nvPr/>
          </p:nvSpPr>
          <p:spPr>
            <a:xfrm>
              <a:off x="10857397" y="3529483"/>
              <a:ext cx="114100" cy="126778"/>
            </a:xfrm>
            <a:custGeom>
              <a:avLst/>
              <a:gdLst>
                <a:gd name="connsiteX0" fmla="*/ 0 w 114099"/>
                <a:gd name="connsiteY0" fmla="*/ 136920 h 126777"/>
                <a:gd name="connsiteX1" fmla="*/ 118537 w 114099"/>
                <a:gd name="connsiteY1" fmla="*/ 68460 h 126777"/>
                <a:gd name="connsiteX2" fmla="*/ 0 w 114099"/>
                <a:gd name="connsiteY2" fmla="*/ 0 h 126777"/>
              </a:gdLst>
              <a:ahLst/>
              <a:cxnLst>
                <a:cxn ang="0">
                  <a:pos x="connsiteX0" y="connsiteY0"/>
                </a:cxn>
                <a:cxn ang="0">
                  <a:pos x="connsiteX1" y="connsiteY1"/>
                </a:cxn>
                <a:cxn ang="0">
                  <a:pos x="connsiteX2" y="connsiteY2"/>
                </a:cxn>
              </a:cxnLst>
              <a:rect l="l" t="t" r="r" b="b"/>
              <a:pathLst>
                <a:path w="114099" h="126777">
                  <a:moveTo>
                    <a:pt x="0" y="136920"/>
                  </a:moveTo>
                  <a:lnTo>
                    <a:pt x="118537" y="68460"/>
                  </a:lnTo>
                  <a:lnTo>
                    <a:pt x="0" y="0"/>
                  </a:lnTo>
                  <a:close/>
                </a:path>
              </a:pathLst>
            </a:custGeom>
            <a:solidFill>
              <a:srgbClr val="4E4A86"/>
            </a:solidFill>
            <a:ln w="12657" cap="flat">
              <a:noFill/>
              <a:prstDash val="solid"/>
              <a:miter/>
            </a:ln>
          </p:spPr>
          <p:txBody>
            <a:bodyPr rtlCol="0" anchor="ctr"/>
            <a:lstStyle/>
            <a:p>
              <a:endParaRPr lang="en-US"/>
            </a:p>
          </p:txBody>
        </p:sp>
      </p:grpSp>
      <p:grpSp>
        <p:nvGrpSpPr>
          <p:cNvPr id="20" name="Group 19">
            <a:extLst>
              <a:ext uri="{FF2B5EF4-FFF2-40B4-BE49-F238E27FC236}">
                <a16:creationId xmlns:a16="http://schemas.microsoft.com/office/drawing/2014/main" id="{ED590CA5-ED3B-4791-9CC8-31929444BB63}"/>
              </a:ext>
            </a:extLst>
          </p:cNvPr>
          <p:cNvGrpSpPr/>
          <p:nvPr/>
        </p:nvGrpSpPr>
        <p:grpSpPr>
          <a:xfrm>
            <a:off x="1348579" y="2883804"/>
            <a:ext cx="1419911" cy="1419912"/>
            <a:chOff x="1348579" y="2883804"/>
            <a:chExt cx="1419911" cy="1419912"/>
          </a:xfrm>
        </p:grpSpPr>
        <p:sp>
          <p:nvSpPr>
            <p:cNvPr id="7" name="Freeform: Shape 6">
              <a:extLst>
                <a:ext uri="{FF2B5EF4-FFF2-40B4-BE49-F238E27FC236}">
                  <a16:creationId xmlns:a16="http://schemas.microsoft.com/office/drawing/2014/main" id="{7C550FF9-5AE8-4E08-904E-CFC27951C01F}"/>
                </a:ext>
              </a:extLst>
            </p:cNvPr>
            <p:cNvSpPr/>
            <p:nvPr/>
          </p:nvSpPr>
          <p:spPr>
            <a:xfrm>
              <a:off x="1362271" y="2897496"/>
              <a:ext cx="1394555" cy="1394556"/>
            </a:xfrm>
            <a:custGeom>
              <a:avLst/>
              <a:gdLst>
                <a:gd name="connsiteX0" fmla="*/ 1339280 w 1394555"/>
                <a:gd name="connsiteY0" fmla="*/ 1400895 h 1394556"/>
                <a:gd name="connsiteX1" fmla="*/ 61614 w 1394555"/>
                <a:gd name="connsiteY1" fmla="*/ 1400895 h 1394556"/>
                <a:gd name="connsiteX2" fmla="*/ 0 w 1394555"/>
                <a:gd name="connsiteY2" fmla="*/ 1339281 h 1394556"/>
                <a:gd name="connsiteX3" fmla="*/ 0 w 1394555"/>
                <a:gd name="connsiteY3" fmla="*/ 61614 h 1394556"/>
                <a:gd name="connsiteX4" fmla="*/ 61614 w 1394555"/>
                <a:gd name="connsiteY4" fmla="*/ 0 h 1394556"/>
                <a:gd name="connsiteX5" fmla="*/ 1339280 w 1394555"/>
                <a:gd name="connsiteY5" fmla="*/ 0 h 1394556"/>
                <a:gd name="connsiteX6" fmla="*/ 1400894 w 1394555"/>
                <a:gd name="connsiteY6" fmla="*/ 61614 h 1394556"/>
                <a:gd name="connsiteX7" fmla="*/ 1400894 w 1394555"/>
                <a:gd name="connsiteY7" fmla="*/ 1339281 h 1394556"/>
                <a:gd name="connsiteX8" fmla="*/ 1339280 w 1394555"/>
                <a:gd name="connsiteY8" fmla="*/ 1400895 h 1394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4555" h="1394556">
                  <a:moveTo>
                    <a:pt x="1339280" y="1400895"/>
                  </a:moveTo>
                  <a:lnTo>
                    <a:pt x="61614" y="1400895"/>
                  </a:lnTo>
                  <a:cubicBezTo>
                    <a:pt x="27638" y="1400895"/>
                    <a:pt x="0" y="1373257"/>
                    <a:pt x="0" y="1339281"/>
                  </a:cubicBezTo>
                  <a:lnTo>
                    <a:pt x="0" y="61614"/>
                  </a:lnTo>
                  <a:cubicBezTo>
                    <a:pt x="0" y="27638"/>
                    <a:pt x="27638" y="0"/>
                    <a:pt x="61614" y="0"/>
                  </a:cubicBezTo>
                  <a:lnTo>
                    <a:pt x="1339280" y="0"/>
                  </a:lnTo>
                  <a:cubicBezTo>
                    <a:pt x="1373257" y="0"/>
                    <a:pt x="1400894" y="27638"/>
                    <a:pt x="1400894" y="61614"/>
                  </a:cubicBezTo>
                  <a:lnTo>
                    <a:pt x="1400894" y="1339281"/>
                  </a:lnTo>
                  <a:cubicBezTo>
                    <a:pt x="1400894" y="1373257"/>
                    <a:pt x="1373257" y="1400895"/>
                    <a:pt x="1339280" y="1400895"/>
                  </a:cubicBezTo>
                  <a:close/>
                </a:path>
              </a:pathLst>
            </a:custGeom>
            <a:gradFill flip="none" rotWithShape="1">
              <a:gsLst>
                <a:gs pos="0">
                  <a:srgbClr val="74A017"/>
                </a:gs>
                <a:gs pos="100000">
                  <a:srgbClr val="9ACA37"/>
                </a:gs>
              </a:gsLst>
              <a:lin ang="16200000" scaled="1"/>
              <a:tileRect/>
            </a:gradFill>
            <a:ln w="12657"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7258AAB9-A9AC-41F2-A000-62403BD9E466}"/>
                </a:ext>
              </a:extLst>
            </p:cNvPr>
            <p:cNvSpPr/>
            <p:nvPr/>
          </p:nvSpPr>
          <p:spPr>
            <a:xfrm>
              <a:off x="1348579" y="2883804"/>
              <a:ext cx="1419911" cy="1419912"/>
            </a:xfrm>
            <a:custGeom>
              <a:avLst/>
              <a:gdLst>
                <a:gd name="connsiteX0" fmla="*/ 1352972 w 1419910"/>
                <a:gd name="connsiteY0" fmla="*/ 1428279 h 1419911"/>
                <a:gd name="connsiteX1" fmla="*/ 75306 w 1419910"/>
                <a:gd name="connsiteY1" fmla="*/ 1428279 h 1419911"/>
                <a:gd name="connsiteX2" fmla="*/ 0 w 1419910"/>
                <a:gd name="connsiteY2" fmla="*/ 1352973 h 1419911"/>
                <a:gd name="connsiteX3" fmla="*/ 0 w 1419910"/>
                <a:gd name="connsiteY3" fmla="*/ 75306 h 1419911"/>
                <a:gd name="connsiteX4" fmla="*/ 75306 w 1419910"/>
                <a:gd name="connsiteY4" fmla="*/ 0 h 1419911"/>
                <a:gd name="connsiteX5" fmla="*/ 1352972 w 1419910"/>
                <a:gd name="connsiteY5" fmla="*/ 0 h 1419911"/>
                <a:gd name="connsiteX6" fmla="*/ 1428278 w 1419910"/>
                <a:gd name="connsiteY6" fmla="*/ 75306 h 1419911"/>
                <a:gd name="connsiteX7" fmla="*/ 1428278 w 1419910"/>
                <a:gd name="connsiteY7" fmla="*/ 1353100 h 1419911"/>
                <a:gd name="connsiteX8" fmla="*/ 1352972 w 1419910"/>
                <a:gd name="connsiteY8" fmla="*/ 1428279 h 1419911"/>
                <a:gd name="connsiteX9" fmla="*/ 75306 w 1419910"/>
                <a:gd name="connsiteY9" fmla="*/ 27384 h 1419911"/>
                <a:gd name="connsiteX10" fmla="*/ 27384 w 1419910"/>
                <a:gd name="connsiteY10" fmla="*/ 75306 h 1419911"/>
                <a:gd name="connsiteX11" fmla="*/ 27384 w 1419910"/>
                <a:gd name="connsiteY11" fmla="*/ 1353100 h 1419911"/>
                <a:gd name="connsiteX12" fmla="*/ 75306 w 1419910"/>
                <a:gd name="connsiteY12" fmla="*/ 1401022 h 1419911"/>
                <a:gd name="connsiteX13" fmla="*/ 1352972 w 1419910"/>
                <a:gd name="connsiteY13" fmla="*/ 1401022 h 1419911"/>
                <a:gd name="connsiteX14" fmla="*/ 1400894 w 1419910"/>
                <a:gd name="connsiteY14" fmla="*/ 1353100 h 1419911"/>
                <a:gd name="connsiteX15" fmla="*/ 1400894 w 1419910"/>
                <a:gd name="connsiteY15" fmla="*/ 75306 h 1419911"/>
                <a:gd name="connsiteX16" fmla="*/ 1352972 w 1419910"/>
                <a:gd name="connsiteY16" fmla="*/ 27384 h 1419911"/>
                <a:gd name="connsiteX17" fmla="*/ 75306 w 1419910"/>
                <a:gd name="connsiteY17" fmla="*/ 27384 h 1419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9910" h="1419911">
                  <a:moveTo>
                    <a:pt x="1352972" y="1428279"/>
                  </a:moveTo>
                  <a:lnTo>
                    <a:pt x="75306" y="1428279"/>
                  </a:lnTo>
                  <a:cubicBezTo>
                    <a:pt x="33723" y="1428279"/>
                    <a:pt x="0" y="1394429"/>
                    <a:pt x="0" y="1352973"/>
                  </a:cubicBezTo>
                  <a:lnTo>
                    <a:pt x="0" y="75306"/>
                  </a:lnTo>
                  <a:cubicBezTo>
                    <a:pt x="0" y="33723"/>
                    <a:pt x="33850" y="0"/>
                    <a:pt x="75306" y="0"/>
                  </a:cubicBezTo>
                  <a:lnTo>
                    <a:pt x="1352972" y="0"/>
                  </a:lnTo>
                  <a:cubicBezTo>
                    <a:pt x="1394555" y="0"/>
                    <a:pt x="1428278" y="33850"/>
                    <a:pt x="1428278" y="75306"/>
                  </a:cubicBezTo>
                  <a:lnTo>
                    <a:pt x="1428278" y="1353100"/>
                  </a:lnTo>
                  <a:cubicBezTo>
                    <a:pt x="1428278" y="1394556"/>
                    <a:pt x="1394555" y="1428279"/>
                    <a:pt x="1352972" y="1428279"/>
                  </a:cubicBezTo>
                  <a:close/>
                  <a:moveTo>
                    <a:pt x="75306" y="27384"/>
                  </a:moveTo>
                  <a:cubicBezTo>
                    <a:pt x="48936" y="27384"/>
                    <a:pt x="27384" y="48809"/>
                    <a:pt x="27384" y="75306"/>
                  </a:cubicBezTo>
                  <a:lnTo>
                    <a:pt x="27384" y="1353100"/>
                  </a:lnTo>
                  <a:cubicBezTo>
                    <a:pt x="27384" y="1379470"/>
                    <a:pt x="48809" y="1401022"/>
                    <a:pt x="75306" y="1401022"/>
                  </a:cubicBezTo>
                  <a:lnTo>
                    <a:pt x="1352972" y="1401022"/>
                  </a:lnTo>
                  <a:cubicBezTo>
                    <a:pt x="1379342" y="1401022"/>
                    <a:pt x="1400894" y="1379596"/>
                    <a:pt x="1400894" y="1353100"/>
                  </a:cubicBezTo>
                  <a:lnTo>
                    <a:pt x="1400894" y="75306"/>
                  </a:lnTo>
                  <a:cubicBezTo>
                    <a:pt x="1400894" y="48936"/>
                    <a:pt x="1379469" y="27384"/>
                    <a:pt x="1352972" y="27384"/>
                  </a:cubicBezTo>
                  <a:lnTo>
                    <a:pt x="75306" y="27384"/>
                  </a:lnTo>
                  <a:close/>
                </a:path>
              </a:pathLst>
            </a:custGeom>
            <a:solidFill>
              <a:srgbClr val="FFFFFF"/>
            </a:solidFill>
            <a:ln w="12657" cap="flat">
              <a:noFill/>
              <a:prstDash val="solid"/>
              <a:miter/>
            </a:ln>
          </p:spPr>
          <p:txBody>
            <a:bodyPr rtlCol="0" anchor="ctr"/>
            <a:lstStyle/>
            <a:p>
              <a:endParaRPr lang="en-US"/>
            </a:p>
          </p:txBody>
        </p:sp>
      </p:grpSp>
      <p:grpSp>
        <p:nvGrpSpPr>
          <p:cNvPr id="21" name="Group 20">
            <a:extLst>
              <a:ext uri="{FF2B5EF4-FFF2-40B4-BE49-F238E27FC236}">
                <a16:creationId xmlns:a16="http://schemas.microsoft.com/office/drawing/2014/main" id="{27078F01-8B2B-40A7-AE41-C4B3C7B623C1}"/>
              </a:ext>
            </a:extLst>
          </p:cNvPr>
          <p:cNvGrpSpPr/>
          <p:nvPr/>
        </p:nvGrpSpPr>
        <p:grpSpPr>
          <a:xfrm>
            <a:off x="1223956" y="2759181"/>
            <a:ext cx="1962900" cy="1668523"/>
            <a:chOff x="1223956" y="2759181"/>
            <a:chExt cx="1962900" cy="1668523"/>
          </a:xfrm>
        </p:grpSpPr>
        <p:sp>
          <p:nvSpPr>
            <p:cNvPr id="10" name="Freeform: Shape 9">
              <a:extLst>
                <a:ext uri="{FF2B5EF4-FFF2-40B4-BE49-F238E27FC236}">
                  <a16:creationId xmlns:a16="http://schemas.microsoft.com/office/drawing/2014/main" id="{04DF3D18-5790-4CFB-9E52-0ED36C5301C7}"/>
                </a:ext>
              </a:extLst>
            </p:cNvPr>
            <p:cNvSpPr/>
            <p:nvPr/>
          </p:nvSpPr>
          <p:spPr>
            <a:xfrm>
              <a:off x="1223956" y="3679715"/>
              <a:ext cx="1673466" cy="747989"/>
            </a:xfrm>
            <a:custGeom>
              <a:avLst/>
              <a:gdLst>
                <a:gd name="connsiteX0" fmla="*/ 1521460 w 1673466"/>
                <a:gd name="connsiteY0" fmla="*/ 756990 h 747989"/>
                <a:gd name="connsiteX1" fmla="*/ 1466819 w 1673466"/>
                <a:gd name="connsiteY1" fmla="*/ 756990 h 747989"/>
                <a:gd name="connsiteX2" fmla="*/ 1453127 w 1673466"/>
                <a:gd name="connsiteY2" fmla="*/ 743298 h 747989"/>
                <a:gd name="connsiteX3" fmla="*/ 1466819 w 1673466"/>
                <a:gd name="connsiteY3" fmla="*/ 729606 h 747989"/>
                <a:gd name="connsiteX4" fmla="*/ 1521460 w 1673466"/>
                <a:gd name="connsiteY4" fmla="*/ 729606 h 747989"/>
                <a:gd name="connsiteX5" fmla="*/ 1535152 w 1673466"/>
                <a:gd name="connsiteY5" fmla="*/ 743298 h 747989"/>
                <a:gd name="connsiteX6" fmla="*/ 1521460 w 1673466"/>
                <a:gd name="connsiteY6" fmla="*/ 756990 h 747989"/>
                <a:gd name="connsiteX7" fmla="*/ 1357663 w 1673466"/>
                <a:gd name="connsiteY7" fmla="*/ 756990 h 747989"/>
                <a:gd name="connsiteX8" fmla="*/ 1303022 w 1673466"/>
                <a:gd name="connsiteY8" fmla="*/ 756990 h 747989"/>
                <a:gd name="connsiteX9" fmla="*/ 1289330 w 1673466"/>
                <a:gd name="connsiteY9" fmla="*/ 743298 h 747989"/>
                <a:gd name="connsiteX10" fmla="*/ 1303022 w 1673466"/>
                <a:gd name="connsiteY10" fmla="*/ 729606 h 747989"/>
                <a:gd name="connsiteX11" fmla="*/ 1357663 w 1673466"/>
                <a:gd name="connsiteY11" fmla="*/ 729606 h 747989"/>
                <a:gd name="connsiteX12" fmla="*/ 1371355 w 1673466"/>
                <a:gd name="connsiteY12" fmla="*/ 743298 h 747989"/>
                <a:gd name="connsiteX13" fmla="*/ 1357663 w 1673466"/>
                <a:gd name="connsiteY13" fmla="*/ 756990 h 747989"/>
                <a:gd name="connsiteX14" fmla="*/ 1193866 w 1673466"/>
                <a:gd name="connsiteY14" fmla="*/ 756990 h 747989"/>
                <a:gd name="connsiteX15" fmla="*/ 1139225 w 1673466"/>
                <a:gd name="connsiteY15" fmla="*/ 756990 h 747989"/>
                <a:gd name="connsiteX16" fmla="*/ 1125533 w 1673466"/>
                <a:gd name="connsiteY16" fmla="*/ 743298 h 747989"/>
                <a:gd name="connsiteX17" fmla="*/ 1139225 w 1673466"/>
                <a:gd name="connsiteY17" fmla="*/ 729606 h 747989"/>
                <a:gd name="connsiteX18" fmla="*/ 1193866 w 1673466"/>
                <a:gd name="connsiteY18" fmla="*/ 729606 h 747989"/>
                <a:gd name="connsiteX19" fmla="*/ 1207558 w 1673466"/>
                <a:gd name="connsiteY19" fmla="*/ 743298 h 747989"/>
                <a:gd name="connsiteX20" fmla="*/ 1193866 w 1673466"/>
                <a:gd name="connsiteY20" fmla="*/ 756990 h 747989"/>
                <a:gd name="connsiteX21" fmla="*/ 1029943 w 1673466"/>
                <a:gd name="connsiteY21" fmla="*/ 756990 h 747989"/>
                <a:gd name="connsiteX22" fmla="*/ 975301 w 1673466"/>
                <a:gd name="connsiteY22" fmla="*/ 756990 h 747989"/>
                <a:gd name="connsiteX23" fmla="*/ 961609 w 1673466"/>
                <a:gd name="connsiteY23" fmla="*/ 743298 h 747989"/>
                <a:gd name="connsiteX24" fmla="*/ 975301 w 1673466"/>
                <a:gd name="connsiteY24" fmla="*/ 729606 h 747989"/>
                <a:gd name="connsiteX25" fmla="*/ 1029943 w 1673466"/>
                <a:gd name="connsiteY25" fmla="*/ 729606 h 747989"/>
                <a:gd name="connsiteX26" fmla="*/ 1043635 w 1673466"/>
                <a:gd name="connsiteY26" fmla="*/ 743298 h 747989"/>
                <a:gd name="connsiteX27" fmla="*/ 1029943 w 1673466"/>
                <a:gd name="connsiteY27" fmla="*/ 756990 h 747989"/>
                <a:gd name="connsiteX28" fmla="*/ 866146 w 1673466"/>
                <a:gd name="connsiteY28" fmla="*/ 756990 h 747989"/>
                <a:gd name="connsiteX29" fmla="*/ 811504 w 1673466"/>
                <a:gd name="connsiteY29" fmla="*/ 756990 h 747989"/>
                <a:gd name="connsiteX30" fmla="*/ 797813 w 1673466"/>
                <a:gd name="connsiteY30" fmla="*/ 743298 h 747989"/>
                <a:gd name="connsiteX31" fmla="*/ 811504 w 1673466"/>
                <a:gd name="connsiteY31" fmla="*/ 729606 h 747989"/>
                <a:gd name="connsiteX32" fmla="*/ 866146 w 1673466"/>
                <a:gd name="connsiteY32" fmla="*/ 729606 h 747989"/>
                <a:gd name="connsiteX33" fmla="*/ 879838 w 1673466"/>
                <a:gd name="connsiteY33" fmla="*/ 743298 h 747989"/>
                <a:gd name="connsiteX34" fmla="*/ 866146 w 1673466"/>
                <a:gd name="connsiteY34" fmla="*/ 756990 h 747989"/>
                <a:gd name="connsiteX35" fmla="*/ 702349 w 1673466"/>
                <a:gd name="connsiteY35" fmla="*/ 756990 h 747989"/>
                <a:gd name="connsiteX36" fmla="*/ 647708 w 1673466"/>
                <a:gd name="connsiteY36" fmla="*/ 756990 h 747989"/>
                <a:gd name="connsiteX37" fmla="*/ 634016 w 1673466"/>
                <a:gd name="connsiteY37" fmla="*/ 743298 h 747989"/>
                <a:gd name="connsiteX38" fmla="*/ 647708 w 1673466"/>
                <a:gd name="connsiteY38" fmla="*/ 729606 h 747989"/>
                <a:gd name="connsiteX39" fmla="*/ 702349 w 1673466"/>
                <a:gd name="connsiteY39" fmla="*/ 729606 h 747989"/>
                <a:gd name="connsiteX40" fmla="*/ 716041 w 1673466"/>
                <a:gd name="connsiteY40" fmla="*/ 743298 h 747989"/>
                <a:gd name="connsiteX41" fmla="*/ 702349 w 1673466"/>
                <a:gd name="connsiteY41" fmla="*/ 756990 h 747989"/>
                <a:gd name="connsiteX42" fmla="*/ 538425 w 1673466"/>
                <a:gd name="connsiteY42" fmla="*/ 756990 h 747989"/>
                <a:gd name="connsiteX43" fmla="*/ 483784 w 1673466"/>
                <a:gd name="connsiteY43" fmla="*/ 756990 h 747989"/>
                <a:gd name="connsiteX44" fmla="*/ 470092 w 1673466"/>
                <a:gd name="connsiteY44" fmla="*/ 743298 h 747989"/>
                <a:gd name="connsiteX45" fmla="*/ 483784 w 1673466"/>
                <a:gd name="connsiteY45" fmla="*/ 729606 h 747989"/>
                <a:gd name="connsiteX46" fmla="*/ 538425 w 1673466"/>
                <a:gd name="connsiteY46" fmla="*/ 729606 h 747989"/>
                <a:gd name="connsiteX47" fmla="*/ 552117 w 1673466"/>
                <a:gd name="connsiteY47" fmla="*/ 743298 h 747989"/>
                <a:gd name="connsiteX48" fmla="*/ 538425 w 1673466"/>
                <a:gd name="connsiteY48" fmla="*/ 756990 h 747989"/>
                <a:gd name="connsiteX49" fmla="*/ 374628 w 1673466"/>
                <a:gd name="connsiteY49" fmla="*/ 756990 h 747989"/>
                <a:gd name="connsiteX50" fmla="*/ 319987 w 1673466"/>
                <a:gd name="connsiteY50" fmla="*/ 756990 h 747989"/>
                <a:gd name="connsiteX51" fmla="*/ 306295 w 1673466"/>
                <a:gd name="connsiteY51" fmla="*/ 743298 h 747989"/>
                <a:gd name="connsiteX52" fmla="*/ 319987 w 1673466"/>
                <a:gd name="connsiteY52" fmla="*/ 729606 h 747989"/>
                <a:gd name="connsiteX53" fmla="*/ 374628 w 1673466"/>
                <a:gd name="connsiteY53" fmla="*/ 729606 h 747989"/>
                <a:gd name="connsiteX54" fmla="*/ 388320 w 1673466"/>
                <a:gd name="connsiteY54" fmla="*/ 743298 h 747989"/>
                <a:gd name="connsiteX55" fmla="*/ 374628 w 1673466"/>
                <a:gd name="connsiteY55" fmla="*/ 756990 h 747989"/>
                <a:gd name="connsiteX56" fmla="*/ 210831 w 1673466"/>
                <a:gd name="connsiteY56" fmla="*/ 756990 h 747989"/>
                <a:gd name="connsiteX57" fmla="*/ 156190 w 1673466"/>
                <a:gd name="connsiteY57" fmla="*/ 756990 h 747989"/>
                <a:gd name="connsiteX58" fmla="*/ 142498 w 1673466"/>
                <a:gd name="connsiteY58" fmla="*/ 743298 h 747989"/>
                <a:gd name="connsiteX59" fmla="*/ 156190 w 1673466"/>
                <a:gd name="connsiteY59" fmla="*/ 729606 h 747989"/>
                <a:gd name="connsiteX60" fmla="*/ 210831 w 1673466"/>
                <a:gd name="connsiteY60" fmla="*/ 729606 h 747989"/>
                <a:gd name="connsiteX61" fmla="*/ 224523 w 1673466"/>
                <a:gd name="connsiteY61" fmla="*/ 743298 h 747989"/>
                <a:gd name="connsiteX62" fmla="*/ 210831 w 1673466"/>
                <a:gd name="connsiteY62" fmla="*/ 756990 h 747989"/>
                <a:gd name="connsiteX63" fmla="*/ 54641 w 1673466"/>
                <a:gd name="connsiteY63" fmla="*/ 725803 h 747989"/>
                <a:gd name="connsiteX64" fmla="*/ 45513 w 1673466"/>
                <a:gd name="connsiteY64" fmla="*/ 722253 h 747989"/>
                <a:gd name="connsiteX65" fmla="*/ 39935 w 1673466"/>
                <a:gd name="connsiteY65" fmla="*/ 716929 h 747989"/>
                <a:gd name="connsiteX66" fmla="*/ 10523 w 1673466"/>
                <a:gd name="connsiteY66" fmla="*/ 673190 h 747989"/>
                <a:gd name="connsiteX67" fmla="*/ 17876 w 1673466"/>
                <a:gd name="connsiteY67" fmla="*/ 655188 h 747989"/>
                <a:gd name="connsiteX68" fmla="*/ 35878 w 1673466"/>
                <a:gd name="connsiteY68" fmla="*/ 662541 h 747989"/>
                <a:gd name="connsiteX69" fmla="*/ 59332 w 1673466"/>
                <a:gd name="connsiteY69" fmla="*/ 697405 h 747989"/>
                <a:gd name="connsiteX70" fmla="*/ 63769 w 1673466"/>
                <a:gd name="connsiteY70" fmla="*/ 701588 h 747989"/>
                <a:gd name="connsiteX71" fmla="*/ 64910 w 1673466"/>
                <a:gd name="connsiteY71" fmla="*/ 720985 h 747989"/>
                <a:gd name="connsiteX72" fmla="*/ 54641 w 1673466"/>
                <a:gd name="connsiteY72" fmla="*/ 725803 h 747989"/>
                <a:gd name="connsiteX73" fmla="*/ 1623009 w 1673466"/>
                <a:gd name="connsiteY73" fmla="*/ 725676 h 747989"/>
                <a:gd name="connsiteX74" fmla="*/ 1612740 w 1673466"/>
                <a:gd name="connsiteY74" fmla="*/ 721112 h 747989"/>
                <a:gd name="connsiteX75" fmla="*/ 1613754 w 1673466"/>
                <a:gd name="connsiteY75" fmla="*/ 701715 h 747989"/>
                <a:gd name="connsiteX76" fmla="*/ 1618065 w 1673466"/>
                <a:gd name="connsiteY76" fmla="*/ 697532 h 747989"/>
                <a:gd name="connsiteX77" fmla="*/ 1641519 w 1673466"/>
                <a:gd name="connsiteY77" fmla="*/ 662414 h 747989"/>
                <a:gd name="connsiteX78" fmla="*/ 1659521 w 1673466"/>
                <a:gd name="connsiteY78" fmla="*/ 655061 h 747989"/>
                <a:gd name="connsiteX79" fmla="*/ 1666874 w 1673466"/>
                <a:gd name="connsiteY79" fmla="*/ 673063 h 747989"/>
                <a:gd name="connsiteX80" fmla="*/ 1637462 w 1673466"/>
                <a:gd name="connsiteY80" fmla="*/ 716929 h 747989"/>
                <a:gd name="connsiteX81" fmla="*/ 1632010 w 1673466"/>
                <a:gd name="connsiteY81" fmla="*/ 722127 h 747989"/>
                <a:gd name="connsiteX82" fmla="*/ 1623009 w 1673466"/>
                <a:gd name="connsiteY82" fmla="*/ 725676 h 747989"/>
                <a:gd name="connsiteX83" fmla="*/ 13692 w 1673466"/>
                <a:gd name="connsiteY83" fmla="*/ 573796 h 747989"/>
                <a:gd name="connsiteX84" fmla="*/ 0 w 1673466"/>
                <a:gd name="connsiteY84" fmla="*/ 560104 h 747989"/>
                <a:gd name="connsiteX85" fmla="*/ 0 w 1673466"/>
                <a:gd name="connsiteY85" fmla="*/ 505463 h 747989"/>
                <a:gd name="connsiteX86" fmla="*/ 13692 w 1673466"/>
                <a:gd name="connsiteY86" fmla="*/ 491771 h 747989"/>
                <a:gd name="connsiteX87" fmla="*/ 27384 w 1673466"/>
                <a:gd name="connsiteY87" fmla="*/ 505463 h 747989"/>
                <a:gd name="connsiteX88" fmla="*/ 27384 w 1673466"/>
                <a:gd name="connsiteY88" fmla="*/ 560104 h 747989"/>
                <a:gd name="connsiteX89" fmla="*/ 13692 w 1673466"/>
                <a:gd name="connsiteY89" fmla="*/ 573796 h 747989"/>
                <a:gd name="connsiteX90" fmla="*/ 1663705 w 1673466"/>
                <a:gd name="connsiteY90" fmla="*/ 573543 h 747989"/>
                <a:gd name="connsiteX91" fmla="*/ 1650013 w 1673466"/>
                <a:gd name="connsiteY91" fmla="*/ 559851 h 747989"/>
                <a:gd name="connsiteX92" fmla="*/ 1650013 w 1673466"/>
                <a:gd name="connsiteY92" fmla="*/ 505210 h 747989"/>
                <a:gd name="connsiteX93" fmla="*/ 1663705 w 1673466"/>
                <a:gd name="connsiteY93" fmla="*/ 491518 h 747989"/>
                <a:gd name="connsiteX94" fmla="*/ 1677397 w 1673466"/>
                <a:gd name="connsiteY94" fmla="*/ 505210 h 747989"/>
                <a:gd name="connsiteX95" fmla="*/ 1677397 w 1673466"/>
                <a:gd name="connsiteY95" fmla="*/ 559851 h 747989"/>
                <a:gd name="connsiteX96" fmla="*/ 1663705 w 1673466"/>
                <a:gd name="connsiteY96" fmla="*/ 573543 h 747989"/>
                <a:gd name="connsiteX97" fmla="*/ 13692 w 1673466"/>
                <a:gd name="connsiteY97" fmla="*/ 409873 h 747989"/>
                <a:gd name="connsiteX98" fmla="*/ 0 w 1673466"/>
                <a:gd name="connsiteY98" fmla="*/ 396181 h 747989"/>
                <a:gd name="connsiteX99" fmla="*/ 0 w 1673466"/>
                <a:gd name="connsiteY99" fmla="*/ 341539 h 747989"/>
                <a:gd name="connsiteX100" fmla="*/ 13692 w 1673466"/>
                <a:gd name="connsiteY100" fmla="*/ 327847 h 747989"/>
                <a:gd name="connsiteX101" fmla="*/ 27384 w 1673466"/>
                <a:gd name="connsiteY101" fmla="*/ 341539 h 747989"/>
                <a:gd name="connsiteX102" fmla="*/ 27384 w 1673466"/>
                <a:gd name="connsiteY102" fmla="*/ 396181 h 747989"/>
                <a:gd name="connsiteX103" fmla="*/ 13692 w 1673466"/>
                <a:gd name="connsiteY103" fmla="*/ 409873 h 747989"/>
                <a:gd name="connsiteX104" fmla="*/ 1663705 w 1673466"/>
                <a:gd name="connsiteY104" fmla="*/ 409746 h 747989"/>
                <a:gd name="connsiteX105" fmla="*/ 1650013 w 1673466"/>
                <a:gd name="connsiteY105" fmla="*/ 396054 h 747989"/>
                <a:gd name="connsiteX106" fmla="*/ 1650013 w 1673466"/>
                <a:gd name="connsiteY106" fmla="*/ 341413 h 747989"/>
                <a:gd name="connsiteX107" fmla="*/ 1663705 w 1673466"/>
                <a:gd name="connsiteY107" fmla="*/ 327721 h 747989"/>
                <a:gd name="connsiteX108" fmla="*/ 1677397 w 1673466"/>
                <a:gd name="connsiteY108" fmla="*/ 341413 h 747989"/>
                <a:gd name="connsiteX109" fmla="*/ 1677397 w 1673466"/>
                <a:gd name="connsiteY109" fmla="*/ 396054 h 747989"/>
                <a:gd name="connsiteX110" fmla="*/ 1663705 w 1673466"/>
                <a:gd name="connsiteY110" fmla="*/ 409746 h 747989"/>
                <a:gd name="connsiteX111" fmla="*/ 13692 w 1673466"/>
                <a:gd name="connsiteY111" fmla="*/ 246076 h 747989"/>
                <a:gd name="connsiteX112" fmla="*/ 0 w 1673466"/>
                <a:gd name="connsiteY112" fmla="*/ 232384 h 747989"/>
                <a:gd name="connsiteX113" fmla="*/ 0 w 1673466"/>
                <a:gd name="connsiteY113" fmla="*/ 177742 h 747989"/>
                <a:gd name="connsiteX114" fmla="*/ 13692 w 1673466"/>
                <a:gd name="connsiteY114" fmla="*/ 164051 h 747989"/>
                <a:gd name="connsiteX115" fmla="*/ 27384 w 1673466"/>
                <a:gd name="connsiteY115" fmla="*/ 177742 h 747989"/>
                <a:gd name="connsiteX116" fmla="*/ 27384 w 1673466"/>
                <a:gd name="connsiteY116" fmla="*/ 232384 h 747989"/>
                <a:gd name="connsiteX117" fmla="*/ 13692 w 1673466"/>
                <a:gd name="connsiteY117" fmla="*/ 246076 h 747989"/>
                <a:gd name="connsiteX118" fmla="*/ 1663705 w 1673466"/>
                <a:gd name="connsiteY118" fmla="*/ 245822 h 747989"/>
                <a:gd name="connsiteX119" fmla="*/ 1650013 w 1673466"/>
                <a:gd name="connsiteY119" fmla="*/ 232130 h 747989"/>
                <a:gd name="connsiteX120" fmla="*/ 1650013 w 1673466"/>
                <a:gd name="connsiteY120" fmla="*/ 177489 h 747989"/>
                <a:gd name="connsiteX121" fmla="*/ 1663705 w 1673466"/>
                <a:gd name="connsiteY121" fmla="*/ 163797 h 747989"/>
                <a:gd name="connsiteX122" fmla="*/ 1677397 w 1673466"/>
                <a:gd name="connsiteY122" fmla="*/ 177489 h 747989"/>
                <a:gd name="connsiteX123" fmla="*/ 1677397 w 1673466"/>
                <a:gd name="connsiteY123" fmla="*/ 232130 h 747989"/>
                <a:gd name="connsiteX124" fmla="*/ 1663705 w 1673466"/>
                <a:gd name="connsiteY124" fmla="*/ 245822 h 747989"/>
                <a:gd name="connsiteX125" fmla="*/ 13692 w 1673466"/>
                <a:gd name="connsiteY125" fmla="*/ 82279 h 747989"/>
                <a:gd name="connsiteX126" fmla="*/ 0 w 1673466"/>
                <a:gd name="connsiteY126" fmla="*/ 68587 h 747989"/>
                <a:gd name="connsiteX127" fmla="*/ 0 w 1673466"/>
                <a:gd name="connsiteY127" fmla="*/ 13946 h 747989"/>
                <a:gd name="connsiteX128" fmla="*/ 13692 w 1673466"/>
                <a:gd name="connsiteY128" fmla="*/ 254 h 747989"/>
                <a:gd name="connsiteX129" fmla="*/ 27384 w 1673466"/>
                <a:gd name="connsiteY129" fmla="*/ 13946 h 747989"/>
                <a:gd name="connsiteX130" fmla="*/ 27384 w 1673466"/>
                <a:gd name="connsiteY130" fmla="*/ 68587 h 747989"/>
                <a:gd name="connsiteX131" fmla="*/ 13692 w 1673466"/>
                <a:gd name="connsiteY131" fmla="*/ 82279 h 747989"/>
                <a:gd name="connsiteX132" fmla="*/ 1663705 w 1673466"/>
                <a:gd name="connsiteY132" fmla="*/ 82025 h 747989"/>
                <a:gd name="connsiteX133" fmla="*/ 1650013 w 1673466"/>
                <a:gd name="connsiteY133" fmla="*/ 68333 h 747989"/>
                <a:gd name="connsiteX134" fmla="*/ 1650013 w 1673466"/>
                <a:gd name="connsiteY134" fmla="*/ 13692 h 747989"/>
                <a:gd name="connsiteX135" fmla="*/ 1663705 w 1673466"/>
                <a:gd name="connsiteY135" fmla="*/ 0 h 747989"/>
                <a:gd name="connsiteX136" fmla="*/ 1677397 w 1673466"/>
                <a:gd name="connsiteY136" fmla="*/ 13692 h 747989"/>
                <a:gd name="connsiteX137" fmla="*/ 1677397 w 1673466"/>
                <a:gd name="connsiteY137" fmla="*/ 68333 h 747989"/>
                <a:gd name="connsiteX138" fmla="*/ 1663705 w 1673466"/>
                <a:gd name="connsiteY138" fmla="*/ 82025 h 747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1673466" h="747989">
                  <a:moveTo>
                    <a:pt x="1521460" y="756990"/>
                  </a:moveTo>
                  <a:lnTo>
                    <a:pt x="1466819" y="756990"/>
                  </a:lnTo>
                  <a:cubicBezTo>
                    <a:pt x="1459212" y="756990"/>
                    <a:pt x="1453127" y="750778"/>
                    <a:pt x="1453127" y="743298"/>
                  </a:cubicBezTo>
                  <a:cubicBezTo>
                    <a:pt x="1453127" y="735818"/>
                    <a:pt x="1459212" y="729606"/>
                    <a:pt x="1466819" y="729606"/>
                  </a:cubicBezTo>
                  <a:lnTo>
                    <a:pt x="1521460" y="729606"/>
                  </a:lnTo>
                  <a:cubicBezTo>
                    <a:pt x="1529067" y="729606"/>
                    <a:pt x="1535152" y="735818"/>
                    <a:pt x="1535152" y="743298"/>
                  </a:cubicBezTo>
                  <a:cubicBezTo>
                    <a:pt x="1535152" y="750778"/>
                    <a:pt x="1529067" y="756990"/>
                    <a:pt x="1521460" y="756990"/>
                  </a:cubicBezTo>
                  <a:close/>
                  <a:moveTo>
                    <a:pt x="1357663" y="756990"/>
                  </a:moveTo>
                  <a:lnTo>
                    <a:pt x="1303022" y="756990"/>
                  </a:lnTo>
                  <a:cubicBezTo>
                    <a:pt x="1295415" y="756990"/>
                    <a:pt x="1289330" y="750778"/>
                    <a:pt x="1289330" y="743298"/>
                  </a:cubicBezTo>
                  <a:cubicBezTo>
                    <a:pt x="1289330" y="735818"/>
                    <a:pt x="1295415" y="729606"/>
                    <a:pt x="1303022" y="729606"/>
                  </a:cubicBezTo>
                  <a:lnTo>
                    <a:pt x="1357663" y="729606"/>
                  </a:lnTo>
                  <a:cubicBezTo>
                    <a:pt x="1365270" y="729606"/>
                    <a:pt x="1371355" y="735818"/>
                    <a:pt x="1371355" y="743298"/>
                  </a:cubicBezTo>
                  <a:cubicBezTo>
                    <a:pt x="1371355" y="750778"/>
                    <a:pt x="1365270" y="756990"/>
                    <a:pt x="1357663" y="756990"/>
                  </a:cubicBezTo>
                  <a:close/>
                  <a:moveTo>
                    <a:pt x="1193866" y="756990"/>
                  </a:moveTo>
                  <a:lnTo>
                    <a:pt x="1139225" y="756990"/>
                  </a:lnTo>
                  <a:cubicBezTo>
                    <a:pt x="1131618" y="756990"/>
                    <a:pt x="1125533" y="750778"/>
                    <a:pt x="1125533" y="743298"/>
                  </a:cubicBezTo>
                  <a:cubicBezTo>
                    <a:pt x="1125533" y="735818"/>
                    <a:pt x="1131618" y="729606"/>
                    <a:pt x="1139225" y="729606"/>
                  </a:cubicBezTo>
                  <a:lnTo>
                    <a:pt x="1193866" y="729606"/>
                  </a:lnTo>
                  <a:cubicBezTo>
                    <a:pt x="1201473" y="729606"/>
                    <a:pt x="1207558" y="735818"/>
                    <a:pt x="1207558" y="743298"/>
                  </a:cubicBezTo>
                  <a:cubicBezTo>
                    <a:pt x="1207558" y="750778"/>
                    <a:pt x="1201346" y="756990"/>
                    <a:pt x="1193866" y="756990"/>
                  </a:cubicBezTo>
                  <a:close/>
                  <a:moveTo>
                    <a:pt x="1029943" y="756990"/>
                  </a:moveTo>
                  <a:lnTo>
                    <a:pt x="975301" y="756990"/>
                  </a:lnTo>
                  <a:cubicBezTo>
                    <a:pt x="967695" y="756990"/>
                    <a:pt x="961609" y="750778"/>
                    <a:pt x="961609" y="743298"/>
                  </a:cubicBezTo>
                  <a:cubicBezTo>
                    <a:pt x="961609" y="735818"/>
                    <a:pt x="967695" y="729606"/>
                    <a:pt x="975301" y="729606"/>
                  </a:cubicBezTo>
                  <a:lnTo>
                    <a:pt x="1029943" y="729606"/>
                  </a:lnTo>
                  <a:cubicBezTo>
                    <a:pt x="1037549" y="729606"/>
                    <a:pt x="1043635" y="735818"/>
                    <a:pt x="1043635" y="743298"/>
                  </a:cubicBezTo>
                  <a:cubicBezTo>
                    <a:pt x="1043635" y="750778"/>
                    <a:pt x="1037549" y="756990"/>
                    <a:pt x="1029943" y="756990"/>
                  </a:cubicBezTo>
                  <a:close/>
                  <a:moveTo>
                    <a:pt x="866146" y="756990"/>
                  </a:moveTo>
                  <a:lnTo>
                    <a:pt x="811504" y="756990"/>
                  </a:lnTo>
                  <a:cubicBezTo>
                    <a:pt x="803898" y="756990"/>
                    <a:pt x="797813" y="750778"/>
                    <a:pt x="797813" y="743298"/>
                  </a:cubicBezTo>
                  <a:cubicBezTo>
                    <a:pt x="797813" y="735818"/>
                    <a:pt x="803898" y="729606"/>
                    <a:pt x="811504" y="729606"/>
                  </a:cubicBezTo>
                  <a:lnTo>
                    <a:pt x="866146" y="729606"/>
                  </a:lnTo>
                  <a:cubicBezTo>
                    <a:pt x="873752" y="729606"/>
                    <a:pt x="879838" y="735818"/>
                    <a:pt x="879838" y="743298"/>
                  </a:cubicBezTo>
                  <a:cubicBezTo>
                    <a:pt x="879838" y="750778"/>
                    <a:pt x="873752" y="756990"/>
                    <a:pt x="866146" y="756990"/>
                  </a:cubicBezTo>
                  <a:close/>
                  <a:moveTo>
                    <a:pt x="702349" y="756990"/>
                  </a:moveTo>
                  <a:lnTo>
                    <a:pt x="647708" y="756990"/>
                  </a:lnTo>
                  <a:cubicBezTo>
                    <a:pt x="640101" y="756990"/>
                    <a:pt x="634016" y="750778"/>
                    <a:pt x="634016" y="743298"/>
                  </a:cubicBezTo>
                  <a:cubicBezTo>
                    <a:pt x="634016" y="735818"/>
                    <a:pt x="640101" y="729606"/>
                    <a:pt x="647708" y="729606"/>
                  </a:cubicBezTo>
                  <a:lnTo>
                    <a:pt x="702349" y="729606"/>
                  </a:lnTo>
                  <a:cubicBezTo>
                    <a:pt x="709956" y="729606"/>
                    <a:pt x="716041" y="735818"/>
                    <a:pt x="716041" y="743298"/>
                  </a:cubicBezTo>
                  <a:cubicBezTo>
                    <a:pt x="716041" y="750778"/>
                    <a:pt x="709829" y="756990"/>
                    <a:pt x="702349" y="756990"/>
                  </a:cubicBezTo>
                  <a:close/>
                  <a:moveTo>
                    <a:pt x="538425" y="756990"/>
                  </a:moveTo>
                  <a:lnTo>
                    <a:pt x="483784" y="756990"/>
                  </a:lnTo>
                  <a:cubicBezTo>
                    <a:pt x="476177" y="756990"/>
                    <a:pt x="470092" y="750778"/>
                    <a:pt x="470092" y="743298"/>
                  </a:cubicBezTo>
                  <a:cubicBezTo>
                    <a:pt x="470092" y="735818"/>
                    <a:pt x="476177" y="729606"/>
                    <a:pt x="483784" y="729606"/>
                  </a:cubicBezTo>
                  <a:lnTo>
                    <a:pt x="538425" y="729606"/>
                  </a:lnTo>
                  <a:cubicBezTo>
                    <a:pt x="546032" y="729606"/>
                    <a:pt x="552117" y="735818"/>
                    <a:pt x="552117" y="743298"/>
                  </a:cubicBezTo>
                  <a:cubicBezTo>
                    <a:pt x="552117" y="750778"/>
                    <a:pt x="546032" y="756990"/>
                    <a:pt x="538425" y="756990"/>
                  </a:cubicBezTo>
                  <a:close/>
                  <a:moveTo>
                    <a:pt x="374628" y="756990"/>
                  </a:moveTo>
                  <a:lnTo>
                    <a:pt x="319987" y="756990"/>
                  </a:lnTo>
                  <a:cubicBezTo>
                    <a:pt x="312380" y="756990"/>
                    <a:pt x="306295" y="750778"/>
                    <a:pt x="306295" y="743298"/>
                  </a:cubicBezTo>
                  <a:cubicBezTo>
                    <a:pt x="306295" y="735818"/>
                    <a:pt x="312380" y="729606"/>
                    <a:pt x="319987" y="729606"/>
                  </a:cubicBezTo>
                  <a:lnTo>
                    <a:pt x="374628" y="729606"/>
                  </a:lnTo>
                  <a:cubicBezTo>
                    <a:pt x="382235" y="729606"/>
                    <a:pt x="388320" y="735818"/>
                    <a:pt x="388320" y="743298"/>
                  </a:cubicBezTo>
                  <a:cubicBezTo>
                    <a:pt x="388320" y="750778"/>
                    <a:pt x="382235" y="756990"/>
                    <a:pt x="374628" y="756990"/>
                  </a:cubicBezTo>
                  <a:close/>
                  <a:moveTo>
                    <a:pt x="210831" y="756990"/>
                  </a:moveTo>
                  <a:lnTo>
                    <a:pt x="156190" y="756990"/>
                  </a:lnTo>
                  <a:cubicBezTo>
                    <a:pt x="148584" y="756990"/>
                    <a:pt x="142498" y="750778"/>
                    <a:pt x="142498" y="743298"/>
                  </a:cubicBezTo>
                  <a:cubicBezTo>
                    <a:pt x="142498" y="735818"/>
                    <a:pt x="148584" y="729606"/>
                    <a:pt x="156190" y="729606"/>
                  </a:cubicBezTo>
                  <a:lnTo>
                    <a:pt x="210831" y="729606"/>
                  </a:lnTo>
                  <a:cubicBezTo>
                    <a:pt x="218438" y="729606"/>
                    <a:pt x="224523" y="735818"/>
                    <a:pt x="224523" y="743298"/>
                  </a:cubicBezTo>
                  <a:cubicBezTo>
                    <a:pt x="224523" y="750778"/>
                    <a:pt x="218311" y="756990"/>
                    <a:pt x="210831" y="756990"/>
                  </a:cubicBezTo>
                  <a:close/>
                  <a:moveTo>
                    <a:pt x="54641" y="725803"/>
                  </a:moveTo>
                  <a:cubicBezTo>
                    <a:pt x="51345" y="725803"/>
                    <a:pt x="48176" y="724662"/>
                    <a:pt x="45513" y="722253"/>
                  </a:cubicBezTo>
                  <a:cubicBezTo>
                    <a:pt x="43612" y="720605"/>
                    <a:pt x="41710" y="718830"/>
                    <a:pt x="39935" y="716929"/>
                  </a:cubicBezTo>
                  <a:cubicBezTo>
                    <a:pt x="27257" y="704251"/>
                    <a:pt x="17369" y="689545"/>
                    <a:pt x="10523" y="673190"/>
                  </a:cubicBezTo>
                  <a:cubicBezTo>
                    <a:pt x="7607" y="666218"/>
                    <a:pt x="10903" y="658104"/>
                    <a:pt x="17876" y="655188"/>
                  </a:cubicBezTo>
                  <a:cubicBezTo>
                    <a:pt x="24848" y="652272"/>
                    <a:pt x="32962" y="655568"/>
                    <a:pt x="35878" y="662541"/>
                  </a:cubicBezTo>
                  <a:cubicBezTo>
                    <a:pt x="41330" y="675599"/>
                    <a:pt x="49190" y="687389"/>
                    <a:pt x="59332" y="697405"/>
                  </a:cubicBezTo>
                  <a:cubicBezTo>
                    <a:pt x="60727" y="698799"/>
                    <a:pt x="62248" y="700321"/>
                    <a:pt x="63769" y="701588"/>
                  </a:cubicBezTo>
                  <a:cubicBezTo>
                    <a:pt x="69474" y="706660"/>
                    <a:pt x="69981" y="715280"/>
                    <a:pt x="64910" y="720985"/>
                  </a:cubicBezTo>
                  <a:cubicBezTo>
                    <a:pt x="62248" y="724282"/>
                    <a:pt x="58445" y="725803"/>
                    <a:pt x="54641" y="725803"/>
                  </a:cubicBezTo>
                  <a:close/>
                  <a:moveTo>
                    <a:pt x="1623009" y="725676"/>
                  </a:moveTo>
                  <a:cubicBezTo>
                    <a:pt x="1619206" y="725676"/>
                    <a:pt x="1615529" y="724155"/>
                    <a:pt x="1612740" y="721112"/>
                  </a:cubicBezTo>
                  <a:cubicBezTo>
                    <a:pt x="1607669" y="715407"/>
                    <a:pt x="1608176" y="706786"/>
                    <a:pt x="1613754" y="701715"/>
                  </a:cubicBezTo>
                  <a:cubicBezTo>
                    <a:pt x="1615276" y="700321"/>
                    <a:pt x="1616670" y="699053"/>
                    <a:pt x="1618065" y="697532"/>
                  </a:cubicBezTo>
                  <a:cubicBezTo>
                    <a:pt x="1628207" y="687389"/>
                    <a:pt x="1636067" y="675599"/>
                    <a:pt x="1641519" y="662414"/>
                  </a:cubicBezTo>
                  <a:cubicBezTo>
                    <a:pt x="1644434" y="655441"/>
                    <a:pt x="1652548" y="652145"/>
                    <a:pt x="1659521" y="655061"/>
                  </a:cubicBezTo>
                  <a:cubicBezTo>
                    <a:pt x="1666494" y="657977"/>
                    <a:pt x="1669790" y="665964"/>
                    <a:pt x="1666874" y="673063"/>
                  </a:cubicBezTo>
                  <a:cubicBezTo>
                    <a:pt x="1660028" y="689545"/>
                    <a:pt x="1650139" y="704251"/>
                    <a:pt x="1637462" y="716929"/>
                  </a:cubicBezTo>
                  <a:cubicBezTo>
                    <a:pt x="1635687" y="718704"/>
                    <a:pt x="1633912" y="720478"/>
                    <a:pt x="1632010" y="722127"/>
                  </a:cubicBezTo>
                  <a:cubicBezTo>
                    <a:pt x="1629475" y="724535"/>
                    <a:pt x="1626178" y="725676"/>
                    <a:pt x="1623009" y="725676"/>
                  </a:cubicBezTo>
                  <a:close/>
                  <a:moveTo>
                    <a:pt x="13692" y="573796"/>
                  </a:moveTo>
                  <a:cubicBezTo>
                    <a:pt x="6085" y="573796"/>
                    <a:pt x="0" y="567584"/>
                    <a:pt x="0" y="560104"/>
                  </a:cubicBezTo>
                  <a:lnTo>
                    <a:pt x="0" y="505463"/>
                  </a:lnTo>
                  <a:cubicBezTo>
                    <a:pt x="0" y="497856"/>
                    <a:pt x="6085" y="491771"/>
                    <a:pt x="13692" y="491771"/>
                  </a:cubicBezTo>
                  <a:cubicBezTo>
                    <a:pt x="21299" y="491771"/>
                    <a:pt x="27384" y="497983"/>
                    <a:pt x="27384" y="505463"/>
                  </a:cubicBezTo>
                  <a:lnTo>
                    <a:pt x="27384" y="560104"/>
                  </a:lnTo>
                  <a:cubicBezTo>
                    <a:pt x="27511" y="567584"/>
                    <a:pt x="21299" y="573796"/>
                    <a:pt x="13692" y="573796"/>
                  </a:cubicBezTo>
                  <a:close/>
                  <a:moveTo>
                    <a:pt x="1663705" y="573543"/>
                  </a:moveTo>
                  <a:cubicBezTo>
                    <a:pt x="1656098" y="573543"/>
                    <a:pt x="1650013" y="567331"/>
                    <a:pt x="1650013" y="559851"/>
                  </a:cubicBezTo>
                  <a:lnTo>
                    <a:pt x="1650013" y="505210"/>
                  </a:lnTo>
                  <a:cubicBezTo>
                    <a:pt x="1650013" y="497603"/>
                    <a:pt x="1656098" y="491518"/>
                    <a:pt x="1663705" y="491518"/>
                  </a:cubicBezTo>
                  <a:cubicBezTo>
                    <a:pt x="1671311" y="491518"/>
                    <a:pt x="1677397" y="497730"/>
                    <a:pt x="1677397" y="505210"/>
                  </a:cubicBezTo>
                  <a:lnTo>
                    <a:pt x="1677397" y="559851"/>
                  </a:lnTo>
                  <a:cubicBezTo>
                    <a:pt x="1677523" y="567458"/>
                    <a:pt x="1671311" y="573543"/>
                    <a:pt x="1663705" y="573543"/>
                  </a:cubicBezTo>
                  <a:close/>
                  <a:moveTo>
                    <a:pt x="13692" y="409873"/>
                  </a:moveTo>
                  <a:cubicBezTo>
                    <a:pt x="6085" y="409873"/>
                    <a:pt x="0" y="403661"/>
                    <a:pt x="0" y="396181"/>
                  </a:cubicBezTo>
                  <a:lnTo>
                    <a:pt x="0" y="341539"/>
                  </a:lnTo>
                  <a:cubicBezTo>
                    <a:pt x="0" y="333933"/>
                    <a:pt x="6085" y="327847"/>
                    <a:pt x="13692" y="327847"/>
                  </a:cubicBezTo>
                  <a:cubicBezTo>
                    <a:pt x="21299" y="327847"/>
                    <a:pt x="27384" y="334060"/>
                    <a:pt x="27384" y="341539"/>
                  </a:cubicBezTo>
                  <a:lnTo>
                    <a:pt x="27384" y="396181"/>
                  </a:lnTo>
                  <a:cubicBezTo>
                    <a:pt x="27511" y="403787"/>
                    <a:pt x="21299" y="409873"/>
                    <a:pt x="13692" y="409873"/>
                  </a:cubicBezTo>
                  <a:close/>
                  <a:moveTo>
                    <a:pt x="1663705" y="409746"/>
                  </a:moveTo>
                  <a:cubicBezTo>
                    <a:pt x="1656098" y="409746"/>
                    <a:pt x="1650013" y="403534"/>
                    <a:pt x="1650013" y="396054"/>
                  </a:cubicBezTo>
                  <a:lnTo>
                    <a:pt x="1650013" y="341413"/>
                  </a:lnTo>
                  <a:cubicBezTo>
                    <a:pt x="1650013" y="333806"/>
                    <a:pt x="1656098" y="327721"/>
                    <a:pt x="1663705" y="327721"/>
                  </a:cubicBezTo>
                  <a:cubicBezTo>
                    <a:pt x="1671311" y="327721"/>
                    <a:pt x="1677397" y="333933"/>
                    <a:pt x="1677397" y="341413"/>
                  </a:cubicBezTo>
                  <a:lnTo>
                    <a:pt x="1677397" y="396054"/>
                  </a:lnTo>
                  <a:cubicBezTo>
                    <a:pt x="1677523" y="403534"/>
                    <a:pt x="1671311" y="409746"/>
                    <a:pt x="1663705" y="409746"/>
                  </a:cubicBezTo>
                  <a:close/>
                  <a:moveTo>
                    <a:pt x="13692" y="246076"/>
                  </a:moveTo>
                  <a:cubicBezTo>
                    <a:pt x="6085" y="246076"/>
                    <a:pt x="0" y="239864"/>
                    <a:pt x="0" y="232384"/>
                  </a:cubicBezTo>
                  <a:lnTo>
                    <a:pt x="0" y="177742"/>
                  </a:lnTo>
                  <a:cubicBezTo>
                    <a:pt x="0" y="170136"/>
                    <a:pt x="6085" y="164051"/>
                    <a:pt x="13692" y="164051"/>
                  </a:cubicBezTo>
                  <a:cubicBezTo>
                    <a:pt x="21299" y="164051"/>
                    <a:pt x="27384" y="170263"/>
                    <a:pt x="27384" y="177742"/>
                  </a:cubicBezTo>
                  <a:lnTo>
                    <a:pt x="27384" y="232384"/>
                  </a:lnTo>
                  <a:cubicBezTo>
                    <a:pt x="27511" y="239864"/>
                    <a:pt x="21299" y="246076"/>
                    <a:pt x="13692" y="246076"/>
                  </a:cubicBezTo>
                  <a:close/>
                  <a:moveTo>
                    <a:pt x="1663705" y="245822"/>
                  </a:moveTo>
                  <a:cubicBezTo>
                    <a:pt x="1656098" y="245822"/>
                    <a:pt x="1650013" y="239610"/>
                    <a:pt x="1650013" y="232130"/>
                  </a:cubicBezTo>
                  <a:lnTo>
                    <a:pt x="1650013" y="177489"/>
                  </a:lnTo>
                  <a:cubicBezTo>
                    <a:pt x="1650013" y="169882"/>
                    <a:pt x="1656098" y="163797"/>
                    <a:pt x="1663705" y="163797"/>
                  </a:cubicBezTo>
                  <a:cubicBezTo>
                    <a:pt x="1671311" y="163797"/>
                    <a:pt x="1677397" y="170009"/>
                    <a:pt x="1677397" y="177489"/>
                  </a:cubicBezTo>
                  <a:lnTo>
                    <a:pt x="1677397" y="232130"/>
                  </a:lnTo>
                  <a:cubicBezTo>
                    <a:pt x="1677523" y="239737"/>
                    <a:pt x="1671311" y="245822"/>
                    <a:pt x="1663705" y="245822"/>
                  </a:cubicBezTo>
                  <a:close/>
                  <a:moveTo>
                    <a:pt x="13692" y="82279"/>
                  </a:moveTo>
                  <a:cubicBezTo>
                    <a:pt x="6085" y="82279"/>
                    <a:pt x="0" y="76067"/>
                    <a:pt x="0" y="68587"/>
                  </a:cubicBezTo>
                  <a:lnTo>
                    <a:pt x="0" y="13946"/>
                  </a:lnTo>
                  <a:cubicBezTo>
                    <a:pt x="0" y="6339"/>
                    <a:pt x="6085" y="254"/>
                    <a:pt x="13692" y="254"/>
                  </a:cubicBezTo>
                  <a:cubicBezTo>
                    <a:pt x="21299" y="254"/>
                    <a:pt x="27384" y="6466"/>
                    <a:pt x="27384" y="13946"/>
                  </a:cubicBezTo>
                  <a:lnTo>
                    <a:pt x="27384" y="68587"/>
                  </a:lnTo>
                  <a:cubicBezTo>
                    <a:pt x="27511" y="76067"/>
                    <a:pt x="21299" y="82279"/>
                    <a:pt x="13692" y="82279"/>
                  </a:cubicBezTo>
                  <a:close/>
                  <a:moveTo>
                    <a:pt x="1663705" y="82025"/>
                  </a:moveTo>
                  <a:cubicBezTo>
                    <a:pt x="1656098" y="82025"/>
                    <a:pt x="1650013" y="75813"/>
                    <a:pt x="1650013" y="68333"/>
                  </a:cubicBezTo>
                  <a:lnTo>
                    <a:pt x="1650013" y="13692"/>
                  </a:lnTo>
                  <a:cubicBezTo>
                    <a:pt x="1650013" y="6085"/>
                    <a:pt x="1656098" y="0"/>
                    <a:pt x="1663705" y="0"/>
                  </a:cubicBezTo>
                  <a:cubicBezTo>
                    <a:pt x="1671311" y="0"/>
                    <a:pt x="1677397" y="6212"/>
                    <a:pt x="1677397" y="13692"/>
                  </a:cubicBezTo>
                  <a:lnTo>
                    <a:pt x="1677397" y="68333"/>
                  </a:lnTo>
                  <a:cubicBezTo>
                    <a:pt x="1677523" y="75940"/>
                    <a:pt x="1671311" y="82025"/>
                    <a:pt x="1663705" y="82025"/>
                  </a:cubicBezTo>
                  <a:close/>
                </a:path>
              </a:pathLst>
            </a:custGeom>
            <a:solidFill>
              <a:srgbClr val="74A017"/>
            </a:solidFill>
            <a:ln w="12657"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80904424-F36C-4574-BB2B-848A8855F3B5}"/>
                </a:ext>
              </a:extLst>
            </p:cNvPr>
            <p:cNvSpPr/>
            <p:nvPr/>
          </p:nvSpPr>
          <p:spPr>
            <a:xfrm>
              <a:off x="1223956" y="2759181"/>
              <a:ext cx="1863633" cy="849411"/>
            </a:xfrm>
            <a:custGeom>
              <a:avLst/>
              <a:gdLst>
                <a:gd name="connsiteX0" fmla="*/ 1868831 w 1863633"/>
                <a:gd name="connsiteY0" fmla="*/ 852454 h 849411"/>
                <a:gd name="connsiteX1" fmla="*/ 1650139 w 1863633"/>
                <a:gd name="connsiteY1" fmla="*/ 852454 h 849411"/>
                <a:gd name="connsiteX2" fmla="*/ 1650139 w 1863633"/>
                <a:gd name="connsiteY2" fmla="*/ 136286 h 849411"/>
                <a:gd name="connsiteX3" fmla="*/ 1618318 w 1863633"/>
                <a:gd name="connsiteY3" fmla="*/ 59332 h 849411"/>
                <a:gd name="connsiteX4" fmla="*/ 1541364 w 1863633"/>
                <a:gd name="connsiteY4" fmla="*/ 27511 h 849411"/>
                <a:gd name="connsiteX5" fmla="*/ 136286 w 1863633"/>
                <a:gd name="connsiteY5" fmla="*/ 27511 h 849411"/>
                <a:gd name="connsiteX6" fmla="*/ 59332 w 1863633"/>
                <a:gd name="connsiteY6" fmla="*/ 59332 h 849411"/>
                <a:gd name="connsiteX7" fmla="*/ 27511 w 1863633"/>
                <a:gd name="connsiteY7" fmla="*/ 136286 h 849411"/>
                <a:gd name="connsiteX8" fmla="*/ 27511 w 1863633"/>
                <a:gd name="connsiteY8" fmla="*/ 838762 h 849411"/>
                <a:gd name="connsiteX9" fmla="*/ 0 w 1863633"/>
                <a:gd name="connsiteY9" fmla="*/ 838762 h 849411"/>
                <a:gd name="connsiteX10" fmla="*/ 0 w 1863633"/>
                <a:gd name="connsiteY10" fmla="*/ 136286 h 849411"/>
                <a:gd name="connsiteX11" fmla="*/ 39935 w 1863633"/>
                <a:gd name="connsiteY11" fmla="*/ 39935 h 849411"/>
                <a:gd name="connsiteX12" fmla="*/ 136286 w 1863633"/>
                <a:gd name="connsiteY12" fmla="*/ 0 h 849411"/>
                <a:gd name="connsiteX13" fmla="*/ 1541111 w 1863633"/>
                <a:gd name="connsiteY13" fmla="*/ 0 h 849411"/>
                <a:gd name="connsiteX14" fmla="*/ 1637462 w 1863633"/>
                <a:gd name="connsiteY14" fmla="*/ 39935 h 849411"/>
                <a:gd name="connsiteX15" fmla="*/ 1677397 w 1863633"/>
                <a:gd name="connsiteY15" fmla="*/ 136286 h 849411"/>
                <a:gd name="connsiteX16" fmla="*/ 1677397 w 1863633"/>
                <a:gd name="connsiteY16" fmla="*/ 824943 h 849411"/>
                <a:gd name="connsiteX17" fmla="*/ 1868704 w 1863633"/>
                <a:gd name="connsiteY17" fmla="*/ 824943 h 849411"/>
                <a:gd name="connsiteX18" fmla="*/ 1868704 w 1863633"/>
                <a:gd name="connsiteY18" fmla="*/ 852454 h 849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63633" h="849411">
                  <a:moveTo>
                    <a:pt x="1868831" y="852454"/>
                  </a:moveTo>
                  <a:lnTo>
                    <a:pt x="1650139" y="852454"/>
                  </a:lnTo>
                  <a:lnTo>
                    <a:pt x="1650139" y="136286"/>
                  </a:lnTo>
                  <a:cubicBezTo>
                    <a:pt x="1650139" y="107254"/>
                    <a:pt x="1638856" y="79870"/>
                    <a:pt x="1618318" y="59332"/>
                  </a:cubicBezTo>
                  <a:cubicBezTo>
                    <a:pt x="1597780" y="38794"/>
                    <a:pt x="1570396" y="27511"/>
                    <a:pt x="1541364" y="27511"/>
                  </a:cubicBezTo>
                  <a:lnTo>
                    <a:pt x="136286" y="27511"/>
                  </a:lnTo>
                  <a:cubicBezTo>
                    <a:pt x="107254" y="27511"/>
                    <a:pt x="79870" y="38794"/>
                    <a:pt x="59332" y="59332"/>
                  </a:cubicBezTo>
                  <a:cubicBezTo>
                    <a:pt x="38794" y="79870"/>
                    <a:pt x="27511" y="107254"/>
                    <a:pt x="27511" y="136286"/>
                  </a:cubicBezTo>
                  <a:lnTo>
                    <a:pt x="27511" y="838762"/>
                  </a:lnTo>
                  <a:lnTo>
                    <a:pt x="0" y="838762"/>
                  </a:lnTo>
                  <a:lnTo>
                    <a:pt x="0" y="136286"/>
                  </a:lnTo>
                  <a:cubicBezTo>
                    <a:pt x="0" y="99901"/>
                    <a:pt x="14199" y="65671"/>
                    <a:pt x="39935" y="39935"/>
                  </a:cubicBezTo>
                  <a:cubicBezTo>
                    <a:pt x="65671" y="14199"/>
                    <a:pt x="99901" y="0"/>
                    <a:pt x="136286" y="0"/>
                  </a:cubicBezTo>
                  <a:lnTo>
                    <a:pt x="1541111" y="0"/>
                  </a:lnTo>
                  <a:cubicBezTo>
                    <a:pt x="1577496" y="0"/>
                    <a:pt x="1611726" y="14199"/>
                    <a:pt x="1637462" y="39935"/>
                  </a:cubicBezTo>
                  <a:cubicBezTo>
                    <a:pt x="1663198" y="65671"/>
                    <a:pt x="1677397" y="99901"/>
                    <a:pt x="1677397" y="136286"/>
                  </a:cubicBezTo>
                  <a:lnTo>
                    <a:pt x="1677397" y="824943"/>
                  </a:lnTo>
                  <a:lnTo>
                    <a:pt x="1868704" y="824943"/>
                  </a:lnTo>
                  <a:lnTo>
                    <a:pt x="1868704" y="852454"/>
                  </a:lnTo>
                  <a:close/>
                </a:path>
              </a:pathLst>
            </a:custGeom>
            <a:solidFill>
              <a:srgbClr val="74A017"/>
            </a:solidFill>
            <a:ln w="12657"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13" name="Freeform: Shape 12">
              <a:extLst>
                <a:ext uri="{FF2B5EF4-FFF2-40B4-BE49-F238E27FC236}">
                  <a16:creationId xmlns:a16="http://schemas.microsoft.com/office/drawing/2014/main" id="{C4329477-C8E9-424A-817F-4D3CCCE1B438}"/>
                </a:ext>
              </a:extLst>
            </p:cNvPr>
            <p:cNvSpPr/>
            <p:nvPr/>
          </p:nvSpPr>
          <p:spPr>
            <a:xfrm>
              <a:off x="3072756" y="3529483"/>
              <a:ext cx="114100" cy="126778"/>
            </a:xfrm>
            <a:custGeom>
              <a:avLst/>
              <a:gdLst>
                <a:gd name="connsiteX0" fmla="*/ 0 w 114099"/>
                <a:gd name="connsiteY0" fmla="*/ 136920 h 126777"/>
                <a:gd name="connsiteX1" fmla="*/ 118537 w 114099"/>
                <a:gd name="connsiteY1" fmla="*/ 68460 h 126777"/>
                <a:gd name="connsiteX2" fmla="*/ 0 w 114099"/>
                <a:gd name="connsiteY2" fmla="*/ 0 h 126777"/>
              </a:gdLst>
              <a:ahLst/>
              <a:cxnLst>
                <a:cxn ang="0">
                  <a:pos x="connsiteX0" y="connsiteY0"/>
                </a:cxn>
                <a:cxn ang="0">
                  <a:pos x="connsiteX1" y="connsiteY1"/>
                </a:cxn>
                <a:cxn ang="0">
                  <a:pos x="connsiteX2" y="connsiteY2"/>
                </a:cxn>
              </a:cxnLst>
              <a:rect l="l" t="t" r="r" b="b"/>
              <a:pathLst>
                <a:path w="114099" h="126777">
                  <a:moveTo>
                    <a:pt x="0" y="136920"/>
                  </a:moveTo>
                  <a:lnTo>
                    <a:pt x="118537" y="68460"/>
                  </a:lnTo>
                  <a:lnTo>
                    <a:pt x="0" y="0"/>
                  </a:lnTo>
                  <a:close/>
                </a:path>
              </a:pathLst>
            </a:custGeom>
            <a:solidFill>
              <a:srgbClr val="74A017"/>
            </a:solidFill>
            <a:ln w="12657" cap="flat">
              <a:noFill/>
              <a:prstDash val="solid"/>
              <a:miter/>
            </a:ln>
          </p:spPr>
          <p:txBody>
            <a:bodyPr rtlCol="0" anchor="ctr"/>
            <a:lstStyle/>
            <a:p>
              <a:endParaRPr lang="en-US"/>
            </a:p>
          </p:txBody>
        </p:sp>
      </p:grpSp>
      <p:grpSp>
        <p:nvGrpSpPr>
          <p:cNvPr id="33" name="Group 32">
            <a:extLst>
              <a:ext uri="{FF2B5EF4-FFF2-40B4-BE49-F238E27FC236}">
                <a16:creationId xmlns:a16="http://schemas.microsoft.com/office/drawing/2014/main" id="{E431D907-F7F2-4779-BE87-EAB4D0C74B5A}"/>
              </a:ext>
            </a:extLst>
          </p:cNvPr>
          <p:cNvGrpSpPr/>
          <p:nvPr/>
        </p:nvGrpSpPr>
        <p:grpSpPr>
          <a:xfrm>
            <a:off x="5225569" y="2883804"/>
            <a:ext cx="1419911" cy="1419912"/>
            <a:chOff x="5225569" y="2883804"/>
            <a:chExt cx="1419911" cy="1419912"/>
          </a:xfrm>
        </p:grpSpPr>
        <p:sp>
          <p:nvSpPr>
            <p:cNvPr id="15" name="Freeform: Shape 14">
              <a:extLst>
                <a:ext uri="{FF2B5EF4-FFF2-40B4-BE49-F238E27FC236}">
                  <a16:creationId xmlns:a16="http://schemas.microsoft.com/office/drawing/2014/main" id="{879D6182-AD82-4915-9953-5D7149945651}"/>
                </a:ext>
              </a:extLst>
            </p:cNvPr>
            <p:cNvSpPr/>
            <p:nvPr/>
          </p:nvSpPr>
          <p:spPr>
            <a:xfrm>
              <a:off x="5239261" y="2897496"/>
              <a:ext cx="1394555" cy="1394556"/>
            </a:xfrm>
            <a:custGeom>
              <a:avLst/>
              <a:gdLst>
                <a:gd name="connsiteX0" fmla="*/ 1339407 w 1394555"/>
                <a:gd name="connsiteY0" fmla="*/ 1400895 h 1394556"/>
                <a:gd name="connsiteX1" fmla="*/ 61614 w 1394555"/>
                <a:gd name="connsiteY1" fmla="*/ 1400895 h 1394556"/>
                <a:gd name="connsiteX2" fmla="*/ 0 w 1394555"/>
                <a:gd name="connsiteY2" fmla="*/ 1339281 h 1394556"/>
                <a:gd name="connsiteX3" fmla="*/ 0 w 1394555"/>
                <a:gd name="connsiteY3" fmla="*/ 61614 h 1394556"/>
                <a:gd name="connsiteX4" fmla="*/ 61614 w 1394555"/>
                <a:gd name="connsiteY4" fmla="*/ 0 h 1394556"/>
                <a:gd name="connsiteX5" fmla="*/ 1339281 w 1394555"/>
                <a:gd name="connsiteY5" fmla="*/ 0 h 1394556"/>
                <a:gd name="connsiteX6" fmla="*/ 1400894 w 1394555"/>
                <a:gd name="connsiteY6" fmla="*/ 61614 h 1394556"/>
                <a:gd name="connsiteX7" fmla="*/ 1400894 w 1394555"/>
                <a:gd name="connsiteY7" fmla="*/ 1339281 h 1394556"/>
                <a:gd name="connsiteX8" fmla="*/ 1339407 w 1394555"/>
                <a:gd name="connsiteY8" fmla="*/ 1400895 h 1394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4555" h="1394556">
                  <a:moveTo>
                    <a:pt x="1339407" y="1400895"/>
                  </a:moveTo>
                  <a:lnTo>
                    <a:pt x="61614" y="1400895"/>
                  </a:lnTo>
                  <a:cubicBezTo>
                    <a:pt x="27638" y="1400895"/>
                    <a:pt x="0" y="1373257"/>
                    <a:pt x="0" y="1339281"/>
                  </a:cubicBezTo>
                  <a:lnTo>
                    <a:pt x="0" y="61614"/>
                  </a:lnTo>
                  <a:cubicBezTo>
                    <a:pt x="0" y="27638"/>
                    <a:pt x="27638" y="0"/>
                    <a:pt x="61614" y="0"/>
                  </a:cubicBezTo>
                  <a:lnTo>
                    <a:pt x="1339281" y="0"/>
                  </a:lnTo>
                  <a:cubicBezTo>
                    <a:pt x="1373257" y="0"/>
                    <a:pt x="1400894" y="27638"/>
                    <a:pt x="1400894" y="61614"/>
                  </a:cubicBezTo>
                  <a:lnTo>
                    <a:pt x="1400894" y="1339281"/>
                  </a:lnTo>
                  <a:cubicBezTo>
                    <a:pt x="1401021" y="1373257"/>
                    <a:pt x="1373384" y="1400895"/>
                    <a:pt x="1339407" y="1400895"/>
                  </a:cubicBezTo>
                  <a:close/>
                </a:path>
              </a:pathLst>
            </a:custGeom>
            <a:gradFill flip="none" rotWithShape="1">
              <a:gsLst>
                <a:gs pos="0">
                  <a:srgbClr val="248CA2"/>
                </a:gs>
                <a:gs pos="100000">
                  <a:srgbClr val="57BBD5"/>
                </a:gs>
              </a:gsLst>
              <a:lin ang="16200000" scaled="1"/>
              <a:tileRect/>
            </a:gradFill>
            <a:ln w="12657"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16" name="Freeform: Shape 15">
              <a:extLst>
                <a:ext uri="{FF2B5EF4-FFF2-40B4-BE49-F238E27FC236}">
                  <a16:creationId xmlns:a16="http://schemas.microsoft.com/office/drawing/2014/main" id="{E5542FCE-60FC-4CD1-8507-D4351E4A04C8}"/>
                </a:ext>
              </a:extLst>
            </p:cNvPr>
            <p:cNvSpPr/>
            <p:nvPr/>
          </p:nvSpPr>
          <p:spPr>
            <a:xfrm>
              <a:off x="5225569" y="2883804"/>
              <a:ext cx="1419911" cy="1419912"/>
            </a:xfrm>
            <a:custGeom>
              <a:avLst/>
              <a:gdLst>
                <a:gd name="connsiteX0" fmla="*/ 1353099 w 1419910"/>
                <a:gd name="connsiteY0" fmla="*/ 1428279 h 1419911"/>
                <a:gd name="connsiteX1" fmla="*/ 75306 w 1419910"/>
                <a:gd name="connsiteY1" fmla="*/ 1428279 h 1419911"/>
                <a:gd name="connsiteX2" fmla="*/ 0 w 1419910"/>
                <a:gd name="connsiteY2" fmla="*/ 1352973 h 1419911"/>
                <a:gd name="connsiteX3" fmla="*/ 0 w 1419910"/>
                <a:gd name="connsiteY3" fmla="*/ 75306 h 1419911"/>
                <a:gd name="connsiteX4" fmla="*/ 75306 w 1419910"/>
                <a:gd name="connsiteY4" fmla="*/ 0 h 1419911"/>
                <a:gd name="connsiteX5" fmla="*/ 1352972 w 1419910"/>
                <a:gd name="connsiteY5" fmla="*/ 0 h 1419911"/>
                <a:gd name="connsiteX6" fmla="*/ 1428278 w 1419910"/>
                <a:gd name="connsiteY6" fmla="*/ 75306 h 1419911"/>
                <a:gd name="connsiteX7" fmla="*/ 1428278 w 1419910"/>
                <a:gd name="connsiteY7" fmla="*/ 1353100 h 1419911"/>
                <a:gd name="connsiteX8" fmla="*/ 1353099 w 1419910"/>
                <a:gd name="connsiteY8" fmla="*/ 1428279 h 1419911"/>
                <a:gd name="connsiteX9" fmla="*/ 75306 w 1419910"/>
                <a:gd name="connsiteY9" fmla="*/ 27384 h 1419911"/>
                <a:gd name="connsiteX10" fmla="*/ 27384 w 1419910"/>
                <a:gd name="connsiteY10" fmla="*/ 75306 h 1419911"/>
                <a:gd name="connsiteX11" fmla="*/ 27384 w 1419910"/>
                <a:gd name="connsiteY11" fmla="*/ 1353100 h 1419911"/>
                <a:gd name="connsiteX12" fmla="*/ 75306 w 1419910"/>
                <a:gd name="connsiteY12" fmla="*/ 1401022 h 1419911"/>
                <a:gd name="connsiteX13" fmla="*/ 1352972 w 1419910"/>
                <a:gd name="connsiteY13" fmla="*/ 1401022 h 1419911"/>
                <a:gd name="connsiteX14" fmla="*/ 1400894 w 1419910"/>
                <a:gd name="connsiteY14" fmla="*/ 1353100 h 1419911"/>
                <a:gd name="connsiteX15" fmla="*/ 1400894 w 1419910"/>
                <a:gd name="connsiteY15" fmla="*/ 75306 h 1419911"/>
                <a:gd name="connsiteX16" fmla="*/ 1352972 w 1419910"/>
                <a:gd name="connsiteY16" fmla="*/ 27384 h 1419911"/>
                <a:gd name="connsiteX17" fmla="*/ 75306 w 1419910"/>
                <a:gd name="connsiteY17" fmla="*/ 27384 h 1419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9910" h="1419911">
                  <a:moveTo>
                    <a:pt x="1353099" y="1428279"/>
                  </a:moveTo>
                  <a:lnTo>
                    <a:pt x="75306" y="1428279"/>
                  </a:lnTo>
                  <a:cubicBezTo>
                    <a:pt x="33723" y="1428279"/>
                    <a:pt x="0" y="1394429"/>
                    <a:pt x="0" y="1352973"/>
                  </a:cubicBezTo>
                  <a:lnTo>
                    <a:pt x="0" y="75306"/>
                  </a:lnTo>
                  <a:cubicBezTo>
                    <a:pt x="0" y="33723"/>
                    <a:pt x="33849" y="0"/>
                    <a:pt x="75306" y="0"/>
                  </a:cubicBezTo>
                  <a:lnTo>
                    <a:pt x="1352972" y="0"/>
                  </a:lnTo>
                  <a:cubicBezTo>
                    <a:pt x="1394555" y="0"/>
                    <a:pt x="1428278" y="33850"/>
                    <a:pt x="1428278" y="75306"/>
                  </a:cubicBezTo>
                  <a:lnTo>
                    <a:pt x="1428278" y="1353100"/>
                  </a:lnTo>
                  <a:cubicBezTo>
                    <a:pt x="1428405" y="1394556"/>
                    <a:pt x="1394682" y="1428279"/>
                    <a:pt x="1353099" y="1428279"/>
                  </a:cubicBezTo>
                  <a:close/>
                  <a:moveTo>
                    <a:pt x="75306" y="27384"/>
                  </a:moveTo>
                  <a:cubicBezTo>
                    <a:pt x="48936" y="27384"/>
                    <a:pt x="27384" y="48809"/>
                    <a:pt x="27384" y="75306"/>
                  </a:cubicBezTo>
                  <a:lnTo>
                    <a:pt x="27384" y="1353100"/>
                  </a:lnTo>
                  <a:cubicBezTo>
                    <a:pt x="27384" y="1379470"/>
                    <a:pt x="48810" y="1401022"/>
                    <a:pt x="75306" y="1401022"/>
                  </a:cubicBezTo>
                  <a:lnTo>
                    <a:pt x="1352972" y="1401022"/>
                  </a:lnTo>
                  <a:cubicBezTo>
                    <a:pt x="1379342" y="1401022"/>
                    <a:pt x="1400894" y="1379596"/>
                    <a:pt x="1400894" y="1353100"/>
                  </a:cubicBezTo>
                  <a:lnTo>
                    <a:pt x="1400894" y="75306"/>
                  </a:lnTo>
                  <a:cubicBezTo>
                    <a:pt x="1400894" y="48936"/>
                    <a:pt x="1379469" y="27384"/>
                    <a:pt x="1352972" y="27384"/>
                  </a:cubicBezTo>
                  <a:lnTo>
                    <a:pt x="75306" y="27384"/>
                  </a:lnTo>
                  <a:close/>
                </a:path>
              </a:pathLst>
            </a:custGeom>
            <a:solidFill>
              <a:srgbClr val="FFFFFF"/>
            </a:solidFill>
            <a:ln w="12657" cap="flat">
              <a:noFill/>
              <a:prstDash val="solid"/>
              <a:miter/>
            </a:ln>
          </p:spPr>
          <p:txBody>
            <a:bodyPr rtlCol="0" anchor="ctr"/>
            <a:lstStyle/>
            <a:p>
              <a:endParaRPr lang="en-US"/>
            </a:p>
          </p:txBody>
        </p:sp>
      </p:grpSp>
      <p:grpSp>
        <p:nvGrpSpPr>
          <p:cNvPr id="30" name="Group 29">
            <a:extLst>
              <a:ext uri="{FF2B5EF4-FFF2-40B4-BE49-F238E27FC236}">
                <a16:creationId xmlns:a16="http://schemas.microsoft.com/office/drawing/2014/main" id="{FBED1A3D-87A9-438B-B7A2-F58F1594BB83}"/>
              </a:ext>
            </a:extLst>
          </p:cNvPr>
          <p:cNvGrpSpPr/>
          <p:nvPr/>
        </p:nvGrpSpPr>
        <p:grpSpPr>
          <a:xfrm>
            <a:off x="3285743" y="2883804"/>
            <a:ext cx="1419911" cy="1419912"/>
            <a:chOff x="3285743" y="2883804"/>
            <a:chExt cx="1419911" cy="1419912"/>
          </a:xfrm>
        </p:grpSpPr>
        <p:sp>
          <p:nvSpPr>
            <p:cNvPr id="22" name="Freeform: Shape 21">
              <a:extLst>
                <a:ext uri="{FF2B5EF4-FFF2-40B4-BE49-F238E27FC236}">
                  <a16:creationId xmlns:a16="http://schemas.microsoft.com/office/drawing/2014/main" id="{8C1852BB-E4A5-4264-82E4-E02EC4F6D54C}"/>
                </a:ext>
              </a:extLst>
            </p:cNvPr>
            <p:cNvSpPr/>
            <p:nvPr/>
          </p:nvSpPr>
          <p:spPr>
            <a:xfrm>
              <a:off x="3299435" y="2897496"/>
              <a:ext cx="1394555" cy="1394556"/>
            </a:xfrm>
            <a:custGeom>
              <a:avLst/>
              <a:gdLst>
                <a:gd name="connsiteX0" fmla="*/ 1339407 w 1394555"/>
                <a:gd name="connsiteY0" fmla="*/ 1400895 h 1394556"/>
                <a:gd name="connsiteX1" fmla="*/ 61614 w 1394555"/>
                <a:gd name="connsiteY1" fmla="*/ 1400895 h 1394556"/>
                <a:gd name="connsiteX2" fmla="*/ 0 w 1394555"/>
                <a:gd name="connsiteY2" fmla="*/ 1339281 h 1394556"/>
                <a:gd name="connsiteX3" fmla="*/ 0 w 1394555"/>
                <a:gd name="connsiteY3" fmla="*/ 61614 h 1394556"/>
                <a:gd name="connsiteX4" fmla="*/ 61614 w 1394555"/>
                <a:gd name="connsiteY4" fmla="*/ 0 h 1394556"/>
                <a:gd name="connsiteX5" fmla="*/ 1339280 w 1394555"/>
                <a:gd name="connsiteY5" fmla="*/ 0 h 1394556"/>
                <a:gd name="connsiteX6" fmla="*/ 1400895 w 1394555"/>
                <a:gd name="connsiteY6" fmla="*/ 61614 h 1394556"/>
                <a:gd name="connsiteX7" fmla="*/ 1400895 w 1394555"/>
                <a:gd name="connsiteY7" fmla="*/ 1339281 h 1394556"/>
                <a:gd name="connsiteX8" fmla="*/ 1339407 w 1394555"/>
                <a:gd name="connsiteY8" fmla="*/ 1400895 h 1394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4555" h="1394556">
                  <a:moveTo>
                    <a:pt x="1339407" y="1400895"/>
                  </a:moveTo>
                  <a:lnTo>
                    <a:pt x="61614" y="1400895"/>
                  </a:lnTo>
                  <a:cubicBezTo>
                    <a:pt x="27638" y="1400895"/>
                    <a:pt x="0" y="1373257"/>
                    <a:pt x="0" y="1339281"/>
                  </a:cubicBezTo>
                  <a:lnTo>
                    <a:pt x="0" y="61614"/>
                  </a:lnTo>
                  <a:cubicBezTo>
                    <a:pt x="0" y="27638"/>
                    <a:pt x="27638" y="0"/>
                    <a:pt x="61614" y="0"/>
                  </a:cubicBezTo>
                  <a:lnTo>
                    <a:pt x="1339280" y="0"/>
                  </a:lnTo>
                  <a:cubicBezTo>
                    <a:pt x="1373257" y="0"/>
                    <a:pt x="1400895" y="27638"/>
                    <a:pt x="1400895" y="61614"/>
                  </a:cubicBezTo>
                  <a:lnTo>
                    <a:pt x="1400895" y="1339281"/>
                  </a:lnTo>
                  <a:cubicBezTo>
                    <a:pt x="1401021" y="1373257"/>
                    <a:pt x="1373384" y="1400895"/>
                    <a:pt x="1339407" y="1400895"/>
                  </a:cubicBezTo>
                  <a:close/>
                </a:path>
              </a:pathLst>
            </a:custGeom>
            <a:gradFill flip="none" rotWithShape="1">
              <a:gsLst>
                <a:gs pos="0">
                  <a:srgbClr val="3E9484"/>
                </a:gs>
                <a:gs pos="100000">
                  <a:srgbClr val="65C6B2"/>
                </a:gs>
              </a:gsLst>
              <a:lin ang="16200000" scaled="1"/>
              <a:tileRect/>
            </a:gradFill>
            <a:ln w="12657"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23" name="Freeform: Shape 22">
              <a:extLst>
                <a:ext uri="{FF2B5EF4-FFF2-40B4-BE49-F238E27FC236}">
                  <a16:creationId xmlns:a16="http://schemas.microsoft.com/office/drawing/2014/main" id="{453534A3-CB25-4660-99A1-344942036B1E}"/>
                </a:ext>
              </a:extLst>
            </p:cNvPr>
            <p:cNvSpPr/>
            <p:nvPr/>
          </p:nvSpPr>
          <p:spPr>
            <a:xfrm>
              <a:off x="3285743" y="2883804"/>
              <a:ext cx="1419911" cy="1419912"/>
            </a:xfrm>
            <a:custGeom>
              <a:avLst/>
              <a:gdLst>
                <a:gd name="connsiteX0" fmla="*/ 1353099 w 1419910"/>
                <a:gd name="connsiteY0" fmla="*/ 1428279 h 1419911"/>
                <a:gd name="connsiteX1" fmla="*/ 75306 w 1419910"/>
                <a:gd name="connsiteY1" fmla="*/ 1428279 h 1419911"/>
                <a:gd name="connsiteX2" fmla="*/ 0 w 1419910"/>
                <a:gd name="connsiteY2" fmla="*/ 1352973 h 1419911"/>
                <a:gd name="connsiteX3" fmla="*/ 0 w 1419910"/>
                <a:gd name="connsiteY3" fmla="*/ 75306 h 1419911"/>
                <a:gd name="connsiteX4" fmla="*/ 75306 w 1419910"/>
                <a:gd name="connsiteY4" fmla="*/ 0 h 1419911"/>
                <a:gd name="connsiteX5" fmla="*/ 1352972 w 1419910"/>
                <a:gd name="connsiteY5" fmla="*/ 0 h 1419911"/>
                <a:gd name="connsiteX6" fmla="*/ 1428278 w 1419910"/>
                <a:gd name="connsiteY6" fmla="*/ 75306 h 1419911"/>
                <a:gd name="connsiteX7" fmla="*/ 1428278 w 1419910"/>
                <a:gd name="connsiteY7" fmla="*/ 1353100 h 1419911"/>
                <a:gd name="connsiteX8" fmla="*/ 1353099 w 1419910"/>
                <a:gd name="connsiteY8" fmla="*/ 1428279 h 1419911"/>
                <a:gd name="connsiteX9" fmla="*/ 75306 w 1419910"/>
                <a:gd name="connsiteY9" fmla="*/ 27384 h 1419911"/>
                <a:gd name="connsiteX10" fmla="*/ 27384 w 1419910"/>
                <a:gd name="connsiteY10" fmla="*/ 75306 h 1419911"/>
                <a:gd name="connsiteX11" fmla="*/ 27384 w 1419910"/>
                <a:gd name="connsiteY11" fmla="*/ 1353100 h 1419911"/>
                <a:gd name="connsiteX12" fmla="*/ 75306 w 1419910"/>
                <a:gd name="connsiteY12" fmla="*/ 1401022 h 1419911"/>
                <a:gd name="connsiteX13" fmla="*/ 1352972 w 1419910"/>
                <a:gd name="connsiteY13" fmla="*/ 1401022 h 1419911"/>
                <a:gd name="connsiteX14" fmla="*/ 1400894 w 1419910"/>
                <a:gd name="connsiteY14" fmla="*/ 1353100 h 1419911"/>
                <a:gd name="connsiteX15" fmla="*/ 1400894 w 1419910"/>
                <a:gd name="connsiteY15" fmla="*/ 75306 h 1419911"/>
                <a:gd name="connsiteX16" fmla="*/ 1352972 w 1419910"/>
                <a:gd name="connsiteY16" fmla="*/ 27384 h 1419911"/>
                <a:gd name="connsiteX17" fmla="*/ 75306 w 1419910"/>
                <a:gd name="connsiteY17" fmla="*/ 27384 h 1419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9910" h="1419911">
                  <a:moveTo>
                    <a:pt x="1353099" y="1428279"/>
                  </a:moveTo>
                  <a:lnTo>
                    <a:pt x="75306" y="1428279"/>
                  </a:lnTo>
                  <a:cubicBezTo>
                    <a:pt x="33723" y="1428279"/>
                    <a:pt x="0" y="1394429"/>
                    <a:pt x="0" y="1352973"/>
                  </a:cubicBezTo>
                  <a:lnTo>
                    <a:pt x="0" y="75306"/>
                  </a:lnTo>
                  <a:cubicBezTo>
                    <a:pt x="0" y="33723"/>
                    <a:pt x="33850" y="0"/>
                    <a:pt x="75306" y="0"/>
                  </a:cubicBezTo>
                  <a:lnTo>
                    <a:pt x="1352972" y="0"/>
                  </a:lnTo>
                  <a:cubicBezTo>
                    <a:pt x="1394555" y="0"/>
                    <a:pt x="1428278" y="33850"/>
                    <a:pt x="1428278" y="75306"/>
                  </a:cubicBezTo>
                  <a:lnTo>
                    <a:pt x="1428278" y="1353100"/>
                  </a:lnTo>
                  <a:cubicBezTo>
                    <a:pt x="1428405" y="1394556"/>
                    <a:pt x="1394555" y="1428279"/>
                    <a:pt x="1353099" y="1428279"/>
                  </a:cubicBezTo>
                  <a:close/>
                  <a:moveTo>
                    <a:pt x="75306" y="27384"/>
                  </a:moveTo>
                  <a:cubicBezTo>
                    <a:pt x="48936" y="27384"/>
                    <a:pt x="27384" y="48809"/>
                    <a:pt x="27384" y="75306"/>
                  </a:cubicBezTo>
                  <a:lnTo>
                    <a:pt x="27384" y="1353100"/>
                  </a:lnTo>
                  <a:cubicBezTo>
                    <a:pt x="27384" y="1379470"/>
                    <a:pt x="48810" y="1401022"/>
                    <a:pt x="75306" y="1401022"/>
                  </a:cubicBezTo>
                  <a:lnTo>
                    <a:pt x="1352972" y="1401022"/>
                  </a:lnTo>
                  <a:cubicBezTo>
                    <a:pt x="1379342" y="1401022"/>
                    <a:pt x="1400894" y="1379596"/>
                    <a:pt x="1400894" y="1353100"/>
                  </a:cubicBezTo>
                  <a:lnTo>
                    <a:pt x="1400894" y="75306"/>
                  </a:lnTo>
                  <a:cubicBezTo>
                    <a:pt x="1400894" y="48936"/>
                    <a:pt x="1379469" y="27384"/>
                    <a:pt x="1352972" y="27384"/>
                  </a:cubicBezTo>
                  <a:lnTo>
                    <a:pt x="75306" y="27384"/>
                  </a:lnTo>
                  <a:close/>
                </a:path>
              </a:pathLst>
            </a:custGeom>
            <a:solidFill>
              <a:srgbClr val="FFFFFF"/>
            </a:solidFill>
            <a:ln w="12657" cap="flat">
              <a:noFill/>
              <a:prstDash val="solid"/>
              <a:miter/>
            </a:ln>
          </p:spPr>
          <p:txBody>
            <a:bodyPr rtlCol="0" anchor="ctr"/>
            <a:lstStyle/>
            <a:p>
              <a:endParaRPr lang="en-US"/>
            </a:p>
          </p:txBody>
        </p:sp>
      </p:grpSp>
      <p:grpSp>
        <p:nvGrpSpPr>
          <p:cNvPr id="31" name="Group 30">
            <a:extLst>
              <a:ext uri="{FF2B5EF4-FFF2-40B4-BE49-F238E27FC236}">
                <a16:creationId xmlns:a16="http://schemas.microsoft.com/office/drawing/2014/main" id="{883848F5-E63C-4E41-B19E-C21A75082BA2}"/>
              </a:ext>
            </a:extLst>
          </p:cNvPr>
          <p:cNvGrpSpPr/>
          <p:nvPr/>
        </p:nvGrpSpPr>
        <p:grpSpPr>
          <a:xfrm>
            <a:off x="3161247" y="2759308"/>
            <a:ext cx="1962773" cy="1674354"/>
            <a:chOff x="3161247" y="2759308"/>
            <a:chExt cx="1962773" cy="1674354"/>
          </a:xfrm>
        </p:grpSpPr>
        <p:sp>
          <p:nvSpPr>
            <p:cNvPr id="25" name="Freeform: Shape 24">
              <a:extLst>
                <a:ext uri="{FF2B5EF4-FFF2-40B4-BE49-F238E27FC236}">
                  <a16:creationId xmlns:a16="http://schemas.microsoft.com/office/drawing/2014/main" id="{301A2551-33AF-46B9-9CDF-1F62F61CA981}"/>
                </a:ext>
              </a:extLst>
            </p:cNvPr>
            <p:cNvSpPr/>
            <p:nvPr/>
          </p:nvSpPr>
          <p:spPr>
            <a:xfrm>
              <a:off x="3161247" y="2759308"/>
              <a:ext cx="1673466" cy="747989"/>
            </a:xfrm>
            <a:custGeom>
              <a:avLst/>
              <a:gdLst>
                <a:gd name="connsiteX0" fmla="*/ 1663705 w 1673466"/>
                <a:gd name="connsiteY0" fmla="*/ 756864 h 747989"/>
                <a:gd name="connsiteX1" fmla="*/ 1650013 w 1673466"/>
                <a:gd name="connsiteY1" fmla="*/ 743172 h 747989"/>
                <a:gd name="connsiteX2" fmla="*/ 1650013 w 1673466"/>
                <a:gd name="connsiteY2" fmla="*/ 688530 h 747989"/>
                <a:gd name="connsiteX3" fmla="*/ 1663705 w 1673466"/>
                <a:gd name="connsiteY3" fmla="*/ 674838 h 747989"/>
                <a:gd name="connsiteX4" fmla="*/ 1677397 w 1673466"/>
                <a:gd name="connsiteY4" fmla="*/ 688530 h 747989"/>
                <a:gd name="connsiteX5" fmla="*/ 1677397 w 1673466"/>
                <a:gd name="connsiteY5" fmla="*/ 743172 h 747989"/>
                <a:gd name="connsiteX6" fmla="*/ 1663705 w 1673466"/>
                <a:gd name="connsiteY6" fmla="*/ 756864 h 747989"/>
                <a:gd name="connsiteX7" fmla="*/ 13692 w 1673466"/>
                <a:gd name="connsiteY7" fmla="*/ 756610 h 747989"/>
                <a:gd name="connsiteX8" fmla="*/ 0 w 1673466"/>
                <a:gd name="connsiteY8" fmla="*/ 742918 h 747989"/>
                <a:gd name="connsiteX9" fmla="*/ 0 w 1673466"/>
                <a:gd name="connsiteY9" fmla="*/ 688277 h 747989"/>
                <a:gd name="connsiteX10" fmla="*/ 13692 w 1673466"/>
                <a:gd name="connsiteY10" fmla="*/ 674585 h 747989"/>
                <a:gd name="connsiteX11" fmla="*/ 27384 w 1673466"/>
                <a:gd name="connsiteY11" fmla="*/ 688277 h 747989"/>
                <a:gd name="connsiteX12" fmla="*/ 27384 w 1673466"/>
                <a:gd name="connsiteY12" fmla="*/ 742918 h 747989"/>
                <a:gd name="connsiteX13" fmla="*/ 13692 w 1673466"/>
                <a:gd name="connsiteY13" fmla="*/ 756610 h 747989"/>
                <a:gd name="connsiteX14" fmla="*/ 1663705 w 1673466"/>
                <a:gd name="connsiteY14" fmla="*/ 593067 h 747989"/>
                <a:gd name="connsiteX15" fmla="*/ 1650013 w 1673466"/>
                <a:gd name="connsiteY15" fmla="*/ 579375 h 747989"/>
                <a:gd name="connsiteX16" fmla="*/ 1650013 w 1673466"/>
                <a:gd name="connsiteY16" fmla="*/ 524733 h 747989"/>
                <a:gd name="connsiteX17" fmla="*/ 1663705 w 1673466"/>
                <a:gd name="connsiteY17" fmla="*/ 511041 h 747989"/>
                <a:gd name="connsiteX18" fmla="*/ 1677397 w 1673466"/>
                <a:gd name="connsiteY18" fmla="*/ 524733 h 747989"/>
                <a:gd name="connsiteX19" fmla="*/ 1677397 w 1673466"/>
                <a:gd name="connsiteY19" fmla="*/ 579375 h 747989"/>
                <a:gd name="connsiteX20" fmla="*/ 1663705 w 1673466"/>
                <a:gd name="connsiteY20" fmla="*/ 593067 h 747989"/>
                <a:gd name="connsiteX21" fmla="*/ 13692 w 1673466"/>
                <a:gd name="connsiteY21" fmla="*/ 592813 h 747989"/>
                <a:gd name="connsiteX22" fmla="*/ 0 w 1673466"/>
                <a:gd name="connsiteY22" fmla="*/ 579121 h 747989"/>
                <a:gd name="connsiteX23" fmla="*/ 0 w 1673466"/>
                <a:gd name="connsiteY23" fmla="*/ 524480 h 747989"/>
                <a:gd name="connsiteX24" fmla="*/ 13692 w 1673466"/>
                <a:gd name="connsiteY24" fmla="*/ 510788 h 747989"/>
                <a:gd name="connsiteX25" fmla="*/ 27384 w 1673466"/>
                <a:gd name="connsiteY25" fmla="*/ 524480 h 747989"/>
                <a:gd name="connsiteX26" fmla="*/ 27384 w 1673466"/>
                <a:gd name="connsiteY26" fmla="*/ 579121 h 747989"/>
                <a:gd name="connsiteX27" fmla="*/ 13692 w 1673466"/>
                <a:gd name="connsiteY27" fmla="*/ 592813 h 747989"/>
                <a:gd name="connsiteX28" fmla="*/ 1663705 w 1673466"/>
                <a:gd name="connsiteY28" fmla="*/ 429143 h 747989"/>
                <a:gd name="connsiteX29" fmla="*/ 1650013 w 1673466"/>
                <a:gd name="connsiteY29" fmla="*/ 415451 h 747989"/>
                <a:gd name="connsiteX30" fmla="*/ 1650013 w 1673466"/>
                <a:gd name="connsiteY30" fmla="*/ 360810 h 747989"/>
                <a:gd name="connsiteX31" fmla="*/ 1663705 w 1673466"/>
                <a:gd name="connsiteY31" fmla="*/ 347118 h 747989"/>
                <a:gd name="connsiteX32" fmla="*/ 1677397 w 1673466"/>
                <a:gd name="connsiteY32" fmla="*/ 360810 h 747989"/>
                <a:gd name="connsiteX33" fmla="*/ 1677397 w 1673466"/>
                <a:gd name="connsiteY33" fmla="*/ 415451 h 747989"/>
                <a:gd name="connsiteX34" fmla="*/ 1663705 w 1673466"/>
                <a:gd name="connsiteY34" fmla="*/ 429143 h 747989"/>
                <a:gd name="connsiteX35" fmla="*/ 13692 w 1673466"/>
                <a:gd name="connsiteY35" fmla="*/ 429016 h 747989"/>
                <a:gd name="connsiteX36" fmla="*/ 0 w 1673466"/>
                <a:gd name="connsiteY36" fmla="*/ 415324 h 747989"/>
                <a:gd name="connsiteX37" fmla="*/ 0 w 1673466"/>
                <a:gd name="connsiteY37" fmla="*/ 360683 h 747989"/>
                <a:gd name="connsiteX38" fmla="*/ 13692 w 1673466"/>
                <a:gd name="connsiteY38" fmla="*/ 346991 h 747989"/>
                <a:gd name="connsiteX39" fmla="*/ 27384 w 1673466"/>
                <a:gd name="connsiteY39" fmla="*/ 360683 h 747989"/>
                <a:gd name="connsiteX40" fmla="*/ 27384 w 1673466"/>
                <a:gd name="connsiteY40" fmla="*/ 415324 h 747989"/>
                <a:gd name="connsiteX41" fmla="*/ 13692 w 1673466"/>
                <a:gd name="connsiteY41" fmla="*/ 429016 h 747989"/>
                <a:gd name="connsiteX42" fmla="*/ 1663705 w 1673466"/>
                <a:gd name="connsiteY42" fmla="*/ 265346 h 747989"/>
                <a:gd name="connsiteX43" fmla="*/ 1650013 w 1673466"/>
                <a:gd name="connsiteY43" fmla="*/ 251654 h 747989"/>
                <a:gd name="connsiteX44" fmla="*/ 1650013 w 1673466"/>
                <a:gd name="connsiteY44" fmla="*/ 197013 h 747989"/>
                <a:gd name="connsiteX45" fmla="*/ 1663705 w 1673466"/>
                <a:gd name="connsiteY45" fmla="*/ 183321 h 747989"/>
                <a:gd name="connsiteX46" fmla="*/ 1677397 w 1673466"/>
                <a:gd name="connsiteY46" fmla="*/ 197013 h 747989"/>
                <a:gd name="connsiteX47" fmla="*/ 1677397 w 1673466"/>
                <a:gd name="connsiteY47" fmla="*/ 251654 h 747989"/>
                <a:gd name="connsiteX48" fmla="*/ 1663705 w 1673466"/>
                <a:gd name="connsiteY48" fmla="*/ 265346 h 747989"/>
                <a:gd name="connsiteX49" fmla="*/ 13692 w 1673466"/>
                <a:gd name="connsiteY49" fmla="*/ 265092 h 747989"/>
                <a:gd name="connsiteX50" fmla="*/ 0 w 1673466"/>
                <a:gd name="connsiteY50" fmla="*/ 251400 h 747989"/>
                <a:gd name="connsiteX51" fmla="*/ 0 w 1673466"/>
                <a:gd name="connsiteY51" fmla="*/ 196759 h 747989"/>
                <a:gd name="connsiteX52" fmla="*/ 13692 w 1673466"/>
                <a:gd name="connsiteY52" fmla="*/ 183067 h 747989"/>
                <a:gd name="connsiteX53" fmla="*/ 27384 w 1673466"/>
                <a:gd name="connsiteY53" fmla="*/ 196759 h 747989"/>
                <a:gd name="connsiteX54" fmla="*/ 27384 w 1673466"/>
                <a:gd name="connsiteY54" fmla="*/ 251400 h 747989"/>
                <a:gd name="connsiteX55" fmla="*/ 13692 w 1673466"/>
                <a:gd name="connsiteY55" fmla="*/ 265092 h 747989"/>
                <a:gd name="connsiteX56" fmla="*/ 1654323 w 1673466"/>
                <a:gd name="connsiteY56" fmla="*/ 102690 h 747989"/>
                <a:gd name="connsiteX57" fmla="*/ 1641645 w 1673466"/>
                <a:gd name="connsiteY57" fmla="*/ 94196 h 747989"/>
                <a:gd name="connsiteX58" fmla="*/ 1618065 w 1673466"/>
                <a:gd name="connsiteY58" fmla="*/ 59078 h 747989"/>
                <a:gd name="connsiteX59" fmla="*/ 1613754 w 1673466"/>
                <a:gd name="connsiteY59" fmla="*/ 55022 h 747989"/>
                <a:gd name="connsiteX60" fmla="*/ 1612740 w 1673466"/>
                <a:gd name="connsiteY60" fmla="*/ 35625 h 747989"/>
                <a:gd name="connsiteX61" fmla="*/ 1632137 w 1673466"/>
                <a:gd name="connsiteY61" fmla="*/ 34610 h 747989"/>
                <a:gd name="connsiteX62" fmla="*/ 1637588 w 1673466"/>
                <a:gd name="connsiteY62" fmla="*/ 39681 h 747989"/>
                <a:gd name="connsiteX63" fmla="*/ 1667127 w 1673466"/>
                <a:gd name="connsiteY63" fmla="*/ 83673 h 747989"/>
                <a:gd name="connsiteX64" fmla="*/ 1659775 w 1673466"/>
                <a:gd name="connsiteY64" fmla="*/ 101676 h 747989"/>
                <a:gd name="connsiteX65" fmla="*/ 1654323 w 1673466"/>
                <a:gd name="connsiteY65" fmla="*/ 102690 h 747989"/>
                <a:gd name="connsiteX66" fmla="*/ 23200 w 1673466"/>
                <a:gd name="connsiteY66" fmla="*/ 102563 h 747989"/>
                <a:gd name="connsiteX67" fmla="*/ 17876 w 1673466"/>
                <a:gd name="connsiteY67" fmla="*/ 101549 h 747989"/>
                <a:gd name="connsiteX68" fmla="*/ 10523 w 1673466"/>
                <a:gd name="connsiteY68" fmla="*/ 83547 h 747989"/>
                <a:gd name="connsiteX69" fmla="*/ 39935 w 1673466"/>
                <a:gd name="connsiteY69" fmla="*/ 39808 h 747989"/>
                <a:gd name="connsiteX70" fmla="*/ 45513 w 1673466"/>
                <a:gd name="connsiteY70" fmla="*/ 34484 h 747989"/>
                <a:gd name="connsiteX71" fmla="*/ 64910 w 1673466"/>
                <a:gd name="connsiteY71" fmla="*/ 35625 h 747989"/>
                <a:gd name="connsiteX72" fmla="*/ 63769 w 1673466"/>
                <a:gd name="connsiteY72" fmla="*/ 55022 h 747989"/>
                <a:gd name="connsiteX73" fmla="*/ 59332 w 1673466"/>
                <a:gd name="connsiteY73" fmla="*/ 59205 h 747989"/>
                <a:gd name="connsiteX74" fmla="*/ 35878 w 1673466"/>
                <a:gd name="connsiteY74" fmla="*/ 94069 h 747989"/>
                <a:gd name="connsiteX75" fmla="*/ 23200 w 1673466"/>
                <a:gd name="connsiteY75" fmla="*/ 102563 h 747989"/>
                <a:gd name="connsiteX76" fmla="*/ 1521460 w 1673466"/>
                <a:gd name="connsiteY76" fmla="*/ 27384 h 747989"/>
                <a:gd name="connsiteX77" fmla="*/ 1466819 w 1673466"/>
                <a:gd name="connsiteY77" fmla="*/ 27384 h 747989"/>
                <a:gd name="connsiteX78" fmla="*/ 1453127 w 1673466"/>
                <a:gd name="connsiteY78" fmla="*/ 13692 h 747989"/>
                <a:gd name="connsiteX79" fmla="*/ 1466819 w 1673466"/>
                <a:gd name="connsiteY79" fmla="*/ 0 h 747989"/>
                <a:gd name="connsiteX80" fmla="*/ 1521460 w 1673466"/>
                <a:gd name="connsiteY80" fmla="*/ 0 h 747989"/>
                <a:gd name="connsiteX81" fmla="*/ 1535152 w 1673466"/>
                <a:gd name="connsiteY81" fmla="*/ 13692 h 747989"/>
                <a:gd name="connsiteX82" fmla="*/ 1521460 w 1673466"/>
                <a:gd name="connsiteY82" fmla="*/ 27384 h 747989"/>
                <a:gd name="connsiteX83" fmla="*/ 1357663 w 1673466"/>
                <a:gd name="connsiteY83" fmla="*/ 27384 h 747989"/>
                <a:gd name="connsiteX84" fmla="*/ 1303022 w 1673466"/>
                <a:gd name="connsiteY84" fmla="*/ 27384 h 747989"/>
                <a:gd name="connsiteX85" fmla="*/ 1289330 w 1673466"/>
                <a:gd name="connsiteY85" fmla="*/ 13692 h 747989"/>
                <a:gd name="connsiteX86" fmla="*/ 1303022 w 1673466"/>
                <a:gd name="connsiteY86" fmla="*/ 0 h 747989"/>
                <a:gd name="connsiteX87" fmla="*/ 1357663 w 1673466"/>
                <a:gd name="connsiteY87" fmla="*/ 0 h 747989"/>
                <a:gd name="connsiteX88" fmla="*/ 1371355 w 1673466"/>
                <a:gd name="connsiteY88" fmla="*/ 13692 h 747989"/>
                <a:gd name="connsiteX89" fmla="*/ 1357663 w 1673466"/>
                <a:gd name="connsiteY89" fmla="*/ 27384 h 747989"/>
                <a:gd name="connsiteX90" fmla="*/ 1193740 w 1673466"/>
                <a:gd name="connsiteY90" fmla="*/ 27384 h 747989"/>
                <a:gd name="connsiteX91" fmla="*/ 1139098 w 1673466"/>
                <a:gd name="connsiteY91" fmla="*/ 27384 h 747989"/>
                <a:gd name="connsiteX92" fmla="*/ 1125406 w 1673466"/>
                <a:gd name="connsiteY92" fmla="*/ 13692 h 747989"/>
                <a:gd name="connsiteX93" fmla="*/ 1139098 w 1673466"/>
                <a:gd name="connsiteY93" fmla="*/ 0 h 747989"/>
                <a:gd name="connsiteX94" fmla="*/ 1193740 w 1673466"/>
                <a:gd name="connsiteY94" fmla="*/ 0 h 747989"/>
                <a:gd name="connsiteX95" fmla="*/ 1207432 w 1673466"/>
                <a:gd name="connsiteY95" fmla="*/ 13692 h 747989"/>
                <a:gd name="connsiteX96" fmla="*/ 1193740 w 1673466"/>
                <a:gd name="connsiteY96" fmla="*/ 27384 h 747989"/>
                <a:gd name="connsiteX97" fmla="*/ 1029943 w 1673466"/>
                <a:gd name="connsiteY97" fmla="*/ 27384 h 747989"/>
                <a:gd name="connsiteX98" fmla="*/ 975301 w 1673466"/>
                <a:gd name="connsiteY98" fmla="*/ 27384 h 747989"/>
                <a:gd name="connsiteX99" fmla="*/ 961609 w 1673466"/>
                <a:gd name="connsiteY99" fmla="*/ 13692 h 747989"/>
                <a:gd name="connsiteX100" fmla="*/ 975301 w 1673466"/>
                <a:gd name="connsiteY100" fmla="*/ 0 h 747989"/>
                <a:gd name="connsiteX101" fmla="*/ 1029943 w 1673466"/>
                <a:gd name="connsiteY101" fmla="*/ 0 h 747989"/>
                <a:gd name="connsiteX102" fmla="*/ 1043634 w 1673466"/>
                <a:gd name="connsiteY102" fmla="*/ 13692 h 747989"/>
                <a:gd name="connsiteX103" fmla="*/ 1029943 w 1673466"/>
                <a:gd name="connsiteY103" fmla="*/ 27384 h 747989"/>
                <a:gd name="connsiteX104" fmla="*/ 866146 w 1673466"/>
                <a:gd name="connsiteY104" fmla="*/ 27384 h 747989"/>
                <a:gd name="connsiteX105" fmla="*/ 811504 w 1673466"/>
                <a:gd name="connsiteY105" fmla="*/ 27384 h 747989"/>
                <a:gd name="connsiteX106" fmla="*/ 797812 w 1673466"/>
                <a:gd name="connsiteY106" fmla="*/ 13692 h 747989"/>
                <a:gd name="connsiteX107" fmla="*/ 811504 w 1673466"/>
                <a:gd name="connsiteY107" fmla="*/ 0 h 747989"/>
                <a:gd name="connsiteX108" fmla="*/ 866146 w 1673466"/>
                <a:gd name="connsiteY108" fmla="*/ 0 h 747989"/>
                <a:gd name="connsiteX109" fmla="*/ 879838 w 1673466"/>
                <a:gd name="connsiteY109" fmla="*/ 13692 h 747989"/>
                <a:gd name="connsiteX110" fmla="*/ 866146 w 1673466"/>
                <a:gd name="connsiteY110" fmla="*/ 27384 h 747989"/>
                <a:gd name="connsiteX111" fmla="*/ 702222 w 1673466"/>
                <a:gd name="connsiteY111" fmla="*/ 27384 h 747989"/>
                <a:gd name="connsiteX112" fmla="*/ 647581 w 1673466"/>
                <a:gd name="connsiteY112" fmla="*/ 27384 h 747989"/>
                <a:gd name="connsiteX113" fmla="*/ 633889 w 1673466"/>
                <a:gd name="connsiteY113" fmla="*/ 13692 h 747989"/>
                <a:gd name="connsiteX114" fmla="*/ 647581 w 1673466"/>
                <a:gd name="connsiteY114" fmla="*/ 0 h 747989"/>
                <a:gd name="connsiteX115" fmla="*/ 702222 w 1673466"/>
                <a:gd name="connsiteY115" fmla="*/ 0 h 747989"/>
                <a:gd name="connsiteX116" fmla="*/ 715914 w 1673466"/>
                <a:gd name="connsiteY116" fmla="*/ 13692 h 747989"/>
                <a:gd name="connsiteX117" fmla="*/ 702222 w 1673466"/>
                <a:gd name="connsiteY117" fmla="*/ 27384 h 747989"/>
                <a:gd name="connsiteX118" fmla="*/ 538425 w 1673466"/>
                <a:gd name="connsiteY118" fmla="*/ 27384 h 747989"/>
                <a:gd name="connsiteX119" fmla="*/ 483784 w 1673466"/>
                <a:gd name="connsiteY119" fmla="*/ 27384 h 747989"/>
                <a:gd name="connsiteX120" fmla="*/ 470092 w 1673466"/>
                <a:gd name="connsiteY120" fmla="*/ 13692 h 747989"/>
                <a:gd name="connsiteX121" fmla="*/ 483784 w 1673466"/>
                <a:gd name="connsiteY121" fmla="*/ 0 h 747989"/>
                <a:gd name="connsiteX122" fmla="*/ 538425 w 1673466"/>
                <a:gd name="connsiteY122" fmla="*/ 0 h 747989"/>
                <a:gd name="connsiteX123" fmla="*/ 552117 w 1673466"/>
                <a:gd name="connsiteY123" fmla="*/ 13692 h 747989"/>
                <a:gd name="connsiteX124" fmla="*/ 538425 w 1673466"/>
                <a:gd name="connsiteY124" fmla="*/ 27384 h 747989"/>
                <a:gd name="connsiteX125" fmla="*/ 374628 w 1673466"/>
                <a:gd name="connsiteY125" fmla="*/ 27384 h 747989"/>
                <a:gd name="connsiteX126" fmla="*/ 319987 w 1673466"/>
                <a:gd name="connsiteY126" fmla="*/ 27384 h 747989"/>
                <a:gd name="connsiteX127" fmla="*/ 306295 w 1673466"/>
                <a:gd name="connsiteY127" fmla="*/ 13692 h 747989"/>
                <a:gd name="connsiteX128" fmla="*/ 319987 w 1673466"/>
                <a:gd name="connsiteY128" fmla="*/ 0 h 747989"/>
                <a:gd name="connsiteX129" fmla="*/ 374628 w 1673466"/>
                <a:gd name="connsiteY129" fmla="*/ 0 h 747989"/>
                <a:gd name="connsiteX130" fmla="*/ 388320 w 1673466"/>
                <a:gd name="connsiteY130" fmla="*/ 13692 h 747989"/>
                <a:gd name="connsiteX131" fmla="*/ 374628 w 1673466"/>
                <a:gd name="connsiteY131" fmla="*/ 27384 h 747989"/>
                <a:gd name="connsiteX132" fmla="*/ 210705 w 1673466"/>
                <a:gd name="connsiteY132" fmla="*/ 27384 h 747989"/>
                <a:gd name="connsiteX133" fmla="*/ 156063 w 1673466"/>
                <a:gd name="connsiteY133" fmla="*/ 27384 h 747989"/>
                <a:gd name="connsiteX134" fmla="*/ 142371 w 1673466"/>
                <a:gd name="connsiteY134" fmla="*/ 13692 h 747989"/>
                <a:gd name="connsiteX135" fmla="*/ 156063 w 1673466"/>
                <a:gd name="connsiteY135" fmla="*/ 0 h 747989"/>
                <a:gd name="connsiteX136" fmla="*/ 210705 w 1673466"/>
                <a:gd name="connsiteY136" fmla="*/ 0 h 747989"/>
                <a:gd name="connsiteX137" fmla="*/ 224397 w 1673466"/>
                <a:gd name="connsiteY137" fmla="*/ 13692 h 747989"/>
                <a:gd name="connsiteX138" fmla="*/ 210705 w 1673466"/>
                <a:gd name="connsiteY138" fmla="*/ 27384 h 747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1673466" h="747989">
                  <a:moveTo>
                    <a:pt x="1663705" y="756864"/>
                  </a:moveTo>
                  <a:cubicBezTo>
                    <a:pt x="1656098" y="756864"/>
                    <a:pt x="1650013" y="750652"/>
                    <a:pt x="1650013" y="743172"/>
                  </a:cubicBezTo>
                  <a:lnTo>
                    <a:pt x="1650013" y="688530"/>
                  </a:lnTo>
                  <a:cubicBezTo>
                    <a:pt x="1650013" y="680924"/>
                    <a:pt x="1656098" y="674838"/>
                    <a:pt x="1663705" y="674838"/>
                  </a:cubicBezTo>
                  <a:cubicBezTo>
                    <a:pt x="1671311" y="674838"/>
                    <a:pt x="1677397" y="681050"/>
                    <a:pt x="1677397" y="688530"/>
                  </a:cubicBezTo>
                  <a:lnTo>
                    <a:pt x="1677397" y="743172"/>
                  </a:lnTo>
                  <a:cubicBezTo>
                    <a:pt x="1677397" y="750652"/>
                    <a:pt x="1671311" y="756864"/>
                    <a:pt x="1663705" y="756864"/>
                  </a:cubicBezTo>
                  <a:close/>
                  <a:moveTo>
                    <a:pt x="13692" y="756610"/>
                  </a:moveTo>
                  <a:cubicBezTo>
                    <a:pt x="6085" y="756610"/>
                    <a:pt x="0" y="750398"/>
                    <a:pt x="0" y="742918"/>
                  </a:cubicBezTo>
                  <a:lnTo>
                    <a:pt x="0" y="688277"/>
                  </a:lnTo>
                  <a:cubicBezTo>
                    <a:pt x="0" y="680670"/>
                    <a:pt x="6085" y="674585"/>
                    <a:pt x="13692" y="674585"/>
                  </a:cubicBezTo>
                  <a:cubicBezTo>
                    <a:pt x="21299" y="674585"/>
                    <a:pt x="27384" y="680797"/>
                    <a:pt x="27384" y="688277"/>
                  </a:cubicBezTo>
                  <a:lnTo>
                    <a:pt x="27384" y="742918"/>
                  </a:lnTo>
                  <a:cubicBezTo>
                    <a:pt x="27384" y="750525"/>
                    <a:pt x="21299" y="756610"/>
                    <a:pt x="13692" y="756610"/>
                  </a:cubicBezTo>
                  <a:close/>
                  <a:moveTo>
                    <a:pt x="1663705" y="593067"/>
                  </a:moveTo>
                  <a:cubicBezTo>
                    <a:pt x="1656098" y="593067"/>
                    <a:pt x="1650013" y="586855"/>
                    <a:pt x="1650013" y="579375"/>
                  </a:cubicBezTo>
                  <a:lnTo>
                    <a:pt x="1650013" y="524733"/>
                  </a:lnTo>
                  <a:cubicBezTo>
                    <a:pt x="1650013" y="517127"/>
                    <a:pt x="1656098" y="511041"/>
                    <a:pt x="1663705" y="511041"/>
                  </a:cubicBezTo>
                  <a:cubicBezTo>
                    <a:pt x="1671311" y="511041"/>
                    <a:pt x="1677397" y="517254"/>
                    <a:pt x="1677397" y="524733"/>
                  </a:cubicBezTo>
                  <a:lnTo>
                    <a:pt x="1677397" y="579375"/>
                  </a:lnTo>
                  <a:cubicBezTo>
                    <a:pt x="1677397" y="586855"/>
                    <a:pt x="1671311" y="593067"/>
                    <a:pt x="1663705" y="593067"/>
                  </a:cubicBezTo>
                  <a:close/>
                  <a:moveTo>
                    <a:pt x="13692" y="592813"/>
                  </a:moveTo>
                  <a:cubicBezTo>
                    <a:pt x="6085" y="592813"/>
                    <a:pt x="0" y="586601"/>
                    <a:pt x="0" y="579121"/>
                  </a:cubicBezTo>
                  <a:lnTo>
                    <a:pt x="0" y="524480"/>
                  </a:lnTo>
                  <a:cubicBezTo>
                    <a:pt x="0" y="516873"/>
                    <a:pt x="6085" y="510788"/>
                    <a:pt x="13692" y="510788"/>
                  </a:cubicBezTo>
                  <a:cubicBezTo>
                    <a:pt x="21299" y="510788"/>
                    <a:pt x="27384" y="517000"/>
                    <a:pt x="27384" y="524480"/>
                  </a:cubicBezTo>
                  <a:lnTo>
                    <a:pt x="27384" y="579121"/>
                  </a:lnTo>
                  <a:cubicBezTo>
                    <a:pt x="27384" y="586728"/>
                    <a:pt x="21299" y="592813"/>
                    <a:pt x="13692" y="592813"/>
                  </a:cubicBezTo>
                  <a:close/>
                  <a:moveTo>
                    <a:pt x="1663705" y="429143"/>
                  </a:moveTo>
                  <a:cubicBezTo>
                    <a:pt x="1656098" y="429143"/>
                    <a:pt x="1650013" y="422931"/>
                    <a:pt x="1650013" y="415451"/>
                  </a:cubicBezTo>
                  <a:lnTo>
                    <a:pt x="1650013" y="360810"/>
                  </a:lnTo>
                  <a:cubicBezTo>
                    <a:pt x="1650013" y="353203"/>
                    <a:pt x="1656098" y="347118"/>
                    <a:pt x="1663705" y="347118"/>
                  </a:cubicBezTo>
                  <a:cubicBezTo>
                    <a:pt x="1671311" y="347118"/>
                    <a:pt x="1677397" y="353330"/>
                    <a:pt x="1677397" y="360810"/>
                  </a:cubicBezTo>
                  <a:lnTo>
                    <a:pt x="1677397" y="415451"/>
                  </a:lnTo>
                  <a:cubicBezTo>
                    <a:pt x="1677397" y="423058"/>
                    <a:pt x="1671311" y="429143"/>
                    <a:pt x="1663705" y="429143"/>
                  </a:cubicBezTo>
                  <a:close/>
                  <a:moveTo>
                    <a:pt x="13692" y="429016"/>
                  </a:moveTo>
                  <a:cubicBezTo>
                    <a:pt x="6085" y="429016"/>
                    <a:pt x="0" y="422804"/>
                    <a:pt x="0" y="415324"/>
                  </a:cubicBezTo>
                  <a:lnTo>
                    <a:pt x="0" y="360683"/>
                  </a:lnTo>
                  <a:cubicBezTo>
                    <a:pt x="0" y="353076"/>
                    <a:pt x="6085" y="346991"/>
                    <a:pt x="13692" y="346991"/>
                  </a:cubicBezTo>
                  <a:cubicBezTo>
                    <a:pt x="21299" y="346991"/>
                    <a:pt x="27384" y="353203"/>
                    <a:pt x="27384" y="360683"/>
                  </a:cubicBezTo>
                  <a:lnTo>
                    <a:pt x="27384" y="415324"/>
                  </a:lnTo>
                  <a:cubicBezTo>
                    <a:pt x="27384" y="422804"/>
                    <a:pt x="21299" y="429016"/>
                    <a:pt x="13692" y="429016"/>
                  </a:cubicBezTo>
                  <a:close/>
                  <a:moveTo>
                    <a:pt x="1663705" y="265346"/>
                  </a:moveTo>
                  <a:cubicBezTo>
                    <a:pt x="1656098" y="265346"/>
                    <a:pt x="1650013" y="259134"/>
                    <a:pt x="1650013" y="251654"/>
                  </a:cubicBezTo>
                  <a:lnTo>
                    <a:pt x="1650013" y="197013"/>
                  </a:lnTo>
                  <a:cubicBezTo>
                    <a:pt x="1650013" y="189406"/>
                    <a:pt x="1656098" y="183321"/>
                    <a:pt x="1663705" y="183321"/>
                  </a:cubicBezTo>
                  <a:cubicBezTo>
                    <a:pt x="1671311" y="183321"/>
                    <a:pt x="1677397" y="189533"/>
                    <a:pt x="1677397" y="197013"/>
                  </a:cubicBezTo>
                  <a:lnTo>
                    <a:pt x="1677397" y="251654"/>
                  </a:lnTo>
                  <a:cubicBezTo>
                    <a:pt x="1677397" y="259134"/>
                    <a:pt x="1671311" y="265346"/>
                    <a:pt x="1663705" y="265346"/>
                  </a:cubicBezTo>
                  <a:close/>
                  <a:moveTo>
                    <a:pt x="13692" y="265092"/>
                  </a:moveTo>
                  <a:cubicBezTo>
                    <a:pt x="6085" y="265092"/>
                    <a:pt x="0" y="258880"/>
                    <a:pt x="0" y="251400"/>
                  </a:cubicBezTo>
                  <a:lnTo>
                    <a:pt x="0" y="196759"/>
                  </a:lnTo>
                  <a:cubicBezTo>
                    <a:pt x="0" y="189153"/>
                    <a:pt x="6085" y="183067"/>
                    <a:pt x="13692" y="183067"/>
                  </a:cubicBezTo>
                  <a:cubicBezTo>
                    <a:pt x="21299" y="183067"/>
                    <a:pt x="27384" y="189279"/>
                    <a:pt x="27384" y="196759"/>
                  </a:cubicBezTo>
                  <a:lnTo>
                    <a:pt x="27384" y="251400"/>
                  </a:lnTo>
                  <a:cubicBezTo>
                    <a:pt x="27384" y="259007"/>
                    <a:pt x="21299" y="265092"/>
                    <a:pt x="13692" y="265092"/>
                  </a:cubicBezTo>
                  <a:close/>
                  <a:moveTo>
                    <a:pt x="1654323" y="102690"/>
                  </a:moveTo>
                  <a:cubicBezTo>
                    <a:pt x="1648998" y="102690"/>
                    <a:pt x="1643800" y="99521"/>
                    <a:pt x="1641645" y="94196"/>
                  </a:cubicBezTo>
                  <a:cubicBezTo>
                    <a:pt x="1636194" y="81011"/>
                    <a:pt x="1628207" y="69221"/>
                    <a:pt x="1618065" y="59078"/>
                  </a:cubicBezTo>
                  <a:cubicBezTo>
                    <a:pt x="1616670" y="57684"/>
                    <a:pt x="1615149" y="56289"/>
                    <a:pt x="1613754" y="55022"/>
                  </a:cubicBezTo>
                  <a:cubicBezTo>
                    <a:pt x="1608049" y="49950"/>
                    <a:pt x="1607669" y="41330"/>
                    <a:pt x="1612740" y="35625"/>
                  </a:cubicBezTo>
                  <a:cubicBezTo>
                    <a:pt x="1617811" y="29920"/>
                    <a:pt x="1626432" y="29539"/>
                    <a:pt x="1632137" y="34610"/>
                  </a:cubicBezTo>
                  <a:cubicBezTo>
                    <a:pt x="1634039" y="36258"/>
                    <a:pt x="1635813" y="38033"/>
                    <a:pt x="1637588" y="39681"/>
                  </a:cubicBezTo>
                  <a:cubicBezTo>
                    <a:pt x="1650266" y="52359"/>
                    <a:pt x="1660155" y="67192"/>
                    <a:pt x="1667127" y="83673"/>
                  </a:cubicBezTo>
                  <a:cubicBezTo>
                    <a:pt x="1670043" y="90646"/>
                    <a:pt x="1666747" y="98760"/>
                    <a:pt x="1659775" y="101676"/>
                  </a:cubicBezTo>
                  <a:cubicBezTo>
                    <a:pt x="1657873" y="102436"/>
                    <a:pt x="1656098" y="102690"/>
                    <a:pt x="1654323" y="102690"/>
                  </a:cubicBezTo>
                  <a:close/>
                  <a:moveTo>
                    <a:pt x="23200" y="102563"/>
                  </a:moveTo>
                  <a:cubicBezTo>
                    <a:pt x="21425" y="102563"/>
                    <a:pt x="19651" y="102183"/>
                    <a:pt x="17876" y="101549"/>
                  </a:cubicBezTo>
                  <a:cubicBezTo>
                    <a:pt x="10903" y="98633"/>
                    <a:pt x="7607" y="90519"/>
                    <a:pt x="10523" y="83547"/>
                  </a:cubicBezTo>
                  <a:cubicBezTo>
                    <a:pt x="17368" y="67192"/>
                    <a:pt x="27257" y="52359"/>
                    <a:pt x="39935" y="39808"/>
                  </a:cubicBezTo>
                  <a:cubicBezTo>
                    <a:pt x="41710" y="38033"/>
                    <a:pt x="43612" y="36258"/>
                    <a:pt x="45513" y="34484"/>
                  </a:cubicBezTo>
                  <a:cubicBezTo>
                    <a:pt x="51218" y="29412"/>
                    <a:pt x="59839" y="29920"/>
                    <a:pt x="64910" y="35625"/>
                  </a:cubicBezTo>
                  <a:cubicBezTo>
                    <a:pt x="69981" y="41330"/>
                    <a:pt x="69474" y="49950"/>
                    <a:pt x="63769" y="55022"/>
                  </a:cubicBezTo>
                  <a:cubicBezTo>
                    <a:pt x="62248" y="56416"/>
                    <a:pt x="60726" y="57811"/>
                    <a:pt x="59332" y="59205"/>
                  </a:cubicBezTo>
                  <a:cubicBezTo>
                    <a:pt x="49190" y="69347"/>
                    <a:pt x="41329" y="81011"/>
                    <a:pt x="35878" y="94069"/>
                  </a:cubicBezTo>
                  <a:cubicBezTo>
                    <a:pt x="33596" y="99394"/>
                    <a:pt x="28525" y="102563"/>
                    <a:pt x="23200" y="102563"/>
                  </a:cubicBezTo>
                  <a:close/>
                  <a:moveTo>
                    <a:pt x="1521460" y="27384"/>
                  </a:moveTo>
                  <a:lnTo>
                    <a:pt x="1466819" y="27384"/>
                  </a:lnTo>
                  <a:cubicBezTo>
                    <a:pt x="1459212" y="27384"/>
                    <a:pt x="1453127" y="21172"/>
                    <a:pt x="1453127" y="13692"/>
                  </a:cubicBezTo>
                  <a:cubicBezTo>
                    <a:pt x="1453127" y="6085"/>
                    <a:pt x="1459212" y="0"/>
                    <a:pt x="1466819" y="0"/>
                  </a:cubicBezTo>
                  <a:lnTo>
                    <a:pt x="1521460" y="0"/>
                  </a:lnTo>
                  <a:cubicBezTo>
                    <a:pt x="1529067" y="0"/>
                    <a:pt x="1535152" y="6212"/>
                    <a:pt x="1535152" y="13692"/>
                  </a:cubicBezTo>
                  <a:cubicBezTo>
                    <a:pt x="1535152" y="21172"/>
                    <a:pt x="1529067" y="27384"/>
                    <a:pt x="1521460" y="27384"/>
                  </a:cubicBezTo>
                  <a:close/>
                  <a:moveTo>
                    <a:pt x="1357663" y="27384"/>
                  </a:moveTo>
                  <a:lnTo>
                    <a:pt x="1303022" y="27384"/>
                  </a:lnTo>
                  <a:cubicBezTo>
                    <a:pt x="1295415" y="27384"/>
                    <a:pt x="1289330" y="21172"/>
                    <a:pt x="1289330" y="13692"/>
                  </a:cubicBezTo>
                  <a:cubicBezTo>
                    <a:pt x="1289330" y="6085"/>
                    <a:pt x="1295415" y="0"/>
                    <a:pt x="1303022" y="0"/>
                  </a:cubicBezTo>
                  <a:lnTo>
                    <a:pt x="1357663" y="0"/>
                  </a:lnTo>
                  <a:cubicBezTo>
                    <a:pt x="1365270" y="0"/>
                    <a:pt x="1371355" y="6212"/>
                    <a:pt x="1371355" y="13692"/>
                  </a:cubicBezTo>
                  <a:cubicBezTo>
                    <a:pt x="1371355" y="21172"/>
                    <a:pt x="1365143" y="27384"/>
                    <a:pt x="1357663" y="27384"/>
                  </a:cubicBezTo>
                  <a:close/>
                  <a:moveTo>
                    <a:pt x="1193740" y="27384"/>
                  </a:moveTo>
                  <a:lnTo>
                    <a:pt x="1139098" y="27384"/>
                  </a:lnTo>
                  <a:cubicBezTo>
                    <a:pt x="1131492" y="27384"/>
                    <a:pt x="1125406" y="21172"/>
                    <a:pt x="1125406" y="13692"/>
                  </a:cubicBezTo>
                  <a:cubicBezTo>
                    <a:pt x="1125406" y="6085"/>
                    <a:pt x="1131492" y="0"/>
                    <a:pt x="1139098" y="0"/>
                  </a:cubicBezTo>
                  <a:lnTo>
                    <a:pt x="1193740" y="0"/>
                  </a:lnTo>
                  <a:cubicBezTo>
                    <a:pt x="1201346" y="0"/>
                    <a:pt x="1207432" y="6212"/>
                    <a:pt x="1207432" y="13692"/>
                  </a:cubicBezTo>
                  <a:cubicBezTo>
                    <a:pt x="1207432" y="21172"/>
                    <a:pt x="1201346" y="27384"/>
                    <a:pt x="1193740" y="27384"/>
                  </a:cubicBezTo>
                  <a:close/>
                  <a:moveTo>
                    <a:pt x="1029943" y="27384"/>
                  </a:moveTo>
                  <a:lnTo>
                    <a:pt x="975301" y="27384"/>
                  </a:lnTo>
                  <a:cubicBezTo>
                    <a:pt x="967695" y="27384"/>
                    <a:pt x="961609" y="21172"/>
                    <a:pt x="961609" y="13692"/>
                  </a:cubicBezTo>
                  <a:cubicBezTo>
                    <a:pt x="961609" y="6085"/>
                    <a:pt x="967695" y="0"/>
                    <a:pt x="975301" y="0"/>
                  </a:cubicBezTo>
                  <a:lnTo>
                    <a:pt x="1029943" y="0"/>
                  </a:lnTo>
                  <a:cubicBezTo>
                    <a:pt x="1037549" y="0"/>
                    <a:pt x="1043634" y="6212"/>
                    <a:pt x="1043634" y="13692"/>
                  </a:cubicBezTo>
                  <a:cubicBezTo>
                    <a:pt x="1043634" y="21172"/>
                    <a:pt x="1037549" y="27384"/>
                    <a:pt x="1029943" y="27384"/>
                  </a:cubicBezTo>
                  <a:close/>
                  <a:moveTo>
                    <a:pt x="866146" y="27384"/>
                  </a:moveTo>
                  <a:lnTo>
                    <a:pt x="811504" y="27384"/>
                  </a:lnTo>
                  <a:cubicBezTo>
                    <a:pt x="803898" y="27384"/>
                    <a:pt x="797812" y="21172"/>
                    <a:pt x="797812" y="13692"/>
                  </a:cubicBezTo>
                  <a:cubicBezTo>
                    <a:pt x="797812" y="6085"/>
                    <a:pt x="803898" y="0"/>
                    <a:pt x="811504" y="0"/>
                  </a:cubicBezTo>
                  <a:lnTo>
                    <a:pt x="866146" y="0"/>
                  </a:lnTo>
                  <a:cubicBezTo>
                    <a:pt x="873752" y="0"/>
                    <a:pt x="879838" y="6212"/>
                    <a:pt x="879838" y="13692"/>
                  </a:cubicBezTo>
                  <a:cubicBezTo>
                    <a:pt x="879838" y="21172"/>
                    <a:pt x="873626" y="27384"/>
                    <a:pt x="866146" y="27384"/>
                  </a:cubicBezTo>
                  <a:close/>
                  <a:moveTo>
                    <a:pt x="702222" y="27384"/>
                  </a:moveTo>
                  <a:lnTo>
                    <a:pt x="647581" y="27384"/>
                  </a:lnTo>
                  <a:cubicBezTo>
                    <a:pt x="639974" y="27384"/>
                    <a:pt x="633889" y="21172"/>
                    <a:pt x="633889" y="13692"/>
                  </a:cubicBezTo>
                  <a:cubicBezTo>
                    <a:pt x="633889" y="6085"/>
                    <a:pt x="639974" y="0"/>
                    <a:pt x="647581" y="0"/>
                  </a:cubicBezTo>
                  <a:lnTo>
                    <a:pt x="702222" y="0"/>
                  </a:lnTo>
                  <a:cubicBezTo>
                    <a:pt x="709829" y="0"/>
                    <a:pt x="715914" y="6212"/>
                    <a:pt x="715914" y="13692"/>
                  </a:cubicBezTo>
                  <a:cubicBezTo>
                    <a:pt x="716041" y="21172"/>
                    <a:pt x="709829" y="27384"/>
                    <a:pt x="702222" y="27384"/>
                  </a:cubicBezTo>
                  <a:close/>
                  <a:moveTo>
                    <a:pt x="538425" y="27384"/>
                  </a:moveTo>
                  <a:lnTo>
                    <a:pt x="483784" y="27384"/>
                  </a:lnTo>
                  <a:cubicBezTo>
                    <a:pt x="476177" y="27384"/>
                    <a:pt x="470092" y="21172"/>
                    <a:pt x="470092" y="13692"/>
                  </a:cubicBezTo>
                  <a:cubicBezTo>
                    <a:pt x="470092" y="6085"/>
                    <a:pt x="476177" y="0"/>
                    <a:pt x="483784" y="0"/>
                  </a:cubicBezTo>
                  <a:lnTo>
                    <a:pt x="538425" y="0"/>
                  </a:lnTo>
                  <a:cubicBezTo>
                    <a:pt x="546032" y="0"/>
                    <a:pt x="552117" y="6212"/>
                    <a:pt x="552117" y="13692"/>
                  </a:cubicBezTo>
                  <a:cubicBezTo>
                    <a:pt x="552117" y="21172"/>
                    <a:pt x="546032" y="27384"/>
                    <a:pt x="538425" y="27384"/>
                  </a:cubicBezTo>
                  <a:close/>
                  <a:moveTo>
                    <a:pt x="374628" y="27384"/>
                  </a:moveTo>
                  <a:lnTo>
                    <a:pt x="319987" y="27384"/>
                  </a:lnTo>
                  <a:cubicBezTo>
                    <a:pt x="312380" y="27384"/>
                    <a:pt x="306295" y="21172"/>
                    <a:pt x="306295" y="13692"/>
                  </a:cubicBezTo>
                  <a:cubicBezTo>
                    <a:pt x="306295" y="6085"/>
                    <a:pt x="312380" y="0"/>
                    <a:pt x="319987" y="0"/>
                  </a:cubicBezTo>
                  <a:lnTo>
                    <a:pt x="374628" y="0"/>
                  </a:lnTo>
                  <a:cubicBezTo>
                    <a:pt x="382235" y="0"/>
                    <a:pt x="388320" y="6212"/>
                    <a:pt x="388320" y="13692"/>
                  </a:cubicBezTo>
                  <a:cubicBezTo>
                    <a:pt x="388320" y="21172"/>
                    <a:pt x="382108" y="27384"/>
                    <a:pt x="374628" y="27384"/>
                  </a:cubicBezTo>
                  <a:close/>
                  <a:moveTo>
                    <a:pt x="210705" y="27384"/>
                  </a:moveTo>
                  <a:lnTo>
                    <a:pt x="156063" y="27384"/>
                  </a:lnTo>
                  <a:cubicBezTo>
                    <a:pt x="148457" y="27384"/>
                    <a:pt x="142371" y="21172"/>
                    <a:pt x="142371" y="13692"/>
                  </a:cubicBezTo>
                  <a:cubicBezTo>
                    <a:pt x="142371" y="6085"/>
                    <a:pt x="148457" y="0"/>
                    <a:pt x="156063" y="0"/>
                  </a:cubicBezTo>
                  <a:lnTo>
                    <a:pt x="210705" y="0"/>
                  </a:lnTo>
                  <a:cubicBezTo>
                    <a:pt x="218311" y="0"/>
                    <a:pt x="224397" y="6212"/>
                    <a:pt x="224397" y="13692"/>
                  </a:cubicBezTo>
                  <a:cubicBezTo>
                    <a:pt x="224523" y="21172"/>
                    <a:pt x="218311" y="27384"/>
                    <a:pt x="210705" y="27384"/>
                  </a:cubicBezTo>
                  <a:close/>
                </a:path>
              </a:pathLst>
            </a:custGeom>
            <a:solidFill>
              <a:srgbClr val="449C8B"/>
            </a:solidFill>
            <a:ln w="12657"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ED7B9AC-1654-4C6D-9514-3002458A30D1}"/>
                </a:ext>
              </a:extLst>
            </p:cNvPr>
            <p:cNvSpPr/>
            <p:nvPr/>
          </p:nvSpPr>
          <p:spPr>
            <a:xfrm>
              <a:off x="3161247" y="3584251"/>
              <a:ext cx="1863633" cy="849411"/>
            </a:xfrm>
            <a:custGeom>
              <a:avLst/>
              <a:gdLst>
                <a:gd name="connsiteX0" fmla="*/ 1541111 w 1863633"/>
                <a:gd name="connsiteY0" fmla="*/ 852454 h 849411"/>
                <a:gd name="connsiteX1" fmla="*/ 136286 w 1863633"/>
                <a:gd name="connsiteY1" fmla="*/ 852454 h 849411"/>
                <a:gd name="connsiteX2" fmla="*/ 39935 w 1863633"/>
                <a:gd name="connsiteY2" fmla="*/ 812519 h 849411"/>
                <a:gd name="connsiteX3" fmla="*/ 0 w 1863633"/>
                <a:gd name="connsiteY3" fmla="*/ 716168 h 849411"/>
                <a:gd name="connsiteX4" fmla="*/ 0 w 1863633"/>
                <a:gd name="connsiteY4" fmla="*/ 13692 h 849411"/>
                <a:gd name="connsiteX5" fmla="*/ 27511 w 1863633"/>
                <a:gd name="connsiteY5" fmla="*/ 13692 h 849411"/>
                <a:gd name="connsiteX6" fmla="*/ 27511 w 1863633"/>
                <a:gd name="connsiteY6" fmla="*/ 716168 h 849411"/>
                <a:gd name="connsiteX7" fmla="*/ 59332 w 1863633"/>
                <a:gd name="connsiteY7" fmla="*/ 793122 h 849411"/>
                <a:gd name="connsiteX8" fmla="*/ 136286 w 1863633"/>
                <a:gd name="connsiteY8" fmla="*/ 824943 h 849411"/>
                <a:gd name="connsiteX9" fmla="*/ 1541111 w 1863633"/>
                <a:gd name="connsiteY9" fmla="*/ 824943 h 849411"/>
                <a:gd name="connsiteX10" fmla="*/ 1618065 w 1863633"/>
                <a:gd name="connsiteY10" fmla="*/ 793122 h 849411"/>
                <a:gd name="connsiteX11" fmla="*/ 1649886 w 1863633"/>
                <a:gd name="connsiteY11" fmla="*/ 716168 h 849411"/>
                <a:gd name="connsiteX12" fmla="*/ 1649886 w 1863633"/>
                <a:gd name="connsiteY12" fmla="*/ 0 h 849411"/>
                <a:gd name="connsiteX13" fmla="*/ 1868577 w 1863633"/>
                <a:gd name="connsiteY13" fmla="*/ 0 h 849411"/>
                <a:gd name="connsiteX14" fmla="*/ 1868577 w 1863633"/>
                <a:gd name="connsiteY14" fmla="*/ 27511 h 849411"/>
                <a:gd name="connsiteX15" fmla="*/ 1677270 w 1863633"/>
                <a:gd name="connsiteY15" fmla="*/ 27511 h 849411"/>
                <a:gd name="connsiteX16" fmla="*/ 1677270 w 1863633"/>
                <a:gd name="connsiteY16" fmla="*/ 716168 h 849411"/>
                <a:gd name="connsiteX17" fmla="*/ 1637335 w 1863633"/>
                <a:gd name="connsiteY17" fmla="*/ 812519 h 849411"/>
                <a:gd name="connsiteX18" fmla="*/ 1541111 w 1863633"/>
                <a:gd name="connsiteY18" fmla="*/ 852454 h 849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63633" h="849411">
                  <a:moveTo>
                    <a:pt x="1541111" y="852454"/>
                  </a:moveTo>
                  <a:lnTo>
                    <a:pt x="136286" y="852454"/>
                  </a:lnTo>
                  <a:cubicBezTo>
                    <a:pt x="99901" y="852454"/>
                    <a:pt x="65671" y="838255"/>
                    <a:pt x="39935" y="812519"/>
                  </a:cubicBezTo>
                  <a:cubicBezTo>
                    <a:pt x="14199" y="786783"/>
                    <a:pt x="0" y="752553"/>
                    <a:pt x="0" y="716168"/>
                  </a:cubicBezTo>
                  <a:lnTo>
                    <a:pt x="0" y="13692"/>
                  </a:lnTo>
                  <a:lnTo>
                    <a:pt x="27511" y="13692"/>
                  </a:lnTo>
                  <a:lnTo>
                    <a:pt x="27511" y="716168"/>
                  </a:lnTo>
                  <a:cubicBezTo>
                    <a:pt x="27511" y="745200"/>
                    <a:pt x="38794" y="772584"/>
                    <a:pt x="59332" y="793122"/>
                  </a:cubicBezTo>
                  <a:cubicBezTo>
                    <a:pt x="79870" y="813660"/>
                    <a:pt x="107254" y="824943"/>
                    <a:pt x="136286" y="824943"/>
                  </a:cubicBezTo>
                  <a:lnTo>
                    <a:pt x="1541111" y="824943"/>
                  </a:lnTo>
                  <a:cubicBezTo>
                    <a:pt x="1570143" y="824943"/>
                    <a:pt x="1597527" y="813660"/>
                    <a:pt x="1618065" y="793122"/>
                  </a:cubicBezTo>
                  <a:cubicBezTo>
                    <a:pt x="1638602" y="772584"/>
                    <a:pt x="1649886" y="745200"/>
                    <a:pt x="1649886" y="716168"/>
                  </a:cubicBezTo>
                  <a:lnTo>
                    <a:pt x="1649886" y="0"/>
                  </a:lnTo>
                  <a:lnTo>
                    <a:pt x="1868577" y="0"/>
                  </a:lnTo>
                  <a:lnTo>
                    <a:pt x="1868577" y="27511"/>
                  </a:lnTo>
                  <a:lnTo>
                    <a:pt x="1677270" y="27511"/>
                  </a:lnTo>
                  <a:lnTo>
                    <a:pt x="1677270" y="716168"/>
                  </a:lnTo>
                  <a:cubicBezTo>
                    <a:pt x="1677270" y="752553"/>
                    <a:pt x="1663071" y="786783"/>
                    <a:pt x="1637335" y="812519"/>
                  </a:cubicBezTo>
                  <a:cubicBezTo>
                    <a:pt x="1611726" y="838255"/>
                    <a:pt x="1577496" y="852454"/>
                    <a:pt x="1541111" y="852454"/>
                  </a:cubicBezTo>
                  <a:close/>
                </a:path>
              </a:pathLst>
            </a:custGeom>
            <a:solidFill>
              <a:srgbClr val="449C8B"/>
            </a:solidFill>
            <a:ln w="12657"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22ABD15A-8874-4EAD-92D8-7FEB9C03D98A}"/>
                </a:ext>
              </a:extLst>
            </p:cNvPr>
            <p:cNvSpPr/>
            <p:nvPr/>
          </p:nvSpPr>
          <p:spPr>
            <a:xfrm>
              <a:off x="5009920" y="3529483"/>
              <a:ext cx="114100" cy="126778"/>
            </a:xfrm>
            <a:custGeom>
              <a:avLst/>
              <a:gdLst>
                <a:gd name="connsiteX0" fmla="*/ 0 w 114099"/>
                <a:gd name="connsiteY0" fmla="*/ 136920 h 126777"/>
                <a:gd name="connsiteX1" fmla="*/ 118537 w 114099"/>
                <a:gd name="connsiteY1" fmla="*/ 68460 h 126777"/>
                <a:gd name="connsiteX2" fmla="*/ 0 w 114099"/>
                <a:gd name="connsiteY2" fmla="*/ 0 h 126777"/>
              </a:gdLst>
              <a:ahLst/>
              <a:cxnLst>
                <a:cxn ang="0">
                  <a:pos x="connsiteX0" y="connsiteY0"/>
                </a:cxn>
                <a:cxn ang="0">
                  <a:pos x="connsiteX1" y="connsiteY1"/>
                </a:cxn>
                <a:cxn ang="0">
                  <a:pos x="connsiteX2" y="connsiteY2"/>
                </a:cxn>
              </a:cxnLst>
              <a:rect l="l" t="t" r="r" b="b"/>
              <a:pathLst>
                <a:path w="114099" h="126777">
                  <a:moveTo>
                    <a:pt x="0" y="136920"/>
                  </a:moveTo>
                  <a:lnTo>
                    <a:pt x="118537" y="68460"/>
                  </a:lnTo>
                  <a:lnTo>
                    <a:pt x="0" y="0"/>
                  </a:lnTo>
                  <a:close/>
                </a:path>
              </a:pathLst>
            </a:custGeom>
            <a:solidFill>
              <a:srgbClr val="449C8B"/>
            </a:solidFill>
            <a:ln w="12657" cap="flat">
              <a:noFill/>
              <a:prstDash val="solid"/>
              <a:miter/>
            </a:ln>
          </p:spPr>
          <p:txBody>
            <a:bodyPr rtlCol="0" anchor="ctr"/>
            <a:lstStyle/>
            <a:p>
              <a:endParaRPr lang="en-US"/>
            </a:p>
          </p:txBody>
        </p:sp>
      </p:grpSp>
      <p:grpSp>
        <p:nvGrpSpPr>
          <p:cNvPr id="32" name="Group 31">
            <a:extLst>
              <a:ext uri="{FF2B5EF4-FFF2-40B4-BE49-F238E27FC236}">
                <a16:creationId xmlns:a16="http://schemas.microsoft.com/office/drawing/2014/main" id="{FB8974FE-1C34-4D44-AE19-010096F2059D}"/>
              </a:ext>
            </a:extLst>
          </p:cNvPr>
          <p:cNvGrpSpPr/>
          <p:nvPr/>
        </p:nvGrpSpPr>
        <p:grpSpPr>
          <a:xfrm>
            <a:off x="5099069" y="2759181"/>
            <a:ext cx="1976864" cy="1668523"/>
            <a:chOff x="5099069" y="2759181"/>
            <a:chExt cx="1976864" cy="1668523"/>
          </a:xfrm>
        </p:grpSpPr>
        <p:sp>
          <p:nvSpPr>
            <p:cNvPr id="18" name="Freeform: Shape 17">
              <a:extLst>
                <a:ext uri="{FF2B5EF4-FFF2-40B4-BE49-F238E27FC236}">
                  <a16:creationId xmlns:a16="http://schemas.microsoft.com/office/drawing/2014/main" id="{C90FC1CA-0881-4459-A7D8-7D7931B134BF}"/>
                </a:ext>
              </a:extLst>
            </p:cNvPr>
            <p:cNvSpPr/>
            <p:nvPr/>
          </p:nvSpPr>
          <p:spPr>
            <a:xfrm>
              <a:off x="5101073" y="3679715"/>
              <a:ext cx="1673466" cy="747989"/>
            </a:xfrm>
            <a:custGeom>
              <a:avLst/>
              <a:gdLst>
                <a:gd name="connsiteX0" fmla="*/ 1521460 w 1673466"/>
                <a:gd name="connsiteY0" fmla="*/ 756990 h 747989"/>
                <a:gd name="connsiteX1" fmla="*/ 1466819 w 1673466"/>
                <a:gd name="connsiteY1" fmla="*/ 756990 h 747989"/>
                <a:gd name="connsiteX2" fmla="*/ 1453127 w 1673466"/>
                <a:gd name="connsiteY2" fmla="*/ 743298 h 747989"/>
                <a:gd name="connsiteX3" fmla="*/ 1466819 w 1673466"/>
                <a:gd name="connsiteY3" fmla="*/ 729606 h 747989"/>
                <a:gd name="connsiteX4" fmla="*/ 1521460 w 1673466"/>
                <a:gd name="connsiteY4" fmla="*/ 729606 h 747989"/>
                <a:gd name="connsiteX5" fmla="*/ 1535152 w 1673466"/>
                <a:gd name="connsiteY5" fmla="*/ 743298 h 747989"/>
                <a:gd name="connsiteX6" fmla="*/ 1521460 w 1673466"/>
                <a:gd name="connsiteY6" fmla="*/ 756990 h 747989"/>
                <a:gd name="connsiteX7" fmla="*/ 1357663 w 1673466"/>
                <a:gd name="connsiteY7" fmla="*/ 756990 h 747989"/>
                <a:gd name="connsiteX8" fmla="*/ 1303022 w 1673466"/>
                <a:gd name="connsiteY8" fmla="*/ 756990 h 747989"/>
                <a:gd name="connsiteX9" fmla="*/ 1289330 w 1673466"/>
                <a:gd name="connsiteY9" fmla="*/ 743298 h 747989"/>
                <a:gd name="connsiteX10" fmla="*/ 1303022 w 1673466"/>
                <a:gd name="connsiteY10" fmla="*/ 729606 h 747989"/>
                <a:gd name="connsiteX11" fmla="*/ 1357663 w 1673466"/>
                <a:gd name="connsiteY11" fmla="*/ 729606 h 747989"/>
                <a:gd name="connsiteX12" fmla="*/ 1371355 w 1673466"/>
                <a:gd name="connsiteY12" fmla="*/ 743298 h 747989"/>
                <a:gd name="connsiteX13" fmla="*/ 1357663 w 1673466"/>
                <a:gd name="connsiteY13" fmla="*/ 756990 h 747989"/>
                <a:gd name="connsiteX14" fmla="*/ 1193740 w 1673466"/>
                <a:gd name="connsiteY14" fmla="*/ 756990 h 747989"/>
                <a:gd name="connsiteX15" fmla="*/ 1139098 w 1673466"/>
                <a:gd name="connsiteY15" fmla="*/ 756990 h 747989"/>
                <a:gd name="connsiteX16" fmla="*/ 1125406 w 1673466"/>
                <a:gd name="connsiteY16" fmla="*/ 743298 h 747989"/>
                <a:gd name="connsiteX17" fmla="*/ 1139098 w 1673466"/>
                <a:gd name="connsiteY17" fmla="*/ 729606 h 747989"/>
                <a:gd name="connsiteX18" fmla="*/ 1193740 w 1673466"/>
                <a:gd name="connsiteY18" fmla="*/ 729606 h 747989"/>
                <a:gd name="connsiteX19" fmla="*/ 1207431 w 1673466"/>
                <a:gd name="connsiteY19" fmla="*/ 743298 h 747989"/>
                <a:gd name="connsiteX20" fmla="*/ 1193740 w 1673466"/>
                <a:gd name="connsiteY20" fmla="*/ 756990 h 747989"/>
                <a:gd name="connsiteX21" fmla="*/ 1029942 w 1673466"/>
                <a:gd name="connsiteY21" fmla="*/ 756990 h 747989"/>
                <a:gd name="connsiteX22" fmla="*/ 975301 w 1673466"/>
                <a:gd name="connsiteY22" fmla="*/ 756990 h 747989"/>
                <a:gd name="connsiteX23" fmla="*/ 961609 w 1673466"/>
                <a:gd name="connsiteY23" fmla="*/ 743298 h 747989"/>
                <a:gd name="connsiteX24" fmla="*/ 975301 w 1673466"/>
                <a:gd name="connsiteY24" fmla="*/ 729606 h 747989"/>
                <a:gd name="connsiteX25" fmla="*/ 1029942 w 1673466"/>
                <a:gd name="connsiteY25" fmla="*/ 729606 h 747989"/>
                <a:gd name="connsiteX26" fmla="*/ 1043635 w 1673466"/>
                <a:gd name="connsiteY26" fmla="*/ 743298 h 747989"/>
                <a:gd name="connsiteX27" fmla="*/ 1029942 w 1673466"/>
                <a:gd name="connsiteY27" fmla="*/ 756990 h 747989"/>
                <a:gd name="connsiteX28" fmla="*/ 866146 w 1673466"/>
                <a:gd name="connsiteY28" fmla="*/ 756990 h 747989"/>
                <a:gd name="connsiteX29" fmla="*/ 811505 w 1673466"/>
                <a:gd name="connsiteY29" fmla="*/ 756990 h 747989"/>
                <a:gd name="connsiteX30" fmla="*/ 797812 w 1673466"/>
                <a:gd name="connsiteY30" fmla="*/ 743298 h 747989"/>
                <a:gd name="connsiteX31" fmla="*/ 811505 w 1673466"/>
                <a:gd name="connsiteY31" fmla="*/ 729606 h 747989"/>
                <a:gd name="connsiteX32" fmla="*/ 866146 w 1673466"/>
                <a:gd name="connsiteY32" fmla="*/ 729606 h 747989"/>
                <a:gd name="connsiteX33" fmla="*/ 879838 w 1673466"/>
                <a:gd name="connsiteY33" fmla="*/ 743298 h 747989"/>
                <a:gd name="connsiteX34" fmla="*/ 866146 w 1673466"/>
                <a:gd name="connsiteY34" fmla="*/ 756990 h 747989"/>
                <a:gd name="connsiteX35" fmla="*/ 702222 w 1673466"/>
                <a:gd name="connsiteY35" fmla="*/ 756990 h 747989"/>
                <a:gd name="connsiteX36" fmla="*/ 647581 w 1673466"/>
                <a:gd name="connsiteY36" fmla="*/ 756990 h 747989"/>
                <a:gd name="connsiteX37" fmla="*/ 633889 w 1673466"/>
                <a:gd name="connsiteY37" fmla="*/ 743298 h 747989"/>
                <a:gd name="connsiteX38" fmla="*/ 647581 w 1673466"/>
                <a:gd name="connsiteY38" fmla="*/ 729606 h 747989"/>
                <a:gd name="connsiteX39" fmla="*/ 702222 w 1673466"/>
                <a:gd name="connsiteY39" fmla="*/ 729606 h 747989"/>
                <a:gd name="connsiteX40" fmla="*/ 715914 w 1673466"/>
                <a:gd name="connsiteY40" fmla="*/ 743298 h 747989"/>
                <a:gd name="connsiteX41" fmla="*/ 702222 w 1673466"/>
                <a:gd name="connsiteY41" fmla="*/ 756990 h 747989"/>
                <a:gd name="connsiteX42" fmla="*/ 538425 w 1673466"/>
                <a:gd name="connsiteY42" fmla="*/ 756990 h 747989"/>
                <a:gd name="connsiteX43" fmla="*/ 483784 w 1673466"/>
                <a:gd name="connsiteY43" fmla="*/ 756990 h 747989"/>
                <a:gd name="connsiteX44" fmla="*/ 470092 w 1673466"/>
                <a:gd name="connsiteY44" fmla="*/ 743298 h 747989"/>
                <a:gd name="connsiteX45" fmla="*/ 483784 w 1673466"/>
                <a:gd name="connsiteY45" fmla="*/ 729606 h 747989"/>
                <a:gd name="connsiteX46" fmla="*/ 538425 w 1673466"/>
                <a:gd name="connsiteY46" fmla="*/ 729606 h 747989"/>
                <a:gd name="connsiteX47" fmla="*/ 552117 w 1673466"/>
                <a:gd name="connsiteY47" fmla="*/ 743298 h 747989"/>
                <a:gd name="connsiteX48" fmla="*/ 538425 w 1673466"/>
                <a:gd name="connsiteY48" fmla="*/ 756990 h 747989"/>
                <a:gd name="connsiteX49" fmla="*/ 374629 w 1673466"/>
                <a:gd name="connsiteY49" fmla="*/ 756990 h 747989"/>
                <a:gd name="connsiteX50" fmla="*/ 319987 w 1673466"/>
                <a:gd name="connsiteY50" fmla="*/ 756990 h 747989"/>
                <a:gd name="connsiteX51" fmla="*/ 306295 w 1673466"/>
                <a:gd name="connsiteY51" fmla="*/ 743298 h 747989"/>
                <a:gd name="connsiteX52" fmla="*/ 319987 w 1673466"/>
                <a:gd name="connsiteY52" fmla="*/ 729606 h 747989"/>
                <a:gd name="connsiteX53" fmla="*/ 374629 w 1673466"/>
                <a:gd name="connsiteY53" fmla="*/ 729606 h 747989"/>
                <a:gd name="connsiteX54" fmla="*/ 388320 w 1673466"/>
                <a:gd name="connsiteY54" fmla="*/ 743298 h 747989"/>
                <a:gd name="connsiteX55" fmla="*/ 374629 w 1673466"/>
                <a:gd name="connsiteY55" fmla="*/ 756990 h 747989"/>
                <a:gd name="connsiteX56" fmla="*/ 210705 w 1673466"/>
                <a:gd name="connsiteY56" fmla="*/ 756990 h 747989"/>
                <a:gd name="connsiteX57" fmla="*/ 156063 w 1673466"/>
                <a:gd name="connsiteY57" fmla="*/ 756990 h 747989"/>
                <a:gd name="connsiteX58" fmla="*/ 142372 w 1673466"/>
                <a:gd name="connsiteY58" fmla="*/ 743298 h 747989"/>
                <a:gd name="connsiteX59" fmla="*/ 156063 w 1673466"/>
                <a:gd name="connsiteY59" fmla="*/ 729606 h 747989"/>
                <a:gd name="connsiteX60" fmla="*/ 210705 w 1673466"/>
                <a:gd name="connsiteY60" fmla="*/ 729606 h 747989"/>
                <a:gd name="connsiteX61" fmla="*/ 224397 w 1673466"/>
                <a:gd name="connsiteY61" fmla="*/ 743298 h 747989"/>
                <a:gd name="connsiteX62" fmla="*/ 210705 w 1673466"/>
                <a:gd name="connsiteY62" fmla="*/ 756990 h 747989"/>
                <a:gd name="connsiteX63" fmla="*/ 54641 w 1673466"/>
                <a:gd name="connsiteY63" fmla="*/ 725803 h 747989"/>
                <a:gd name="connsiteX64" fmla="*/ 45513 w 1673466"/>
                <a:gd name="connsiteY64" fmla="*/ 722253 h 747989"/>
                <a:gd name="connsiteX65" fmla="*/ 39935 w 1673466"/>
                <a:gd name="connsiteY65" fmla="*/ 716929 h 747989"/>
                <a:gd name="connsiteX66" fmla="*/ 10523 w 1673466"/>
                <a:gd name="connsiteY66" fmla="*/ 673190 h 747989"/>
                <a:gd name="connsiteX67" fmla="*/ 17876 w 1673466"/>
                <a:gd name="connsiteY67" fmla="*/ 655188 h 747989"/>
                <a:gd name="connsiteX68" fmla="*/ 35878 w 1673466"/>
                <a:gd name="connsiteY68" fmla="*/ 662541 h 747989"/>
                <a:gd name="connsiteX69" fmla="*/ 59332 w 1673466"/>
                <a:gd name="connsiteY69" fmla="*/ 697405 h 747989"/>
                <a:gd name="connsiteX70" fmla="*/ 63769 w 1673466"/>
                <a:gd name="connsiteY70" fmla="*/ 701588 h 747989"/>
                <a:gd name="connsiteX71" fmla="*/ 64910 w 1673466"/>
                <a:gd name="connsiteY71" fmla="*/ 720985 h 747989"/>
                <a:gd name="connsiteX72" fmla="*/ 54641 w 1673466"/>
                <a:gd name="connsiteY72" fmla="*/ 725803 h 747989"/>
                <a:gd name="connsiteX73" fmla="*/ 1622882 w 1673466"/>
                <a:gd name="connsiteY73" fmla="*/ 725676 h 747989"/>
                <a:gd name="connsiteX74" fmla="*/ 1612613 w 1673466"/>
                <a:gd name="connsiteY74" fmla="*/ 721112 h 747989"/>
                <a:gd name="connsiteX75" fmla="*/ 1613627 w 1673466"/>
                <a:gd name="connsiteY75" fmla="*/ 701715 h 747989"/>
                <a:gd name="connsiteX76" fmla="*/ 1617938 w 1673466"/>
                <a:gd name="connsiteY76" fmla="*/ 697532 h 747989"/>
                <a:gd name="connsiteX77" fmla="*/ 1641519 w 1673466"/>
                <a:gd name="connsiteY77" fmla="*/ 662414 h 747989"/>
                <a:gd name="connsiteX78" fmla="*/ 1659521 w 1673466"/>
                <a:gd name="connsiteY78" fmla="*/ 655061 h 747989"/>
                <a:gd name="connsiteX79" fmla="*/ 1666874 w 1673466"/>
                <a:gd name="connsiteY79" fmla="*/ 673063 h 747989"/>
                <a:gd name="connsiteX80" fmla="*/ 1637462 w 1673466"/>
                <a:gd name="connsiteY80" fmla="*/ 716929 h 747989"/>
                <a:gd name="connsiteX81" fmla="*/ 1632010 w 1673466"/>
                <a:gd name="connsiteY81" fmla="*/ 722127 h 747989"/>
                <a:gd name="connsiteX82" fmla="*/ 1622882 w 1673466"/>
                <a:gd name="connsiteY82" fmla="*/ 725676 h 747989"/>
                <a:gd name="connsiteX83" fmla="*/ 13692 w 1673466"/>
                <a:gd name="connsiteY83" fmla="*/ 573796 h 747989"/>
                <a:gd name="connsiteX84" fmla="*/ 0 w 1673466"/>
                <a:gd name="connsiteY84" fmla="*/ 560104 h 747989"/>
                <a:gd name="connsiteX85" fmla="*/ 0 w 1673466"/>
                <a:gd name="connsiteY85" fmla="*/ 505463 h 747989"/>
                <a:gd name="connsiteX86" fmla="*/ 13692 w 1673466"/>
                <a:gd name="connsiteY86" fmla="*/ 491771 h 747989"/>
                <a:gd name="connsiteX87" fmla="*/ 27384 w 1673466"/>
                <a:gd name="connsiteY87" fmla="*/ 505463 h 747989"/>
                <a:gd name="connsiteX88" fmla="*/ 27384 w 1673466"/>
                <a:gd name="connsiteY88" fmla="*/ 560104 h 747989"/>
                <a:gd name="connsiteX89" fmla="*/ 13692 w 1673466"/>
                <a:gd name="connsiteY89" fmla="*/ 573796 h 747989"/>
                <a:gd name="connsiteX90" fmla="*/ 1663705 w 1673466"/>
                <a:gd name="connsiteY90" fmla="*/ 573543 h 747989"/>
                <a:gd name="connsiteX91" fmla="*/ 1650013 w 1673466"/>
                <a:gd name="connsiteY91" fmla="*/ 559851 h 747989"/>
                <a:gd name="connsiteX92" fmla="*/ 1650013 w 1673466"/>
                <a:gd name="connsiteY92" fmla="*/ 505210 h 747989"/>
                <a:gd name="connsiteX93" fmla="*/ 1663705 w 1673466"/>
                <a:gd name="connsiteY93" fmla="*/ 491518 h 747989"/>
                <a:gd name="connsiteX94" fmla="*/ 1677397 w 1673466"/>
                <a:gd name="connsiteY94" fmla="*/ 505210 h 747989"/>
                <a:gd name="connsiteX95" fmla="*/ 1677397 w 1673466"/>
                <a:gd name="connsiteY95" fmla="*/ 559851 h 747989"/>
                <a:gd name="connsiteX96" fmla="*/ 1663705 w 1673466"/>
                <a:gd name="connsiteY96" fmla="*/ 573543 h 747989"/>
                <a:gd name="connsiteX97" fmla="*/ 13692 w 1673466"/>
                <a:gd name="connsiteY97" fmla="*/ 409873 h 747989"/>
                <a:gd name="connsiteX98" fmla="*/ 0 w 1673466"/>
                <a:gd name="connsiteY98" fmla="*/ 396181 h 747989"/>
                <a:gd name="connsiteX99" fmla="*/ 0 w 1673466"/>
                <a:gd name="connsiteY99" fmla="*/ 341539 h 747989"/>
                <a:gd name="connsiteX100" fmla="*/ 13692 w 1673466"/>
                <a:gd name="connsiteY100" fmla="*/ 327847 h 747989"/>
                <a:gd name="connsiteX101" fmla="*/ 27384 w 1673466"/>
                <a:gd name="connsiteY101" fmla="*/ 341539 h 747989"/>
                <a:gd name="connsiteX102" fmla="*/ 27384 w 1673466"/>
                <a:gd name="connsiteY102" fmla="*/ 396181 h 747989"/>
                <a:gd name="connsiteX103" fmla="*/ 13692 w 1673466"/>
                <a:gd name="connsiteY103" fmla="*/ 409873 h 747989"/>
                <a:gd name="connsiteX104" fmla="*/ 1663705 w 1673466"/>
                <a:gd name="connsiteY104" fmla="*/ 409746 h 747989"/>
                <a:gd name="connsiteX105" fmla="*/ 1650013 w 1673466"/>
                <a:gd name="connsiteY105" fmla="*/ 396054 h 747989"/>
                <a:gd name="connsiteX106" fmla="*/ 1650013 w 1673466"/>
                <a:gd name="connsiteY106" fmla="*/ 341413 h 747989"/>
                <a:gd name="connsiteX107" fmla="*/ 1663705 w 1673466"/>
                <a:gd name="connsiteY107" fmla="*/ 327721 h 747989"/>
                <a:gd name="connsiteX108" fmla="*/ 1677397 w 1673466"/>
                <a:gd name="connsiteY108" fmla="*/ 341413 h 747989"/>
                <a:gd name="connsiteX109" fmla="*/ 1677397 w 1673466"/>
                <a:gd name="connsiteY109" fmla="*/ 396054 h 747989"/>
                <a:gd name="connsiteX110" fmla="*/ 1663705 w 1673466"/>
                <a:gd name="connsiteY110" fmla="*/ 409746 h 747989"/>
                <a:gd name="connsiteX111" fmla="*/ 13692 w 1673466"/>
                <a:gd name="connsiteY111" fmla="*/ 246076 h 747989"/>
                <a:gd name="connsiteX112" fmla="*/ 0 w 1673466"/>
                <a:gd name="connsiteY112" fmla="*/ 232384 h 747989"/>
                <a:gd name="connsiteX113" fmla="*/ 0 w 1673466"/>
                <a:gd name="connsiteY113" fmla="*/ 177742 h 747989"/>
                <a:gd name="connsiteX114" fmla="*/ 13692 w 1673466"/>
                <a:gd name="connsiteY114" fmla="*/ 164051 h 747989"/>
                <a:gd name="connsiteX115" fmla="*/ 27384 w 1673466"/>
                <a:gd name="connsiteY115" fmla="*/ 177742 h 747989"/>
                <a:gd name="connsiteX116" fmla="*/ 27384 w 1673466"/>
                <a:gd name="connsiteY116" fmla="*/ 232384 h 747989"/>
                <a:gd name="connsiteX117" fmla="*/ 13692 w 1673466"/>
                <a:gd name="connsiteY117" fmla="*/ 246076 h 747989"/>
                <a:gd name="connsiteX118" fmla="*/ 1663705 w 1673466"/>
                <a:gd name="connsiteY118" fmla="*/ 245822 h 747989"/>
                <a:gd name="connsiteX119" fmla="*/ 1650013 w 1673466"/>
                <a:gd name="connsiteY119" fmla="*/ 232130 h 747989"/>
                <a:gd name="connsiteX120" fmla="*/ 1650013 w 1673466"/>
                <a:gd name="connsiteY120" fmla="*/ 177489 h 747989"/>
                <a:gd name="connsiteX121" fmla="*/ 1663705 w 1673466"/>
                <a:gd name="connsiteY121" fmla="*/ 163797 h 747989"/>
                <a:gd name="connsiteX122" fmla="*/ 1677397 w 1673466"/>
                <a:gd name="connsiteY122" fmla="*/ 177489 h 747989"/>
                <a:gd name="connsiteX123" fmla="*/ 1677397 w 1673466"/>
                <a:gd name="connsiteY123" fmla="*/ 232130 h 747989"/>
                <a:gd name="connsiteX124" fmla="*/ 1663705 w 1673466"/>
                <a:gd name="connsiteY124" fmla="*/ 245822 h 747989"/>
                <a:gd name="connsiteX125" fmla="*/ 13692 w 1673466"/>
                <a:gd name="connsiteY125" fmla="*/ 82279 h 747989"/>
                <a:gd name="connsiteX126" fmla="*/ 0 w 1673466"/>
                <a:gd name="connsiteY126" fmla="*/ 68587 h 747989"/>
                <a:gd name="connsiteX127" fmla="*/ 0 w 1673466"/>
                <a:gd name="connsiteY127" fmla="*/ 13946 h 747989"/>
                <a:gd name="connsiteX128" fmla="*/ 13692 w 1673466"/>
                <a:gd name="connsiteY128" fmla="*/ 254 h 747989"/>
                <a:gd name="connsiteX129" fmla="*/ 27384 w 1673466"/>
                <a:gd name="connsiteY129" fmla="*/ 13946 h 747989"/>
                <a:gd name="connsiteX130" fmla="*/ 27384 w 1673466"/>
                <a:gd name="connsiteY130" fmla="*/ 68587 h 747989"/>
                <a:gd name="connsiteX131" fmla="*/ 13692 w 1673466"/>
                <a:gd name="connsiteY131" fmla="*/ 82279 h 747989"/>
                <a:gd name="connsiteX132" fmla="*/ 1663705 w 1673466"/>
                <a:gd name="connsiteY132" fmla="*/ 82025 h 747989"/>
                <a:gd name="connsiteX133" fmla="*/ 1650013 w 1673466"/>
                <a:gd name="connsiteY133" fmla="*/ 68333 h 747989"/>
                <a:gd name="connsiteX134" fmla="*/ 1650013 w 1673466"/>
                <a:gd name="connsiteY134" fmla="*/ 13692 h 747989"/>
                <a:gd name="connsiteX135" fmla="*/ 1663705 w 1673466"/>
                <a:gd name="connsiteY135" fmla="*/ 0 h 747989"/>
                <a:gd name="connsiteX136" fmla="*/ 1677397 w 1673466"/>
                <a:gd name="connsiteY136" fmla="*/ 13692 h 747989"/>
                <a:gd name="connsiteX137" fmla="*/ 1677397 w 1673466"/>
                <a:gd name="connsiteY137" fmla="*/ 68333 h 747989"/>
                <a:gd name="connsiteX138" fmla="*/ 1663705 w 1673466"/>
                <a:gd name="connsiteY138" fmla="*/ 82025 h 747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1673466" h="747989">
                  <a:moveTo>
                    <a:pt x="1521460" y="756990"/>
                  </a:moveTo>
                  <a:lnTo>
                    <a:pt x="1466819" y="756990"/>
                  </a:lnTo>
                  <a:cubicBezTo>
                    <a:pt x="1459212" y="756990"/>
                    <a:pt x="1453127" y="750778"/>
                    <a:pt x="1453127" y="743298"/>
                  </a:cubicBezTo>
                  <a:cubicBezTo>
                    <a:pt x="1453127" y="735818"/>
                    <a:pt x="1459212" y="729606"/>
                    <a:pt x="1466819" y="729606"/>
                  </a:cubicBezTo>
                  <a:lnTo>
                    <a:pt x="1521460" y="729606"/>
                  </a:lnTo>
                  <a:cubicBezTo>
                    <a:pt x="1529067" y="729606"/>
                    <a:pt x="1535152" y="735818"/>
                    <a:pt x="1535152" y="743298"/>
                  </a:cubicBezTo>
                  <a:cubicBezTo>
                    <a:pt x="1535152" y="750778"/>
                    <a:pt x="1529067" y="756990"/>
                    <a:pt x="1521460" y="756990"/>
                  </a:cubicBezTo>
                  <a:close/>
                  <a:moveTo>
                    <a:pt x="1357663" y="756990"/>
                  </a:moveTo>
                  <a:lnTo>
                    <a:pt x="1303022" y="756990"/>
                  </a:lnTo>
                  <a:cubicBezTo>
                    <a:pt x="1295415" y="756990"/>
                    <a:pt x="1289330" y="750778"/>
                    <a:pt x="1289330" y="743298"/>
                  </a:cubicBezTo>
                  <a:cubicBezTo>
                    <a:pt x="1289330" y="735818"/>
                    <a:pt x="1295415" y="729606"/>
                    <a:pt x="1303022" y="729606"/>
                  </a:cubicBezTo>
                  <a:lnTo>
                    <a:pt x="1357663" y="729606"/>
                  </a:lnTo>
                  <a:cubicBezTo>
                    <a:pt x="1365270" y="729606"/>
                    <a:pt x="1371355" y="735818"/>
                    <a:pt x="1371355" y="743298"/>
                  </a:cubicBezTo>
                  <a:cubicBezTo>
                    <a:pt x="1371355" y="750778"/>
                    <a:pt x="1365270" y="756990"/>
                    <a:pt x="1357663" y="756990"/>
                  </a:cubicBezTo>
                  <a:close/>
                  <a:moveTo>
                    <a:pt x="1193740" y="756990"/>
                  </a:moveTo>
                  <a:lnTo>
                    <a:pt x="1139098" y="756990"/>
                  </a:lnTo>
                  <a:cubicBezTo>
                    <a:pt x="1131492" y="756990"/>
                    <a:pt x="1125406" y="750778"/>
                    <a:pt x="1125406" y="743298"/>
                  </a:cubicBezTo>
                  <a:cubicBezTo>
                    <a:pt x="1125406" y="735818"/>
                    <a:pt x="1131492" y="729606"/>
                    <a:pt x="1139098" y="729606"/>
                  </a:cubicBezTo>
                  <a:lnTo>
                    <a:pt x="1193740" y="729606"/>
                  </a:lnTo>
                  <a:cubicBezTo>
                    <a:pt x="1201346" y="729606"/>
                    <a:pt x="1207431" y="735818"/>
                    <a:pt x="1207431" y="743298"/>
                  </a:cubicBezTo>
                  <a:cubicBezTo>
                    <a:pt x="1207431" y="750778"/>
                    <a:pt x="1201346" y="756990"/>
                    <a:pt x="1193740" y="756990"/>
                  </a:cubicBezTo>
                  <a:close/>
                  <a:moveTo>
                    <a:pt x="1029942" y="756990"/>
                  </a:moveTo>
                  <a:lnTo>
                    <a:pt x="975301" y="756990"/>
                  </a:lnTo>
                  <a:cubicBezTo>
                    <a:pt x="967695" y="756990"/>
                    <a:pt x="961609" y="750778"/>
                    <a:pt x="961609" y="743298"/>
                  </a:cubicBezTo>
                  <a:cubicBezTo>
                    <a:pt x="961609" y="735818"/>
                    <a:pt x="967695" y="729606"/>
                    <a:pt x="975301" y="729606"/>
                  </a:cubicBezTo>
                  <a:lnTo>
                    <a:pt x="1029942" y="729606"/>
                  </a:lnTo>
                  <a:cubicBezTo>
                    <a:pt x="1037549" y="729606"/>
                    <a:pt x="1043635" y="735818"/>
                    <a:pt x="1043635" y="743298"/>
                  </a:cubicBezTo>
                  <a:cubicBezTo>
                    <a:pt x="1043635" y="750778"/>
                    <a:pt x="1037549" y="756990"/>
                    <a:pt x="1029942" y="756990"/>
                  </a:cubicBezTo>
                  <a:close/>
                  <a:moveTo>
                    <a:pt x="866146" y="756990"/>
                  </a:moveTo>
                  <a:lnTo>
                    <a:pt x="811505" y="756990"/>
                  </a:lnTo>
                  <a:cubicBezTo>
                    <a:pt x="803898" y="756990"/>
                    <a:pt x="797812" y="750778"/>
                    <a:pt x="797812" y="743298"/>
                  </a:cubicBezTo>
                  <a:cubicBezTo>
                    <a:pt x="797812" y="735818"/>
                    <a:pt x="803898" y="729606"/>
                    <a:pt x="811505" y="729606"/>
                  </a:cubicBezTo>
                  <a:lnTo>
                    <a:pt x="866146" y="729606"/>
                  </a:lnTo>
                  <a:cubicBezTo>
                    <a:pt x="873753" y="729606"/>
                    <a:pt x="879838" y="735818"/>
                    <a:pt x="879838" y="743298"/>
                  </a:cubicBezTo>
                  <a:cubicBezTo>
                    <a:pt x="879838" y="750778"/>
                    <a:pt x="873753" y="756990"/>
                    <a:pt x="866146" y="756990"/>
                  </a:cubicBezTo>
                  <a:close/>
                  <a:moveTo>
                    <a:pt x="702222" y="756990"/>
                  </a:moveTo>
                  <a:lnTo>
                    <a:pt x="647581" y="756990"/>
                  </a:lnTo>
                  <a:cubicBezTo>
                    <a:pt x="639974" y="756990"/>
                    <a:pt x="633889" y="750778"/>
                    <a:pt x="633889" y="743298"/>
                  </a:cubicBezTo>
                  <a:cubicBezTo>
                    <a:pt x="633889" y="735818"/>
                    <a:pt x="639974" y="729606"/>
                    <a:pt x="647581" y="729606"/>
                  </a:cubicBezTo>
                  <a:lnTo>
                    <a:pt x="702222" y="729606"/>
                  </a:lnTo>
                  <a:cubicBezTo>
                    <a:pt x="709829" y="729606"/>
                    <a:pt x="715914" y="735818"/>
                    <a:pt x="715914" y="743298"/>
                  </a:cubicBezTo>
                  <a:cubicBezTo>
                    <a:pt x="715914" y="750778"/>
                    <a:pt x="709829" y="756990"/>
                    <a:pt x="702222" y="756990"/>
                  </a:cubicBezTo>
                  <a:close/>
                  <a:moveTo>
                    <a:pt x="538425" y="756990"/>
                  </a:moveTo>
                  <a:lnTo>
                    <a:pt x="483784" y="756990"/>
                  </a:lnTo>
                  <a:cubicBezTo>
                    <a:pt x="476177" y="756990"/>
                    <a:pt x="470092" y="750778"/>
                    <a:pt x="470092" y="743298"/>
                  </a:cubicBezTo>
                  <a:cubicBezTo>
                    <a:pt x="470092" y="735818"/>
                    <a:pt x="476177" y="729606"/>
                    <a:pt x="483784" y="729606"/>
                  </a:cubicBezTo>
                  <a:lnTo>
                    <a:pt x="538425" y="729606"/>
                  </a:lnTo>
                  <a:cubicBezTo>
                    <a:pt x="546032" y="729606"/>
                    <a:pt x="552117" y="735818"/>
                    <a:pt x="552117" y="743298"/>
                  </a:cubicBezTo>
                  <a:cubicBezTo>
                    <a:pt x="552117" y="750778"/>
                    <a:pt x="546032" y="756990"/>
                    <a:pt x="538425" y="756990"/>
                  </a:cubicBezTo>
                  <a:close/>
                  <a:moveTo>
                    <a:pt x="374629" y="756990"/>
                  </a:moveTo>
                  <a:lnTo>
                    <a:pt x="319987" y="756990"/>
                  </a:lnTo>
                  <a:cubicBezTo>
                    <a:pt x="312381" y="756990"/>
                    <a:pt x="306295" y="750778"/>
                    <a:pt x="306295" y="743298"/>
                  </a:cubicBezTo>
                  <a:cubicBezTo>
                    <a:pt x="306295" y="735818"/>
                    <a:pt x="312381" y="729606"/>
                    <a:pt x="319987" y="729606"/>
                  </a:cubicBezTo>
                  <a:lnTo>
                    <a:pt x="374629" y="729606"/>
                  </a:lnTo>
                  <a:cubicBezTo>
                    <a:pt x="382235" y="729606"/>
                    <a:pt x="388320" y="735818"/>
                    <a:pt x="388320" y="743298"/>
                  </a:cubicBezTo>
                  <a:cubicBezTo>
                    <a:pt x="388320" y="750778"/>
                    <a:pt x="382235" y="756990"/>
                    <a:pt x="374629" y="756990"/>
                  </a:cubicBezTo>
                  <a:close/>
                  <a:moveTo>
                    <a:pt x="210705" y="756990"/>
                  </a:moveTo>
                  <a:lnTo>
                    <a:pt x="156063" y="756990"/>
                  </a:lnTo>
                  <a:cubicBezTo>
                    <a:pt x="148457" y="756990"/>
                    <a:pt x="142372" y="750778"/>
                    <a:pt x="142372" y="743298"/>
                  </a:cubicBezTo>
                  <a:cubicBezTo>
                    <a:pt x="142372" y="735818"/>
                    <a:pt x="148457" y="729606"/>
                    <a:pt x="156063" y="729606"/>
                  </a:cubicBezTo>
                  <a:lnTo>
                    <a:pt x="210705" y="729606"/>
                  </a:lnTo>
                  <a:cubicBezTo>
                    <a:pt x="218311" y="729606"/>
                    <a:pt x="224397" y="735818"/>
                    <a:pt x="224397" y="743298"/>
                  </a:cubicBezTo>
                  <a:cubicBezTo>
                    <a:pt x="224397" y="750778"/>
                    <a:pt x="218311" y="756990"/>
                    <a:pt x="210705" y="756990"/>
                  </a:cubicBezTo>
                  <a:close/>
                  <a:moveTo>
                    <a:pt x="54641" y="725803"/>
                  </a:moveTo>
                  <a:cubicBezTo>
                    <a:pt x="51345" y="725803"/>
                    <a:pt x="48176" y="724662"/>
                    <a:pt x="45513" y="722253"/>
                  </a:cubicBezTo>
                  <a:cubicBezTo>
                    <a:pt x="43612" y="720605"/>
                    <a:pt x="41710" y="718830"/>
                    <a:pt x="39935" y="716929"/>
                  </a:cubicBezTo>
                  <a:cubicBezTo>
                    <a:pt x="27257" y="704251"/>
                    <a:pt x="17368" y="689545"/>
                    <a:pt x="10523" y="673190"/>
                  </a:cubicBezTo>
                  <a:cubicBezTo>
                    <a:pt x="7607" y="666218"/>
                    <a:pt x="10903" y="658104"/>
                    <a:pt x="17876" y="655188"/>
                  </a:cubicBezTo>
                  <a:cubicBezTo>
                    <a:pt x="24848" y="652272"/>
                    <a:pt x="32962" y="655568"/>
                    <a:pt x="35878" y="662541"/>
                  </a:cubicBezTo>
                  <a:cubicBezTo>
                    <a:pt x="41330" y="675599"/>
                    <a:pt x="49317" y="687389"/>
                    <a:pt x="59332" y="697405"/>
                  </a:cubicBezTo>
                  <a:cubicBezTo>
                    <a:pt x="60727" y="698799"/>
                    <a:pt x="62248" y="700321"/>
                    <a:pt x="63769" y="701588"/>
                  </a:cubicBezTo>
                  <a:cubicBezTo>
                    <a:pt x="69474" y="706660"/>
                    <a:pt x="69981" y="715280"/>
                    <a:pt x="64910" y="720985"/>
                  </a:cubicBezTo>
                  <a:cubicBezTo>
                    <a:pt x="62121" y="724282"/>
                    <a:pt x="58445" y="725803"/>
                    <a:pt x="54641" y="725803"/>
                  </a:cubicBezTo>
                  <a:close/>
                  <a:moveTo>
                    <a:pt x="1622882" y="725676"/>
                  </a:moveTo>
                  <a:cubicBezTo>
                    <a:pt x="1619079" y="725676"/>
                    <a:pt x="1615402" y="724155"/>
                    <a:pt x="1612613" y="721112"/>
                  </a:cubicBezTo>
                  <a:cubicBezTo>
                    <a:pt x="1607542" y="715407"/>
                    <a:pt x="1608049" y="706786"/>
                    <a:pt x="1613627" y="701715"/>
                  </a:cubicBezTo>
                  <a:cubicBezTo>
                    <a:pt x="1615149" y="700321"/>
                    <a:pt x="1616543" y="699053"/>
                    <a:pt x="1617938" y="697532"/>
                  </a:cubicBezTo>
                  <a:cubicBezTo>
                    <a:pt x="1628080" y="687389"/>
                    <a:pt x="1635940" y="675599"/>
                    <a:pt x="1641519" y="662414"/>
                  </a:cubicBezTo>
                  <a:cubicBezTo>
                    <a:pt x="1644434" y="655441"/>
                    <a:pt x="1652548" y="652145"/>
                    <a:pt x="1659521" y="655061"/>
                  </a:cubicBezTo>
                  <a:cubicBezTo>
                    <a:pt x="1666494" y="657977"/>
                    <a:pt x="1669790" y="665964"/>
                    <a:pt x="1666874" y="673063"/>
                  </a:cubicBezTo>
                  <a:cubicBezTo>
                    <a:pt x="1660028" y="689545"/>
                    <a:pt x="1650139" y="704251"/>
                    <a:pt x="1637462" y="716929"/>
                  </a:cubicBezTo>
                  <a:cubicBezTo>
                    <a:pt x="1635687" y="718704"/>
                    <a:pt x="1633912" y="720478"/>
                    <a:pt x="1632010" y="722127"/>
                  </a:cubicBezTo>
                  <a:cubicBezTo>
                    <a:pt x="1629475" y="724535"/>
                    <a:pt x="1626178" y="725676"/>
                    <a:pt x="1622882" y="725676"/>
                  </a:cubicBezTo>
                  <a:close/>
                  <a:moveTo>
                    <a:pt x="13692" y="573796"/>
                  </a:moveTo>
                  <a:cubicBezTo>
                    <a:pt x="6085" y="573796"/>
                    <a:pt x="0" y="567584"/>
                    <a:pt x="0" y="560104"/>
                  </a:cubicBezTo>
                  <a:lnTo>
                    <a:pt x="0" y="505463"/>
                  </a:lnTo>
                  <a:cubicBezTo>
                    <a:pt x="0" y="497856"/>
                    <a:pt x="6085" y="491771"/>
                    <a:pt x="13692" y="491771"/>
                  </a:cubicBezTo>
                  <a:cubicBezTo>
                    <a:pt x="21299" y="491771"/>
                    <a:pt x="27384" y="497983"/>
                    <a:pt x="27384" y="505463"/>
                  </a:cubicBezTo>
                  <a:lnTo>
                    <a:pt x="27384" y="560104"/>
                  </a:lnTo>
                  <a:cubicBezTo>
                    <a:pt x="27384" y="567584"/>
                    <a:pt x="21299" y="573796"/>
                    <a:pt x="13692" y="573796"/>
                  </a:cubicBezTo>
                  <a:close/>
                  <a:moveTo>
                    <a:pt x="1663705" y="573543"/>
                  </a:moveTo>
                  <a:cubicBezTo>
                    <a:pt x="1656098" y="573543"/>
                    <a:pt x="1650013" y="567331"/>
                    <a:pt x="1650013" y="559851"/>
                  </a:cubicBezTo>
                  <a:lnTo>
                    <a:pt x="1650013" y="505210"/>
                  </a:lnTo>
                  <a:cubicBezTo>
                    <a:pt x="1650013" y="497603"/>
                    <a:pt x="1656098" y="491518"/>
                    <a:pt x="1663705" y="491518"/>
                  </a:cubicBezTo>
                  <a:cubicBezTo>
                    <a:pt x="1671312" y="491518"/>
                    <a:pt x="1677397" y="497730"/>
                    <a:pt x="1677397" y="505210"/>
                  </a:cubicBezTo>
                  <a:lnTo>
                    <a:pt x="1677397" y="559851"/>
                  </a:lnTo>
                  <a:cubicBezTo>
                    <a:pt x="1677397" y="567458"/>
                    <a:pt x="1671312" y="573543"/>
                    <a:pt x="1663705" y="573543"/>
                  </a:cubicBezTo>
                  <a:close/>
                  <a:moveTo>
                    <a:pt x="13692" y="409873"/>
                  </a:moveTo>
                  <a:cubicBezTo>
                    <a:pt x="6085" y="409873"/>
                    <a:pt x="0" y="403661"/>
                    <a:pt x="0" y="396181"/>
                  </a:cubicBezTo>
                  <a:lnTo>
                    <a:pt x="0" y="341539"/>
                  </a:lnTo>
                  <a:cubicBezTo>
                    <a:pt x="0" y="333933"/>
                    <a:pt x="6085" y="327847"/>
                    <a:pt x="13692" y="327847"/>
                  </a:cubicBezTo>
                  <a:cubicBezTo>
                    <a:pt x="21299" y="327847"/>
                    <a:pt x="27384" y="334060"/>
                    <a:pt x="27384" y="341539"/>
                  </a:cubicBezTo>
                  <a:lnTo>
                    <a:pt x="27384" y="396181"/>
                  </a:lnTo>
                  <a:cubicBezTo>
                    <a:pt x="27384" y="403787"/>
                    <a:pt x="21299" y="409873"/>
                    <a:pt x="13692" y="409873"/>
                  </a:cubicBezTo>
                  <a:close/>
                  <a:moveTo>
                    <a:pt x="1663705" y="409746"/>
                  </a:moveTo>
                  <a:cubicBezTo>
                    <a:pt x="1656098" y="409746"/>
                    <a:pt x="1650013" y="403534"/>
                    <a:pt x="1650013" y="396054"/>
                  </a:cubicBezTo>
                  <a:lnTo>
                    <a:pt x="1650013" y="341413"/>
                  </a:lnTo>
                  <a:cubicBezTo>
                    <a:pt x="1650013" y="333806"/>
                    <a:pt x="1656098" y="327721"/>
                    <a:pt x="1663705" y="327721"/>
                  </a:cubicBezTo>
                  <a:cubicBezTo>
                    <a:pt x="1671312" y="327721"/>
                    <a:pt x="1677397" y="333933"/>
                    <a:pt x="1677397" y="341413"/>
                  </a:cubicBezTo>
                  <a:lnTo>
                    <a:pt x="1677397" y="396054"/>
                  </a:lnTo>
                  <a:cubicBezTo>
                    <a:pt x="1677397" y="403534"/>
                    <a:pt x="1671312" y="409746"/>
                    <a:pt x="1663705" y="409746"/>
                  </a:cubicBezTo>
                  <a:close/>
                  <a:moveTo>
                    <a:pt x="13692" y="246076"/>
                  </a:moveTo>
                  <a:cubicBezTo>
                    <a:pt x="6085" y="246076"/>
                    <a:pt x="0" y="239864"/>
                    <a:pt x="0" y="232384"/>
                  </a:cubicBezTo>
                  <a:lnTo>
                    <a:pt x="0" y="177742"/>
                  </a:lnTo>
                  <a:cubicBezTo>
                    <a:pt x="0" y="170136"/>
                    <a:pt x="6085" y="164051"/>
                    <a:pt x="13692" y="164051"/>
                  </a:cubicBezTo>
                  <a:cubicBezTo>
                    <a:pt x="21299" y="164051"/>
                    <a:pt x="27384" y="170263"/>
                    <a:pt x="27384" y="177742"/>
                  </a:cubicBezTo>
                  <a:lnTo>
                    <a:pt x="27384" y="232384"/>
                  </a:lnTo>
                  <a:cubicBezTo>
                    <a:pt x="27384" y="239864"/>
                    <a:pt x="21299" y="246076"/>
                    <a:pt x="13692" y="246076"/>
                  </a:cubicBezTo>
                  <a:close/>
                  <a:moveTo>
                    <a:pt x="1663705" y="245822"/>
                  </a:moveTo>
                  <a:cubicBezTo>
                    <a:pt x="1656098" y="245822"/>
                    <a:pt x="1650013" y="239610"/>
                    <a:pt x="1650013" y="232130"/>
                  </a:cubicBezTo>
                  <a:lnTo>
                    <a:pt x="1650013" y="177489"/>
                  </a:lnTo>
                  <a:cubicBezTo>
                    <a:pt x="1650013" y="169882"/>
                    <a:pt x="1656098" y="163797"/>
                    <a:pt x="1663705" y="163797"/>
                  </a:cubicBezTo>
                  <a:cubicBezTo>
                    <a:pt x="1671312" y="163797"/>
                    <a:pt x="1677397" y="170009"/>
                    <a:pt x="1677397" y="177489"/>
                  </a:cubicBezTo>
                  <a:lnTo>
                    <a:pt x="1677397" y="232130"/>
                  </a:lnTo>
                  <a:cubicBezTo>
                    <a:pt x="1677397" y="239737"/>
                    <a:pt x="1671312" y="245822"/>
                    <a:pt x="1663705" y="245822"/>
                  </a:cubicBezTo>
                  <a:close/>
                  <a:moveTo>
                    <a:pt x="13692" y="82279"/>
                  </a:moveTo>
                  <a:cubicBezTo>
                    <a:pt x="6085" y="82279"/>
                    <a:pt x="0" y="76067"/>
                    <a:pt x="0" y="68587"/>
                  </a:cubicBezTo>
                  <a:lnTo>
                    <a:pt x="0" y="13946"/>
                  </a:lnTo>
                  <a:cubicBezTo>
                    <a:pt x="0" y="6339"/>
                    <a:pt x="6085" y="254"/>
                    <a:pt x="13692" y="254"/>
                  </a:cubicBezTo>
                  <a:cubicBezTo>
                    <a:pt x="21299" y="254"/>
                    <a:pt x="27384" y="6466"/>
                    <a:pt x="27384" y="13946"/>
                  </a:cubicBezTo>
                  <a:lnTo>
                    <a:pt x="27384" y="68587"/>
                  </a:lnTo>
                  <a:cubicBezTo>
                    <a:pt x="27384" y="76067"/>
                    <a:pt x="21299" y="82279"/>
                    <a:pt x="13692" y="82279"/>
                  </a:cubicBezTo>
                  <a:close/>
                  <a:moveTo>
                    <a:pt x="1663705" y="82025"/>
                  </a:moveTo>
                  <a:cubicBezTo>
                    <a:pt x="1656098" y="82025"/>
                    <a:pt x="1650013" y="75813"/>
                    <a:pt x="1650013" y="68333"/>
                  </a:cubicBezTo>
                  <a:lnTo>
                    <a:pt x="1650013" y="13692"/>
                  </a:lnTo>
                  <a:cubicBezTo>
                    <a:pt x="1650013" y="6085"/>
                    <a:pt x="1656098" y="0"/>
                    <a:pt x="1663705" y="0"/>
                  </a:cubicBezTo>
                  <a:cubicBezTo>
                    <a:pt x="1671312" y="0"/>
                    <a:pt x="1677397" y="6212"/>
                    <a:pt x="1677397" y="13692"/>
                  </a:cubicBezTo>
                  <a:lnTo>
                    <a:pt x="1677397" y="68333"/>
                  </a:lnTo>
                  <a:cubicBezTo>
                    <a:pt x="1677397" y="75940"/>
                    <a:pt x="1671312" y="82025"/>
                    <a:pt x="1663705" y="82025"/>
                  </a:cubicBezTo>
                  <a:close/>
                </a:path>
              </a:pathLst>
            </a:custGeom>
            <a:solidFill>
              <a:srgbClr val="2A92A8"/>
            </a:solidFill>
            <a:ln w="12657"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904CBC78-DB70-42BC-BAB6-B25ED08C6450}"/>
                </a:ext>
              </a:extLst>
            </p:cNvPr>
            <p:cNvSpPr/>
            <p:nvPr/>
          </p:nvSpPr>
          <p:spPr>
            <a:xfrm>
              <a:off x="5099069" y="2759181"/>
              <a:ext cx="1863633" cy="849411"/>
            </a:xfrm>
            <a:custGeom>
              <a:avLst/>
              <a:gdLst>
                <a:gd name="connsiteX0" fmla="*/ 1868831 w 1863633"/>
                <a:gd name="connsiteY0" fmla="*/ 852454 h 849411"/>
                <a:gd name="connsiteX1" fmla="*/ 1650139 w 1863633"/>
                <a:gd name="connsiteY1" fmla="*/ 852454 h 849411"/>
                <a:gd name="connsiteX2" fmla="*/ 1650139 w 1863633"/>
                <a:gd name="connsiteY2" fmla="*/ 136286 h 849411"/>
                <a:gd name="connsiteX3" fmla="*/ 1618318 w 1863633"/>
                <a:gd name="connsiteY3" fmla="*/ 59332 h 849411"/>
                <a:gd name="connsiteX4" fmla="*/ 1541364 w 1863633"/>
                <a:gd name="connsiteY4" fmla="*/ 27511 h 849411"/>
                <a:gd name="connsiteX5" fmla="*/ 136286 w 1863633"/>
                <a:gd name="connsiteY5" fmla="*/ 27511 h 849411"/>
                <a:gd name="connsiteX6" fmla="*/ 59332 w 1863633"/>
                <a:gd name="connsiteY6" fmla="*/ 59332 h 849411"/>
                <a:gd name="connsiteX7" fmla="*/ 27511 w 1863633"/>
                <a:gd name="connsiteY7" fmla="*/ 136286 h 849411"/>
                <a:gd name="connsiteX8" fmla="*/ 27511 w 1863633"/>
                <a:gd name="connsiteY8" fmla="*/ 838762 h 849411"/>
                <a:gd name="connsiteX9" fmla="*/ 0 w 1863633"/>
                <a:gd name="connsiteY9" fmla="*/ 838762 h 849411"/>
                <a:gd name="connsiteX10" fmla="*/ 0 w 1863633"/>
                <a:gd name="connsiteY10" fmla="*/ 136286 h 849411"/>
                <a:gd name="connsiteX11" fmla="*/ 39935 w 1863633"/>
                <a:gd name="connsiteY11" fmla="*/ 39935 h 849411"/>
                <a:gd name="connsiteX12" fmla="*/ 136286 w 1863633"/>
                <a:gd name="connsiteY12" fmla="*/ 0 h 849411"/>
                <a:gd name="connsiteX13" fmla="*/ 1541111 w 1863633"/>
                <a:gd name="connsiteY13" fmla="*/ 0 h 849411"/>
                <a:gd name="connsiteX14" fmla="*/ 1637462 w 1863633"/>
                <a:gd name="connsiteY14" fmla="*/ 39935 h 849411"/>
                <a:gd name="connsiteX15" fmla="*/ 1677397 w 1863633"/>
                <a:gd name="connsiteY15" fmla="*/ 136286 h 849411"/>
                <a:gd name="connsiteX16" fmla="*/ 1677397 w 1863633"/>
                <a:gd name="connsiteY16" fmla="*/ 824943 h 849411"/>
                <a:gd name="connsiteX17" fmla="*/ 1868704 w 1863633"/>
                <a:gd name="connsiteY17" fmla="*/ 824943 h 849411"/>
                <a:gd name="connsiteX18" fmla="*/ 1868704 w 1863633"/>
                <a:gd name="connsiteY18" fmla="*/ 852454 h 849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63633" h="849411">
                  <a:moveTo>
                    <a:pt x="1868831" y="852454"/>
                  </a:moveTo>
                  <a:lnTo>
                    <a:pt x="1650139" y="852454"/>
                  </a:lnTo>
                  <a:lnTo>
                    <a:pt x="1650139" y="136286"/>
                  </a:lnTo>
                  <a:cubicBezTo>
                    <a:pt x="1650139" y="107254"/>
                    <a:pt x="1638856" y="79870"/>
                    <a:pt x="1618318" y="59332"/>
                  </a:cubicBezTo>
                  <a:cubicBezTo>
                    <a:pt x="1597780" y="38794"/>
                    <a:pt x="1570396" y="27511"/>
                    <a:pt x="1541364" y="27511"/>
                  </a:cubicBezTo>
                  <a:lnTo>
                    <a:pt x="136286" y="27511"/>
                  </a:lnTo>
                  <a:cubicBezTo>
                    <a:pt x="107254" y="27511"/>
                    <a:pt x="79870" y="38794"/>
                    <a:pt x="59332" y="59332"/>
                  </a:cubicBezTo>
                  <a:cubicBezTo>
                    <a:pt x="38794" y="79870"/>
                    <a:pt x="27511" y="107254"/>
                    <a:pt x="27511" y="136286"/>
                  </a:cubicBezTo>
                  <a:lnTo>
                    <a:pt x="27511" y="838762"/>
                  </a:lnTo>
                  <a:lnTo>
                    <a:pt x="0" y="838762"/>
                  </a:lnTo>
                  <a:lnTo>
                    <a:pt x="0" y="136286"/>
                  </a:lnTo>
                  <a:cubicBezTo>
                    <a:pt x="0" y="99901"/>
                    <a:pt x="14199" y="65671"/>
                    <a:pt x="39935" y="39935"/>
                  </a:cubicBezTo>
                  <a:cubicBezTo>
                    <a:pt x="65671" y="14199"/>
                    <a:pt x="99901" y="0"/>
                    <a:pt x="136286" y="0"/>
                  </a:cubicBezTo>
                  <a:lnTo>
                    <a:pt x="1541111" y="0"/>
                  </a:lnTo>
                  <a:cubicBezTo>
                    <a:pt x="1577496" y="0"/>
                    <a:pt x="1611726" y="14199"/>
                    <a:pt x="1637462" y="39935"/>
                  </a:cubicBezTo>
                  <a:cubicBezTo>
                    <a:pt x="1663198" y="65671"/>
                    <a:pt x="1677397" y="99901"/>
                    <a:pt x="1677397" y="136286"/>
                  </a:cubicBezTo>
                  <a:lnTo>
                    <a:pt x="1677397" y="824943"/>
                  </a:lnTo>
                  <a:lnTo>
                    <a:pt x="1868704" y="824943"/>
                  </a:lnTo>
                  <a:lnTo>
                    <a:pt x="1868704" y="852454"/>
                  </a:lnTo>
                  <a:close/>
                </a:path>
              </a:pathLst>
            </a:custGeom>
            <a:solidFill>
              <a:srgbClr val="2A92A8"/>
            </a:solidFill>
            <a:ln w="12657"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53A70E3D-29E0-488F-ABDF-14FEA8D7C6A6}"/>
                </a:ext>
              </a:extLst>
            </p:cNvPr>
            <p:cNvSpPr/>
            <p:nvPr/>
          </p:nvSpPr>
          <p:spPr>
            <a:xfrm>
              <a:off x="6961833" y="3529483"/>
              <a:ext cx="114100" cy="126778"/>
            </a:xfrm>
            <a:custGeom>
              <a:avLst/>
              <a:gdLst>
                <a:gd name="connsiteX0" fmla="*/ 0 w 114099"/>
                <a:gd name="connsiteY0" fmla="*/ 136920 h 126777"/>
                <a:gd name="connsiteX1" fmla="*/ 118537 w 114099"/>
                <a:gd name="connsiteY1" fmla="*/ 68460 h 126777"/>
                <a:gd name="connsiteX2" fmla="*/ 0 w 114099"/>
                <a:gd name="connsiteY2" fmla="*/ 0 h 126777"/>
              </a:gdLst>
              <a:ahLst/>
              <a:cxnLst>
                <a:cxn ang="0">
                  <a:pos x="connsiteX0" y="connsiteY0"/>
                </a:cxn>
                <a:cxn ang="0">
                  <a:pos x="connsiteX1" y="connsiteY1"/>
                </a:cxn>
                <a:cxn ang="0">
                  <a:pos x="connsiteX2" y="connsiteY2"/>
                </a:cxn>
              </a:cxnLst>
              <a:rect l="l" t="t" r="r" b="b"/>
              <a:pathLst>
                <a:path w="114099" h="126777">
                  <a:moveTo>
                    <a:pt x="0" y="136920"/>
                  </a:moveTo>
                  <a:lnTo>
                    <a:pt x="118537" y="68460"/>
                  </a:lnTo>
                  <a:lnTo>
                    <a:pt x="0" y="0"/>
                  </a:lnTo>
                  <a:close/>
                </a:path>
              </a:pathLst>
            </a:custGeom>
            <a:solidFill>
              <a:srgbClr val="2A92A8"/>
            </a:solidFill>
            <a:ln w="12657" cap="flat">
              <a:noFill/>
              <a:prstDash val="solid"/>
              <a:miter/>
            </a:ln>
          </p:spPr>
          <p:txBody>
            <a:bodyPr rtlCol="0" anchor="ctr"/>
            <a:lstStyle/>
            <a:p>
              <a:endParaRPr lang="en-US"/>
            </a:p>
          </p:txBody>
        </p:sp>
      </p:grpSp>
      <p:grpSp>
        <p:nvGrpSpPr>
          <p:cNvPr id="6" name="Group 5">
            <a:extLst>
              <a:ext uri="{FF2B5EF4-FFF2-40B4-BE49-F238E27FC236}">
                <a16:creationId xmlns:a16="http://schemas.microsoft.com/office/drawing/2014/main" id="{04CE8153-1AF0-40DD-95C7-98F456F94E76}"/>
              </a:ext>
            </a:extLst>
          </p:cNvPr>
          <p:cNvGrpSpPr/>
          <p:nvPr/>
        </p:nvGrpSpPr>
        <p:grpSpPr>
          <a:xfrm>
            <a:off x="1425843" y="3143512"/>
            <a:ext cx="1295111" cy="857393"/>
            <a:chOff x="1407010" y="3240652"/>
            <a:chExt cx="1295111" cy="525801"/>
          </a:xfrm>
        </p:grpSpPr>
        <p:sp>
          <p:nvSpPr>
            <p:cNvPr id="121" name="Rectangle 120">
              <a:extLst>
                <a:ext uri="{FF2B5EF4-FFF2-40B4-BE49-F238E27FC236}">
                  <a16:creationId xmlns:a16="http://schemas.microsoft.com/office/drawing/2014/main" id="{6DBC3D63-E6A1-4BE9-B5C3-91A1D5598E45}"/>
                </a:ext>
              </a:extLst>
            </p:cNvPr>
            <p:cNvSpPr/>
            <p:nvPr/>
          </p:nvSpPr>
          <p:spPr>
            <a:xfrm>
              <a:off x="1407010" y="3240652"/>
              <a:ext cx="1287532" cy="283119"/>
            </a:xfrm>
            <a:prstGeom prst="rect">
              <a:avLst/>
            </a:prstGeom>
          </p:spPr>
          <p:txBody>
            <a:bodyPr wrap="none">
              <a:spAutoFit/>
            </a:bodyPr>
            <a:lstStyle/>
            <a:p>
              <a:pPr algn="ctr"/>
              <a:r>
                <a:rPr lang="en-US" sz="1200" b="1" dirty="0">
                  <a:solidFill>
                    <a:schemeClr val="bg1"/>
                  </a:solidFill>
                  <a:latin typeface="Roboto" pitchFamily="2" charset="0"/>
                  <a:ea typeface="Roboto" pitchFamily="2" charset="0"/>
                </a:rPr>
                <a:t>The hazardous </a:t>
              </a:r>
            </a:p>
            <a:p>
              <a:pPr algn="ctr"/>
              <a:r>
                <a:rPr lang="en-US" sz="1200" b="1" dirty="0">
                  <a:solidFill>
                    <a:schemeClr val="bg1"/>
                  </a:solidFill>
                  <a:latin typeface="Roboto" pitchFamily="2" charset="0"/>
                  <a:ea typeface="Roboto" pitchFamily="2" charset="0"/>
                </a:rPr>
                <a:t>bullet shape</a:t>
              </a:r>
            </a:p>
          </p:txBody>
        </p:sp>
        <p:sp>
          <p:nvSpPr>
            <p:cNvPr id="122" name="Rectangle 121">
              <a:extLst>
                <a:ext uri="{FF2B5EF4-FFF2-40B4-BE49-F238E27FC236}">
                  <a16:creationId xmlns:a16="http://schemas.microsoft.com/office/drawing/2014/main" id="{5E138AFB-EB22-40C6-AB17-D9AC621E3512}"/>
                </a:ext>
              </a:extLst>
            </p:cNvPr>
            <p:cNvSpPr/>
            <p:nvPr/>
          </p:nvSpPr>
          <p:spPr>
            <a:xfrm>
              <a:off x="1423285" y="3483334"/>
              <a:ext cx="1278836" cy="283119"/>
            </a:xfrm>
            <a:prstGeom prst="rect">
              <a:avLst/>
            </a:prstGeom>
          </p:spPr>
          <p:txBody>
            <a:bodyPr wrap="square">
              <a:spAutoFit/>
            </a:bodyPr>
            <a:lstStyle/>
            <a:p>
              <a:pPr algn="ctr"/>
              <a:r>
                <a:rPr lang="en-US" sz="800" dirty="0">
                  <a:solidFill>
                    <a:schemeClr val="bg1"/>
                  </a:solidFill>
                  <a:latin typeface="Roboto Light" panose="02000000000000000000" pitchFamily="2" charset="0"/>
                  <a:ea typeface="Roboto Light" panose="02000000000000000000" pitchFamily="2" charset="0"/>
                </a:rPr>
                <a:t>The most hazardous bullet shape was the conical shape.</a:t>
              </a:r>
            </a:p>
          </p:txBody>
        </p:sp>
      </p:grpSp>
      <p:grpSp>
        <p:nvGrpSpPr>
          <p:cNvPr id="29" name="Group 28">
            <a:extLst>
              <a:ext uri="{FF2B5EF4-FFF2-40B4-BE49-F238E27FC236}">
                <a16:creationId xmlns:a16="http://schemas.microsoft.com/office/drawing/2014/main" id="{72BC4AE7-4EB7-4D2C-900D-E7AA5932C87B}"/>
              </a:ext>
            </a:extLst>
          </p:cNvPr>
          <p:cNvGrpSpPr/>
          <p:nvPr/>
        </p:nvGrpSpPr>
        <p:grpSpPr>
          <a:xfrm>
            <a:off x="3369861" y="3065717"/>
            <a:ext cx="1291908" cy="1148928"/>
            <a:chOff x="3336774" y="3240652"/>
            <a:chExt cx="1291908" cy="632194"/>
          </a:xfrm>
        </p:grpSpPr>
        <p:sp>
          <p:nvSpPr>
            <p:cNvPr id="123" name="Rectangle 122">
              <a:extLst>
                <a:ext uri="{FF2B5EF4-FFF2-40B4-BE49-F238E27FC236}">
                  <a16:creationId xmlns:a16="http://schemas.microsoft.com/office/drawing/2014/main" id="{8CCAC022-CC7F-47B5-A004-DFDF8323F237}"/>
                </a:ext>
              </a:extLst>
            </p:cNvPr>
            <p:cNvSpPr/>
            <p:nvPr/>
          </p:nvSpPr>
          <p:spPr>
            <a:xfrm>
              <a:off x="3336774" y="3240652"/>
              <a:ext cx="1281120" cy="461665"/>
            </a:xfrm>
            <a:prstGeom prst="rect">
              <a:avLst/>
            </a:prstGeom>
          </p:spPr>
          <p:txBody>
            <a:bodyPr wrap="none">
              <a:spAutoFit/>
            </a:bodyPr>
            <a:lstStyle/>
            <a:p>
              <a:pPr algn="ctr"/>
              <a:r>
                <a:rPr lang="en-US" sz="1200" b="1" dirty="0">
                  <a:solidFill>
                    <a:schemeClr val="bg1"/>
                  </a:solidFill>
                  <a:latin typeface="Roboto" pitchFamily="2" charset="0"/>
                  <a:ea typeface="Roboto" pitchFamily="2" charset="0"/>
                </a:rPr>
                <a:t>The best layers </a:t>
              </a:r>
            </a:p>
            <a:p>
              <a:pPr algn="ctr"/>
              <a:r>
                <a:rPr lang="en-US" sz="1200" b="1" dirty="0">
                  <a:solidFill>
                    <a:schemeClr val="bg1"/>
                  </a:solidFill>
                  <a:latin typeface="Roboto" pitchFamily="2" charset="0"/>
                  <a:ea typeface="Roboto" pitchFamily="2" charset="0"/>
                </a:rPr>
                <a:t>Layup angles</a:t>
              </a:r>
            </a:p>
          </p:txBody>
        </p:sp>
        <p:sp>
          <p:nvSpPr>
            <p:cNvPr id="124" name="Rectangle 123">
              <a:extLst>
                <a:ext uri="{FF2B5EF4-FFF2-40B4-BE49-F238E27FC236}">
                  <a16:creationId xmlns:a16="http://schemas.microsoft.com/office/drawing/2014/main" id="{6217B8E8-686B-448A-AA0E-7521FFEF9D19}"/>
                </a:ext>
              </a:extLst>
            </p:cNvPr>
            <p:cNvSpPr/>
            <p:nvPr/>
          </p:nvSpPr>
          <p:spPr>
            <a:xfrm>
              <a:off x="3349846" y="3483334"/>
              <a:ext cx="1278836" cy="389512"/>
            </a:xfrm>
            <a:prstGeom prst="rect">
              <a:avLst/>
            </a:prstGeom>
          </p:spPr>
          <p:txBody>
            <a:bodyPr wrap="square">
              <a:spAutoFit/>
            </a:bodyPr>
            <a:lstStyle/>
            <a:p>
              <a:pPr algn="ctr"/>
              <a:r>
                <a:rPr lang="en-US" sz="800" dirty="0">
                  <a:solidFill>
                    <a:schemeClr val="bg1"/>
                  </a:solidFill>
                  <a:latin typeface="Roboto Light" panose="02000000000000000000" pitchFamily="2" charset="0"/>
                  <a:ea typeface="Roboto Light" panose="02000000000000000000" pitchFamily="2" charset="0"/>
                </a:rPr>
                <a:t>The best angles were </a:t>
              </a:r>
            </a:p>
            <a:p>
              <a:pPr algn="ctr"/>
              <a:r>
                <a:rPr lang="en-US" sz="800" dirty="0">
                  <a:solidFill>
                    <a:schemeClr val="bg1"/>
                  </a:solidFill>
                  <a:latin typeface="Roboto Light" panose="02000000000000000000" pitchFamily="2" charset="0"/>
                  <a:ea typeface="Roboto Light" panose="02000000000000000000" pitchFamily="2" charset="0"/>
                </a:rPr>
                <a:t>(45/-45) </a:t>
              </a:r>
            </a:p>
            <a:p>
              <a:pPr algn="ctr"/>
              <a:r>
                <a:rPr lang="en-US" sz="800" dirty="0">
                  <a:solidFill>
                    <a:schemeClr val="bg1"/>
                  </a:solidFill>
                  <a:latin typeface="Roboto Light" panose="02000000000000000000" pitchFamily="2" charset="0"/>
                  <a:ea typeface="Roboto Light" panose="02000000000000000000" pitchFamily="2" charset="0"/>
                </a:rPr>
                <a:t>Which absorbs more energy than the other angles.</a:t>
              </a:r>
            </a:p>
          </p:txBody>
        </p:sp>
      </p:grpSp>
      <p:grpSp>
        <p:nvGrpSpPr>
          <p:cNvPr id="34" name="Group 33">
            <a:extLst>
              <a:ext uri="{FF2B5EF4-FFF2-40B4-BE49-F238E27FC236}">
                <a16:creationId xmlns:a16="http://schemas.microsoft.com/office/drawing/2014/main" id="{F426DFDE-FF0D-41AC-B85C-5F21056DA180}"/>
              </a:ext>
            </a:extLst>
          </p:cNvPr>
          <p:cNvGrpSpPr/>
          <p:nvPr/>
        </p:nvGrpSpPr>
        <p:grpSpPr>
          <a:xfrm>
            <a:off x="5146397" y="3065721"/>
            <a:ext cx="1568058" cy="950895"/>
            <a:chOff x="5146397" y="3240652"/>
            <a:chExt cx="1568058" cy="471691"/>
          </a:xfrm>
        </p:grpSpPr>
        <p:sp>
          <p:nvSpPr>
            <p:cNvPr id="125" name="Rectangle 124">
              <a:extLst>
                <a:ext uri="{FF2B5EF4-FFF2-40B4-BE49-F238E27FC236}">
                  <a16:creationId xmlns:a16="http://schemas.microsoft.com/office/drawing/2014/main" id="{62E604F3-171D-4E84-9002-14FCDE7EEAA7}"/>
                </a:ext>
              </a:extLst>
            </p:cNvPr>
            <p:cNvSpPr/>
            <p:nvPr/>
          </p:nvSpPr>
          <p:spPr>
            <a:xfrm>
              <a:off x="5146397" y="3240652"/>
              <a:ext cx="1568058" cy="332834"/>
            </a:xfrm>
            <a:prstGeom prst="rect">
              <a:avLst/>
            </a:prstGeom>
          </p:spPr>
          <p:txBody>
            <a:bodyPr wrap="none">
              <a:spAutoFit/>
            </a:bodyPr>
            <a:lstStyle/>
            <a:p>
              <a:pPr algn="ctr"/>
              <a:r>
                <a:rPr lang="en-US" sz="1050" b="1" dirty="0">
                  <a:solidFill>
                    <a:schemeClr val="bg1"/>
                  </a:solidFill>
                  <a:latin typeface="Roboto" pitchFamily="2" charset="0"/>
                  <a:ea typeface="Roboto" pitchFamily="2" charset="0"/>
                </a:rPr>
                <a:t>The best composite</a:t>
              </a:r>
            </a:p>
            <a:p>
              <a:pPr algn="ctr"/>
              <a:r>
                <a:rPr lang="en-US" sz="1050" b="1" dirty="0">
                  <a:solidFill>
                    <a:schemeClr val="bg1"/>
                  </a:solidFill>
                  <a:latin typeface="Roboto" pitchFamily="2" charset="0"/>
                  <a:ea typeface="Roboto" pitchFamily="2" charset="0"/>
                </a:rPr>
                <a:t>Material for the helmet</a:t>
              </a:r>
            </a:p>
          </p:txBody>
        </p:sp>
        <p:sp>
          <p:nvSpPr>
            <p:cNvPr id="126" name="Rectangle 125">
              <a:extLst>
                <a:ext uri="{FF2B5EF4-FFF2-40B4-BE49-F238E27FC236}">
                  <a16:creationId xmlns:a16="http://schemas.microsoft.com/office/drawing/2014/main" id="{6B87564B-2CB0-4FCE-95DF-FE0EFFBA5A6B}"/>
                </a:ext>
              </a:extLst>
            </p:cNvPr>
            <p:cNvSpPr/>
            <p:nvPr/>
          </p:nvSpPr>
          <p:spPr>
            <a:xfrm>
              <a:off x="5302940" y="3483334"/>
              <a:ext cx="1278836" cy="229009"/>
            </a:xfrm>
            <a:prstGeom prst="rect">
              <a:avLst/>
            </a:prstGeom>
          </p:spPr>
          <p:txBody>
            <a:bodyPr wrap="square">
              <a:spAutoFit/>
            </a:bodyPr>
            <a:lstStyle/>
            <a:p>
              <a:pPr algn="ctr"/>
              <a:r>
                <a:rPr lang="en-US" sz="800" dirty="0">
                  <a:solidFill>
                    <a:schemeClr val="bg1"/>
                  </a:solidFill>
                  <a:latin typeface="Roboto Light" panose="02000000000000000000" pitchFamily="2" charset="0"/>
                  <a:ea typeface="Roboto Light" panose="02000000000000000000" pitchFamily="2" charset="0"/>
                </a:rPr>
                <a:t>Kevlar 129 is the best of 5 materials were tested in Abaqus/</a:t>
              </a:r>
              <a:r>
                <a:rPr lang="en-US" sz="800" dirty="0" err="1">
                  <a:solidFill>
                    <a:schemeClr val="bg1"/>
                  </a:solidFill>
                  <a:latin typeface="Roboto Light" panose="02000000000000000000" pitchFamily="2" charset="0"/>
                  <a:ea typeface="Roboto Light" panose="02000000000000000000" pitchFamily="2" charset="0"/>
                </a:rPr>
                <a:t>cae</a:t>
              </a:r>
              <a:endParaRPr lang="en-US" sz="800" dirty="0">
                <a:solidFill>
                  <a:schemeClr val="bg1"/>
                </a:solidFill>
                <a:latin typeface="Roboto Light" panose="02000000000000000000" pitchFamily="2" charset="0"/>
                <a:ea typeface="Roboto Light" panose="02000000000000000000" pitchFamily="2" charset="0"/>
              </a:endParaRPr>
            </a:p>
          </p:txBody>
        </p:sp>
      </p:grpSp>
      <p:grpSp>
        <p:nvGrpSpPr>
          <p:cNvPr id="36" name="Group 35">
            <a:extLst>
              <a:ext uri="{FF2B5EF4-FFF2-40B4-BE49-F238E27FC236}">
                <a16:creationId xmlns:a16="http://schemas.microsoft.com/office/drawing/2014/main" id="{A35741BC-CE38-47BC-A3A3-45866459B1B5}"/>
              </a:ext>
            </a:extLst>
          </p:cNvPr>
          <p:cNvGrpSpPr/>
          <p:nvPr/>
        </p:nvGrpSpPr>
        <p:grpSpPr>
          <a:xfrm>
            <a:off x="7252858" y="3081438"/>
            <a:ext cx="1278836" cy="1133739"/>
            <a:chOff x="7246448" y="3240652"/>
            <a:chExt cx="1278836" cy="646087"/>
          </a:xfrm>
        </p:grpSpPr>
        <p:sp>
          <p:nvSpPr>
            <p:cNvPr id="127" name="Rectangle 126">
              <a:extLst>
                <a:ext uri="{FF2B5EF4-FFF2-40B4-BE49-F238E27FC236}">
                  <a16:creationId xmlns:a16="http://schemas.microsoft.com/office/drawing/2014/main" id="{14BC22DD-8026-4540-9DC1-AA214688393C}"/>
                </a:ext>
              </a:extLst>
            </p:cNvPr>
            <p:cNvSpPr/>
            <p:nvPr/>
          </p:nvSpPr>
          <p:spPr>
            <a:xfrm>
              <a:off x="7370433" y="3240652"/>
              <a:ext cx="1007007" cy="276999"/>
            </a:xfrm>
            <a:prstGeom prst="rect">
              <a:avLst/>
            </a:prstGeom>
          </p:spPr>
          <p:txBody>
            <a:bodyPr wrap="none">
              <a:spAutoFit/>
            </a:bodyPr>
            <a:lstStyle/>
            <a:p>
              <a:pPr algn="ctr"/>
              <a:r>
                <a:rPr lang="en-US" sz="1200" b="1" dirty="0">
                  <a:solidFill>
                    <a:schemeClr val="bg1"/>
                  </a:solidFill>
                  <a:latin typeface="Roboto" pitchFamily="2" charset="0"/>
                  <a:ea typeface="Roboto" pitchFamily="2" charset="0"/>
                </a:rPr>
                <a:t>Theoretical </a:t>
              </a:r>
            </a:p>
          </p:txBody>
        </p:sp>
        <p:sp>
          <p:nvSpPr>
            <p:cNvPr id="129" name="Rectangle 128">
              <a:extLst>
                <a:ext uri="{FF2B5EF4-FFF2-40B4-BE49-F238E27FC236}">
                  <a16:creationId xmlns:a16="http://schemas.microsoft.com/office/drawing/2014/main" id="{97C3B690-9004-48F3-A1AE-F5810F3E2FEB}"/>
                </a:ext>
              </a:extLst>
            </p:cNvPr>
            <p:cNvSpPr/>
            <p:nvPr/>
          </p:nvSpPr>
          <p:spPr>
            <a:xfrm>
              <a:off x="7246448" y="3483334"/>
              <a:ext cx="1278836" cy="403405"/>
            </a:xfrm>
            <a:prstGeom prst="rect">
              <a:avLst/>
            </a:prstGeom>
          </p:spPr>
          <p:txBody>
            <a:bodyPr wrap="square">
              <a:spAutoFit/>
            </a:bodyPr>
            <a:lstStyle/>
            <a:p>
              <a:pPr algn="ctr"/>
              <a:r>
                <a:rPr lang="en-US" sz="800" dirty="0">
                  <a:solidFill>
                    <a:schemeClr val="bg1"/>
                  </a:solidFill>
                  <a:latin typeface="Roboto Light" panose="02000000000000000000" pitchFamily="2" charset="0"/>
                  <a:ea typeface="Roboto Light" panose="02000000000000000000" pitchFamily="2" charset="0"/>
                </a:rPr>
                <a:t>After comparing the theoretical and analytical results for velocity 800 m/s there was a good agreement</a:t>
              </a:r>
            </a:p>
          </p:txBody>
        </p:sp>
      </p:grpSp>
      <p:grpSp>
        <p:nvGrpSpPr>
          <p:cNvPr id="38" name="Group 37">
            <a:extLst>
              <a:ext uri="{FF2B5EF4-FFF2-40B4-BE49-F238E27FC236}">
                <a16:creationId xmlns:a16="http://schemas.microsoft.com/office/drawing/2014/main" id="{A1FDB606-C996-4FC2-9FF2-0EE44A58D309}"/>
              </a:ext>
            </a:extLst>
          </p:cNvPr>
          <p:cNvGrpSpPr/>
          <p:nvPr/>
        </p:nvGrpSpPr>
        <p:grpSpPr>
          <a:xfrm>
            <a:off x="9179231" y="3081442"/>
            <a:ext cx="1324402" cy="1098332"/>
            <a:chOff x="9157090" y="3240652"/>
            <a:chExt cx="1324402" cy="682670"/>
          </a:xfrm>
        </p:grpSpPr>
        <p:sp>
          <p:nvSpPr>
            <p:cNvPr id="134" name="Rectangle 133">
              <a:extLst>
                <a:ext uri="{FF2B5EF4-FFF2-40B4-BE49-F238E27FC236}">
                  <a16:creationId xmlns:a16="http://schemas.microsoft.com/office/drawing/2014/main" id="{ABB3D384-7827-4F80-944B-B666B1ED714C}"/>
                </a:ext>
              </a:extLst>
            </p:cNvPr>
            <p:cNvSpPr/>
            <p:nvPr/>
          </p:nvSpPr>
          <p:spPr>
            <a:xfrm>
              <a:off x="9157090" y="3240652"/>
              <a:ext cx="1324402" cy="461665"/>
            </a:xfrm>
            <a:prstGeom prst="rect">
              <a:avLst/>
            </a:prstGeom>
          </p:spPr>
          <p:txBody>
            <a:bodyPr wrap="none">
              <a:spAutoFit/>
            </a:bodyPr>
            <a:lstStyle/>
            <a:p>
              <a:pPr algn="ctr"/>
              <a:r>
                <a:rPr lang="en-US" sz="1200" b="1" dirty="0">
                  <a:solidFill>
                    <a:schemeClr val="bg1"/>
                  </a:solidFill>
                  <a:latin typeface="Roboto" pitchFamily="2" charset="0"/>
                  <a:ea typeface="Roboto" pitchFamily="2" charset="0"/>
                </a:rPr>
                <a:t>Effect of impact </a:t>
              </a:r>
            </a:p>
            <a:p>
              <a:pPr algn="ctr"/>
              <a:r>
                <a:rPr lang="en-US" sz="1200" b="1" dirty="0">
                  <a:solidFill>
                    <a:schemeClr val="bg1"/>
                  </a:solidFill>
                  <a:latin typeface="Roboto" pitchFamily="2" charset="0"/>
                  <a:ea typeface="Roboto" pitchFamily="2" charset="0"/>
                </a:rPr>
                <a:t>Angle </a:t>
              </a:r>
            </a:p>
          </p:txBody>
        </p:sp>
        <p:sp>
          <p:nvSpPr>
            <p:cNvPr id="135" name="Rectangle 134">
              <a:extLst>
                <a:ext uri="{FF2B5EF4-FFF2-40B4-BE49-F238E27FC236}">
                  <a16:creationId xmlns:a16="http://schemas.microsoft.com/office/drawing/2014/main" id="{55460055-39F0-48AC-85B5-460D58D2DB63}"/>
                </a:ext>
              </a:extLst>
            </p:cNvPr>
            <p:cNvSpPr/>
            <p:nvPr/>
          </p:nvSpPr>
          <p:spPr>
            <a:xfrm>
              <a:off x="9191801" y="3483334"/>
              <a:ext cx="1278836" cy="439988"/>
            </a:xfrm>
            <a:prstGeom prst="rect">
              <a:avLst/>
            </a:prstGeom>
          </p:spPr>
          <p:txBody>
            <a:bodyPr wrap="square">
              <a:spAutoFit/>
            </a:bodyPr>
            <a:lstStyle/>
            <a:p>
              <a:pPr algn="ctr"/>
              <a:r>
                <a:rPr lang="en-US" sz="800" dirty="0">
                  <a:solidFill>
                    <a:schemeClr val="bg1"/>
                  </a:solidFill>
                  <a:latin typeface="Roboto Light" panose="02000000000000000000" pitchFamily="2" charset="0"/>
                  <a:ea typeface="Roboto Light" panose="02000000000000000000" pitchFamily="2" charset="0"/>
                </a:rPr>
                <a:t>After comparing the results of different impact angles the most hazardous impact angle was 90°</a:t>
              </a:r>
            </a:p>
          </p:txBody>
        </p:sp>
      </p:grpSp>
    </p:spTree>
    <p:extLst>
      <p:ext uri="{BB962C8B-B14F-4D97-AF65-F5344CB8AC3E}">
        <p14:creationId xmlns:p14="http://schemas.microsoft.com/office/powerpoint/2010/main" val="8910239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1000"/>
                                        <p:tgtEl>
                                          <p:spTgt spid="21"/>
                                        </p:tgtEl>
                                      </p:cBhvr>
                                    </p:animEffect>
                                  </p:childTnLst>
                                </p:cTn>
                              </p:par>
                              <p:par>
                                <p:cTn id="8" presetID="31" presetClass="entr" presetSubtype="0" fill="hold" nodeType="withEffect">
                                  <p:stCondLst>
                                    <p:cond delay="250"/>
                                  </p:stCondLst>
                                  <p:childTnLst>
                                    <p:set>
                                      <p:cBhvr>
                                        <p:cTn id="9" dur="1" fill="hold">
                                          <p:stCondLst>
                                            <p:cond delay="0"/>
                                          </p:stCondLst>
                                        </p:cTn>
                                        <p:tgtEl>
                                          <p:spTgt spid="20"/>
                                        </p:tgtEl>
                                        <p:attrNameLst>
                                          <p:attrName>style.visibility</p:attrName>
                                        </p:attrNameLst>
                                      </p:cBhvr>
                                      <p:to>
                                        <p:strVal val="visible"/>
                                      </p:to>
                                    </p:set>
                                    <p:anim calcmode="lin" valueType="num">
                                      <p:cBhvr>
                                        <p:cTn id="10" dur="1000" fill="hold"/>
                                        <p:tgtEl>
                                          <p:spTgt spid="20"/>
                                        </p:tgtEl>
                                        <p:attrNameLst>
                                          <p:attrName>ppt_w</p:attrName>
                                        </p:attrNameLst>
                                      </p:cBhvr>
                                      <p:tavLst>
                                        <p:tav tm="0">
                                          <p:val>
                                            <p:fltVal val="0"/>
                                          </p:val>
                                        </p:tav>
                                        <p:tav tm="100000">
                                          <p:val>
                                            <p:strVal val="#ppt_w"/>
                                          </p:val>
                                        </p:tav>
                                      </p:tavLst>
                                    </p:anim>
                                    <p:anim calcmode="lin" valueType="num">
                                      <p:cBhvr>
                                        <p:cTn id="11" dur="1000" fill="hold"/>
                                        <p:tgtEl>
                                          <p:spTgt spid="20"/>
                                        </p:tgtEl>
                                        <p:attrNameLst>
                                          <p:attrName>ppt_h</p:attrName>
                                        </p:attrNameLst>
                                      </p:cBhvr>
                                      <p:tavLst>
                                        <p:tav tm="0">
                                          <p:val>
                                            <p:fltVal val="0"/>
                                          </p:val>
                                        </p:tav>
                                        <p:tav tm="100000">
                                          <p:val>
                                            <p:strVal val="#ppt_h"/>
                                          </p:val>
                                        </p:tav>
                                      </p:tavLst>
                                    </p:anim>
                                    <p:anim calcmode="lin" valueType="num">
                                      <p:cBhvr>
                                        <p:cTn id="12" dur="1000" fill="hold"/>
                                        <p:tgtEl>
                                          <p:spTgt spid="20"/>
                                        </p:tgtEl>
                                        <p:attrNameLst>
                                          <p:attrName>style.rotation</p:attrName>
                                        </p:attrNameLst>
                                      </p:cBhvr>
                                      <p:tavLst>
                                        <p:tav tm="0">
                                          <p:val>
                                            <p:fltVal val="90"/>
                                          </p:val>
                                        </p:tav>
                                        <p:tav tm="100000">
                                          <p:val>
                                            <p:fltVal val="0"/>
                                          </p:val>
                                        </p:tav>
                                      </p:tavLst>
                                    </p:anim>
                                    <p:animEffect transition="in" filter="fade">
                                      <p:cBhvr>
                                        <p:cTn id="13" dur="1000"/>
                                        <p:tgtEl>
                                          <p:spTgt spid="20"/>
                                        </p:tgtEl>
                                      </p:cBhvr>
                                    </p:animEffect>
                                  </p:childTnLst>
                                </p:cTn>
                              </p:par>
                            </p:childTnLst>
                          </p:cTn>
                        </p:par>
                        <p:par>
                          <p:cTn id="14" fill="hold">
                            <p:stCondLst>
                              <p:cond delay="1250"/>
                            </p:stCondLst>
                            <p:childTnLst>
                              <p:par>
                                <p:cTn id="15" presetID="16" presetClass="entr" presetSubtype="4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outHorizontal)">
                                      <p:cBhvr>
                                        <p:cTn id="17" dur="500"/>
                                        <p:tgtEl>
                                          <p:spTgt spid="6"/>
                                        </p:tgtEl>
                                      </p:cBhvr>
                                    </p:animEffect>
                                  </p:childTnLst>
                                </p:cTn>
                              </p:par>
                            </p:childTnLst>
                          </p:cTn>
                        </p:par>
                        <p:par>
                          <p:cTn id="18" fill="hold">
                            <p:stCondLst>
                              <p:cond delay="1750"/>
                            </p:stCondLst>
                            <p:childTnLst>
                              <p:par>
                                <p:cTn id="19" presetID="22" presetClass="entr" presetSubtype="8"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wipe(left)">
                                      <p:cBhvr>
                                        <p:cTn id="21" dur="1000"/>
                                        <p:tgtEl>
                                          <p:spTgt spid="31"/>
                                        </p:tgtEl>
                                      </p:cBhvr>
                                    </p:animEffect>
                                  </p:childTnLst>
                                </p:cTn>
                              </p:par>
                              <p:par>
                                <p:cTn id="22" presetID="31" presetClass="entr" presetSubtype="0" fill="hold" nodeType="withEffect">
                                  <p:stCondLst>
                                    <p:cond delay="250"/>
                                  </p:stCondLst>
                                  <p:childTnLst>
                                    <p:set>
                                      <p:cBhvr>
                                        <p:cTn id="23" dur="1" fill="hold">
                                          <p:stCondLst>
                                            <p:cond delay="0"/>
                                          </p:stCondLst>
                                        </p:cTn>
                                        <p:tgtEl>
                                          <p:spTgt spid="30"/>
                                        </p:tgtEl>
                                        <p:attrNameLst>
                                          <p:attrName>style.visibility</p:attrName>
                                        </p:attrNameLst>
                                      </p:cBhvr>
                                      <p:to>
                                        <p:strVal val="visible"/>
                                      </p:to>
                                    </p:set>
                                    <p:anim calcmode="lin" valueType="num">
                                      <p:cBhvr>
                                        <p:cTn id="24" dur="1000" fill="hold"/>
                                        <p:tgtEl>
                                          <p:spTgt spid="30"/>
                                        </p:tgtEl>
                                        <p:attrNameLst>
                                          <p:attrName>ppt_w</p:attrName>
                                        </p:attrNameLst>
                                      </p:cBhvr>
                                      <p:tavLst>
                                        <p:tav tm="0">
                                          <p:val>
                                            <p:fltVal val="0"/>
                                          </p:val>
                                        </p:tav>
                                        <p:tav tm="100000">
                                          <p:val>
                                            <p:strVal val="#ppt_w"/>
                                          </p:val>
                                        </p:tav>
                                      </p:tavLst>
                                    </p:anim>
                                    <p:anim calcmode="lin" valueType="num">
                                      <p:cBhvr>
                                        <p:cTn id="25" dur="1000" fill="hold"/>
                                        <p:tgtEl>
                                          <p:spTgt spid="30"/>
                                        </p:tgtEl>
                                        <p:attrNameLst>
                                          <p:attrName>ppt_h</p:attrName>
                                        </p:attrNameLst>
                                      </p:cBhvr>
                                      <p:tavLst>
                                        <p:tav tm="0">
                                          <p:val>
                                            <p:fltVal val="0"/>
                                          </p:val>
                                        </p:tav>
                                        <p:tav tm="100000">
                                          <p:val>
                                            <p:strVal val="#ppt_h"/>
                                          </p:val>
                                        </p:tav>
                                      </p:tavLst>
                                    </p:anim>
                                    <p:anim calcmode="lin" valueType="num">
                                      <p:cBhvr>
                                        <p:cTn id="26" dur="1000" fill="hold"/>
                                        <p:tgtEl>
                                          <p:spTgt spid="30"/>
                                        </p:tgtEl>
                                        <p:attrNameLst>
                                          <p:attrName>style.rotation</p:attrName>
                                        </p:attrNameLst>
                                      </p:cBhvr>
                                      <p:tavLst>
                                        <p:tav tm="0">
                                          <p:val>
                                            <p:fltVal val="90"/>
                                          </p:val>
                                        </p:tav>
                                        <p:tav tm="100000">
                                          <p:val>
                                            <p:fltVal val="0"/>
                                          </p:val>
                                        </p:tav>
                                      </p:tavLst>
                                    </p:anim>
                                    <p:animEffect transition="in" filter="fade">
                                      <p:cBhvr>
                                        <p:cTn id="27" dur="1000"/>
                                        <p:tgtEl>
                                          <p:spTgt spid="30"/>
                                        </p:tgtEl>
                                      </p:cBhvr>
                                    </p:animEffect>
                                  </p:childTnLst>
                                </p:cTn>
                              </p:par>
                            </p:childTnLst>
                          </p:cTn>
                        </p:par>
                        <p:par>
                          <p:cTn id="28" fill="hold">
                            <p:stCondLst>
                              <p:cond delay="3000"/>
                            </p:stCondLst>
                            <p:childTnLst>
                              <p:par>
                                <p:cTn id="29" presetID="16" presetClass="entr" presetSubtype="42"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barn(outHorizontal)">
                                      <p:cBhvr>
                                        <p:cTn id="31" dur="500"/>
                                        <p:tgtEl>
                                          <p:spTgt spid="29"/>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1000"/>
                                        <p:tgtEl>
                                          <p:spTgt spid="32"/>
                                        </p:tgtEl>
                                      </p:cBhvr>
                                    </p:animEffect>
                                  </p:childTnLst>
                                </p:cTn>
                              </p:par>
                              <p:par>
                                <p:cTn id="36" presetID="31" presetClass="entr" presetSubtype="0" fill="hold" nodeType="withEffect">
                                  <p:stCondLst>
                                    <p:cond delay="250"/>
                                  </p:stCondLst>
                                  <p:childTnLst>
                                    <p:set>
                                      <p:cBhvr>
                                        <p:cTn id="37" dur="1" fill="hold">
                                          <p:stCondLst>
                                            <p:cond delay="0"/>
                                          </p:stCondLst>
                                        </p:cTn>
                                        <p:tgtEl>
                                          <p:spTgt spid="33"/>
                                        </p:tgtEl>
                                        <p:attrNameLst>
                                          <p:attrName>style.visibility</p:attrName>
                                        </p:attrNameLst>
                                      </p:cBhvr>
                                      <p:to>
                                        <p:strVal val="visible"/>
                                      </p:to>
                                    </p:set>
                                    <p:anim calcmode="lin" valueType="num">
                                      <p:cBhvr>
                                        <p:cTn id="38" dur="1000" fill="hold"/>
                                        <p:tgtEl>
                                          <p:spTgt spid="33"/>
                                        </p:tgtEl>
                                        <p:attrNameLst>
                                          <p:attrName>ppt_w</p:attrName>
                                        </p:attrNameLst>
                                      </p:cBhvr>
                                      <p:tavLst>
                                        <p:tav tm="0">
                                          <p:val>
                                            <p:fltVal val="0"/>
                                          </p:val>
                                        </p:tav>
                                        <p:tav tm="100000">
                                          <p:val>
                                            <p:strVal val="#ppt_w"/>
                                          </p:val>
                                        </p:tav>
                                      </p:tavLst>
                                    </p:anim>
                                    <p:anim calcmode="lin" valueType="num">
                                      <p:cBhvr>
                                        <p:cTn id="39" dur="1000" fill="hold"/>
                                        <p:tgtEl>
                                          <p:spTgt spid="33"/>
                                        </p:tgtEl>
                                        <p:attrNameLst>
                                          <p:attrName>ppt_h</p:attrName>
                                        </p:attrNameLst>
                                      </p:cBhvr>
                                      <p:tavLst>
                                        <p:tav tm="0">
                                          <p:val>
                                            <p:fltVal val="0"/>
                                          </p:val>
                                        </p:tav>
                                        <p:tav tm="100000">
                                          <p:val>
                                            <p:strVal val="#ppt_h"/>
                                          </p:val>
                                        </p:tav>
                                      </p:tavLst>
                                    </p:anim>
                                    <p:anim calcmode="lin" valueType="num">
                                      <p:cBhvr>
                                        <p:cTn id="40" dur="1000" fill="hold"/>
                                        <p:tgtEl>
                                          <p:spTgt spid="33"/>
                                        </p:tgtEl>
                                        <p:attrNameLst>
                                          <p:attrName>style.rotation</p:attrName>
                                        </p:attrNameLst>
                                      </p:cBhvr>
                                      <p:tavLst>
                                        <p:tav tm="0">
                                          <p:val>
                                            <p:fltVal val="90"/>
                                          </p:val>
                                        </p:tav>
                                        <p:tav tm="100000">
                                          <p:val>
                                            <p:fltVal val="0"/>
                                          </p:val>
                                        </p:tav>
                                      </p:tavLst>
                                    </p:anim>
                                    <p:animEffect transition="in" filter="fade">
                                      <p:cBhvr>
                                        <p:cTn id="41" dur="1000"/>
                                        <p:tgtEl>
                                          <p:spTgt spid="33"/>
                                        </p:tgtEl>
                                      </p:cBhvr>
                                    </p:animEffect>
                                  </p:childTnLst>
                                </p:cTn>
                              </p:par>
                            </p:childTnLst>
                          </p:cTn>
                        </p:par>
                        <p:par>
                          <p:cTn id="42" fill="hold">
                            <p:stCondLst>
                              <p:cond delay="4750"/>
                            </p:stCondLst>
                            <p:childTnLst>
                              <p:par>
                                <p:cTn id="43" presetID="16" presetClass="entr" presetSubtype="42" fill="hold"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barn(outHorizontal)">
                                      <p:cBhvr>
                                        <p:cTn id="45" dur="500"/>
                                        <p:tgtEl>
                                          <p:spTgt spid="34"/>
                                        </p:tgtEl>
                                      </p:cBhvr>
                                    </p:animEffect>
                                  </p:childTnLst>
                                </p:cTn>
                              </p:par>
                            </p:childTnLst>
                          </p:cTn>
                        </p:par>
                        <p:par>
                          <p:cTn id="46" fill="hold">
                            <p:stCondLst>
                              <p:cond delay="5250"/>
                            </p:stCondLst>
                            <p:childTnLst>
                              <p:par>
                                <p:cTn id="47" presetID="22" presetClass="entr" presetSubtype="8" fill="hold"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1000"/>
                                        <p:tgtEl>
                                          <p:spTgt spid="37"/>
                                        </p:tgtEl>
                                      </p:cBhvr>
                                    </p:animEffect>
                                  </p:childTnLst>
                                </p:cTn>
                              </p:par>
                              <p:par>
                                <p:cTn id="50" presetID="31" presetClass="entr" presetSubtype="0" fill="hold" nodeType="withEffect">
                                  <p:stCondLst>
                                    <p:cond delay="250"/>
                                  </p:stCondLst>
                                  <p:childTnLst>
                                    <p:set>
                                      <p:cBhvr>
                                        <p:cTn id="51" dur="1" fill="hold">
                                          <p:stCondLst>
                                            <p:cond delay="0"/>
                                          </p:stCondLst>
                                        </p:cTn>
                                        <p:tgtEl>
                                          <p:spTgt spid="35"/>
                                        </p:tgtEl>
                                        <p:attrNameLst>
                                          <p:attrName>style.visibility</p:attrName>
                                        </p:attrNameLst>
                                      </p:cBhvr>
                                      <p:to>
                                        <p:strVal val="visible"/>
                                      </p:to>
                                    </p:set>
                                    <p:anim calcmode="lin" valueType="num">
                                      <p:cBhvr>
                                        <p:cTn id="52" dur="1000" fill="hold"/>
                                        <p:tgtEl>
                                          <p:spTgt spid="35"/>
                                        </p:tgtEl>
                                        <p:attrNameLst>
                                          <p:attrName>ppt_w</p:attrName>
                                        </p:attrNameLst>
                                      </p:cBhvr>
                                      <p:tavLst>
                                        <p:tav tm="0">
                                          <p:val>
                                            <p:fltVal val="0"/>
                                          </p:val>
                                        </p:tav>
                                        <p:tav tm="100000">
                                          <p:val>
                                            <p:strVal val="#ppt_w"/>
                                          </p:val>
                                        </p:tav>
                                      </p:tavLst>
                                    </p:anim>
                                    <p:anim calcmode="lin" valueType="num">
                                      <p:cBhvr>
                                        <p:cTn id="53" dur="1000" fill="hold"/>
                                        <p:tgtEl>
                                          <p:spTgt spid="35"/>
                                        </p:tgtEl>
                                        <p:attrNameLst>
                                          <p:attrName>ppt_h</p:attrName>
                                        </p:attrNameLst>
                                      </p:cBhvr>
                                      <p:tavLst>
                                        <p:tav tm="0">
                                          <p:val>
                                            <p:fltVal val="0"/>
                                          </p:val>
                                        </p:tav>
                                        <p:tav tm="100000">
                                          <p:val>
                                            <p:strVal val="#ppt_h"/>
                                          </p:val>
                                        </p:tav>
                                      </p:tavLst>
                                    </p:anim>
                                    <p:anim calcmode="lin" valueType="num">
                                      <p:cBhvr>
                                        <p:cTn id="54" dur="1000" fill="hold"/>
                                        <p:tgtEl>
                                          <p:spTgt spid="35"/>
                                        </p:tgtEl>
                                        <p:attrNameLst>
                                          <p:attrName>style.rotation</p:attrName>
                                        </p:attrNameLst>
                                      </p:cBhvr>
                                      <p:tavLst>
                                        <p:tav tm="0">
                                          <p:val>
                                            <p:fltVal val="90"/>
                                          </p:val>
                                        </p:tav>
                                        <p:tav tm="100000">
                                          <p:val>
                                            <p:fltVal val="0"/>
                                          </p:val>
                                        </p:tav>
                                      </p:tavLst>
                                    </p:anim>
                                    <p:animEffect transition="in" filter="fade">
                                      <p:cBhvr>
                                        <p:cTn id="55" dur="1000"/>
                                        <p:tgtEl>
                                          <p:spTgt spid="35"/>
                                        </p:tgtEl>
                                      </p:cBhvr>
                                    </p:animEffect>
                                  </p:childTnLst>
                                </p:cTn>
                              </p:par>
                            </p:childTnLst>
                          </p:cTn>
                        </p:par>
                        <p:par>
                          <p:cTn id="56" fill="hold">
                            <p:stCondLst>
                              <p:cond delay="6500"/>
                            </p:stCondLst>
                            <p:childTnLst>
                              <p:par>
                                <p:cTn id="57" presetID="16" presetClass="entr" presetSubtype="42" fill="hold"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barn(outHorizontal)">
                                      <p:cBhvr>
                                        <p:cTn id="59" dur="500"/>
                                        <p:tgtEl>
                                          <p:spTgt spid="36"/>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1000"/>
                                        <p:tgtEl>
                                          <p:spTgt spid="40"/>
                                        </p:tgtEl>
                                      </p:cBhvr>
                                    </p:animEffect>
                                  </p:childTnLst>
                                </p:cTn>
                              </p:par>
                              <p:par>
                                <p:cTn id="64" presetID="31" presetClass="entr" presetSubtype="0" fill="hold" nodeType="withEffect">
                                  <p:stCondLst>
                                    <p:cond delay="250"/>
                                  </p:stCondLst>
                                  <p:childTnLst>
                                    <p:set>
                                      <p:cBhvr>
                                        <p:cTn id="65" dur="1" fill="hold">
                                          <p:stCondLst>
                                            <p:cond delay="0"/>
                                          </p:stCondLst>
                                        </p:cTn>
                                        <p:tgtEl>
                                          <p:spTgt spid="39"/>
                                        </p:tgtEl>
                                        <p:attrNameLst>
                                          <p:attrName>style.visibility</p:attrName>
                                        </p:attrNameLst>
                                      </p:cBhvr>
                                      <p:to>
                                        <p:strVal val="visible"/>
                                      </p:to>
                                    </p:set>
                                    <p:anim calcmode="lin" valueType="num">
                                      <p:cBhvr>
                                        <p:cTn id="66" dur="1000" fill="hold"/>
                                        <p:tgtEl>
                                          <p:spTgt spid="39"/>
                                        </p:tgtEl>
                                        <p:attrNameLst>
                                          <p:attrName>ppt_w</p:attrName>
                                        </p:attrNameLst>
                                      </p:cBhvr>
                                      <p:tavLst>
                                        <p:tav tm="0">
                                          <p:val>
                                            <p:fltVal val="0"/>
                                          </p:val>
                                        </p:tav>
                                        <p:tav tm="100000">
                                          <p:val>
                                            <p:strVal val="#ppt_w"/>
                                          </p:val>
                                        </p:tav>
                                      </p:tavLst>
                                    </p:anim>
                                    <p:anim calcmode="lin" valueType="num">
                                      <p:cBhvr>
                                        <p:cTn id="67" dur="1000" fill="hold"/>
                                        <p:tgtEl>
                                          <p:spTgt spid="39"/>
                                        </p:tgtEl>
                                        <p:attrNameLst>
                                          <p:attrName>ppt_h</p:attrName>
                                        </p:attrNameLst>
                                      </p:cBhvr>
                                      <p:tavLst>
                                        <p:tav tm="0">
                                          <p:val>
                                            <p:fltVal val="0"/>
                                          </p:val>
                                        </p:tav>
                                        <p:tav tm="100000">
                                          <p:val>
                                            <p:strVal val="#ppt_h"/>
                                          </p:val>
                                        </p:tav>
                                      </p:tavLst>
                                    </p:anim>
                                    <p:anim calcmode="lin" valueType="num">
                                      <p:cBhvr>
                                        <p:cTn id="68" dur="1000" fill="hold"/>
                                        <p:tgtEl>
                                          <p:spTgt spid="39"/>
                                        </p:tgtEl>
                                        <p:attrNameLst>
                                          <p:attrName>style.rotation</p:attrName>
                                        </p:attrNameLst>
                                      </p:cBhvr>
                                      <p:tavLst>
                                        <p:tav tm="0">
                                          <p:val>
                                            <p:fltVal val="90"/>
                                          </p:val>
                                        </p:tav>
                                        <p:tav tm="100000">
                                          <p:val>
                                            <p:fltVal val="0"/>
                                          </p:val>
                                        </p:tav>
                                      </p:tavLst>
                                    </p:anim>
                                    <p:animEffect transition="in" filter="fade">
                                      <p:cBhvr>
                                        <p:cTn id="69" dur="1000"/>
                                        <p:tgtEl>
                                          <p:spTgt spid="39"/>
                                        </p:tgtEl>
                                      </p:cBhvr>
                                    </p:animEffect>
                                  </p:childTnLst>
                                </p:cTn>
                              </p:par>
                            </p:childTnLst>
                          </p:cTn>
                        </p:par>
                        <p:par>
                          <p:cTn id="70" fill="hold">
                            <p:stCondLst>
                              <p:cond delay="8250"/>
                            </p:stCondLst>
                            <p:childTnLst>
                              <p:par>
                                <p:cTn id="71" presetID="16" presetClass="entr" presetSubtype="42" fill="hold" nodeType="after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barn(outHorizontal)">
                                      <p:cBhvr>
                                        <p:cTn id="7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9" name="Freeform: Shape 68">
            <a:extLst>
              <a:ext uri="{FF2B5EF4-FFF2-40B4-BE49-F238E27FC236}">
                <a16:creationId xmlns:a16="http://schemas.microsoft.com/office/drawing/2014/main" id="{7BD64881-B39E-41C0-BCEB-0480685F222E}"/>
              </a:ext>
            </a:extLst>
          </p:cNvPr>
          <p:cNvSpPr/>
          <p:nvPr/>
        </p:nvSpPr>
        <p:spPr>
          <a:xfrm>
            <a:off x="1295400" y="0"/>
            <a:ext cx="9601200" cy="6858000"/>
          </a:xfrm>
          <a:custGeom>
            <a:avLst/>
            <a:gdLst>
              <a:gd name="connsiteX0" fmla="*/ 4907478 w 9601200"/>
              <a:gd name="connsiteY0" fmla="*/ 0 h 6858000"/>
              <a:gd name="connsiteX1" fmla="*/ 5600700 w 9601200"/>
              <a:gd name="connsiteY1" fmla="*/ 0 h 6858000"/>
              <a:gd name="connsiteX2" fmla="*/ 9601200 w 9601200"/>
              <a:gd name="connsiteY2" fmla="*/ 3429000 h 6858000"/>
              <a:gd name="connsiteX3" fmla="*/ 5600700 w 9601200"/>
              <a:gd name="connsiteY3" fmla="*/ 6858000 h 6858000"/>
              <a:gd name="connsiteX4" fmla="*/ 4907478 w 9601200"/>
              <a:gd name="connsiteY4" fmla="*/ 6858000 h 6858000"/>
              <a:gd name="connsiteX5" fmla="*/ 8915400 w 9601200"/>
              <a:gd name="connsiteY5" fmla="*/ 3429000 h 6858000"/>
              <a:gd name="connsiteX6" fmla="*/ 4000501 w 9601200"/>
              <a:gd name="connsiteY6" fmla="*/ 0 h 6858000"/>
              <a:gd name="connsiteX7" fmla="*/ 4693722 w 9601200"/>
              <a:gd name="connsiteY7" fmla="*/ 0 h 6858000"/>
              <a:gd name="connsiteX8" fmla="*/ 685800 w 9601200"/>
              <a:gd name="connsiteY8" fmla="*/ 3429000 h 6858000"/>
              <a:gd name="connsiteX9" fmla="*/ 4693722 w 9601200"/>
              <a:gd name="connsiteY9" fmla="*/ 6858000 h 6858000"/>
              <a:gd name="connsiteX10" fmla="*/ 4000500 w 9601200"/>
              <a:gd name="connsiteY10" fmla="*/ 6858000 h 6858000"/>
              <a:gd name="connsiteX11" fmla="*/ 0 w 9601200"/>
              <a:gd name="connsiteY11"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601200" h="6858000">
                <a:moveTo>
                  <a:pt x="4907478" y="0"/>
                </a:moveTo>
                <a:lnTo>
                  <a:pt x="5600700" y="0"/>
                </a:lnTo>
                <a:lnTo>
                  <a:pt x="9601200" y="3429000"/>
                </a:lnTo>
                <a:lnTo>
                  <a:pt x="5600700" y="6858000"/>
                </a:lnTo>
                <a:lnTo>
                  <a:pt x="4907478" y="6858000"/>
                </a:lnTo>
                <a:lnTo>
                  <a:pt x="8915400" y="3429000"/>
                </a:lnTo>
                <a:close/>
                <a:moveTo>
                  <a:pt x="4000501" y="0"/>
                </a:moveTo>
                <a:lnTo>
                  <a:pt x="4693722" y="0"/>
                </a:lnTo>
                <a:lnTo>
                  <a:pt x="685800" y="3429000"/>
                </a:lnTo>
                <a:lnTo>
                  <a:pt x="4693722" y="6858000"/>
                </a:lnTo>
                <a:lnTo>
                  <a:pt x="4000500" y="6858000"/>
                </a:lnTo>
                <a:lnTo>
                  <a:pt x="0" y="3429000"/>
                </a:lnTo>
                <a:close/>
              </a:path>
            </a:pathLst>
          </a:custGeom>
          <a:gradFill>
            <a:gsLst>
              <a:gs pos="0">
                <a:schemeClr val="bg2">
                  <a:lumMod val="25000"/>
                </a:schemeClr>
              </a:gs>
              <a:gs pos="80000">
                <a:schemeClr val="bg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Freeform: Shape 69">
            <a:extLst>
              <a:ext uri="{FF2B5EF4-FFF2-40B4-BE49-F238E27FC236}">
                <a16:creationId xmlns:a16="http://schemas.microsoft.com/office/drawing/2014/main" id="{703ABE08-185D-46EB-ADF0-648431DF865B}"/>
              </a:ext>
            </a:extLst>
          </p:cNvPr>
          <p:cNvSpPr/>
          <p:nvPr/>
        </p:nvSpPr>
        <p:spPr>
          <a:xfrm>
            <a:off x="1" y="0"/>
            <a:ext cx="12191999" cy="6858000"/>
          </a:xfrm>
          <a:custGeom>
            <a:avLst/>
            <a:gdLst>
              <a:gd name="connsiteX0" fmla="*/ 7902039 w 12191999"/>
              <a:gd name="connsiteY0" fmla="*/ 0 h 6858000"/>
              <a:gd name="connsiteX1" fmla="*/ 8595261 w 12191999"/>
              <a:gd name="connsiteY1" fmla="*/ 0 h 6858000"/>
              <a:gd name="connsiteX2" fmla="*/ 12191999 w 12191999"/>
              <a:gd name="connsiteY2" fmla="*/ 3082918 h 6858000"/>
              <a:gd name="connsiteX3" fmla="*/ 12191999 w 12191999"/>
              <a:gd name="connsiteY3" fmla="*/ 3775082 h 6858000"/>
              <a:gd name="connsiteX4" fmla="*/ 8595261 w 12191999"/>
              <a:gd name="connsiteY4" fmla="*/ 6858000 h 6858000"/>
              <a:gd name="connsiteX5" fmla="*/ 7902039 w 12191999"/>
              <a:gd name="connsiteY5" fmla="*/ 6858000 h 6858000"/>
              <a:gd name="connsiteX6" fmla="*/ 11909961 w 12191999"/>
              <a:gd name="connsiteY6" fmla="*/ 3429000 h 6858000"/>
              <a:gd name="connsiteX7" fmla="*/ 3596740 w 12191999"/>
              <a:gd name="connsiteY7" fmla="*/ 0 h 6858000"/>
              <a:gd name="connsiteX8" fmla="*/ 4289961 w 12191999"/>
              <a:gd name="connsiteY8" fmla="*/ 0 h 6858000"/>
              <a:gd name="connsiteX9" fmla="*/ 282039 w 12191999"/>
              <a:gd name="connsiteY9" fmla="*/ 3429000 h 6858000"/>
              <a:gd name="connsiteX10" fmla="*/ 4289961 w 12191999"/>
              <a:gd name="connsiteY10" fmla="*/ 6858000 h 6858000"/>
              <a:gd name="connsiteX11" fmla="*/ 3596739 w 12191999"/>
              <a:gd name="connsiteY11" fmla="*/ 6858000 h 6858000"/>
              <a:gd name="connsiteX12" fmla="*/ 0 w 12191999"/>
              <a:gd name="connsiteY12" fmla="*/ 3775081 h 6858000"/>
              <a:gd name="connsiteX13" fmla="*/ 0 w 12191999"/>
              <a:gd name="connsiteY13" fmla="*/ 308291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1999" h="6858000">
                <a:moveTo>
                  <a:pt x="7902039" y="0"/>
                </a:moveTo>
                <a:lnTo>
                  <a:pt x="8595261" y="0"/>
                </a:lnTo>
                <a:lnTo>
                  <a:pt x="12191999" y="3082918"/>
                </a:lnTo>
                <a:lnTo>
                  <a:pt x="12191999" y="3775082"/>
                </a:lnTo>
                <a:lnTo>
                  <a:pt x="8595261" y="6858000"/>
                </a:lnTo>
                <a:lnTo>
                  <a:pt x="7902039" y="6858000"/>
                </a:lnTo>
                <a:lnTo>
                  <a:pt x="11909961" y="3429000"/>
                </a:lnTo>
                <a:close/>
                <a:moveTo>
                  <a:pt x="3596740" y="0"/>
                </a:moveTo>
                <a:lnTo>
                  <a:pt x="4289961" y="0"/>
                </a:lnTo>
                <a:lnTo>
                  <a:pt x="282039" y="3429000"/>
                </a:lnTo>
                <a:lnTo>
                  <a:pt x="4289961" y="6858000"/>
                </a:lnTo>
                <a:lnTo>
                  <a:pt x="3596739" y="6858000"/>
                </a:lnTo>
                <a:lnTo>
                  <a:pt x="0" y="3775081"/>
                </a:lnTo>
                <a:lnTo>
                  <a:pt x="0" y="3082919"/>
                </a:lnTo>
                <a:close/>
              </a:path>
            </a:pathLst>
          </a:custGeom>
          <a:gradFill>
            <a:gsLst>
              <a:gs pos="0">
                <a:schemeClr val="tx1">
                  <a:lumMod val="75000"/>
                  <a:lumOff val="25000"/>
                </a:schemeClr>
              </a:gs>
              <a:gs pos="80000">
                <a:schemeClr val="bg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1" name="Freeform: Shape 70">
            <a:extLst>
              <a:ext uri="{FF2B5EF4-FFF2-40B4-BE49-F238E27FC236}">
                <a16:creationId xmlns:a16="http://schemas.microsoft.com/office/drawing/2014/main" id="{50AA4C19-DF56-43D4-800F-BA16B88C83F0}"/>
              </a:ext>
            </a:extLst>
          </p:cNvPr>
          <p:cNvSpPr/>
          <p:nvPr/>
        </p:nvSpPr>
        <p:spPr>
          <a:xfrm>
            <a:off x="0" y="0"/>
            <a:ext cx="12192000" cy="6858000"/>
          </a:xfrm>
          <a:custGeom>
            <a:avLst/>
            <a:gdLst>
              <a:gd name="connsiteX0" fmla="*/ 12192000 w 12192000"/>
              <a:gd name="connsiteY0" fmla="*/ 4641429 h 6858000"/>
              <a:gd name="connsiteX1" fmla="*/ 12192000 w 12192000"/>
              <a:gd name="connsiteY1" fmla="*/ 5231507 h 6858000"/>
              <a:gd name="connsiteX2" fmla="*/ 10294424 w 12192000"/>
              <a:gd name="connsiteY2" fmla="*/ 6858000 h 6858000"/>
              <a:gd name="connsiteX3" fmla="*/ 9601202 w 12192000"/>
              <a:gd name="connsiteY3" fmla="*/ 6858000 h 6858000"/>
              <a:gd name="connsiteX4" fmla="*/ 0 w 12192000"/>
              <a:gd name="connsiteY4" fmla="*/ 4641427 h 6858000"/>
              <a:gd name="connsiteX5" fmla="*/ 2590800 w 12192000"/>
              <a:gd name="connsiteY5" fmla="*/ 6858000 h 6858000"/>
              <a:gd name="connsiteX6" fmla="*/ 1897578 w 12192000"/>
              <a:gd name="connsiteY6" fmla="*/ 6858000 h 6858000"/>
              <a:gd name="connsiteX7" fmla="*/ 0 w 12192000"/>
              <a:gd name="connsiteY7" fmla="*/ 5231505 h 6858000"/>
              <a:gd name="connsiteX8" fmla="*/ 9601202 w 12192000"/>
              <a:gd name="connsiteY8" fmla="*/ 0 h 6858000"/>
              <a:gd name="connsiteX9" fmla="*/ 10294424 w 12192000"/>
              <a:gd name="connsiteY9" fmla="*/ 0 h 6858000"/>
              <a:gd name="connsiteX10" fmla="*/ 12192000 w 12192000"/>
              <a:gd name="connsiteY10" fmla="*/ 1626494 h 6858000"/>
              <a:gd name="connsiteX11" fmla="*/ 12192000 w 12192000"/>
              <a:gd name="connsiteY11" fmla="*/ 2216572 h 6858000"/>
              <a:gd name="connsiteX12" fmla="*/ 1897579 w 12192000"/>
              <a:gd name="connsiteY12" fmla="*/ 0 h 6858000"/>
              <a:gd name="connsiteX13" fmla="*/ 2590800 w 12192000"/>
              <a:gd name="connsiteY13" fmla="*/ 0 h 6858000"/>
              <a:gd name="connsiteX14" fmla="*/ 0 w 12192000"/>
              <a:gd name="connsiteY14" fmla="*/ 2216574 h 6858000"/>
              <a:gd name="connsiteX15" fmla="*/ 0 w 12192000"/>
              <a:gd name="connsiteY15" fmla="*/ 162649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2000" h="6858000">
                <a:moveTo>
                  <a:pt x="12192000" y="4641429"/>
                </a:moveTo>
                <a:lnTo>
                  <a:pt x="12192000" y="5231507"/>
                </a:lnTo>
                <a:lnTo>
                  <a:pt x="10294424" y="6858000"/>
                </a:lnTo>
                <a:lnTo>
                  <a:pt x="9601202" y="6858000"/>
                </a:lnTo>
                <a:close/>
                <a:moveTo>
                  <a:pt x="0" y="4641427"/>
                </a:moveTo>
                <a:lnTo>
                  <a:pt x="2590800" y="6858000"/>
                </a:lnTo>
                <a:lnTo>
                  <a:pt x="1897578" y="6858000"/>
                </a:lnTo>
                <a:lnTo>
                  <a:pt x="0" y="5231505"/>
                </a:lnTo>
                <a:close/>
                <a:moveTo>
                  <a:pt x="9601202" y="0"/>
                </a:moveTo>
                <a:lnTo>
                  <a:pt x="10294424" y="0"/>
                </a:lnTo>
                <a:lnTo>
                  <a:pt x="12192000" y="1626494"/>
                </a:lnTo>
                <a:lnTo>
                  <a:pt x="12192000" y="2216572"/>
                </a:lnTo>
                <a:close/>
                <a:moveTo>
                  <a:pt x="1897579" y="0"/>
                </a:moveTo>
                <a:lnTo>
                  <a:pt x="2590800" y="0"/>
                </a:lnTo>
                <a:lnTo>
                  <a:pt x="0" y="2216574"/>
                </a:lnTo>
                <a:lnTo>
                  <a:pt x="0" y="1626496"/>
                </a:lnTo>
                <a:close/>
              </a:path>
            </a:pathLst>
          </a:custGeom>
          <a:gradFill>
            <a:gsLst>
              <a:gs pos="0">
                <a:schemeClr val="tx1">
                  <a:lumMod val="75000"/>
                  <a:lumOff val="25000"/>
                </a:schemeClr>
              </a:gs>
              <a:gs pos="80000">
                <a:schemeClr val="bg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9" name="TextBox 78">
            <a:extLst>
              <a:ext uri="{FF2B5EF4-FFF2-40B4-BE49-F238E27FC236}">
                <a16:creationId xmlns:a16="http://schemas.microsoft.com/office/drawing/2014/main" id="{8DFCED1C-FF2A-4203-BB7C-1659757E4D0A}"/>
              </a:ext>
            </a:extLst>
          </p:cNvPr>
          <p:cNvSpPr txBox="1"/>
          <p:nvPr/>
        </p:nvSpPr>
        <p:spPr>
          <a:xfrm>
            <a:off x="2277123" y="2674948"/>
            <a:ext cx="7637754" cy="1508105"/>
          </a:xfrm>
          <a:prstGeom prst="rect">
            <a:avLst/>
          </a:prstGeom>
          <a:noFill/>
        </p:spPr>
        <p:txBody>
          <a:bodyPr wrap="square" rtlCol="0">
            <a:spAutoFit/>
          </a:bodyPr>
          <a:lstStyle/>
          <a:p>
            <a:pPr algn="ctr"/>
            <a:r>
              <a:rPr lang="en-US" sz="9000" b="1" dirty="0">
                <a:solidFill>
                  <a:schemeClr val="bg1"/>
                </a:solidFill>
                <a:latin typeface="Montserrat" panose="00000500000000000000" pitchFamily="50" charset="0"/>
              </a:rPr>
              <a:t>Thank Y   u</a:t>
            </a:r>
          </a:p>
        </p:txBody>
      </p:sp>
      <p:grpSp>
        <p:nvGrpSpPr>
          <p:cNvPr id="85" name="Group 84">
            <a:extLst>
              <a:ext uri="{FF2B5EF4-FFF2-40B4-BE49-F238E27FC236}">
                <a16:creationId xmlns:a16="http://schemas.microsoft.com/office/drawing/2014/main" id="{362D931C-7D5B-445D-AAF4-6B7C47F9B973}"/>
              </a:ext>
            </a:extLst>
          </p:cNvPr>
          <p:cNvGrpSpPr/>
          <p:nvPr/>
        </p:nvGrpSpPr>
        <p:grpSpPr>
          <a:xfrm>
            <a:off x="1551712" y="-1261457"/>
            <a:ext cx="1430286" cy="1490296"/>
            <a:chOff x="4838329" y="2006352"/>
            <a:chExt cx="1430286" cy="1490296"/>
          </a:xfrm>
          <a:solidFill>
            <a:schemeClr val="accent1">
              <a:lumMod val="60000"/>
              <a:lumOff val="40000"/>
            </a:schemeClr>
          </a:solidFill>
        </p:grpSpPr>
        <p:sp>
          <p:nvSpPr>
            <p:cNvPr id="86" name="Oval 85">
              <a:extLst>
                <a:ext uri="{FF2B5EF4-FFF2-40B4-BE49-F238E27FC236}">
                  <a16:creationId xmlns:a16="http://schemas.microsoft.com/office/drawing/2014/main" id="{FFB5D69E-B326-42DE-B6FF-3790FD17C62F}"/>
                </a:ext>
              </a:extLst>
            </p:cNvPr>
            <p:cNvSpPr/>
            <p:nvPr/>
          </p:nvSpPr>
          <p:spPr>
            <a:xfrm>
              <a:off x="4858865" y="2086898"/>
              <a:ext cx="1409750" cy="1409750"/>
            </a:xfrm>
            <a:prstGeom prst="ellipse">
              <a:avLst/>
            </a:prstGeom>
            <a:no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1</a:t>
              </a:r>
              <a:endParaRPr lang="en-US" dirty="0"/>
            </a:p>
          </p:txBody>
        </p:sp>
        <p:sp>
          <p:nvSpPr>
            <p:cNvPr id="87" name="Oval 86">
              <a:extLst>
                <a:ext uri="{FF2B5EF4-FFF2-40B4-BE49-F238E27FC236}">
                  <a16:creationId xmlns:a16="http://schemas.microsoft.com/office/drawing/2014/main" id="{1F0E45BC-3DC1-4AC5-A90C-9780CEABF6DA}"/>
                </a:ext>
              </a:extLst>
            </p:cNvPr>
            <p:cNvSpPr/>
            <p:nvPr/>
          </p:nvSpPr>
          <p:spPr>
            <a:xfrm>
              <a:off x="4838329" y="2006352"/>
              <a:ext cx="941832" cy="94183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lumMod val="60000"/>
                    <a:lumOff val="40000"/>
                  </a:schemeClr>
                </a:solidFill>
              </a:endParaRPr>
            </a:p>
          </p:txBody>
        </p:sp>
      </p:grpSp>
      <p:grpSp>
        <p:nvGrpSpPr>
          <p:cNvPr id="84" name="Group 83">
            <a:extLst>
              <a:ext uri="{FF2B5EF4-FFF2-40B4-BE49-F238E27FC236}">
                <a16:creationId xmlns:a16="http://schemas.microsoft.com/office/drawing/2014/main" id="{EFD916DC-4844-4E62-B2D5-3BA58B2EE011}"/>
              </a:ext>
            </a:extLst>
          </p:cNvPr>
          <p:cNvGrpSpPr/>
          <p:nvPr/>
        </p:nvGrpSpPr>
        <p:grpSpPr>
          <a:xfrm>
            <a:off x="7829551" y="3321695"/>
            <a:ext cx="461689" cy="366929"/>
            <a:chOff x="7829551" y="3321695"/>
            <a:chExt cx="461689" cy="366929"/>
          </a:xfrm>
        </p:grpSpPr>
        <p:sp>
          <p:nvSpPr>
            <p:cNvPr id="80" name="Oval 79">
              <a:extLst>
                <a:ext uri="{FF2B5EF4-FFF2-40B4-BE49-F238E27FC236}">
                  <a16:creationId xmlns:a16="http://schemas.microsoft.com/office/drawing/2014/main" id="{FE0DB675-54AE-440A-8699-D9A06263DC83}"/>
                </a:ext>
              </a:extLst>
            </p:cNvPr>
            <p:cNvSpPr/>
            <p:nvPr/>
          </p:nvSpPr>
          <p:spPr>
            <a:xfrm>
              <a:off x="7829551" y="3321695"/>
              <a:ext cx="107950" cy="158750"/>
            </a:xfrm>
            <a:prstGeom prst="ellipse">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a:extLst>
                <a:ext uri="{FF2B5EF4-FFF2-40B4-BE49-F238E27FC236}">
                  <a16:creationId xmlns:a16="http://schemas.microsoft.com/office/drawing/2014/main" id="{95ADD876-DF1B-4060-844E-0E649F9A21AA}"/>
                </a:ext>
              </a:extLst>
            </p:cNvPr>
            <p:cNvSpPr/>
            <p:nvPr/>
          </p:nvSpPr>
          <p:spPr>
            <a:xfrm>
              <a:off x="8183290" y="3321695"/>
              <a:ext cx="107950" cy="158750"/>
            </a:xfrm>
            <a:prstGeom prst="ellipse">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Arc 81">
              <a:extLst>
                <a:ext uri="{FF2B5EF4-FFF2-40B4-BE49-F238E27FC236}">
                  <a16:creationId xmlns:a16="http://schemas.microsoft.com/office/drawing/2014/main" id="{7B205D4D-49C2-492A-9656-BBA3553ECFE1}"/>
                </a:ext>
              </a:extLst>
            </p:cNvPr>
            <p:cNvSpPr/>
            <p:nvPr/>
          </p:nvSpPr>
          <p:spPr>
            <a:xfrm>
              <a:off x="7834971" y="3334885"/>
              <a:ext cx="444499" cy="353739"/>
            </a:xfrm>
            <a:prstGeom prst="arc">
              <a:avLst>
                <a:gd name="adj1" fmla="val 1224950"/>
                <a:gd name="adj2" fmla="val 9248795"/>
              </a:avLst>
            </a:prstGeom>
            <a:ln w="19050" cap="rnd">
              <a:solidFill>
                <a:schemeClr val="tx1">
                  <a:alpha val="6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429483802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1000"/>
                                            <p:tgtEl>
                                              <p:spTgt spid="79"/>
                                            </p:tgtEl>
                                          </p:cBhvr>
                                        </p:animEffect>
                                        <p:anim calcmode="lin" valueType="num">
                                          <p:cBhvr>
                                            <p:cTn id="8" dur="1000" fill="hold"/>
                                            <p:tgtEl>
                                              <p:spTgt spid="79"/>
                                            </p:tgtEl>
                                            <p:attrNameLst>
                                              <p:attrName>ppt_x</p:attrName>
                                            </p:attrNameLst>
                                          </p:cBhvr>
                                          <p:tavLst>
                                            <p:tav tm="0">
                                              <p:val>
                                                <p:strVal val="#ppt_x"/>
                                              </p:val>
                                            </p:tav>
                                            <p:tav tm="100000">
                                              <p:val>
                                                <p:strVal val="#ppt_x"/>
                                              </p:val>
                                            </p:tav>
                                          </p:tavLst>
                                        </p:anim>
                                        <p:anim calcmode="lin" valueType="num">
                                          <p:cBhvr>
                                            <p:cTn id="9" dur="1000" fill="hold"/>
                                            <p:tgtEl>
                                              <p:spTgt spid="7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path" presetSubtype="0" accel="40000" fill="hold" nodeType="afterEffect" p14:presetBounceEnd="48750">
                                      <p:stCondLst>
                                        <p:cond delay="0"/>
                                      </p:stCondLst>
                                      <p:childTnLst>
                                        <p:animMotion origin="layout" path="M 2.70833E-6 0.00046 L 0.4957 0.62315 " pathEditMode="relative" rAng="0" ptsTypes="AA" p14:bounceEnd="48750">
                                          <p:cBhvr>
                                            <p:cTn id="12" dur="8000" fill="hold"/>
                                            <p:tgtEl>
                                              <p:spTgt spid="85"/>
                                            </p:tgtEl>
                                            <p:attrNameLst>
                                              <p:attrName>ppt_x</p:attrName>
                                              <p:attrName>ppt_y</p:attrName>
                                            </p:attrNameLst>
                                          </p:cBhvr>
                                          <p:rCtr x="24779" y="31134"/>
                                        </p:animMotion>
                                      </p:childTnLst>
                                    </p:cTn>
                                  </p:par>
                                </p:childTnLst>
                              </p:cTn>
                            </p:par>
                            <p:par>
                              <p:cTn id="13" fill="hold">
                                <p:stCondLst>
                                  <p:cond delay="9000"/>
                                </p:stCondLst>
                                <p:childTnLst>
                                  <p:par>
                                    <p:cTn id="14" presetID="10" presetClass="entr" presetSubtype="0" fill="hold" nodeType="after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fade">
                                          <p:cBhvr>
                                            <p:cTn id="16" dur="10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1000"/>
                                            <p:tgtEl>
                                              <p:spTgt spid="79"/>
                                            </p:tgtEl>
                                          </p:cBhvr>
                                        </p:animEffect>
                                        <p:anim calcmode="lin" valueType="num">
                                          <p:cBhvr>
                                            <p:cTn id="8" dur="1000" fill="hold"/>
                                            <p:tgtEl>
                                              <p:spTgt spid="79"/>
                                            </p:tgtEl>
                                            <p:attrNameLst>
                                              <p:attrName>ppt_x</p:attrName>
                                            </p:attrNameLst>
                                          </p:cBhvr>
                                          <p:tavLst>
                                            <p:tav tm="0">
                                              <p:val>
                                                <p:strVal val="#ppt_x"/>
                                              </p:val>
                                            </p:tav>
                                            <p:tav tm="100000">
                                              <p:val>
                                                <p:strVal val="#ppt_x"/>
                                              </p:val>
                                            </p:tav>
                                          </p:tavLst>
                                        </p:anim>
                                        <p:anim calcmode="lin" valueType="num">
                                          <p:cBhvr>
                                            <p:cTn id="9" dur="1000" fill="hold"/>
                                            <p:tgtEl>
                                              <p:spTgt spid="7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path" presetSubtype="0" accel="40000" fill="hold" nodeType="afterEffect">
                                      <p:stCondLst>
                                        <p:cond delay="0"/>
                                      </p:stCondLst>
                                      <p:childTnLst>
                                        <p:animMotion origin="layout" path="M 1.25E-6 0.00047 L 0.4957 0.62315 " pathEditMode="relative" rAng="0" ptsTypes="AA">
                                          <p:cBhvr>
                                            <p:cTn id="12" dur="8000" fill="hold"/>
                                            <p:tgtEl>
                                              <p:spTgt spid="85"/>
                                            </p:tgtEl>
                                            <p:attrNameLst>
                                              <p:attrName>ppt_x</p:attrName>
                                              <p:attrName>ppt_y</p:attrName>
                                            </p:attrNameLst>
                                          </p:cBhvr>
                                          <p:rCtr x="24779" y="31134"/>
                                        </p:animMotion>
                                      </p:childTnLst>
                                    </p:cTn>
                                  </p:par>
                                </p:childTnLst>
                              </p:cTn>
                            </p:par>
                            <p:par>
                              <p:cTn id="13" fill="hold">
                                <p:stCondLst>
                                  <p:cond delay="9000"/>
                                </p:stCondLst>
                                <p:childTnLst>
                                  <p:par>
                                    <p:cTn id="14" presetID="10" presetClass="entr" presetSubtype="0" fill="hold" nodeType="after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fade">
                                          <p:cBhvr>
                                            <p:cTn id="16" dur="10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Title 4">
            <a:extLst>
              <a:ext uri="{FF2B5EF4-FFF2-40B4-BE49-F238E27FC236}">
                <a16:creationId xmlns:a16="http://schemas.microsoft.com/office/drawing/2014/main" id="{BF6EC59F-818F-400A-8657-BAC36AD3543C}"/>
              </a:ext>
            </a:extLst>
          </p:cNvPr>
          <p:cNvSpPr txBox="1">
            <a:spLocks/>
          </p:cNvSpPr>
          <p:nvPr/>
        </p:nvSpPr>
        <p:spPr>
          <a:xfrm>
            <a:off x="592436" y="580809"/>
            <a:ext cx="11000037" cy="587039"/>
          </a:xfrm>
          <a:prstGeom prst="rect">
            <a:avLst/>
          </a:prstGeom>
        </p:spPr>
        <p:txBody>
          <a:bodyPr/>
          <a:lstStyle>
            <a:lvl1pPr algn="l" defTabSz="1460754" rtl="0" eaLnBrk="1" latinLnBrk="0" hangingPunct="1">
              <a:lnSpc>
                <a:spcPct val="90000"/>
              </a:lnSpc>
              <a:spcBef>
                <a:spcPct val="0"/>
              </a:spcBef>
              <a:buNone/>
              <a:defRPr sz="7029" kern="1200">
                <a:solidFill>
                  <a:schemeClr val="tx1"/>
                </a:solidFill>
                <a:latin typeface="+mj-lt"/>
                <a:ea typeface="+mj-ea"/>
                <a:cs typeface="+mj-cs"/>
              </a:defRPr>
            </a:lvl1pPr>
          </a:lstStyle>
          <a:p>
            <a:pPr marL="0" marR="0" lvl="0" indent="0" algn="ctr" defTabSz="1460754" rtl="0" eaLnBrk="1" fontAlgn="auto" latinLnBrk="0" hangingPunct="1">
              <a:lnSpc>
                <a:spcPct val="90000"/>
              </a:lnSpc>
              <a:spcBef>
                <a:spcPct val="0"/>
              </a:spcBef>
              <a:spcAft>
                <a:spcPts val="0"/>
              </a:spcAft>
              <a:buClrTx/>
              <a:buSzTx/>
              <a:buFontTx/>
              <a:buNone/>
              <a:tabLst/>
              <a:defRPr/>
            </a:pPr>
            <a:r>
              <a:rPr kumimoji="0" lang="en-US" sz="3600" b="1" i="0" u="none" strike="noStrike" kern="1200" cap="none" spc="0" normalizeH="0" baseline="0" noProof="0" dirty="0">
                <a:ln>
                  <a:noFill/>
                </a:ln>
                <a:solidFill>
                  <a:prstClr val="white"/>
                </a:solidFill>
                <a:effectLst/>
                <a:uLnTx/>
                <a:uFillTx/>
                <a:latin typeface="Roboto" pitchFamily="2" charset="0"/>
                <a:ea typeface="Roboto" pitchFamily="2" charset="0"/>
                <a:cs typeface="+mj-cs"/>
              </a:rPr>
              <a:t>Introduction</a:t>
            </a:r>
          </a:p>
        </p:txBody>
      </p:sp>
      <p:grpSp>
        <p:nvGrpSpPr>
          <p:cNvPr id="104" name="Group 103">
            <a:extLst>
              <a:ext uri="{FF2B5EF4-FFF2-40B4-BE49-F238E27FC236}">
                <a16:creationId xmlns:a16="http://schemas.microsoft.com/office/drawing/2014/main" id="{29BE7F95-3C36-4205-80C5-08522099EA6D}"/>
              </a:ext>
            </a:extLst>
          </p:cNvPr>
          <p:cNvGrpSpPr/>
          <p:nvPr/>
        </p:nvGrpSpPr>
        <p:grpSpPr>
          <a:xfrm>
            <a:off x="5738496" y="1183554"/>
            <a:ext cx="707917" cy="130783"/>
            <a:chOff x="1110190" y="3155259"/>
            <a:chExt cx="1133316" cy="209373"/>
          </a:xfrm>
        </p:grpSpPr>
        <p:sp>
          <p:nvSpPr>
            <p:cNvPr id="105" name="Freeform 5">
              <a:extLst>
                <a:ext uri="{FF2B5EF4-FFF2-40B4-BE49-F238E27FC236}">
                  <a16:creationId xmlns:a16="http://schemas.microsoft.com/office/drawing/2014/main" id="{BB02D2E3-9C58-46AA-89B4-A27894A31762}"/>
                </a:ext>
              </a:extLst>
            </p:cNvPr>
            <p:cNvSpPr>
              <a:spLocks/>
            </p:cNvSpPr>
            <p:nvPr/>
          </p:nvSpPr>
          <p:spPr bwMode="auto">
            <a:xfrm>
              <a:off x="1110190" y="3155259"/>
              <a:ext cx="202111" cy="209373"/>
            </a:xfrm>
            <a:prstGeom prst="ellipse">
              <a:avLst/>
            </a:prstGeom>
            <a:solidFill>
              <a:schemeClr val="bg1">
                <a:lumMod val="95000"/>
              </a:schemeClr>
            </a:solidFill>
            <a:ln>
              <a:noFill/>
            </a:ln>
          </p:spPr>
          <p:txBody>
            <a:bodyPr vert="horz" wrap="square" lIns="146078" tIns="73039" rIns="146078" bIns="73039"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76"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6" name="Freeform 5">
              <a:extLst>
                <a:ext uri="{FF2B5EF4-FFF2-40B4-BE49-F238E27FC236}">
                  <a16:creationId xmlns:a16="http://schemas.microsoft.com/office/drawing/2014/main" id="{E6FE7608-9EEC-4B14-B67F-C73AFCB77E9A}"/>
                </a:ext>
              </a:extLst>
            </p:cNvPr>
            <p:cNvSpPr>
              <a:spLocks/>
            </p:cNvSpPr>
            <p:nvPr/>
          </p:nvSpPr>
          <p:spPr bwMode="auto">
            <a:xfrm>
              <a:off x="1418653" y="3155259"/>
              <a:ext cx="202111" cy="209373"/>
            </a:xfrm>
            <a:prstGeom prst="ellipse">
              <a:avLst/>
            </a:prstGeom>
            <a:solidFill>
              <a:schemeClr val="bg1">
                <a:lumMod val="85000"/>
                <a:alpha val="98000"/>
              </a:schemeClr>
            </a:solidFill>
            <a:ln>
              <a:noFill/>
            </a:ln>
          </p:spPr>
          <p:txBody>
            <a:bodyPr vert="horz" wrap="square" lIns="146078" tIns="73039" rIns="146078" bIns="73039"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76"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7" name="Freeform 5">
              <a:extLst>
                <a:ext uri="{FF2B5EF4-FFF2-40B4-BE49-F238E27FC236}">
                  <a16:creationId xmlns:a16="http://schemas.microsoft.com/office/drawing/2014/main" id="{7788DB01-F4A6-4D76-B6A3-4DE413C103B4}"/>
                </a:ext>
              </a:extLst>
            </p:cNvPr>
            <p:cNvSpPr>
              <a:spLocks/>
            </p:cNvSpPr>
            <p:nvPr/>
          </p:nvSpPr>
          <p:spPr bwMode="auto">
            <a:xfrm>
              <a:off x="1727115" y="3155259"/>
              <a:ext cx="202111" cy="209373"/>
            </a:xfrm>
            <a:prstGeom prst="ellipse">
              <a:avLst/>
            </a:prstGeom>
            <a:solidFill>
              <a:schemeClr val="accent1">
                <a:alpha val="50000"/>
              </a:schemeClr>
            </a:solidFill>
            <a:ln>
              <a:noFill/>
            </a:ln>
          </p:spPr>
          <p:txBody>
            <a:bodyPr vert="horz" wrap="square" lIns="146078" tIns="73039" rIns="146078" bIns="73039"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76"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8" name="Freeform 5">
              <a:extLst>
                <a:ext uri="{FF2B5EF4-FFF2-40B4-BE49-F238E27FC236}">
                  <a16:creationId xmlns:a16="http://schemas.microsoft.com/office/drawing/2014/main" id="{B5E48C15-43C5-493A-942B-C132BC3E9440}"/>
                </a:ext>
              </a:extLst>
            </p:cNvPr>
            <p:cNvSpPr>
              <a:spLocks/>
            </p:cNvSpPr>
            <p:nvPr/>
          </p:nvSpPr>
          <p:spPr bwMode="auto">
            <a:xfrm>
              <a:off x="2041395" y="3155259"/>
              <a:ext cx="202111" cy="209373"/>
            </a:xfrm>
            <a:prstGeom prst="ellipse">
              <a:avLst/>
            </a:prstGeom>
            <a:solidFill>
              <a:schemeClr val="accent2"/>
            </a:solidFill>
            <a:ln>
              <a:noFill/>
            </a:ln>
          </p:spPr>
          <p:txBody>
            <a:bodyPr vert="horz" wrap="square" lIns="146078" tIns="73039" rIns="146078" bIns="73039"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76"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46" name="Freeform 61">
            <a:extLst>
              <a:ext uri="{FF2B5EF4-FFF2-40B4-BE49-F238E27FC236}">
                <a16:creationId xmlns:a16="http://schemas.microsoft.com/office/drawing/2014/main" id="{18ECC9D2-0240-4906-9F6C-22F06C8B25BD}"/>
              </a:ext>
            </a:extLst>
          </p:cNvPr>
          <p:cNvSpPr/>
          <p:nvPr/>
        </p:nvSpPr>
        <p:spPr>
          <a:xfrm>
            <a:off x="7450058" y="4177910"/>
            <a:ext cx="1006491" cy="969306"/>
          </a:xfrm>
          <a:custGeom>
            <a:avLst/>
            <a:gdLst>
              <a:gd name="connsiteX0" fmla="*/ 825501 w 1651002"/>
              <a:gd name="connsiteY0" fmla="*/ 0 h 1590006"/>
              <a:gd name="connsiteX1" fmla="*/ 1651002 w 1651002"/>
              <a:gd name="connsiteY1" fmla="*/ 825502 h 1590006"/>
              <a:gd name="connsiteX2" fmla="*/ 1287047 w 1651002"/>
              <a:gd name="connsiteY2" fmla="*/ 1510021 h 1590006"/>
              <a:gd name="connsiteX3" fmla="*/ 1268535 w 1651002"/>
              <a:gd name="connsiteY3" fmla="*/ 1520069 h 1590006"/>
              <a:gd name="connsiteX4" fmla="*/ 1275536 w 1651002"/>
              <a:gd name="connsiteY4" fmla="*/ 1502725 h 1590006"/>
              <a:gd name="connsiteX5" fmla="*/ 1304191 w 1651002"/>
              <a:gd name="connsiteY5" fmla="*/ 1315615 h 1590006"/>
              <a:gd name="connsiteX6" fmla="*/ 1341017 w 1651002"/>
              <a:gd name="connsiteY6" fmla="*/ 963239 h 1590006"/>
              <a:gd name="connsiteX7" fmla="*/ 1382628 w 1651002"/>
              <a:gd name="connsiteY7" fmla="*/ 612313 h 1590006"/>
              <a:gd name="connsiteX8" fmla="*/ 1368563 w 1651002"/>
              <a:gd name="connsiteY8" fmla="*/ 548696 h 1590006"/>
              <a:gd name="connsiteX9" fmla="*/ 1324501 w 1651002"/>
              <a:gd name="connsiteY9" fmla="*/ 513565 h 1590006"/>
              <a:gd name="connsiteX10" fmla="*/ 1326252 w 1651002"/>
              <a:gd name="connsiteY10" fmla="*/ 511885 h 1590006"/>
              <a:gd name="connsiteX11" fmla="*/ 1262230 w 1651002"/>
              <a:gd name="connsiteY11" fmla="*/ 526013 h 1590006"/>
              <a:gd name="connsiteX12" fmla="*/ 1227155 w 1651002"/>
              <a:gd name="connsiteY12" fmla="*/ 581001 h 1590006"/>
              <a:gd name="connsiteX13" fmla="*/ 1133953 w 1651002"/>
              <a:gd name="connsiteY13" fmla="*/ 922227 h 1590006"/>
              <a:gd name="connsiteX14" fmla="*/ 1105065 w 1651002"/>
              <a:gd name="connsiteY14" fmla="*/ 918103 h 1590006"/>
              <a:gd name="connsiteX15" fmla="*/ 1105415 w 1651002"/>
              <a:gd name="connsiteY15" fmla="*/ 917721 h 1590006"/>
              <a:gd name="connsiteX16" fmla="*/ 1097828 w 1651002"/>
              <a:gd name="connsiteY16" fmla="*/ 916728 h 1590006"/>
              <a:gd name="connsiteX17" fmla="*/ 1194473 w 1651002"/>
              <a:gd name="connsiteY17" fmla="*/ 365023 h 1590006"/>
              <a:gd name="connsiteX18" fmla="*/ 1180408 w 1651002"/>
              <a:gd name="connsiteY18" fmla="*/ 301406 h 1590006"/>
              <a:gd name="connsiteX19" fmla="*/ 1125374 w 1651002"/>
              <a:gd name="connsiteY19" fmla="*/ 266275 h 1590006"/>
              <a:gd name="connsiteX20" fmla="*/ 1116445 w 1651002"/>
              <a:gd name="connsiteY20" fmla="*/ 264595 h 1590006"/>
              <a:gd name="connsiteX21" fmla="*/ 1052774 w 1651002"/>
              <a:gd name="connsiteY21" fmla="*/ 279029 h 1590006"/>
              <a:gd name="connsiteX22" fmla="*/ 1017349 w 1651002"/>
              <a:gd name="connsiteY22" fmla="*/ 334016 h 1590006"/>
              <a:gd name="connsiteX23" fmla="*/ 920354 w 1651002"/>
              <a:gd name="connsiteY23" fmla="*/ 890228 h 1590006"/>
              <a:gd name="connsiteX24" fmla="*/ 884929 w 1651002"/>
              <a:gd name="connsiteY24" fmla="*/ 885722 h 1590006"/>
              <a:gd name="connsiteX25" fmla="*/ 920354 w 1651002"/>
              <a:gd name="connsiteY25" fmla="*/ 232595 h 1590006"/>
              <a:gd name="connsiteX26" fmla="*/ 901795 w 1651002"/>
              <a:gd name="connsiteY26" fmla="*/ 169971 h 1590006"/>
              <a:gd name="connsiteX27" fmla="*/ 844368 w 1651002"/>
              <a:gd name="connsiteY27" fmla="*/ 138659 h 1590006"/>
              <a:gd name="connsiteX28" fmla="*/ 835089 w 1651002"/>
              <a:gd name="connsiteY28" fmla="*/ 137971 h 1590006"/>
              <a:gd name="connsiteX29" fmla="*/ 772468 w 1651002"/>
              <a:gd name="connsiteY29" fmla="*/ 156530 h 1590006"/>
              <a:gd name="connsiteX30" fmla="*/ 741186 w 1651002"/>
              <a:gd name="connsiteY30" fmla="*/ 213655 h 1590006"/>
              <a:gd name="connsiteX31" fmla="*/ 707104 w 1651002"/>
              <a:gd name="connsiteY31" fmla="*/ 859603 h 1590006"/>
              <a:gd name="connsiteX32" fmla="*/ 673080 w 1651002"/>
              <a:gd name="connsiteY32" fmla="*/ 855479 h 1590006"/>
              <a:gd name="connsiteX33" fmla="*/ 596686 w 1651002"/>
              <a:gd name="connsiteY33" fmla="*/ 372889 h 1590006"/>
              <a:gd name="connsiteX34" fmla="*/ 565754 w 1651002"/>
              <a:gd name="connsiteY34" fmla="*/ 315458 h 1590006"/>
              <a:gd name="connsiteX35" fmla="*/ 503134 w 1651002"/>
              <a:gd name="connsiteY35" fmla="*/ 296900 h 1590006"/>
              <a:gd name="connsiteX36" fmla="*/ 493854 w 1651002"/>
              <a:gd name="connsiteY36" fmla="*/ 297969 h 1590006"/>
              <a:gd name="connsiteX37" fmla="*/ 436427 w 1651002"/>
              <a:gd name="connsiteY37" fmla="*/ 329205 h 1590006"/>
              <a:gd name="connsiteX38" fmla="*/ 417869 w 1651002"/>
              <a:gd name="connsiteY38" fmla="*/ 391524 h 1590006"/>
              <a:gd name="connsiteX39" fmla="*/ 468351 w 1651002"/>
              <a:gd name="connsiteY39" fmla="*/ 794840 h 1590006"/>
              <a:gd name="connsiteX40" fmla="*/ 518716 w 1651002"/>
              <a:gd name="connsiteY40" fmla="*/ 1076115 h 1590006"/>
              <a:gd name="connsiteX41" fmla="*/ 520175 w 1651002"/>
              <a:gd name="connsiteY41" fmla="*/ 1146377 h 1590006"/>
              <a:gd name="connsiteX42" fmla="*/ 501208 w 1651002"/>
              <a:gd name="connsiteY42" fmla="*/ 1176009 h 1590006"/>
              <a:gd name="connsiteX43" fmla="*/ 418861 w 1651002"/>
              <a:gd name="connsiteY43" fmla="*/ 1166004 h 1590006"/>
              <a:gd name="connsiteX44" fmla="*/ 353088 w 1651002"/>
              <a:gd name="connsiteY44" fmla="*/ 1094979 h 1590006"/>
              <a:gd name="connsiteX45" fmla="*/ 279029 w 1651002"/>
              <a:gd name="connsiteY45" fmla="*/ 1029987 h 1590006"/>
              <a:gd name="connsiteX46" fmla="*/ 218275 w 1651002"/>
              <a:gd name="connsiteY46" fmla="*/ 1001959 h 1590006"/>
              <a:gd name="connsiteX47" fmla="*/ 153320 w 1651002"/>
              <a:gd name="connsiteY47" fmla="*/ 1025557 h 1590006"/>
              <a:gd name="connsiteX48" fmla="*/ 128050 w 1651002"/>
              <a:gd name="connsiteY48" fmla="*/ 1093604 h 1590006"/>
              <a:gd name="connsiteX49" fmla="*/ 155771 w 1651002"/>
              <a:gd name="connsiteY49" fmla="*/ 1157145 h 1590006"/>
              <a:gd name="connsiteX50" fmla="*/ 464812 w 1651002"/>
              <a:gd name="connsiteY50" fmla="*/ 1539306 h 1590006"/>
              <a:gd name="connsiteX51" fmla="*/ 516657 w 1651002"/>
              <a:gd name="connsiteY51" fmla="*/ 1590006 h 1590006"/>
              <a:gd name="connsiteX52" fmla="*/ 504179 w 1651002"/>
              <a:gd name="connsiteY52" fmla="*/ 1586132 h 1590006"/>
              <a:gd name="connsiteX53" fmla="*/ 0 w 1651002"/>
              <a:gd name="connsiteY53" fmla="*/ 825502 h 1590006"/>
              <a:gd name="connsiteX54" fmla="*/ 825501 w 1651002"/>
              <a:gd name="connsiteY54" fmla="*/ 0 h 1590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651002" h="1590006">
                <a:moveTo>
                  <a:pt x="825501" y="0"/>
                </a:moveTo>
                <a:cubicBezTo>
                  <a:pt x="1281413" y="0"/>
                  <a:pt x="1651002" y="369590"/>
                  <a:pt x="1651002" y="825502"/>
                </a:cubicBezTo>
                <a:cubicBezTo>
                  <a:pt x="1651002" y="1110447"/>
                  <a:pt x="1506631" y="1361673"/>
                  <a:pt x="1287047" y="1510021"/>
                </a:cubicBezTo>
                <a:lnTo>
                  <a:pt x="1268535" y="1520069"/>
                </a:lnTo>
                <a:lnTo>
                  <a:pt x="1275536" y="1502725"/>
                </a:lnTo>
                <a:cubicBezTo>
                  <a:pt x="1294678" y="1442620"/>
                  <a:pt x="1299056" y="1378698"/>
                  <a:pt x="1304191" y="1315615"/>
                </a:cubicBezTo>
                <a:cubicBezTo>
                  <a:pt x="1313821" y="1197927"/>
                  <a:pt x="1327302" y="1080545"/>
                  <a:pt x="1341017" y="963239"/>
                </a:cubicBezTo>
                <a:cubicBezTo>
                  <a:pt x="1354673" y="846238"/>
                  <a:pt x="1368563" y="729237"/>
                  <a:pt x="1382628" y="612313"/>
                </a:cubicBezTo>
                <a:cubicBezTo>
                  <a:pt x="1386071" y="589172"/>
                  <a:pt x="1380527" y="566796"/>
                  <a:pt x="1368563" y="548696"/>
                </a:cubicBezTo>
                <a:cubicBezTo>
                  <a:pt x="1358233" y="533116"/>
                  <a:pt x="1343176" y="520591"/>
                  <a:pt x="1324501" y="513565"/>
                </a:cubicBezTo>
                <a:lnTo>
                  <a:pt x="1326252" y="511885"/>
                </a:lnTo>
                <a:cubicBezTo>
                  <a:pt x="1303024" y="507761"/>
                  <a:pt x="1280205" y="513489"/>
                  <a:pt x="1262230" y="526013"/>
                </a:cubicBezTo>
                <a:cubicBezTo>
                  <a:pt x="1244313" y="538462"/>
                  <a:pt x="1231240" y="557784"/>
                  <a:pt x="1227155" y="581001"/>
                </a:cubicBezTo>
                <a:lnTo>
                  <a:pt x="1133953" y="922227"/>
                </a:lnTo>
                <a:lnTo>
                  <a:pt x="1105065" y="918103"/>
                </a:lnTo>
                <a:lnTo>
                  <a:pt x="1105415" y="917721"/>
                </a:lnTo>
                <a:lnTo>
                  <a:pt x="1097828" y="916728"/>
                </a:lnTo>
                <a:lnTo>
                  <a:pt x="1194473" y="365023"/>
                </a:lnTo>
                <a:cubicBezTo>
                  <a:pt x="1198617" y="341806"/>
                  <a:pt x="1192898" y="319200"/>
                  <a:pt x="1180408" y="301406"/>
                </a:cubicBezTo>
                <a:cubicBezTo>
                  <a:pt x="1167861" y="283535"/>
                  <a:pt x="1148544" y="270399"/>
                  <a:pt x="1125374" y="266275"/>
                </a:cubicBezTo>
                <a:lnTo>
                  <a:pt x="1116445" y="264595"/>
                </a:lnTo>
                <a:cubicBezTo>
                  <a:pt x="1093218" y="260471"/>
                  <a:pt x="1070749" y="266428"/>
                  <a:pt x="1052774" y="279029"/>
                </a:cubicBezTo>
                <a:cubicBezTo>
                  <a:pt x="1034857" y="291630"/>
                  <a:pt x="1021434" y="310876"/>
                  <a:pt x="1017349" y="334016"/>
                </a:cubicBezTo>
                <a:lnTo>
                  <a:pt x="920354" y="890228"/>
                </a:lnTo>
                <a:lnTo>
                  <a:pt x="884929" y="885722"/>
                </a:lnTo>
                <a:lnTo>
                  <a:pt x="920354" y="232595"/>
                </a:lnTo>
                <a:cubicBezTo>
                  <a:pt x="922805" y="209149"/>
                  <a:pt x="915568" y="187002"/>
                  <a:pt x="901795" y="169971"/>
                </a:cubicBezTo>
                <a:cubicBezTo>
                  <a:pt x="888022" y="152940"/>
                  <a:pt x="867771" y="141103"/>
                  <a:pt x="844368" y="138659"/>
                </a:cubicBezTo>
                <a:lnTo>
                  <a:pt x="835089" y="137971"/>
                </a:lnTo>
                <a:cubicBezTo>
                  <a:pt x="811628" y="135528"/>
                  <a:pt x="789451" y="142859"/>
                  <a:pt x="772468" y="156530"/>
                </a:cubicBezTo>
                <a:cubicBezTo>
                  <a:pt x="755485" y="170276"/>
                  <a:pt x="743638" y="190209"/>
                  <a:pt x="741186" y="213655"/>
                </a:cubicBezTo>
                <a:lnTo>
                  <a:pt x="707104" y="859603"/>
                </a:lnTo>
                <a:lnTo>
                  <a:pt x="673080" y="855479"/>
                </a:lnTo>
                <a:lnTo>
                  <a:pt x="596686" y="372889"/>
                </a:lnTo>
                <a:cubicBezTo>
                  <a:pt x="594234" y="349520"/>
                  <a:pt x="582679" y="329205"/>
                  <a:pt x="565754" y="315458"/>
                </a:cubicBezTo>
                <a:cubicBezTo>
                  <a:pt x="548772" y="301711"/>
                  <a:pt x="526594" y="294456"/>
                  <a:pt x="503134" y="296900"/>
                </a:cubicBezTo>
                <a:lnTo>
                  <a:pt x="493854" y="297969"/>
                </a:lnTo>
                <a:cubicBezTo>
                  <a:pt x="470452" y="300413"/>
                  <a:pt x="450142" y="312251"/>
                  <a:pt x="436427" y="329205"/>
                </a:cubicBezTo>
                <a:cubicBezTo>
                  <a:pt x="422654" y="346159"/>
                  <a:pt x="415359" y="368078"/>
                  <a:pt x="417869" y="391524"/>
                </a:cubicBezTo>
                <a:cubicBezTo>
                  <a:pt x="429249" y="526548"/>
                  <a:pt x="446115" y="661114"/>
                  <a:pt x="468351" y="794840"/>
                </a:cubicBezTo>
                <a:cubicBezTo>
                  <a:pt x="483933" y="888853"/>
                  <a:pt x="502200" y="982331"/>
                  <a:pt x="518716" y="1076115"/>
                </a:cubicBezTo>
                <a:cubicBezTo>
                  <a:pt x="522859" y="1099790"/>
                  <a:pt x="526711" y="1123618"/>
                  <a:pt x="520175" y="1146377"/>
                </a:cubicBezTo>
                <a:cubicBezTo>
                  <a:pt x="516848" y="1157985"/>
                  <a:pt x="510895" y="1168601"/>
                  <a:pt x="501208" y="1176009"/>
                </a:cubicBezTo>
                <a:cubicBezTo>
                  <a:pt x="475296" y="1195636"/>
                  <a:pt x="444539" y="1186395"/>
                  <a:pt x="418861" y="1166004"/>
                </a:cubicBezTo>
                <a:cubicBezTo>
                  <a:pt x="394991" y="1147140"/>
                  <a:pt x="373865" y="1119876"/>
                  <a:pt x="353088" y="1094979"/>
                </a:cubicBezTo>
                <a:cubicBezTo>
                  <a:pt x="331962" y="1069700"/>
                  <a:pt x="306108" y="1048927"/>
                  <a:pt x="279029" y="1029987"/>
                </a:cubicBezTo>
                <a:cubicBezTo>
                  <a:pt x="260178" y="1016775"/>
                  <a:pt x="240569" y="1004326"/>
                  <a:pt x="218275" y="1001959"/>
                </a:cubicBezTo>
                <a:cubicBezTo>
                  <a:pt x="194756" y="999362"/>
                  <a:pt x="170595" y="1008603"/>
                  <a:pt x="153320" y="1025557"/>
                </a:cubicBezTo>
                <a:cubicBezTo>
                  <a:pt x="134470" y="1043963"/>
                  <a:pt x="125482" y="1069013"/>
                  <a:pt x="128050" y="1093604"/>
                </a:cubicBezTo>
                <a:cubicBezTo>
                  <a:pt x="130384" y="1116286"/>
                  <a:pt x="142582" y="1136830"/>
                  <a:pt x="155771" y="1157145"/>
                </a:cubicBezTo>
                <a:cubicBezTo>
                  <a:pt x="245063" y="1295186"/>
                  <a:pt x="350243" y="1421628"/>
                  <a:pt x="464812" y="1539306"/>
                </a:cubicBezTo>
                <a:lnTo>
                  <a:pt x="516657" y="1590006"/>
                </a:lnTo>
                <a:lnTo>
                  <a:pt x="504179" y="1586132"/>
                </a:lnTo>
                <a:cubicBezTo>
                  <a:pt x="207894" y="1460814"/>
                  <a:pt x="0" y="1167436"/>
                  <a:pt x="0" y="825502"/>
                </a:cubicBezTo>
                <a:cubicBezTo>
                  <a:pt x="0" y="369590"/>
                  <a:pt x="369589" y="0"/>
                  <a:pt x="825501" y="0"/>
                </a:cubicBezTo>
                <a:close/>
              </a:path>
            </a:pathLst>
          </a:custGeom>
          <a:gradFill>
            <a:gsLst>
              <a:gs pos="0">
                <a:schemeClr val="accent4"/>
              </a:gs>
              <a:gs pos="100000">
                <a:schemeClr val="accent4">
                  <a:lumMod val="75000"/>
                </a:schemeClr>
              </a:gs>
            </a:gsLst>
            <a:lin ang="5400000" scaled="1"/>
          </a:grad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 name="Freeform 58">
            <a:extLst>
              <a:ext uri="{FF2B5EF4-FFF2-40B4-BE49-F238E27FC236}">
                <a16:creationId xmlns:a16="http://schemas.microsoft.com/office/drawing/2014/main" id="{CF83E6CE-9211-4FD2-901C-FB2DAB9E6962}"/>
              </a:ext>
            </a:extLst>
          </p:cNvPr>
          <p:cNvSpPr/>
          <p:nvPr/>
        </p:nvSpPr>
        <p:spPr>
          <a:xfrm>
            <a:off x="5533750" y="2189182"/>
            <a:ext cx="1161336" cy="1118851"/>
          </a:xfrm>
          <a:custGeom>
            <a:avLst/>
            <a:gdLst>
              <a:gd name="connsiteX0" fmla="*/ 952501 w 1905002"/>
              <a:gd name="connsiteY0" fmla="*/ 0 h 1835313"/>
              <a:gd name="connsiteX1" fmla="*/ 1905002 w 1905002"/>
              <a:gd name="connsiteY1" fmla="*/ 952501 h 1835313"/>
              <a:gd name="connsiteX2" fmla="*/ 1485053 w 1905002"/>
              <a:gd name="connsiteY2" fmla="*/ 1742330 h 1835313"/>
              <a:gd name="connsiteX3" fmla="*/ 1438507 w 1905002"/>
              <a:gd name="connsiteY3" fmla="*/ 1767595 h 1835313"/>
              <a:gd name="connsiteX4" fmla="*/ 1441756 w 1905002"/>
              <a:gd name="connsiteY4" fmla="*/ 1759983 h 1835313"/>
              <a:gd name="connsiteX5" fmla="*/ 1467609 w 1905002"/>
              <a:gd name="connsiteY5" fmla="*/ 1554138 h 1835313"/>
              <a:gd name="connsiteX6" fmla="*/ 1473149 w 1905002"/>
              <a:gd name="connsiteY6" fmla="*/ 1089575 h 1835313"/>
              <a:gd name="connsiteX7" fmla="*/ 1444574 w 1905002"/>
              <a:gd name="connsiteY7" fmla="*/ 1020195 h 1835313"/>
              <a:gd name="connsiteX8" fmla="*/ 1374741 w 1905002"/>
              <a:gd name="connsiteY8" fmla="*/ 991154 h 1835313"/>
              <a:gd name="connsiteX9" fmla="*/ 1364001 w 1905002"/>
              <a:gd name="connsiteY9" fmla="*/ 991154 h 1835313"/>
              <a:gd name="connsiteX10" fmla="*/ 1294556 w 1905002"/>
              <a:gd name="connsiteY10" fmla="*/ 1020195 h 1835313"/>
              <a:gd name="connsiteX11" fmla="*/ 1272736 w 1905002"/>
              <a:gd name="connsiteY11" fmla="*/ 1058239 h 1835313"/>
              <a:gd name="connsiteX12" fmla="*/ 1235414 w 1905002"/>
              <a:gd name="connsiteY12" fmla="*/ 1051530 h 1835313"/>
              <a:gd name="connsiteX13" fmla="*/ 1235414 w 1905002"/>
              <a:gd name="connsiteY13" fmla="*/ 1013398 h 1835313"/>
              <a:gd name="connsiteX14" fmla="*/ 1206596 w 1905002"/>
              <a:gd name="connsiteY14" fmla="*/ 943841 h 1835313"/>
              <a:gd name="connsiteX15" fmla="*/ 1137006 w 1905002"/>
              <a:gd name="connsiteY15" fmla="*/ 914977 h 1835313"/>
              <a:gd name="connsiteX16" fmla="*/ 1126266 w 1905002"/>
              <a:gd name="connsiteY16" fmla="*/ 914977 h 1835313"/>
              <a:gd name="connsiteX17" fmla="*/ 1056676 w 1905002"/>
              <a:gd name="connsiteY17" fmla="*/ 943841 h 1835313"/>
              <a:gd name="connsiteX18" fmla="*/ 1027858 w 1905002"/>
              <a:gd name="connsiteY18" fmla="*/ 1022931 h 1835313"/>
              <a:gd name="connsiteX19" fmla="*/ 990536 w 1905002"/>
              <a:gd name="connsiteY19" fmla="*/ 1018164 h 1835313"/>
              <a:gd name="connsiteX20" fmla="*/ 1031454 w 1905002"/>
              <a:gd name="connsiteY20" fmla="*/ 267695 h 1835313"/>
              <a:gd name="connsiteX21" fmla="*/ 1009974 w 1905002"/>
              <a:gd name="connsiteY21" fmla="*/ 195314 h 1835313"/>
              <a:gd name="connsiteX22" fmla="*/ 943737 w 1905002"/>
              <a:gd name="connsiteY22" fmla="*/ 159300 h 1835313"/>
              <a:gd name="connsiteX23" fmla="*/ 932997 w 1905002"/>
              <a:gd name="connsiteY23" fmla="*/ 158506 h 1835313"/>
              <a:gd name="connsiteX24" fmla="*/ 860686 w 1905002"/>
              <a:gd name="connsiteY24" fmla="*/ 179779 h 1835313"/>
              <a:gd name="connsiteX25" fmla="*/ 824676 w 1905002"/>
              <a:gd name="connsiteY25" fmla="*/ 245804 h 1835313"/>
              <a:gd name="connsiteX26" fmla="*/ 785361 w 1905002"/>
              <a:gd name="connsiteY26" fmla="*/ 984798 h 1835313"/>
              <a:gd name="connsiteX27" fmla="*/ 745998 w 1905002"/>
              <a:gd name="connsiteY27" fmla="*/ 980032 h 1835313"/>
              <a:gd name="connsiteX28" fmla="*/ 657989 w 1905002"/>
              <a:gd name="connsiteY28" fmla="*/ 429582 h 1835313"/>
              <a:gd name="connsiteX29" fmla="*/ 622271 w 1905002"/>
              <a:gd name="connsiteY29" fmla="*/ 363291 h 1835313"/>
              <a:gd name="connsiteX30" fmla="*/ 550007 w 1905002"/>
              <a:gd name="connsiteY30" fmla="*/ 341842 h 1835313"/>
              <a:gd name="connsiteX31" fmla="*/ 539316 w 1905002"/>
              <a:gd name="connsiteY31" fmla="*/ 343078 h 1835313"/>
              <a:gd name="connsiteX32" fmla="*/ 473030 w 1905002"/>
              <a:gd name="connsiteY32" fmla="*/ 379180 h 1835313"/>
              <a:gd name="connsiteX33" fmla="*/ 451599 w 1905002"/>
              <a:gd name="connsiteY33" fmla="*/ 451032 h 1835313"/>
              <a:gd name="connsiteX34" fmla="*/ 564295 w 1905002"/>
              <a:gd name="connsiteY34" fmla="*/ 1246342 h 1835313"/>
              <a:gd name="connsiteX35" fmla="*/ 435708 w 1905002"/>
              <a:gd name="connsiteY35" fmla="*/ 1317046 h 1835313"/>
              <a:gd name="connsiteX36" fmla="*/ 430946 w 1905002"/>
              <a:gd name="connsiteY36" fmla="*/ 1392428 h 1835313"/>
              <a:gd name="connsiteX37" fmla="*/ 550007 w 1905002"/>
              <a:gd name="connsiteY37" fmla="*/ 1733325 h 1835313"/>
              <a:gd name="connsiteX38" fmla="*/ 589031 w 1905002"/>
              <a:gd name="connsiteY38" fmla="*/ 1824409 h 1835313"/>
              <a:gd name="connsiteX39" fmla="*/ 595851 w 1905002"/>
              <a:gd name="connsiteY39" fmla="*/ 1835313 h 1835313"/>
              <a:gd name="connsiteX40" fmla="*/ 581745 w 1905002"/>
              <a:gd name="connsiteY40" fmla="*/ 1830150 h 1835313"/>
              <a:gd name="connsiteX41" fmla="*/ 0 w 1905002"/>
              <a:gd name="connsiteY41" fmla="*/ 952501 h 1835313"/>
              <a:gd name="connsiteX42" fmla="*/ 952501 w 1905002"/>
              <a:gd name="connsiteY42" fmla="*/ 0 h 1835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905002" h="1835313">
                <a:moveTo>
                  <a:pt x="952501" y="0"/>
                </a:moveTo>
                <a:cubicBezTo>
                  <a:pt x="1478553" y="0"/>
                  <a:pt x="1905002" y="426449"/>
                  <a:pt x="1905002" y="952501"/>
                </a:cubicBezTo>
                <a:cubicBezTo>
                  <a:pt x="1905002" y="1281284"/>
                  <a:pt x="1738420" y="1571159"/>
                  <a:pt x="1485053" y="1742330"/>
                </a:cubicBezTo>
                <a:lnTo>
                  <a:pt x="1438507" y="1767595"/>
                </a:lnTo>
                <a:lnTo>
                  <a:pt x="1441756" y="1759983"/>
                </a:lnTo>
                <a:cubicBezTo>
                  <a:pt x="1463430" y="1694222"/>
                  <a:pt x="1465908" y="1623694"/>
                  <a:pt x="1467609" y="1554138"/>
                </a:cubicBezTo>
                <a:cubicBezTo>
                  <a:pt x="1471448" y="1399313"/>
                  <a:pt x="1473295" y="1244488"/>
                  <a:pt x="1473149" y="1089575"/>
                </a:cubicBezTo>
                <a:cubicBezTo>
                  <a:pt x="1473149" y="1062387"/>
                  <a:pt x="1462409" y="1037937"/>
                  <a:pt x="1444574" y="1020195"/>
                </a:cubicBezTo>
                <a:cubicBezTo>
                  <a:pt x="1426788" y="1002364"/>
                  <a:pt x="1401906" y="991154"/>
                  <a:pt x="1374741" y="991154"/>
                </a:cubicBezTo>
                <a:lnTo>
                  <a:pt x="1364001" y="991154"/>
                </a:lnTo>
                <a:cubicBezTo>
                  <a:pt x="1336787" y="990801"/>
                  <a:pt x="1312003" y="1001834"/>
                  <a:pt x="1294556" y="1020195"/>
                </a:cubicBezTo>
                <a:cubicBezTo>
                  <a:pt x="1284302" y="1030875"/>
                  <a:pt x="1277159" y="1043763"/>
                  <a:pt x="1272736" y="1058239"/>
                </a:cubicBezTo>
                <a:lnTo>
                  <a:pt x="1235414" y="1051530"/>
                </a:lnTo>
                <a:lnTo>
                  <a:pt x="1235414" y="1013398"/>
                </a:lnTo>
                <a:cubicBezTo>
                  <a:pt x="1235414" y="986211"/>
                  <a:pt x="1224431" y="961583"/>
                  <a:pt x="1206596" y="943841"/>
                </a:cubicBezTo>
                <a:cubicBezTo>
                  <a:pt x="1188810" y="926011"/>
                  <a:pt x="1164172" y="914977"/>
                  <a:pt x="1137006" y="914977"/>
                </a:cubicBezTo>
                <a:lnTo>
                  <a:pt x="1126266" y="914977"/>
                </a:lnTo>
                <a:cubicBezTo>
                  <a:pt x="1099149" y="914977"/>
                  <a:pt x="1074511" y="926011"/>
                  <a:pt x="1056676" y="943841"/>
                </a:cubicBezTo>
                <a:cubicBezTo>
                  <a:pt x="1036508" y="963967"/>
                  <a:pt x="1025185" y="992478"/>
                  <a:pt x="1027858" y="1022931"/>
                </a:cubicBezTo>
                <a:lnTo>
                  <a:pt x="990536" y="1018164"/>
                </a:lnTo>
                <a:lnTo>
                  <a:pt x="1031454" y="267695"/>
                </a:lnTo>
                <a:cubicBezTo>
                  <a:pt x="1034273" y="240597"/>
                  <a:pt x="1025866" y="214998"/>
                  <a:pt x="1009974" y="195314"/>
                </a:cubicBezTo>
                <a:cubicBezTo>
                  <a:pt x="994083" y="175718"/>
                  <a:pt x="970757" y="162125"/>
                  <a:pt x="943737" y="159300"/>
                </a:cubicBezTo>
                <a:lnTo>
                  <a:pt x="932997" y="158506"/>
                </a:lnTo>
                <a:cubicBezTo>
                  <a:pt x="905978" y="155681"/>
                  <a:pt x="880319" y="163978"/>
                  <a:pt x="860686" y="179779"/>
                </a:cubicBezTo>
                <a:cubicBezTo>
                  <a:pt x="841101" y="195579"/>
                  <a:pt x="827494" y="218794"/>
                  <a:pt x="824676" y="245804"/>
                </a:cubicBezTo>
                <a:lnTo>
                  <a:pt x="785361" y="984798"/>
                </a:lnTo>
                <a:lnTo>
                  <a:pt x="745998" y="980032"/>
                </a:lnTo>
                <a:lnTo>
                  <a:pt x="657989" y="429582"/>
                </a:lnTo>
                <a:cubicBezTo>
                  <a:pt x="655122" y="402571"/>
                  <a:pt x="641855" y="379180"/>
                  <a:pt x="622271" y="363291"/>
                </a:cubicBezTo>
                <a:cubicBezTo>
                  <a:pt x="602686" y="347491"/>
                  <a:pt x="577076" y="339017"/>
                  <a:pt x="550007" y="341842"/>
                </a:cubicBezTo>
                <a:lnTo>
                  <a:pt x="539316" y="343078"/>
                </a:lnTo>
                <a:cubicBezTo>
                  <a:pt x="512296" y="345902"/>
                  <a:pt x="488873" y="359584"/>
                  <a:pt x="473030" y="379180"/>
                </a:cubicBezTo>
                <a:cubicBezTo>
                  <a:pt x="457188" y="398776"/>
                  <a:pt x="448781" y="424021"/>
                  <a:pt x="451599" y="451032"/>
                </a:cubicBezTo>
                <a:lnTo>
                  <a:pt x="564295" y="1246342"/>
                </a:lnTo>
                <a:cubicBezTo>
                  <a:pt x="510304" y="1237603"/>
                  <a:pt x="457285" y="1266732"/>
                  <a:pt x="435708" y="1317046"/>
                </a:cubicBezTo>
                <a:cubicBezTo>
                  <a:pt x="425746" y="1340260"/>
                  <a:pt x="423608" y="1366918"/>
                  <a:pt x="430946" y="1392428"/>
                </a:cubicBezTo>
                <a:cubicBezTo>
                  <a:pt x="466470" y="1507355"/>
                  <a:pt x="506513" y="1621046"/>
                  <a:pt x="550007" y="1733325"/>
                </a:cubicBezTo>
                <a:cubicBezTo>
                  <a:pt x="561962" y="1764131"/>
                  <a:pt x="574391" y="1794893"/>
                  <a:pt x="589031" y="1824409"/>
                </a:cubicBezTo>
                <a:lnTo>
                  <a:pt x="595851" y="1835313"/>
                </a:lnTo>
                <a:lnTo>
                  <a:pt x="581745" y="1830150"/>
                </a:lnTo>
                <a:cubicBezTo>
                  <a:pt x="239878" y="1685553"/>
                  <a:pt x="0" y="1347040"/>
                  <a:pt x="0" y="952501"/>
                </a:cubicBezTo>
                <a:cubicBezTo>
                  <a:pt x="0" y="426449"/>
                  <a:pt x="426449" y="0"/>
                  <a:pt x="952501" y="0"/>
                </a:cubicBezTo>
                <a:close/>
              </a:path>
            </a:pathLst>
          </a:custGeom>
          <a:gradFill>
            <a:gsLst>
              <a:gs pos="0">
                <a:schemeClr val="accent3"/>
              </a:gs>
              <a:gs pos="100000">
                <a:schemeClr val="accent3">
                  <a:lumMod val="75000"/>
                </a:schemeClr>
              </a:gs>
            </a:gsLst>
            <a:lin ang="5400000" scaled="1"/>
          </a:grad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8" name="Freeform 57">
            <a:extLst>
              <a:ext uri="{FF2B5EF4-FFF2-40B4-BE49-F238E27FC236}">
                <a16:creationId xmlns:a16="http://schemas.microsoft.com/office/drawing/2014/main" id="{D067E25D-97AE-4982-B1F8-3CC7701ADA28}"/>
              </a:ext>
            </a:extLst>
          </p:cNvPr>
          <p:cNvSpPr/>
          <p:nvPr/>
        </p:nvSpPr>
        <p:spPr>
          <a:xfrm>
            <a:off x="1933624" y="2189182"/>
            <a:ext cx="1161336" cy="1121501"/>
          </a:xfrm>
          <a:custGeom>
            <a:avLst/>
            <a:gdLst>
              <a:gd name="connsiteX0" fmla="*/ 952501 w 1905002"/>
              <a:gd name="connsiteY0" fmla="*/ 0 h 1839659"/>
              <a:gd name="connsiteX1" fmla="*/ 1905002 w 1905002"/>
              <a:gd name="connsiteY1" fmla="*/ 952501 h 1839659"/>
              <a:gd name="connsiteX2" fmla="*/ 1485054 w 1905002"/>
              <a:gd name="connsiteY2" fmla="*/ 1742330 h 1839659"/>
              <a:gd name="connsiteX3" fmla="*/ 1422965 w 1905002"/>
              <a:gd name="connsiteY3" fmla="*/ 1776030 h 1839659"/>
              <a:gd name="connsiteX4" fmla="*/ 1430325 w 1905002"/>
              <a:gd name="connsiteY4" fmla="*/ 1759284 h 1839659"/>
              <a:gd name="connsiteX5" fmla="*/ 1466594 w 1905002"/>
              <a:gd name="connsiteY5" fmla="*/ 1553520 h 1839659"/>
              <a:gd name="connsiteX6" fmla="*/ 1470256 w 1905002"/>
              <a:gd name="connsiteY6" fmla="*/ 1321606 h 1839659"/>
              <a:gd name="connsiteX7" fmla="*/ 1469774 w 1905002"/>
              <a:gd name="connsiteY7" fmla="*/ 1064189 h 1839659"/>
              <a:gd name="connsiteX8" fmla="*/ 1441207 w 1905002"/>
              <a:gd name="connsiteY8" fmla="*/ 994774 h 1839659"/>
              <a:gd name="connsiteX9" fmla="*/ 1371354 w 1905002"/>
              <a:gd name="connsiteY9" fmla="*/ 965765 h 1839659"/>
              <a:gd name="connsiteX10" fmla="*/ 1360659 w 1905002"/>
              <a:gd name="connsiteY10" fmla="*/ 965765 h 1839659"/>
              <a:gd name="connsiteX11" fmla="*/ 1291192 w 1905002"/>
              <a:gd name="connsiteY11" fmla="*/ 994774 h 1839659"/>
              <a:gd name="connsiteX12" fmla="*/ 1263010 w 1905002"/>
              <a:gd name="connsiteY12" fmla="*/ 1059886 h 1839659"/>
              <a:gd name="connsiteX13" fmla="*/ 1232082 w 1905002"/>
              <a:gd name="connsiteY13" fmla="*/ 1054705 h 1839659"/>
              <a:gd name="connsiteX14" fmla="*/ 1232082 w 1905002"/>
              <a:gd name="connsiteY14" fmla="*/ 1013423 h 1839659"/>
              <a:gd name="connsiteX15" fmla="*/ 1203226 w 1905002"/>
              <a:gd name="connsiteY15" fmla="*/ 943849 h 1839659"/>
              <a:gd name="connsiteX16" fmla="*/ 1133614 w 1905002"/>
              <a:gd name="connsiteY16" fmla="*/ 914999 h 1839659"/>
              <a:gd name="connsiteX17" fmla="*/ 1122534 w 1905002"/>
              <a:gd name="connsiteY17" fmla="*/ 914999 h 1839659"/>
              <a:gd name="connsiteX18" fmla="*/ 1053115 w 1905002"/>
              <a:gd name="connsiteY18" fmla="*/ 943849 h 1839659"/>
              <a:gd name="connsiteX19" fmla="*/ 1024500 w 1905002"/>
              <a:gd name="connsiteY19" fmla="*/ 1013423 h 1839659"/>
              <a:gd name="connsiteX20" fmla="*/ 1024500 w 1905002"/>
              <a:gd name="connsiteY20" fmla="*/ 1020197 h 1839659"/>
              <a:gd name="connsiteX21" fmla="*/ 993909 w 1905002"/>
              <a:gd name="connsiteY21" fmla="*/ 1015416 h 1839659"/>
              <a:gd name="connsiteX22" fmla="*/ 993909 w 1905002"/>
              <a:gd name="connsiteY22" fmla="*/ 949109 h 1839659"/>
              <a:gd name="connsiteX23" fmla="*/ 965101 w 1905002"/>
              <a:gd name="connsiteY23" fmla="*/ 879535 h 1839659"/>
              <a:gd name="connsiteX24" fmla="*/ 895489 w 1905002"/>
              <a:gd name="connsiteY24" fmla="*/ 850685 h 1839659"/>
              <a:gd name="connsiteX25" fmla="*/ 884795 w 1905002"/>
              <a:gd name="connsiteY25" fmla="*/ 850685 h 1839659"/>
              <a:gd name="connsiteX26" fmla="*/ 815183 w 1905002"/>
              <a:gd name="connsiteY26" fmla="*/ 879535 h 1839659"/>
              <a:gd name="connsiteX27" fmla="*/ 786375 w 1905002"/>
              <a:gd name="connsiteY27" fmla="*/ 949109 h 1839659"/>
              <a:gd name="connsiteX28" fmla="*/ 786375 w 1905002"/>
              <a:gd name="connsiteY28" fmla="*/ 980907 h 1839659"/>
              <a:gd name="connsiteX29" fmla="*/ 755784 w 1905002"/>
              <a:gd name="connsiteY29" fmla="*/ 975727 h 1839659"/>
              <a:gd name="connsiteX30" fmla="*/ 755784 w 1905002"/>
              <a:gd name="connsiteY30" fmla="*/ 439137 h 1839659"/>
              <a:gd name="connsiteX31" fmla="*/ 727217 w 1905002"/>
              <a:gd name="connsiteY31" fmla="*/ 369722 h 1839659"/>
              <a:gd name="connsiteX32" fmla="*/ 657364 w 1905002"/>
              <a:gd name="connsiteY32" fmla="*/ 340713 h 1839659"/>
              <a:gd name="connsiteX33" fmla="*/ 646669 w 1905002"/>
              <a:gd name="connsiteY33" fmla="*/ 340713 h 1839659"/>
              <a:gd name="connsiteX34" fmla="*/ 577202 w 1905002"/>
              <a:gd name="connsiteY34" fmla="*/ 369722 h 1839659"/>
              <a:gd name="connsiteX35" fmla="*/ 548250 w 1905002"/>
              <a:gd name="connsiteY35" fmla="*/ 439137 h 1839659"/>
              <a:gd name="connsiteX36" fmla="*/ 548250 w 1905002"/>
              <a:gd name="connsiteY36" fmla="*/ 942016 h 1839659"/>
              <a:gd name="connsiteX37" fmla="*/ 548250 w 1905002"/>
              <a:gd name="connsiteY37" fmla="*/ 1005055 h 1839659"/>
              <a:gd name="connsiteX38" fmla="*/ 548250 w 1905002"/>
              <a:gd name="connsiteY38" fmla="*/ 1259124 h 1839659"/>
              <a:gd name="connsiteX39" fmla="*/ 529992 w 1905002"/>
              <a:gd name="connsiteY39" fmla="*/ 1259523 h 1839659"/>
              <a:gd name="connsiteX40" fmla="*/ 445060 w 1905002"/>
              <a:gd name="connsiteY40" fmla="*/ 1317063 h 1839659"/>
              <a:gd name="connsiteX41" fmla="*/ 440291 w 1905002"/>
              <a:gd name="connsiteY41" fmla="*/ 1392455 h 1839659"/>
              <a:gd name="connsiteX42" fmla="*/ 558944 w 1905002"/>
              <a:gd name="connsiteY42" fmla="*/ 1733393 h 1839659"/>
              <a:gd name="connsiteX43" fmla="*/ 598188 w 1905002"/>
              <a:gd name="connsiteY43" fmla="*/ 1824465 h 1839659"/>
              <a:gd name="connsiteX44" fmla="*/ 607724 w 1905002"/>
              <a:gd name="connsiteY44" fmla="*/ 1839659 h 1839659"/>
              <a:gd name="connsiteX45" fmla="*/ 581745 w 1905002"/>
              <a:gd name="connsiteY45" fmla="*/ 1830150 h 1839659"/>
              <a:gd name="connsiteX46" fmla="*/ 0 w 1905002"/>
              <a:gd name="connsiteY46" fmla="*/ 952501 h 1839659"/>
              <a:gd name="connsiteX47" fmla="*/ 952501 w 1905002"/>
              <a:gd name="connsiteY47" fmla="*/ 0 h 1839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905002" h="1839659">
                <a:moveTo>
                  <a:pt x="952501" y="0"/>
                </a:moveTo>
                <a:cubicBezTo>
                  <a:pt x="1478553" y="0"/>
                  <a:pt x="1905002" y="426449"/>
                  <a:pt x="1905002" y="952501"/>
                </a:cubicBezTo>
                <a:cubicBezTo>
                  <a:pt x="1905002" y="1281284"/>
                  <a:pt x="1738421" y="1571159"/>
                  <a:pt x="1485054" y="1742330"/>
                </a:cubicBezTo>
                <a:lnTo>
                  <a:pt x="1422965" y="1776030"/>
                </a:lnTo>
                <a:lnTo>
                  <a:pt x="1430325" y="1759284"/>
                </a:lnTo>
                <a:cubicBezTo>
                  <a:pt x="1451709" y="1693864"/>
                  <a:pt x="1461970" y="1623293"/>
                  <a:pt x="1466594" y="1553520"/>
                </a:cubicBezTo>
                <a:cubicBezTo>
                  <a:pt x="1471749" y="1476374"/>
                  <a:pt x="1470834" y="1398910"/>
                  <a:pt x="1470256" y="1321606"/>
                </a:cubicBezTo>
                <a:cubicBezTo>
                  <a:pt x="1469678" y="1235774"/>
                  <a:pt x="1469485" y="1150021"/>
                  <a:pt x="1469774" y="1064189"/>
                </a:cubicBezTo>
                <a:cubicBezTo>
                  <a:pt x="1469774" y="1037013"/>
                  <a:pt x="1459031" y="1012546"/>
                  <a:pt x="1441207" y="994774"/>
                </a:cubicBezTo>
                <a:cubicBezTo>
                  <a:pt x="1423430" y="977002"/>
                  <a:pt x="1398524" y="965765"/>
                  <a:pt x="1371354" y="965765"/>
                </a:cubicBezTo>
                <a:lnTo>
                  <a:pt x="1360659" y="965765"/>
                </a:lnTo>
                <a:cubicBezTo>
                  <a:pt x="1333489" y="965765"/>
                  <a:pt x="1309017" y="977002"/>
                  <a:pt x="1291192" y="994774"/>
                </a:cubicBezTo>
                <a:cubicBezTo>
                  <a:pt x="1274379" y="1011590"/>
                  <a:pt x="1264166" y="1034463"/>
                  <a:pt x="1263010" y="1059886"/>
                </a:cubicBezTo>
                <a:lnTo>
                  <a:pt x="1232082" y="1054705"/>
                </a:lnTo>
                <a:lnTo>
                  <a:pt x="1232082" y="1013423"/>
                </a:lnTo>
                <a:cubicBezTo>
                  <a:pt x="1232082" y="986247"/>
                  <a:pt x="1221050" y="961621"/>
                  <a:pt x="1203226" y="943849"/>
                </a:cubicBezTo>
                <a:cubicBezTo>
                  <a:pt x="1185402" y="925997"/>
                  <a:pt x="1160833" y="914999"/>
                  <a:pt x="1133614" y="914999"/>
                </a:cubicBezTo>
                <a:lnTo>
                  <a:pt x="1122534" y="914999"/>
                </a:lnTo>
                <a:cubicBezTo>
                  <a:pt x="1095364" y="914999"/>
                  <a:pt x="1070843" y="925997"/>
                  <a:pt x="1053115" y="943849"/>
                </a:cubicBezTo>
                <a:cubicBezTo>
                  <a:pt x="1035387" y="961621"/>
                  <a:pt x="1024500" y="986247"/>
                  <a:pt x="1024500" y="1013423"/>
                </a:cubicBezTo>
                <a:lnTo>
                  <a:pt x="1024500" y="1020197"/>
                </a:lnTo>
                <a:lnTo>
                  <a:pt x="993909" y="1015416"/>
                </a:lnTo>
                <a:lnTo>
                  <a:pt x="993909" y="949109"/>
                </a:lnTo>
                <a:cubicBezTo>
                  <a:pt x="993909" y="921933"/>
                  <a:pt x="982925" y="897307"/>
                  <a:pt x="965101" y="879535"/>
                </a:cubicBezTo>
                <a:cubicBezTo>
                  <a:pt x="947276" y="861683"/>
                  <a:pt x="922659" y="850685"/>
                  <a:pt x="895489" y="850685"/>
                </a:cubicBezTo>
                <a:lnTo>
                  <a:pt x="884795" y="850685"/>
                </a:lnTo>
                <a:cubicBezTo>
                  <a:pt x="857624" y="850685"/>
                  <a:pt x="833007" y="861683"/>
                  <a:pt x="815183" y="879535"/>
                </a:cubicBezTo>
                <a:cubicBezTo>
                  <a:pt x="797358" y="897307"/>
                  <a:pt x="786375" y="921933"/>
                  <a:pt x="786375" y="949109"/>
                </a:cubicBezTo>
                <a:lnTo>
                  <a:pt x="786375" y="980907"/>
                </a:lnTo>
                <a:lnTo>
                  <a:pt x="755784" y="975727"/>
                </a:lnTo>
                <a:lnTo>
                  <a:pt x="755784" y="439137"/>
                </a:lnTo>
                <a:cubicBezTo>
                  <a:pt x="755784" y="411961"/>
                  <a:pt x="745041" y="387494"/>
                  <a:pt x="727217" y="369722"/>
                </a:cubicBezTo>
                <a:cubicBezTo>
                  <a:pt x="709392" y="351870"/>
                  <a:pt x="684534" y="340713"/>
                  <a:pt x="657364" y="340713"/>
                </a:cubicBezTo>
                <a:lnTo>
                  <a:pt x="646669" y="340713"/>
                </a:lnTo>
                <a:cubicBezTo>
                  <a:pt x="619451" y="340713"/>
                  <a:pt x="595027" y="351870"/>
                  <a:pt x="577202" y="369722"/>
                </a:cubicBezTo>
                <a:cubicBezTo>
                  <a:pt x="559378" y="387494"/>
                  <a:pt x="548250" y="411961"/>
                  <a:pt x="548250" y="439137"/>
                </a:cubicBezTo>
                <a:lnTo>
                  <a:pt x="548250" y="942016"/>
                </a:lnTo>
                <a:lnTo>
                  <a:pt x="548250" y="1005055"/>
                </a:lnTo>
                <a:lnTo>
                  <a:pt x="548250" y="1259124"/>
                </a:lnTo>
                <a:cubicBezTo>
                  <a:pt x="542131" y="1258726"/>
                  <a:pt x="536013" y="1258806"/>
                  <a:pt x="529992" y="1259523"/>
                </a:cubicBezTo>
                <a:cubicBezTo>
                  <a:pt x="493765" y="1263428"/>
                  <a:pt x="461295" y="1284547"/>
                  <a:pt x="445060" y="1317063"/>
                </a:cubicBezTo>
                <a:cubicBezTo>
                  <a:pt x="433739" y="1339617"/>
                  <a:pt x="431186" y="1366793"/>
                  <a:pt x="440291" y="1392455"/>
                </a:cubicBezTo>
                <a:cubicBezTo>
                  <a:pt x="475796" y="1507456"/>
                  <a:pt x="515250" y="1621181"/>
                  <a:pt x="558944" y="1733393"/>
                </a:cubicBezTo>
                <a:cubicBezTo>
                  <a:pt x="570964" y="1764195"/>
                  <a:pt x="583477" y="1794957"/>
                  <a:pt x="598188" y="1824465"/>
                </a:cubicBezTo>
                <a:lnTo>
                  <a:pt x="607724" y="1839659"/>
                </a:lnTo>
                <a:lnTo>
                  <a:pt x="581745" y="1830150"/>
                </a:lnTo>
                <a:cubicBezTo>
                  <a:pt x="239878" y="1685553"/>
                  <a:pt x="0" y="1347040"/>
                  <a:pt x="0" y="952501"/>
                </a:cubicBezTo>
                <a:cubicBezTo>
                  <a:pt x="0" y="426449"/>
                  <a:pt x="426449" y="0"/>
                  <a:pt x="952501" y="0"/>
                </a:cubicBezTo>
                <a:close/>
              </a:path>
            </a:pathLst>
          </a:custGeom>
          <a:gradFill>
            <a:gsLst>
              <a:gs pos="0">
                <a:schemeClr val="tx2"/>
              </a:gs>
              <a:gs pos="100000">
                <a:schemeClr val="tx2">
                  <a:lumMod val="75000"/>
                </a:schemeClr>
              </a:gs>
            </a:gsLst>
            <a:lin ang="5400000" scaled="1"/>
          </a:grad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9" name="Freeform 60">
            <a:extLst>
              <a:ext uri="{FF2B5EF4-FFF2-40B4-BE49-F238E27FC236}">
                <a16:creationId xmlns:a16="http://schemas.microsoft.com/office/drawing/2014/main" id="{89113110-9DD8-4182-96C6-70BD04D6012A}"/>
              </a:ext>
            </a:extLst>
          </p:cNvPr>
          <p:cNvSpPr/>
          <p:nvPr/>
        </p:nvSpPr>
        <p:spPr>
          <a:xfrm>
            <a:off x="3825693" y="4177910"/>
            <a:ext cx="1006491" cy="964681"/>
          </a:xfrm>
          <a:custGeom>
            <a:avLst/>
            <a:gdLst>
              <a:gd name="connsiteX0" fmla="*/ 825501 w 1651002"/>
              <a:gd name="connsiteY0" fmla="*/ 0 h 1582418"/>
              <a:gd name="connsiteX1" fmla="*/ 1651002 w 1651002"/>
              <a:gd name="connsiteY1" fmla="*/ 825502 h 1582418"/>
              <a:gd name="connsiteX2" fmla="*/ 1287047 w 1651002"/>
              <a:gd name="connsiteY2" fmla="*/ 1510021 h 1582418"/>
              <a:gd name="connsiteX3" fmla="*/ 1215147 w 1651002"/>
              <a:gd name="connsiteY3" fmla="*/ 1549047 h 1582418"/>
              <a:gd name="connsiteX4" fmla="*/ 1222678 w 1651002"/>
              <a:gd name="connsiteY4" fmla="*/ 1536238 h 1582418"/>
              <a:gd name="connsiteX5" fmla="*/ 1268488 w 1651002"/>
              <a:gd name="connsiteY5" fmla="*/ 1275722 h 1582418"/>
              <a:gd name="connsiteX6" fmla="*/ 1307774 w 1651002"/>
              <a:gd name="connsiteY6" fmla="*/ 940434 h 1582418"/>
              <a:gd name="connsiteX7" fmla="*/ 1342465 w 1651002"/>
              <a:gd name="connsiteY7" fmla="*/ 612250 h 1582418"/>
              <a:gd name="connsiteX8" fmla="*/ 1328359 w 1651002"/>
              <a:gd name="connsiteY8" fmla="*/ 548553 h 1582418"/>
              <a:gd name="connsiteX9" fmla="*/ 1284340 w 1651002"/>
              <a:gd name="connsiteY9" fmla="*/ 513496 h 1582418"/>
              <a:gd name="connsiteX10" fmla="*/ 1286086 w 1651002"/>
              <a:gd name="connsiteY10" fmla="*/ 511816 h 1582418"/>
              <a:gd name="connsiteX11" fmla="*/ 1222218 w 1651002"/>
              <a:gd name="connsiteY11" fmla="*/ 525869 h 1582418"/>
              <a:gd name="connsiteX12" fmla="*/ 1187021 w 1651002"/>
              <a:gd name="connsiteY12" fmla="*/ 580936 h 1582418"/>
              <a:gd name="connsiteX13" fmla="*/ 1093792 w 1651002"/>
              <a:gd name="connsiteY13" fmla="*/ 922104 h 1582418"/>
              <a:gd name="connsiteX14" fmla="*/ 1064890 w 1651002"/>
              <a:gd name="connsiteY14" fmla="*/ 917980 h 1582418"/>
              <a:gd name="connsiteX15" fmla="*/ 1065258 w 1651002"/>
              <a:gd name="connsiteY15" fmla="*/ 917674 h 1582418"/>
              <a:gd name="connsiteX16" fmla="*/ 1057676 w 1651002"/>
              <a:gd name="connsiteY16" fmla="*/ 916605 h 1582418"/>
              <a:gd name="connsiteX17" fmla="*/ 1154352 w 1651002"/>
              <a:gd name="connsiteY17" fmla="*/ 364946 h 1582418"/>
              <a:gd name="connsiteX18" fmla="*/ 1140246 w 1651002"/>
              <a:gd name="connsiteY18" fmla="*/ 301249 h 1582418"/>
              <a:gd name="connsiteX19" fmla="*/ 1085199 w 1651002"/>
              <a:gd name="connsiteY19" fmla="*/ 266193 h 1582418"/>
              <a:gd name="connsiteX20" fmla="*/ 1076240 w 1651002"/>
              <a:gd name="connsiteY20" fmla="*/ 264513 h 1582418"/>
              <a:gd name="connsiteX21" fmla="*/ 1012647 w 1651002"/>
              <a:gd name="connsiteY21" fmla="*/ 278948 h 1582418"/>
              <a:gd name="connsiteX22" fmla="*/ 977220 w 1651002"/>
              <a:gd name="connsiteY22" fmla="*/ 333938 h 1582418"/>
              <a:gd name="connsiteX23" fmla="*/ 880223 w 1651002"/>
              <a:gd name="connsiteY23" fmla="*/ 890103 h 1582418"/>
              <a:gd name="connsiteX24" fmla="*/ 844797 w 1651002"/>
              <a:gd name="connsiteY24" fmla="*/ 885673 h 1582418"/>
              <a:gd name="connsiteX25" fmla="*/ 880223 w 1651002"/>
              <a:gd name="connsiteY25" fmla="*/ 232512 h 1582418"/>
              <a:gd name="connsiteX26" fmla="*/ 861614 w 1651002"/>
              <a:gd name="connsiteY26" fmla="*/ 169884 h 1582418"/>
              <a:gd name="connsiteX27" fmla="*/ 804178 w 1651002"/>
              <a:gd name="connsiteY27" fmla="*/ 138570 h 1582418"/>
              <a:gd name="connsiteX28" fmla="*/ 794897 w 1651002"/>
              <a:gd name="connsiteY28" fmla="*/ 137883 h 1582418"/>
              <a:gd name="connsiteX29" fmla="*/ 732315 w 1651002"/>
              <a:gd name="connsiteY29" fmla="*/ 156442 h 1582418"/>
              <a:gd name="connsiteX30" fmla="*/ 701024 w 1651002"/>
              <a:gd name="connsiteY30" fmla="*/ 213570 h 1582418"/>
              <a:gd name="connsiteX31" fmla="*/ 666976 w 1651002"/>
              <a:gd name="connsiteY31" fmla="*/ 859553 h 1582418"/>
              <a:gd name="connsiteX32" fmla="*/ 632882 w 1651002"/>
              <a:gd name="connsiteY32" fmla="*/ 855429 h 1582418"/>
              <a:gd name="connsiteX33" fmla="*/ 556562 w 1651002"/>
              <a:gd name="connsiteY33" fmla="*/ 372813 h 1582418"/>
              <a:gd name="connsiteX34" fmla="*/ 525592 w 1651002"/>
              <a:gd name="connsiteY34" fmla="*/ 315379 h 1582418"/>
              <a:gd name="connsiteX35" fmla="*/ 463010 w 1651002"/>
              <a:gd name="connsiteY35" fmla="*/ 296820 h 1582418"/>
              <a:gd name="connsiteX36" fmla="*/ 453683 w 1651002"/>
              <a:gd name="connsiteY36" fmla="*/ 297812 h 1582418"/>
              <a:gd name="connsiteX37" fmla="*/ 396247 w 1651002"/>
              <a:gd name="connsiteY37" fmla="*/ 329126 h 1582418"/>
              <a:gd name="connsiteX38" fmla="*/ 377684 w 1651002"/>
              <a:gd name="connsiteY38" fmla="*/ 391372 h 1582418"/>
              <a:gd name="connsiteX39" fmla="*/ 475371 w 1651002"/>
              <a:gd name="connsiteY39" fmla="*/ 1080659 h 1582418"/>
              <a:gd name="connsiteX40" fmla="*/ 363945 w 1651002"/>
              <a:gd name="connsiteY40" fmla="*/ 1141912 h 1582418"/>
              <a:gd name="connsiteX41" fmla="*/ 359810 w 1651002"/>
              <a:gd name="connsiteY41" fmla="*/ 1207290 h 1582418"/>
              <a:gd name="connsiteX42" fmla="*/ 463010 w 1651002"/>
              <a:gd name="connsiteY42" fmla="*/ 1502709 h 1582418"/>
              <a:gd name="connsiteX43" fmla="*/ 496846 w 1651002"/>
              <a:gd name="connsiteY43" fmla="*/ 1581634 h 1582418"/>
              <a:gd name="connsiteX44" fmla="*/ 497335 w 1651002"/>
              <a:gd name="connsiteY44" fmla="*/ 1582418 h 1582418"/>
              <a:gd name="connsiteX45" fmla="*/ 363956 w 1651002"/>
              <a:gd name="connsiteY45" fmla="*/ 1510021 h 1582418"/>
              <a:gd name="connsiteX46" fmla="*/ 0 w 1651002"/>
              <a:gd name="connsiteY46" fmla="*/ 825502 h 1582418"/>
              <a:gd name="connsiteX47" fmla="*/ 825501 w 1651002"/>
              <a:gd name="connsiteY47" fmla="*/ 0 h 158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651002" h="1582418">
                <a:moveTo>
                  <a:pt x="825501" y="0"/>
                </a:moveTo>
                <a:cubicBezTo>
                  <a:pt x="1281413" y="0"/>
                  <a:pt x="1651002" y="369590"/>
                  <a:pt x="1651002" y="825502"/>
                </a:cubicBezTo>
                <a:cubicBezTo>
                  <a:pt x="1651002" y="1110447"/>
                  <a:pt x="1506632" y="1361673"/>
                  <a:pt x="1287047" y="1510021"/>
                </a:cubicBezTo>
                <a:lnTo>
                  <a:pt x="1215147" y="1549047"/>
                </a:lnTo>
                <a:lnTo>
                  <a:pt x="1222678" y="1536238"/>
                </a:lnTo>
                <a:cubicBezTo>
                  <a:pt x="1256312" y="1454669"/>
                  <a:pt x="1260861" y="1364088"/>
                  <a:pt x="1268488" y="1275722"/>
                </a:cubicBezTo>
                <a:cubicBezTo>
                  <a:pt x="1278137" y="1163603"/>
                  <a:pt x="1293990" y="1052171"/>
                  <a:pt x="1307774" y="940434"/>
                </a:cubicBezTo>
                <a:cubicBezTo>
                  <a:pt x="1321283" y="831294"/>
                  <a:pt x="1332862" y="721848"/>
                  <a:pt x="1342465" y="612250"/>
                </a:cubicBezTo>
                <a:cubicBezTo>
                  <a:pt x="1345911" y="589108"/>
                  <a:pt x="1340352" y="566654"/>
                  <a:pt x="1328359" y="548553"/>
                </a:cubicBezTo>
                <a:cubicBezTo>
                  <a:pt x="1318113" y="532972"/>
                  <a:pt x="1302996" y="520446"/>
                  <a:pt x="1284340" y="513496"/>
                </a:cubicBezTo>
                <a:lnTo>
                  <a:pt x="1286086" y="511816"/>
                </a:lnTo>
                <a:cubicBezTo>
                  <a:pt x="1262882" y="507692"/>
                  <a:pt x="1240184" y="513344"/>
                  <a:pt x="1222218" y="525869"/>
                </a:cubicBezTo>
                <a:cubicBezTo>
                  <a:pt x="1204252" y="538395"/>
                  <a:pt x="1191111" y="557718"/>
                  <a:pt x="1187021" y="580936"/>
                </a:cubicBezTo>
                <a:lnTo>
                  <a:pt x="1093792" y="922104"/>
                </a:lnTo>
                <a:lnTo>
                  <a:pt x="1064890" y="917980"/>
                </a:lnTo>
                <a:lnTo>
                  <a:pt x="1065258" y="917674"/>
                </a:lnTo>
                <a:lnTo>
                  <a:pt x="1057676" y="916605"/>
                </a:lnTo>
                <a:lnTo>
                  <a:pt x="1154352" y="364946"/>
                </a:lnTo>
                <a:cubicBezTo>
                  <a:pt x="1158441" y="341728"/>
                  <a:pt x="1152744" y="319121"/>
                  <a:pt x="1140246" y="301249"/>
                </a:cubicBezTo>
                <a:cubicBezTo>
                  <a:pt x="1127748" y="283454"/>
                  <a:pt x="1108404" y="270317"/>
                  <a:pt x="1085199" y="266193"/>
                </a:cubicBezTo>
                <a:lnTo>
                  <a:pt x="1076240" y="264513"/>
                </a:lnTo>
                <a:cubicBezTo>
                  <a:pt x="1053081" y="260389"/>
                  <a:pt x="1030567" y="266346"/>
                  <a:pt x="1012647" y="278948"/>
                </a:cubicBezTo>
                <a:cubicBezTo>
                  <a:pt x="994681" y="291550"/>
                  <a:pt x="981310" y="310796"/>
                  <a:pt x="977220" y="333938"/>
                </a:cubicBezTo>
                <a:lnTo>
                  <a:pt x="880223" y="890103"/>
                </a:lnTo>
                <a:lnTo>
                  <a:pt x="844797" y="885673"/>
                </a:lnTo>
                <a:lnTo>
                  <a:pt x="880223" y="232512"/>
                </a:lnTo>
                <a:cubicBezTo>
                  <a:pt x="882658" y="209064"/>
                  <a:pt x="875398" y="186915"/>
                  <a:pt x="861614" y="169884"/>
                </a:cubicBezTo>
                <a:cubicBezTo>
                  <a:pt x="847875" y="152852"/>
                  <a:pt x="827612" y="141014"/>
                  <a:pt x="804178" y="138570"/>
                </a:cubicBezTo>
                <a:lnTo>
                  <a:pt x="794897" y="137883"/>
                </a:lnTo>
                <a:cubicBezTo>
                  <a:pt x="771463" y="135438"/>
                  <a:pt x="749316" y="142771"/>
                  <a:pt x="732315" y="156442"/>
                </a:cubicBezTo>
                <a:cubicBezTo>
                  <a:pt x="715314" y="170113"/>
                  <a:pt x="703459" y="190123"/>
                  <a:pt x="701024" y="213570"/>
                </a:cubicBezTo>
                <a:lnTo>
                  <a:pt x="666976" y="859553"/>
                </a:lnTo>
                <a:lnTo>
                  <a:pt x="632882" y="855429"/>
                </a:lnTo>
                <a:lnTo>
                  <a:pt x="556562" y="372813"/>
                </a:lnTo>
                <a:cubicBezTo>
                  <a:pt x="554080" y="349366"/>
                  <a:pt x="542547" y="329126"/>
                  <a:pt x="525592" y="315379"/>
                </a:cubicBezTo>
                <a:cubicBezTo>
                  <a:pt x="508637" y="301631"/>
                  <a:pt x="486398" y="294376"/>
                  <a:pt x="463010" y="296820"/>
                </a:cubicBezTo>
                <a:lnTo>
                  <a:pt x="453683" y="297812"/>
                </a:lnTo>
                <a:cubicBezTo>
                  <a:pt x="430249" y="300333"/>
                  <a:pt x="409986" y="312171"/>
                  <a:pt x="396247" y="329126"/>
                </a:cubicBezTo>
                <a:cubicBezTo>
                  <a:pt x="382509" y="346082"/>
                  <a:pt x="375203" y="368001"/>
                  <a:pt x="377684" y="391372"/>
                </a:cubicBezTo>
                <a:lnTo>
                  <a:pt x="475371" y="1080659"/>
                </a:lnTo>
                <a:cubicBezTo>
                  <a:pt x="428549" y="1073098"/>
                  <a:pt x="382600" y="1098302"/>
                  <a:pt x="363945" y="1141912"/>
                </a:cubicBezTo>
                <a:cubicBezTo>
                  <a:pt x="355307" y="1162075"/>
                  <a:pt x="353423" y="1185141"/>
                  <a:pt x="359810" y="1207290"/>
                </a:cubicBezTo>
                <a:cubicBezTo>
                  <a:pt x="390641" y="1306959"/>
                  <a:pt x="425103" y="1405484"/>
                  <a:pt x="463010" y="1502709"/>
                </a:cubicBezTo>
                <a:cubicBezTo>
                  <a:pt x="473395" y="1529403"/>
                  <a:pt x="484170" y="1556058"/>
                  <a:pt x="496846" y="1581634"/>
                </a:cubicBezTo>
                <a:lnTo>
                  <a:pt x="497335" y="1582418"/>
                </a:lnTo>
                <a:lnTo>
                  <a:pt x="363956" y="1510021"/>
                </a:lnTo>
                <a:cubicBezTo>
                  <a:pt x="144371" y="1361673"/>
                  <a:pt x="0" y="1110447"/>
                  <a:pt x="0" y="825502"/>
                </a:cubicBezTo>
                <a:cubicBezTo>
                  <a:pt x="0" y="369590"/>
                  <a:pt x="369589" y="0"/>
                  <a:pt x="825501" y="0"/>
                </a:cubicBezTo>
                <a:close/>
              </a:path>
            </a:pathLst>
          </a:custGeom>
          <a:gradFill>
            <a:gsLst>
              <a:gs pos="0">
                <a:schemeClr val="accent2"/>
              </a:gs>
              <a:gs pos="100000">
                <a:schemeClr val="accent2">
                  <a:lumMod val="75000"/>
                </a:schemeClr>
              </a:gs>
            </a:gsLst>
            <a:lin ang="5400000" scaled="1"/>
          </a:grad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0" name="Freeform 59">
            <a:extLst>
              <a:ext uri="{FF2B5EF4-FFF2-40B4-BE49-F238E27FC236}">
                <a16:creationId xmlns:a16="http://schemas.microsoft.com/office/drawing/2014/main" id="{C085AD5D-88D8-46CE-BBC8-BBE4D59F74E6}"/>
              </a:ext>
            </a:extLst>
          </p:cNvPr>
          <p:cNvSpPr/>
          <p:nvPr/>
        </p:nvSpPr>
        <p:spPr>
          <a:xfrm>
            <a:off x="9041767" y="2189181"/>
            <a:ext cx="1161336" cy="1119350"/>
          </a:xfrm>
          <a:custGeom>
            <a:avLst/>
            <a:gdLst>
              <a:gd name="connsiteX0" fmla="*/ 952501 w 1905002"/>
              <a:gd name="connsiteY0" fmla="*/ 0 h 1836130"/>
              <a:gd name="connsiteX1" fmla="*/ 1905002 w 1905002"/>
              <a:gd name="connsiteY1" fmla="*/ 952501 h 1836130"/>
              <a:gd name="connsiteX2" fmla="*/ 1485053 w 1905002"/>
              <a:gd name="connsiteY2" fmla="*/ 1742330 h 1836130"/>
              <a:gd name="connsiteX3" fmla="*/ 1430291 w 1905002"/>
              <a:gd name="connsiteY3" fmla="*/ 1772054 h 1836130"/>
              <a:gd name="connsiteX4" fmla="*/ 1448954 w 1905002"/>
              <a:gd name="connsiteY4" fmla="*/ 1726182 h 1836130"/>
              <a:gd name="connsiteX5" fmla="*/ 1469857 w 1905002"/>
              <a:gd name="connsiteY5" fmla="*/ 1549587 h 1836130"/>
              <a:gd name="connsiteX6" fmla="*/ 1473365 w 1905002"/>
              <a:gd name="connsiteY6" fmla="*/ 1087102 h 1836130"/>
              <a:gd name="connsiteX7" fmla="*/ 1444813 w 1905002"/>
              <a:gd name="connsiteY7" fmla="*/ 1017601 h 1836130"/>
              <a:gd name="connsiteX8" fmla="*/ 1374943 w 1905002"/>
              <a:gd name="connsiteY8" fmla="*/ 988627 h 1836130"/>
              <a:gd name="connsiteX9" fmla="*/ 1364224 w 1905002"/>
              <a:gd name="connsiteY9" fmla="*/ 988627 h 1836130"/>
              <a:gd name="connsiteX10" fmla="*/ 1325830 w 1905002"/>
              <a:gd name="connsiteY10" fmla="*/ 996145 h 1836130"/>
              <a:gd name="connsiteX11" fmla="*/ 1294794 w 1905002"/>
              <a:gd name="connsiteY11" fmla="*/ 1017601 h 1836130"/>
              <a:gd name="connsiteX12" fmla="*/ 1272186 w 1905002"/>
              <a:gd name="connsiteY12" fmla="*/ 1058861 h 1836130"/>
              <a:gd name="connsiteX13" fmla="*/ 1236472 w 1905002"/>
              <a:gd name="connsiteY13" fmla="*/ 1054552 h 1836130"/>
              <a:gd name="connsiteX14" fmla="*/ 1347951 w 1905002"/>
              <a:gd name="connsiteY14" fmla="*/ 417947 h 1836130"/>
              <a:gd name="connsiteX15" fmla="*/ 1331677 w 1905002"/>
              <a:gd name="connsiteY15" fmla="*/ 344412 h 1836130"/>
              <a:gd name="connsiteX16" fmla="*/ 1268191 w 1905002"/>
              <a:gd name="connsiteY16" fmla="*/ 304068 h 1836130"/>
              <a:gd name="connsiteX17" fmla="*/ 1257861 w 1905002"/>
              <a:gd name="connsiteY17" fmla="*/ 302051 h 1836130"/>
              <a:gd name="connsiteX18" fmla="*/ 1184192 w 1905002"/>
              <a:gd name="connsiteY18" fmla="*/ 318555 h 1836130"/>
              <a:gd name="connsiteX19" fmla="*/ 1143557 w 1905002"/>
              <a:gd name="connsiteY19" fmla="*/ 382188 h 1836130"/>
              <a:gd name="connsiteX20" fmla="*/ 1031639 w 1905002"/>
              <a:gd name="connsiteY20" fmla="*/ 1023927 h 1836130"/>
              <a:gd name="connsiteX21" fmla="*/ 990760 w 1905002"/>
              <a:gd name="connsiteY21" fmla="*/ 1018793 h 1836130"/>
              <a:gd name="connsiteX22" fmla="*/ 1031639 w 1905002"/>
              <a:gd name="connsiteY22" fmla="*/ 265100 h 1836130"/>
              <a:gd name="connsiteX23" fmla="*/ 1010250 w 1905002"/>
              <a:gd name="connsiteY23" fmla="*/ 192939 h 1836130"/>
              <a:gd name="connsiteX24" fmla="*/ 943937 w 1905002"/>
              <a:gd name="connsiteY24" fmla="*/ 156813 h 1836130"/>
              <a:gd name="connsiteX25" fmla="*/ 933218 w 1905002"/>
              <a:gd name="connsiteY25" fmla="*/ 155988 h 1836130"/>
              <a:gd name="connsiteX26" fmla="*/ 861010 w 1905002"/>
              <a:gd name="connsiteY26" fmla="*/ 177444 h 1836130"/>
              <a:gd name="connsiteX27" fmla="*/ 824906 w 1905002"/>
              <a:gd name="connsiteY27" fmla="*/ 243277 h 1836130"/>
              <a:gd name="connsiteX28" fmla="*/ 785586 w 1905002"/>
              <a:gd name="connsiteY28" fmla="*/ 988627 h 1836130"/>
              <a:gd name="connsiteX29" fmla="*/ 746315 w 1905002"/>
              <a:gd name="connsiteY29" fmla="*/ 983859 h 1836130"/>
              <a:gd name="connsiteX30" fmla="*/ 658175 w 1905002"/>
              <a:gd name="connsiteY30" fmla="*/ 427024 h 1836130"/>
              <a:gd name="connsiteX31" fmla="*/ 622461 w 1905002"/>
              <a:gd name="connsiteY31" fmla="*/ 360732 h 1836130"/>
              <a:gd name="connsiteX32" fmla="*/ 550253 w 1905002"/>
              <a:gd name="connsiteY32" fmla="*/ 339369 h 1836130"/>
              <a:gd name="connsiteX33" fmla="*/ 539534 w 1905002"/>
              <a:gd name="connsiteY33" fmla="*/ 340561 h 1836130"/>
              <a:gd name="connsiteX34" fmla="*/ 473221 w 1905002"/>
              <a:gd name="connsiteY34" fmla="*/ 376686 h 1836130"/>
              <a:gd name="connsiteX35" fmla="*/ 451832 w 1905002"/>
              <a:gd name="connsiteY35" fmla="*/ 448480 h 1836130"/>
              <a:gd name="connsiteX36" fmla="*/ 564529 w 1905002"/>
              <a:gd name="connsiteY36" fmla="*/ 1243800 h 1836130"/>
              <a:gd name="connsiteX37" fmla="*/ 435948 w 1905002"/>
              <a:gd name="connsiteY37" fmla="*/ 1314493 h 1836130"/>
              <a:gd name="connsiteX38" fmla="*/ 431173 w 1905002"/>
              <a:gd name="connsiteY38" fmla="*/ 1389863 h 1836130"/>
              <a:gd name="connsiteX39" fmla="*/ 550253 w 1905002"/>
              <a:gd name="connsiteY39" fmla="*/ 1730767 h 1836130"/>
              <a:gd name="connsiteX40" fmla="*/ 589177 w 1905002"/>
              <a:gd name="connsiteY40" fmla="*/ 1821918 h 1836130"/>
              <a:gd name="connsiteX41" fmla="*/ 598082 w 1905002"/>
              <a:gd name="connsiteY41" fmla="*/ 1836130 h 1836130"/>
              <a:gd name="connsiteX42" fmla="*/ 581745 w 1905002"/>
              <a:gd name="connsiteY42" fmla="*/ 1830150 h 1836130"/>
              <a:gd name="connsiteX43" fmla="*/ 0 w 1905002"/>
              <a:gd name="connsiteY43" fmla="*/ 952501 h 1836130"/>
              <a:gd name="connsiteX44" fmla="*/ 952501 w 1905002"/>
              <a:gd name="connsiteY44" fmla="*/ 0 h 1836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905002" h="1836130">
                <a:moveTo>
                  <a:pt x="952501" y="0"/>
                </a:moveTo>
                <a:cubicBezTo>
                  <a:pt x="1478553" y="0"/>
                  <a:pt x="1905002" y="426449"/>
                  <a:pt x="1905002" y="952501"/>
                </a:cubicBezTo>
                <a:cubicBezTo>
                  <a:pt x="1905002" y="1281284"/>
                  <a:pt x="1738420" y="1571159"/>
                  <a:pt x="1485053" y="1742330"/>
                </a:cubicBezTo>
                <a:lnTo>
                  <a:pt x="1430291" y="1772054"/>
                </a:lnTo>
                <a:lnTo>
                  <a:pt x="1448954" y="1726182"/>
                </a:lnTo>
                <a:cubicBezTo>
                  <a:pt x="1464643" y="1669334"/>
                  <a:pt x="1467859" y="1609094"/>
                  <a:pt x="1469857" y="1549587"/>
                </a:cubicBezTo>
                <a:cubicBezTo>
                  <a:pt x="1475070" y="1395456"/>
                  <a:pt x="1476239" y="1241233"/>
                  <a:pt x="1473365" y="1087102"/>
                </a:cubicBezTo>
                <a:cubicBezTo>
                  <a:pt x="1473365" y="1059870"/>
                  <a:pt x="1462597" y="1035388"/>
                  <a:pt x="1444813" y="1017601"/>
                </a:cubicBezTo>
                <a:cubicBezTo>
                  <a:pt x="1426980" y="999813"/>
                  <a:pt x="1402131" y="988627"/>
                  <a:pt x="1374943" y="988627"/>
                </a:cubicBezTo>
                <a:lnTo>
                  <a:pt x="1364224" y="988627"/>
                </a:lnTo>
                <a:cubicBezTo>
                  <a:pt x="1350631" y="988443"/>
                  <a:pt x="1337621" y="991102"/>
                  <a:pt x="1325830" y="996145"/>
                </a:cubicBezTo>
                <a:cubicBezTo>
                  <a:pt x="1314137" y="1001096"/>
                  <a:pt x="1303564" y="1008340"/>
                  <a:pt x="1294794" y="1017601"/>
                </a:cubicBezTo>
                <a:cubicBezTo>
                  <a:pt x="1283782" y="1029154"/>
                  <a:pt x="1275987" y="1043366"/>
                  <a:pt x="1272186" y="1058861"/>
                </a:cubicBezTo>
                <a:lnTo>
                  <a:pt x="1236472" y="1054552"/>
                </a:lnTo>
                <a:lnTo>
                  <a:pt x="1347951" y="417947"/>
                </a:lnTo>
                <a:cubicBezTo>
                  <a:pt x="1352677" y="391173"/>
                  <a:pt x="1346148" y="365042"/>
                  <a:pt x="1331677" y="344412"/>
                </a:cubicBezTo>
                <a:cubicBezTo>
                  <a:pt x="1317255" y="323873"/>
                  <a:pt x="1294989" y="308744"/>
                  <a:pt x="1268191" y="304068"/>
                </a:cubicBezTo>
                <a:lnTo>
                  <a:pt x="1257861" y="302051"/>
                </a:lnTo>
                <a:cubicBezTo>
                  <a:pt x="1231112" y="297283"/>
                  <a:pt x="1204899" y="303976"/>
                  <a:pt x="1184192" y="318555"/>
                </a:cubicBezTo>
                <a:cubicBezTo>
                  <a:pt x="1163484" y="333042"/>
                  <a:pt x="1148283" y="355414"/>
                  <a:pt x="1143557" y="382188"/>
                </a:cubicBezTo>
                <a:lnTo>
                  <a:pt x="1031639" y="1023927"/>
                </a:lnTo>
                <a:lnTo>
                  <a:pt x="990760" y="1018793"/>
                </a:lnTo>
                <a:lnTo>
                  <a:pt x="1031639" y="265100"/>
                </a:lnTo>
                <a:cubicBezTo>
                  <a:pt x="1034514" y="238143"/>
                  <a:pt x="1026085" y="212561"/>
                  <a:pt x="1010250" y="192939"/>
                </a:cubicBezTo>
                <a:cubicBezTo>
                  <a:pt x="994366" y="173318"/>
                  <a:pt x="970979" y="159656"/>
                  <a:pt x="943937" y="156813"/>
                </a:cubicBezTo>
                <a:lnTo>
                  <a:pt x="933218" y="155988"/>
                </a:lnTo>
                <a:cubicBezTo>
                  <a:pt x="906177" y="153146"/>
                  <a:pt x="880597" y="161673"/>
                  <a:pt x="861010" y="177444"/>
                </a:cubicBezTo>
                <a:cubicBezTo>
                  <a:pt x="841375" y="193214"/>
                  <a:pt x="827732" y="216229"/>
                  <a:pt x="824906" y="243277"/>
                </a:cubicBezTo>
                <a:lnTo>
                  <a:pt x="785586" y="988627"/>
                </a:lnTo>
                <a:lnTo>
                  <a:pt x="746315" y="983859"/>
                </a:lnTo>
                <a:lnTo>
                  <a:pt x="658175" y="427024"/>
                </a:lnTo>
                <a:cubicBezTo>
                  <a:pt x="655349" y="400067"/>
                  <a:pt x="642048" y="376595"/>
                  <a:pt x="622461" y="360732"/>
                </a:cubicBezTo>
                <a:cubicBezTo>
                  <a:pt x="602923" y="344962"/>
                  <a:pt x="577246" y="336526"/>
                  <a:pt x="550253" y="339369"/>
                </a:cubicBezTo>
                <a:lnTo>
                  <a:pt x="539534" y="340561"/>
                </a:lnTo>
                <a:cubicBezTo>
                  <a:pt x="512492" y="343403"/>
                  <a:pt x="489105" y="357065"/>
                  <a:pt x="473221" y="376686"/>
                </a:cubicBezTo>
                <a:cubicBezTo>
                  <a:pt x="457386" y="396216"/>
                  <a:pt x="448957" y="421431"/>
                  <a:pt x="451832" y="448480"/>
                </a:cubicBezTo>
                <a:lnTo>
                  <a:pt x="564529" y="1243800"/>
                </a:lnTo>
                <a:cubicBezTo>
                  <a:pt x="510543" y="1235090"/>
                  <a:pt x="457484" y="1264155"/>
                  <a:pt x="435948" y="1314493"/>
                </a:cubicBezTo>
                <a:cubicBezTo>
                  <a:pt x="425960" y="1337783"/>
                  <a:pt x="423816" y="1364373"/>
                  <a:pt x="431173" y="1389863"/>
                </a:cubicBezTo>
                <a:cubicBezTo>
                  <a:pt x="466692" y="1504842"/>
                  <a:pt x="506743" y="1618538"/>
                  <a:pt x="550253" y="1730767"/>
                </a:cubicBezTo>
                <a:cubicBezTo>
                  <a:pt x="562190" y="1761575"/>
                  <a:pt x="574566" y="1792382"/>
                  <a:pt x="589177" y="1821918"/>
                </a:cubicBezTo>
                <a:lnTo>
                  <a:pt x="598082" y="1836130"/>
                </a:lnTo>
                <a:lnTo>
                  <a:pt x="581745" y="1830150"/>
                </a:lnTo>
                <a:cubicBezTo>
                  <a:pt x="239878" y="1685553"/>
                  <a:pt x="0" y="1347040"/>
                  <a:pt x="0" y="952501"/>
                </a:cubicBezTo>
                <a:cubicBezTo>
                  <a:pt x="0" y="426449"/>
                  <a:pt x="426449" y="0"/>
                  <a:pt x="952501" y="0"/>
                </a:cubicBezTo>
                <a:close/>
              </a:path>
            </a:pathLst>
          </a:custGeom>
          <a:gradFill>
            <a:gsLst>
              <a:gs pos="0">
                <a:schemeClr val="accent5"/>
              </a:gs>
              <a:gs pos="100000">
                <a:schemeClr val="accent5">
                  <a:lumMod val="75000"/>
                </a:schemeClr>
              </a:gs>
            </a:gsLst>
            <a:lin ang="5400000" scaled="1"/>
          </a:grad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 name="Group 3">
            <a:extLst>
              <a:ext uri="{FF2B5EF4-FFF2-40B4-BE49-F238E27FC236}">
                <a16:creationId xmlns:a16="http://schemas.microsoft.com/office/drawing/2014/main" id="{A595C95A-45B4-4937-8FBE-91BC65841C7F}"/>
              </a:ext>
            </a:extLst>
          </p:cNvPr>
          <p:cNvGrpSpPr/>
          <p:nvPr/>
        </p:nvGrpSpPr>
        <p:grpSpPr>
          <a:xfrm>
            <a:off x="1280695" y="3491642"/>
            <a:ext cx="2559690" cy="904168"/>
            <a:chOff x="1280695" y="3491642"/>
            <a:chExt cx="2559690" cy="904168"/>
          </a:xfrm>
        </p:grpSpPr>
        <p:sp>
          <p:nvSpPr>
            <p:cNvPr id="51" name="Rectangle 50">
              <a:extLst>
                <a:ext uri="{FF2B5EF4-FFF2-40B4-BE49-F238E27FC236}">
                  <a16:creationId xmlns:a16="http://schemas.microsoft.com/office/drawing/2014/main" id="{AFFA8F2B-950C-4793-8F29-BD8CD952DF80}"/>
                </a:ext>
              </a:extLst>
            </p:cNvPr>
            <p:cNvSpPr/>
            <p:nvPr/>
          </p:nvSpPr>
          <p:spPr>
            <a:xfrm>
              <a:off x="1522030" y="3491642"/>
              <a:ext cx="2077020" cy="297004"/>
            </a:xfrm>
            <a:prstGeom prst="rect">
              <a:avLst/>
            </a:prstGeom>
          </p:spPr>
          <p:txBody>
            <a:bodyPr wrap="square">
              <a:spAutoFit/>
            </a:bodyPr>
            <a:lstStyle/>
            <a:p>
              <a:pPr algn="ctr">
                <a:lnSpc>
                  <a:spcPct val="120000"/>
                </a:lnSpc>
              </a:pPr>
              <a:r>
                <a:rPr lang="en-US" sz="12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History of military helmets</a:t>
              </a:r>
            </a:p>
          </p:txBody>
        </p:sp>
        <p:sp>
          <p:nvSpPr>
            <p:cNvPr id="52" name="Rectangle 51">
              <a:extLst>
                <a:ext uri="{FF2B5EF4-FFF2-40B4-BE49-F238E27FC236}">
                  <a16:creationId xmlns:a16="http://schemas.microsoft.com/office/drawing/2014/main" id="{B86FD97C-D6B9-45B9-BB24-5D3C4D1B52B7}"/>
                </a:ext>
              </a:extLst>
            </p:cNvPr>
            <p:cNvSpPr/>
            <p:nvPr/>
          </p:nvSpPr>
          <p:spPr>
            <a:xfrm>
              <a:off x="1280695" y="3763586"/>
              <a:ext cx="2559690" cy="632224"/>
            </a:xfrm>
            <a:prstGeom prst="rect">
              <a:avLst/>
            </a:prstGeom>
          </p:spPr>
          <p:txBody>
            <a:bodyPr wrap="square">
              <a:spAutoFit/>
            </a:bodyPr>
            <a:lstStyle/>
            <a:p>
              <a:pPr algn="ctr">
                <a:lnSpc>
                  <a:spcPct val="120000"/>
                </a:lnSpc>
              </a:pPr>
              <a:r>
                <a:rPr lang="en-US" sz="1000" dirty="0">
                  <a:solidFill>
                    <a:schemeClr val="bg1"/>
                  </a:solidFill>
                  <a:latin typeface="Roboto" pitchFamily="2" charset="0"/>
                  <a:ea typeface="Roboto" pitchFamily="2" charset="0"/>
                  <a:cs typeface="Segoe UI Light" panose="020B0502040204020203" pitchFamily="34" charset="0"/>
                </a:rPr>
                <a:t>Helmets evolves with the evolution of firearms and the newer the helmets the lighter and more protective they are.</a:t>
              </a:r>
            </a:p>
          </p:txBody>
        </p:sp>
      </p:grpSp>
      <p:grpSp>
        <p:nvGrpSpPr>
          <p:cNvPr id="73" name="Group 72">
            <a:extLst>
              <a:ext uri="{FF2B5EF4-FFF2-40B4-BE49-F238E27FC236}">
                <a16:creationId xmlns:a16="http://schemas.microsoft.com/office/drawing/2014/main" id="{88304D81-9A97-48B5-9CB7-7F88C2C70523}"/>
              </a:ext>
            </a:extLst>
          </p:cNvPr>
          <p:cNvGrpSpPr/>
          <p:nvPr/>
        </p:nvGrpSpPr>
        <p:grpSpPr>
          <a:xfrm>
            <a:off x="4844008" y="3491641"/>
            <a:ext cx="2559689" cy="719504"/>
            <a:chOff x="3733544" y="6025661"/>
            <a:chExt cx="4198798" cy="1180241"/>
          </a:xfrm>
        </p:grpSpPr>
        <p:sp>
          <p:nvSpPr>
            <p:cNvPr id="75" name="Rectangle 74">
              <a:extLst>
                <a:ext uri="{FF2B5EF4-FFF2-40B4-BE49-F238E27FC236}">
                  <a16:creationId xmlns:a16="http://schemas.microsoft.com/office/drawing/2014/main" id="{376D095D-F17F-461D-B9F4-2A06A364120C}"/>
                </a:ext>
              </a:extLst>
            </p:cNvPr>
            <p:cNvSpPr/>
            <p:nvPr/>
          </p:nvSpPr>
          <p:spPr>
            <a:xfrm>
              <a:off x="4129419" y="6025661"/>
              <a:ext cx="3407050" cy="543147"/>
            </a:xfrm>
            <a:prstGeom prst="rect">
              <a:avLst/>
            </a:prstGeom>
          </p:spPr>
          <p:txBody>
            <a:bodyPr wrap="square">
              <a:spAutoFit/>
            </a:bodyPr>
            <a:lstStyle/>
            <a:p>
              <a:pPr algn="ctr">
                <a:lnSpc>
                  <a:spcPct val="120000"/>
                </a:lnSpc>
              </a:pPr>
              <a:r>
                <a:rPr lang="en-US" sz="14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Composite materials</a:t>
              </a:r>
            </a:p>
          </p:txBody>
        </p:sp>
        <p:sp>
          <p:nvSpPr>
            <p:cNvPr id="78" name="Rectangle 77">
              <a:extLst>
                <a:ext uri="{FF2B5EF4-FFF2-40B4-BE49-F238E27FC236}">
                  <a16:creationId xmlns:a16="http://schemas.microsoft.com/office/drawing/2014/main" id="{72575F59-D267-4CC7-8AC0-4C461B8BB10C}"/>
                </a:ext>
              </a:extLst>
            </p:cNvPr>
            <p:cNvSpPr/>
            <p:nvPr/>
          </p:nvSpPr>
          <p:spPr>
            <a:xfrm>
              <a:off x="3733544" y="6471749"/>
              <a:ext cx="4198798" cy="734153"/>
            </a:xfrm>
            <a:prstGeom prst="rect">
              <a:avLst/>
            </a:prstGeom>
          </p:spPr>
          <p:txBody>
            <a:bodyPr wrap="square">
              <a:spAutoFit/>
            </a:bodyPr>
            <a:lstStyle/>
            <a:p>
              <a:pPr algn="ctr">
                <a:lnSpc>
                  <a:spcPct val="120000"/>
                </a:lnSpc>
              </a:pPr>
              <a:r>
                <a:rPr lang="en-US" sz="1000" dirty="0">
                  <a:solidFill>
                    <a:schemeClr val="bg1"/>
                  </a:solidFill>
                  <a:latin typeface="Roboto" pitchFamily="2" charset="0"/>
                  <a:ea typeface="Roboto" pitchFamily="2" charset="0"/>
                  <a:cs typeface="Segoe UI Light" panose="020B0502040204020203" pitchFamily="34" charset="0"/>
                </a:rPr>
                <a:t>Definition, advantages, Fiber reinforced composites, Aramid Fibers.</a:t>
              </a:r>
            </a:p>
          </p:txBody>
        </p:sp>
      </p:grpSp>
      <p:grpSp>
        <p:nvGrpSpPr>
          <p:cNvPr id="80" name="Group 79">
            <a:extLst>
              <a:ext uri="{FF2B5EF4-FFF2-40B4-BE49-F238E27FC236}">
                <a16:creationId xmlns:a16="http://schemas.microsoft.com/office/drawing/2014/main" id="{4BFE9810-45CE-4107-BB50-6EA707533FCA}"/>
              </a:ext>
            </a:extLst>
          </p:cNvPr>
          <p:cNvGrpSpPr/>
          <p:nvPr/>
        </p:nvGrpSpPr>
        <p:grpSpPr>
          <a:xfrm>
            <a:off x="8407321" y="3491642"/>
            <a:ext cx="2559689" cy="719502"/>
            <a:chOff x="3733544" y="6025664"/>
            <a:chExt cx="4198798" cy="1180238"/>
          </a:xfrm>
        </p:grpSpPr>
        <p:sp>
          <p:nvSpPr>
            <p:cNvPr id="83" name="Rectangle 82">
              <a:extLst>
                <a:ext uri="{FF2B5EF4-FFF2-40B4-BE49-F238E27FC236}">
                  <a16:creationId xmlns:a16="http://schemas.microsoft.com/office/drawing/2014/main" id="{331397A5-FD64-41F3-B711-1C2B0D65D7C8}"/>
                </a:ext>
              </a:extLst>
            </p:cNvPr>
            <p:cNvSpPr/>
            <p:nvPr/>
          </p:nvSpPr>
          <p:spPr>
            <a:xfrm>
              <a:off x="4129419" y="6025664"/>
              <a:ext cx="3407050" cy="543147"/>
            </a:xfrm>
            <a:prstGeom prst="rect">
              <a:avLst/>
            </a:prstGeom>
          </p:spPr>
          <p:txBody>
            <a:bodyPr wrap="square">
              <a:spAutoFit/>
            </a:bodyPr>
            <a:lstStyle/>
            <a:p>
              <a:pPr algn="ctr">
                <a:lnSpc>
                  <a:spcPct val="120000"/>
                </a:lnSpc>
              </a:pPr>
              <a:r>
                <a:rPr lang="en-US" sz="14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Kevlar 129</a:t>
              </a:r>
            </a:p>
          </p:txBody>
        </p:sp>
        <p:sp>
          <p:nvSpPr>
            <p:cNvPr id="85" name="Rectangle 84">
              <a:extLst>
                <a:ext uri="{FF2B5EF4-FFF2-40B4-BE49-F238E27FC236}">
                  <a16:creationId xmlns:a16="http://schemas.microsoft.com/office/drawing/2014/main" id="{0F85158B-523B-4C21-BAC4-42B3803097FB}"/>
                </a:ext>
              </a:extLst>
            </p:cNvPr>
            <p:cNvSpPr/>
            <p:nvPr/>
          </p:nvSpPr>
          <p:spPr>
            <a:xfrm>
              <a:off x="3733544" y="6471748"/>
              <a:ext cx="4198798" cy="734154"/>
            </a:xfrm>
            <a:prstGeom prst="rect">
              <a:avLst/>
            </a:prstGeom>
          </p:spPr>
          <p:txBody>
            <a:bodyPr wrap="square">
              <a:spAutoFit/>
            </a:bodyPr>
            <a:lstStyle/>
            <a:p>
              <a:pPr algn="ctr">
                <a:lnSpc>
                  <a:spcPct val="120000"/>
                </a:lnSpc>
              </a:pPr>
              <a:r>
                <a:rPr lang="en-US" sz="1000" dirty="0">
                  <a:solidFill>
                    <a:schemeClr val="bg1"/>
                  </a:solidFill>
                  <a:latin typeface="Roboto" pitchFamily="2" charset="0"/>
                  <a:ea typeface="Roboto" pitchFamily="2" charset="0"/>
                  <a:cs typeface="Segoe UI Light" panose="020B0502040204020203" pitchFamily="34" charset="0"/>
                </a:rPr>
                <a:t>Kevlar types, comparison between Kevlar 29 and 129. </a:t>
              </a:r>
            </a:p>
          </p:txBody>
        </p:sp>
      </p:grpSp>
      <p:grpSp>
        <p:nvGrpSpPr>
          <p:cNvPr id="88" name="Group 87">
            <a:extLst>
              <a:ext uri="{FF2B5EF4-FFF2-40B4-BE49-F238E27FC236}">
                <a16:creationId xmlns:a16="http://schemas.microsoft.com/office/drawing/2014/main" id="{EA771210-D489-4742-9877-E2A0162C86FA}"/>
              </a:ext>
            </a:extLst>
          </p:cNvPr>
          <p:cNvGrpSpPr/>
          <p:nvPr/>
        </p:nvGrpSpPr>
        <p:grpSpPr>
          <a:xfrm>
            <a:off x="3048506" y="5348702"/>
            <a:ext cx="2559689" cy="719502"/>
            <a:chOff x="3733544" y="6025664"/>
            <a:chExt cx="4198798" cy="1180237"/>
          </a:xfrm>
        </p:grpSpPr>
        <p:sp>
          <p:nvSpPr>
            <p:cNvPr id="90" name="Rectangle 89">
              <a:extLst>
                <a:ext uri="{FF2B5EF4-FFF2-40B4-BE49-F238E27FC236}">
                  <a16:creationId xmlns:a16="http://schemas.microsoft.com/office/drawing/2014/main" id="{E5DF617C-DC82-4EF3-BCFC-C76AFB0BC170}"/>
                </a:ext>
              </a:extLst>
            </p:cNvPr>
            <p:cNvSpPr/>
            <p:nvPr/>
          </p:nvSpPr>
          <p:spPr>
            <a:xfrm>
              <a:off x="4129419" y="6025664"/>
              <a:ext cx="3407050" cy="543147"/>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Manufacturing</a:t>
              </a:r>
            </a:p>
          </p:txBody>
        </p:sp>
        <p:sp>
          <p:nvSpPr>
            <p:cNvPr id="93" name="Rectangle 92">
              <a:extLst>
                <a:ext uri="{FF2B5EF4-FFF2-40B4-BE49-F238E27FC236}">
                  <a16:creationId xmlns:a16="http://schemas.microsoft.com/office/drawing/2014/main" id="{A22FCEA0-E158-4A23-BC13-645A381257C4}"/>
                </a:ext>
              </a:extLst>
            </p:cNvPr>
            <p:cNvSpPr/>
            <p:nvPr/>
          </p:nvSpPr>
          <p:spPr>
            <a:xfrm>
              <a:off x="3733544" y="6471748"/>
              <a:ext cx="4198798" cy="734153"/>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Roboto" pitchFamily="2" charset="0"/>
                  <a:ea typeface="Roboto" pitchFamily="2" charset="0"/>
                  <a:cs typeface="Segoe UI Light" panose="020B0502040204020203" pitchFamily="34" charset="0"/>
                </a:rPr>
                <a:t>Preheating oven, thermoforming, and trimming.</a:t>
              </a:r>
            </a:p>
          </p:txBody>
        </p:sp>
      </p:grpSp>
      <p:grpSp>
        <p:nvGrpSpPr>
          <p:cNvPr id="95" name="Group 94">
            <a:extLst>
              <a:ext uri="{FF2B5EF4-FFF2-40B4-BE49-F238E27FC236}">
                <a16:creationId xmlns:a16="http://schemas.microsoft.com/office/drawing/2014/main" id="{22C1C3A5-7C7D-4672-A3E1-67AB5F082915}"/>
              </a:ext>
            </a:extLst>
          </p:cNvPr>
          <p:cNvGrpSpPr/>
          <p:nvPr/>
        </p:nvGrpSpPr>
        <p:grpSpPr>
          <a:xfrm>
            <a:off x="6734408" y="5348702"/>
            <a:ext cx="2559689" cy="719502"/>
            <a:chOff x="3733544" y="6025664"/>
            <a:chExt cx="4198798" cy="1180237"/>
          </a:xfrm>
        </p:grpSpPr>
        <p:sp>
          <p:nvSpPr>
            <p:cNvPr id="96" name="Rectangle 95">
              <a:extLst>
                <a:ext uri="{FF2B5EF4-FFF2-40B4-BE49-F238E27FC236}">
                  <a16:creationId xmlns:a16="http://schemas.microsoft.com/office/drawing/2014/main" id="{87F5E8B9-B574-4310-925B-25EAF67F9CEC}"/>
                </a:ext>
              </a:extLst>
            </p:cNvPr>
            <p:cNvSpPr/>
            <p:nvPr/>
          </p:nvSpPr>
          <p:spPr>
            <a:xfrm>
              <a:off x="4129419" y="6025664"/>
              <a:ext cx="3407050" cy="543147"/>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Hashin damage</a:t>
              </a:r>
            </a:p>
          </p:txBody>
        </p:sp>
        <p:sp>
          <p:nvSpPr>
            <p:cNvPr id="97" name="Rectangle 96">
              <a:extLst>
                <a:ext uri="{FF2B5EF4-FFF2-40B4-BE49-F238E27FC236}">
                  <a16:creationId xmlns:a16="http://schemas.microsoft.com/office/drawing/2014/main" id="{81F1BA89-1FD7-4A5A-BC4A-D985579DEA18}"/>
                </a:ext>
              </a:extLst>
            </p:cNvPr>
            <p:cNvSpPr/>
            <p:nvPr/>
          </p:nvSpPr>
          <p:spPr>
            <a:xfrm>
              <a:off x="3733544" y="6471748"/>
              <a:ext cx="4198798" cy="734153"/>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US" sz="1000" dirty="0">
                  <a:solidFill>
                    <a:prstClr val="white"/>
                  </a:solidFill>
                  <a:latin typeface="Roboto" pitchFamily="2" charset="0"/>
                  <a:ea typeface="Roboto" pitchFamily="2" charset="0"/>
                  <a:cs typeface="Segoe UI Light" panose="020B0502040204020203" pitchFamily="34" charset="0"/>
                </a:rPr>
                <a:t>Explanation of the symbols and the meanings. </a:t>
              </a:r>
              <a:endParaRPr kumimoji="0" lang="en-US" sz="1000" b="0" i="0" u="none" strike="noStrike" kern="1200" cap="none" spc="0" normalizeH="0" baseline="0" noProof="0" dirty="0">
                <a:ln>
                  <a:noFill/>
                </a:ln>
                <a:solidFill>
                  <a:prstClr val="white"/>
                </a:solidFill>
                <a:effectLst/>
                <a:uLnTx/>
                <a:uFillTx/>
                <a:latin typeface="Roboto" pitchFamily="2" charset="0"/>
                <a:ea typeface="Roboto" pitchFamily="2" charset="0"/>
                <a:cs typeface="Segoe UI Light" panose="020B0502040204020203" pitchFamily="34" charset="0"/>
              </a:endParaRPr>
            </a:p>
          </p:txBody>
        </p:sp>
      </p:grpSp>
    </p:spTree>
    <p:extLst>
      <p:ext uri="{BB962C8B-B14F-4D97-AF65-F5344CB8AC3E}">
        <p14:creationId xmlns:p14="http://schemas.microsoft.com/office/powerpoint/2010/main" val="78085803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p:cTn id="19" dur="500" fill="hold"/>
                                        <p:tgtEl>
                                          <p:spTgt spid="47"/>
                                        </p:tgtEl>
                                        <p:attrNameLst>
                                          <p:attrName>ppt_w</p:attrName>
                                        </p:attrNameLst>
                                      </p:cBhvr>
                                      <p:tavLst>
                                        <p:tav tm="0">
                                          <p:val>
                                            <p:fltVal val="0"/>
                                          </p:val>
                                        </p:tav>
                                        <p:tav tm="100000">
                                          <p:val>
                                            <p:strVal val="#ppt_w"/>
                                          </p:val>
                                        </p:tav>
                                      </p:tavLst>
                                    </p:anim>
                                    <p:anim calcmode="lin" valueType="num">
                                      <p:cBhvr>
                                        <p:cTn id="20" dur="500" fill="hold"/>
                                        <p:tgtEl>
                                          <p:spTgt spid="47"/>
                                        </p:tgtEl>
                                        <p:attrNameLst>
                                          <p:attrName>ppt_h</p:attrName>
                                        </p:attrNameLst>
                                      </p:cBhvr>
                                      <p:tavLst>
                                        <p:tav tm="0">
                                          <p:val>
                                            <p:fltVal val="0"/>
                                          </p:val>
                                        </p:tav>
                                        <p:tav tm="100000">
                                          <p:val>
                                            <p:strVal val="#ppt_h"/>
                                          </p:val>
                                        </p:tav>
                                      </p:tavLst>
                                    </p:anim>
                                    <p:animEffect transition="in" filter="fade">
                                      <p:cBhvr>
                                        <p:cTn id="21" dur="500"/>
                                        <p:tgtEl>
                                          <p:spTgt spid="47"/>
                                        </p:tgtEl>
                                      </p:cBhvr>
                                    </p:animEffect>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fade">
                                      <p:cBhvr>
                                        <p:cTn id="25" dur="1000"/>
                                        <p:tgtEl>
                                          <p:spTgt spid="73"/>
                                        </p:tgtEl>
                                      </p:cBhvr>
                                    </p:animEffect>
                                    <p:anim calcmode="lin" valueType="num">
                                      <p:cBhvr>
                                        <p:cTn id="26" dur="1000" fill="hold"/>
                                        <p:tgtEl>
                                          <p:spTgt spid="73"/>
                                        </p:tgtEl>
                                        <p:attrNameLst>
                                          <p:attrName>ppt_x</p:attrName>
                                        </p:attrNameLst>
                                      </p:cBhvr>
                                      <p:tavLst>
                                        <p:tav tm="0">
                                          <p:val>
                                            <p:strVal val="#ppt_x"/>
                                          </p:val>
                                        </p:tav>
                                        <p:tav tm="100000">
                                          <p:val>
                                            <p:strVal val="#ppt_x"/>
                                          </p:val>
                                        </p:tav>
                                      </p:tavLst>
                                    </p:anim>
                                    <p:anim calcmode="lin" valueType="num">
                                      <p:cBhvr>
                                        <p:cTn id="27" dur="1000" fill="hold"/>
                                        <p:tgtEl>
                                          <p:spTgt spid="73"/>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0"/>
                                        </p:tgtEl>
                                        <p:attrNameLst>
                                          <p:attrName>style.visibility</p:attrName>
                                        </p:attrNameLst>
                                      </p:cBhvr>
                                      <p:to>
                                        <p:strVal val="visible"/>
                                      </p:to>
                                    </p:set>
                                    <p:anim calcmode="lin" valueType="num">
                                      <p:cBhvr>
                                        <p:cTn id="31" dur="500" fill="hold"/>
                                        <p:tgtEl>
                                          <p:spTgt spid="50"/>
                                        </p:tgtEl>
                                        <p:attrNameLst>
                                          <p:attrName>ppt_w</p:attrName>
                                        </p:attrNameLst>
                                      </p:cBhvr>
                                      <p:tavLst>
                                        <p:tav tm="0">
                                          <p:val>
                                            <p:fltVal val="0"/>
                                          </p:val>
                                        </p:tav>
                                        <p:tav tm="100000">
                                          <p:val>
                                            <p:strVal val="#ppt_w"/>
                                          </p:val>
                                        </p:tav>
                                      </p:tavLst>
                                    </p:anim>
                                    <p:anim calcmode="lin" valueType="num">
                                      <p:cBhvr>
                                        <p:cTn id="32" dur="500" fill="hold"/>
                                        <p:tgtEl>
                                          <p:spTgt spid="50"/>
                                        </p:tgtEl>
                                        <p:attrNameLst>
                                          <p:attrName>ppt_h</p:attrName>
                                        </p:attrNameLst>
                                      </p:cBhvr>
                                      <p:tavLst>
                                        <p:tav tm="0">
                                          <p:val>
                                            <p:fltVal val="0"/>
                                          </p:val>
                                        </p:tav>
                                        <p:tav tm="100000">
                                          <p:val>
                                            <p:strVal val="#ppt_h"/>
                                          </p:val>
                                        </p:tav>
                                      </p:tavLst>
                                    </p:anim>
                                    <p:animEffect transition="in" filter="fade">
                                      <p:cBhvr>
                                        <p:cTn id="33" dur="500"/>
                                        <p:tgtEl>
                                          <p:spTgt spid="50"/>
                                        </p:tgtEl>
                                      </p:cBhvr>
                                    </p:animEffect>
                                  </p:childTnLst>
                                </p:cTn>
                              </p:par>
                            </p:childTnLst>
                          </p:cTn>
                        </p:par>
                        <p:par>
                          <p:cTn id="34" fill="hold">
                            <p:stCondLst>
                              <p:cond delay="3500"/>
                            </p:stCondLst>
                            <p:childTnLst>
                              <p:par>
                                <p:cTn id="35" presetID="42" presetClass="entr" presetSubtype="0" fill="hold" nodeType="afterEffect">
                                  <p:stCondLst>
                                    <p:cond delay="0"/>
                                  </p:stCondLst>
                                  <p:childTnLst>
                                    <p:set>
                                      <p:cBhvr>
                                        <p:cTn id="36" dur="1" fill="hold">
                                          <p:stCondLst>
                                            <p:cond delay="0"/>
                                          </p:stCondLst>
                                        </p:cTn>
                                        <p:tgtEl>
                                          <p:spTgt spid="80"/>
                                        </p:tgtEl>
                                        <p:attrNameLst>
                                          <p:attrName>style.visibility</p:attrName>
                                        </p:attrNameLst>
                                      </p:cBhvr>
                                      <p:to>
                                        <p:strVal val="visible"/>
                                      </p:to>
                                    </p:set>
                                    <p:animEffect transition="in" filter="fade">
                                      <p:cBhvr>
                                        <p:cTn id="37" dur="1000"/>
                                        <p:tgtEl>
                                          <p:spTgt spid="80"/>
                                        </p:tgtEl>
                                      </p:cBhvr>
                                    </p:animEffect>
                                    <p:anim calcmode="lin" valueType="num">
                                      <p:cBhvr>
                                        <p:cTn id="38" dur="1000" fill="hold"/>
                                        <p:tgtEl>
                                          <p:spTgt spid="80"/>
                                        </p:tgtEl>
                                        <p:attrNameLst>
                                          <p:attrName>ppt_x</p:attrName>
                                        </p:attrNameLst>
                                      </p:cBhvr>
                                      <p:tavLst>
                                        <p:tav tm="0">
                                          <p:val>
                                            <p:strVal val="#ppt_x"/>
                                          </p:val>
                                        </p:tav>
                                        <p:tav tm="100000">
                                          <p:val>
                                            <p:strVal val="#ppt_x"/>
                                          </p:val>
                                        </p:tav>
                                      </p:tavLst>
                                    </p:anim>
                                    <p:anim calcmode="lin" valueType="num">
                                      <p:cBhvr>
                                        <p:cTn id="39" dur="1000" fill="hold"/>
                                        <p:tgtEl>
                                          <p:spTgt spid="80"/>
                                        </p:tgtEl>
                                        <p:attrNameLst>
                                          <p:attrName>ppt_y</p:attrName>
                                        </p:attrNameLst>
                                      </p:cBhvr>
                                      <p:tavLst>
                                        <p:tav tm="0">
                                          <p:val>
                                            <p:strVal val="#ppt_y+.1"/>
                                          </p:val>
                                        </p:tav>
                                        <p:tav tm="100000">
                                          <p:val>
                                            <p:strVal val="#ppt_y"/>
                                          </p:val>
                                        </p:tav>
                                      </p:tavLst>
                                    </p:anim>
                                  </p:childTnLst>
                                </p:cTn>
                              </p:par>
                            </p:childTnLst>
                          </p:cTn>
                        </p:par>
                        <p:par>
                          <p:cTn id="40" fill="hold">
                            <p:stCondLst>
                              <p:cond delay="4500"/>
                            </p:stCondLst>
                            <p:childTnLst>
                              <p:par>
                                <p:cTn id="41" presetID="53" presetClass="entr" presetSubtype="16"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p:cTn id="43" dur="500" fill="hold"/>
                                        <p:tgtEl>
                                          <p:spTgt spid="49"/>
                                        </p:tgtEl>
                                        <p:attrNameLst>
                                          <p:attrName>ppt_w</p:attrName>
                                        </p:attrNameLst>
                                      </p:cBhvr>
                                      <p:tavLst>
                                        <p:tav tm="0">
                                          <p:val>
                                            <p:fltVal val="0"/>
                                          </p:val>
                                        </p:tav>
                                        <p:tav tm="100000">
                                          <p:val>
                                            <p:strVal val="#ppt_w"/>
                                          </p:val>
                                        </p:tav>
                                      </p:tavLst>
                                    </p:anim>
                                    <p:anim calcmode="lin" valueType="num">
                                      <p:cBhvr>
                                        <p:cTn id="44" dur="500" fill="hold"/>
                                        <p:tgtEl>
                                          <p:spTgt spid="49"/>
                                        </p:tgtEl>
                                        <p:attrNameLst>
                                          <p:attrName>ppt_h</p:attrName>
                                        </p:attrNameLst>
                                      </p:cBhvr>
                                      <p:tavLst>
                                        <p:tav tm="0">
                                          <p:val>
                                            <p:fltVal val="0"/>
                                          </p:val>
                                        </p:tav>
                                        <p:tav tm="100000">
                                          <p:val>
                                            <p:strVal val="#ppt_h"/>
                                          </p:val>
                                        </p:tav>
                                      </p:tavLst>
                                    </p:anim>
                                    <p:animEffect transition="in" filter="fade">
                                      <p:cBhvr>
                                        <p:cTn id="45" dur="500"/>
                                        <p:tgtEl>
                                          <p:spTgt spid="49"/>
                                        </p:tgtEl>
                                      </p:cBhvr>
                                    </p:animEffect>
                                  </p:childTnLst>
                                </p:cTn>
                              </p:par>
                            </p:childTnLst>
                          </p:cTn>
                        </p:par>
                        <p:par>
                          <p:cTn id="46" fill="hold">
                            <p:stCondLst>
                              <p:cond delay="5000"/>
                            </p:stCondLst>
                            <p:childTnLst>
                              <p:par>
                                <p:cTn id="47" presetID="42" presetClass="entr" presetSubtype="0" fill="hold" nodeType="afterEffect">
                                  <p:stCondLst>
                                    <p:cond delay="0"/>
                                  </p:stCondLst>
                                  <p:childTnLst>
                                    <p:set>
                                      <p:cBhvr>
                                        <p:cTn id="48" dur="1" fill="hold">
                                          <p:stCondLst>
                                            <p:cond delay="0"/>
                                          </p:stCondLst>
                                        </p:cTn>
                                        <p:tgtEl>
                                          <p:spTgt spid="88"/>
                                        </p:tgtEl>
                                        <p:attrNameLst>
                                          <p:attrName>style.visibility</p:attrName>
                                        </p:attrNameLst>
                                      </p:cBhvr>
                                      <p:to>
                                        <p:strVal val="visible"/>
                                      </p:to>
                                    </p:set>
                                    <p:animEffect transition="in" filter="fade">
                                      <p:cBhvr>
                                        <p:cTn id="49" dur="1000"/>
                                        <p:tgtEl>
                                          <p:spTgt spid="88"/>
                                        </p:tgtEl>
                                      </p:cBhvr>
                                    </p:animEffect>
                                    <p:anim calcmode="lin" valueType="num">
                                      <p:cBhvr>
                                        <p:cTn id="50" dur="1000" fill="hold"/>
                                        <p:tgtEl>
                                          <p:spTgt spid="88"/>
                                        </p:tgtEl>
                                        <p:attrNameLst>
                                          <p:attrName>ppt_x</p:attrName>
                                        </p:attrNameLst>
                                      </p:cBhvr>
                                      <p:tavLst>
                                        <p:tav tm="0">
                                          <p:val>
                                            <p:strVal val="#ppt_x"/>
                                          </p:val>
                                        </p:tav>
                                        <p:tav tm="100000">
                                          <p:val>
                                            <p:strVal val="#ppt_x"/>
                                          </p:val>
                                        </p:tav>
                                      </p:tavLst>
                                    </p:anim>
                                    <p:anim calcmode="lin" valueType="num">
                                      <p:cBhvr>
                                        <p:cTn id="51" dur="1000" fill="hold"/>
                                        <p:tgtEl>
                                          <p:spTgt spid="88"/>
                                        </p:tgtEl>
                                        <p:attrNameLst>
                                          <p:attrName>ppt_y</p:attrName>
                                        </p:attrNameLst>
                                      </p:cBhvr>
                                      <p:tavLst>
                                        <p:tav tm="0">
                                          <p:val>
                                            <p:strVal val="#ppt_y+.1"/>
                                          </p:val>
                                        </p:tav>
                                        <p:tav tm="100000">
                                          <p:val>
                                            <p:strVal val="#ppt_y"/>
                                          </p:val>
                                        </p:tav>
                                      </p:tavLst>
                                    </p:anim>
                                  </p:childTnLst>
                                </p:cTn>
                              </p:par>
                            </p:childTnLst>
                          </p:cTn>
                        </p:par>
                        <p:par>
                          <p:cTn id="52" fill="hold">
                            <p:stCondLst>
                              <p:cond delay="6000"/>
                            </p:stCondLst>
                            <p:childTnLst>
                              <p:par>
                                <p:cTn id="53" presetID="53" presetClass="entr" presetSubtype="16" fill="hold" grpId="0" nodeType="afterEffect">
                                  <p:stCondLst>
                                    <p:cond delay="0"/>
                                  </p:stCondLst>
                                  <p:childTnLst>
                                    <p:set>
                                      <p:cBhvr>
                                        <p:cTn id="54" dur="1" fill="hold">
                                          <p:stCondLst>
                                            <p:cond delay="0"/>
                                          </p:stCondLst>
                                        </p:cTn>
                                        <p:tgtEl>
                                          <p:spTgt spid="46"/>
                                        </p:tgtEl>
                                        <p:attrNameLst>
                                          <p:attrName>style.visibility</p:attrName>
                                        </p:attrNameLst>
                                      </p:cBhvr>
                                      <p:to>
                                        <p:strVal val="visible"/>
                                      </p:to>
                                    </p:set>
                                    <p:anim calcmode="lin" valueType="num">
                                      <p:cBhvr>
                                        <p:cTn id="55" dur="500" fill="hold"/>
                                        <p:tgtEl>
                                          <p:spTgt spid="46"/>
                                        </p:tgtEl>
                                        <p:attrNameLst>
                                          <p:attrName>ppt_w</p:attrName>
                                        </p:attrNameLst>
                                      </p:cBhvr>
                                      <p:tavLst>
                                        <p:tav tm="0">
                                          <p:val>
                                            <p:fltVal val="0"/>
                                          </p:val>
                                        </p:tav>
                                        <p:tav tm="100000">
                                          <p:val>
                                            <p:strVal val="#ppt_w"/>
                                          </p:val>
                                        </p:tav>
                                      </p:tavLst>
                                    </p:anim>
                                    <p:anim calcmode="lin" valueType="num">
                                      <p:cBhvr>
                                        <p:cTn id="56" dur="500" fill="hold"/>
                                        <p:tgtEl>
                                          <p:spTgt spid="46"/>
                                        </p:tgtEl>
                                        <p:attrNameLst>
                                          <p:attrName>ppt_h</p:attrName>
                                        </p:attrNameLst>
                                      </p:cBhvr>
                                      <p:tavLst>
                                        <p:tav tm="0">
                                          <p:val>
                                            <p:fltVal val="0"/>
                                          </p:val>
                                        </p:tav>
                                        <p:tav tm="100000">
                                          <p:val>
                                            <p:strVal val="#ppt_h"/>
                                          </p:val>
                                        </p:tav>
                                      </p:tavLst>
                                    </p:anim>
                                    <p:animEffect transition="in" filter="fade">
                                      <p:cBhvr>
                                        <p:cTn id="57" dur="500"/>
                                        <p:tgtEl>
                                          <p:spTgt spid="46"/>
                                        </p:tgtEl>
                                      </p:cBhvr>
                                    </p:animEffect>
                                  </p:childTnLst>
                                </p:cTn>
                              </p:par>
                            </p:childTnLst>
                          </p:cTn>
                        </p:par>
                        <p:par>
                          <p:cTn id="58" fill="hold">
                            <p:stCondLst>
                              <p:cond delay="6500"/>
                            </p:stCondLst>
                            <p:childTnLst>
                              <p:par>
                                <p:cTn id="59" presetID="42" presetClass="entr" presetSubtype="0" fill="hold" nodeType="afterEffect">
                                  <p:stCondLst>
                                    <p:cond delay="0"/>
                                  </p:stCondLst>
                                  <p:childTnLst>
                                    <p:set>
                                      <p:cBhvr>
                                        <p:cTn id="60" dur="1" fill="hold">
                                          <p:stCondLst>
                                            <p:cond delay="0"/>
                                          </p:stCondLst>
                                        </p:cTn>
                                        <p:tgtEl>
                                          <p:spTgt spid="95"/>
                                        </p:tgtEl>
                                        <p:attrNameLst>
                                          <p:attrName>style.visibility</p:attrName>
                                        </p:attrNameLst>
                                      </p:cBhvr>
                                      <p:to>
                                        <p:strVal val="visible"/>
                                      </p:to>
                                    </p:set>
                                    <p:animEffect transition="in" filter="fade">
                                      <p:cBhvr>
                                        <p:cTn id="61" dur="1000"/>
                                        <p:tgtEl>
                                          <p:spTgt spid="95"/>
                                        </p:tgtEl>
                                      </p:cBhvr>
                                    </p:animEffect>
                                    <p:anim calcmode="lin" valueType="num">
                                      <p:cBhvr>
                                        <p:cTn id="62" dur="1000" fill="hold"/>
                                        <p:tgtEl>
                                          <p:spTgt spid="95"/>
                                        </p:tgtEl>
                                        <p:attrNameLst>
                                          <p:attrName>ppt_x</p:attrName>
                                        </p:attrNameLst>
                                      </p:cBhvr>
                                      <p:tavLst>
                                        <p:tav tm="0">
                                          <p:val>
                                            <p:strVal val="#ppt_x"/>
                                          </p:val>
                                        </p:tav>
                                        <p:tav tm="100000">
                                          <p:val>
                                            <p:strVal val="#ppt_x"/>
                                          </p:val>
                                        </p:tav>
                                      </p:tavLst>
                                    </p:anim>
                                    <p:anim calcmode="lin" valueType="num">
                                      <p:cBhvr>
                                        <p:cTn id="63"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a:extLst>
              <a:ext uri="{FF2B5EF4-FFF2-40B4-BE49-F238E27FC236}">
                <a16:creationId xmlns:a16="http://schemas.microsoft.com/office/drawing/2014/main" id="{9EB0FD16-689C-476C-8309-C7173C257513}"/>
              </a:ext>
            </a:extLst>
          </p:cNvPr>
          <p:cNvSpPr txBox="1"/>
          <p:nvPr/>
        </p:nvSpPr>
        <p:spPr>
          <a:xfrm>
            <a:off x="3968032" y="2218284"/>
            <a:ext cx="7278915" cy="1908215"/>
          </a:xfrm>
          <a:prstGeom prst="rect">
            <a:avLst/>
          </a:prstGeom>
          <a:noFill/>
        </p:spPr>
        <p:txBody>
          <a:bodyPr wrap="square" rtlCol="0">
            <a:spAutoFit/>
          </a:bodyPr>
          <a:lstStyle/>
          <a:p>
            <a:pPr algn="ctr"/>
            <a:r>
              <a:rPr lang="en-US" sz="11800" dirty="0">
                <a:solidFill>
                  <a:srgbClr val="FF5969"/>
                </a:solidFill>
                <a:latin typeface="Tw Cen MT" panose="020B0602020104020603" pitchFamily="34" charset="0"/>
              </a:rPr>
              <a:t>Introduction</a:t>
            </a:r>
          </a:p>
        </p:txBody>
      </p:sp>
      <p:grpSp>
        <p:nvGrpSpPr>
          <p:cNvPr id="51" name="Group 50">
            <a:extLst>
              <a:ext uri="{FF2B5EF4-FFF2-40B4-BE49-F238E27FC236}">
                <a16:creationId xmlns:a16="http://schemas.microsoft.com/office/drawing/2014/main" id="{312CB825-EAFB-4901-8C7E-D5477E0D31C8}"/>
              </a:ext>
            </a:extLst>
          </p:cNvPr>
          <p:cNvGrpSpPr/>
          <p:nvPr/>
        </p:nvGrpSpPr>
        <p:grpSpPr>
          <a:xfrm>
            <a:off x="5556262" y="4639716"/>
            <a:ext cx="4140553" cy="451824"/>
            <a:chOff x="4679586" y="878988"/>
            <a:chExt cx="1745757" cy="190500"/>
          </a:xfrm>
        </p:grpSpPr>
        <p:sp>
          <p:nvSpPr>
            <p:cNvPr id="52" name="Oval 51">
              <a:extLst>
                <a:ext uri="{FF2B5EF4-FFF2-40B4-BE49-F238E27FC236}">
                  <a16:creationId xmlns:a16="http://schemas.microsoft.com/office/drawing/2014/main" id="{A88C5CD2-8D88-4E1A-968C-C3E256B4316C}"/>
                </a:ext>
              </a:extLst>
            </p:cNvPr>
            <p:cNvSpPr/>
            <p:nvPr/>
          </p:nvSpPr>
          <p:spPr>
            <a:xfrm>
              <a:off x="4679586" y="878988"/>
              <a:ext cx="190500" cy="190500"/>
            </a:xfrm>
            <a:prstGeom prst="ellipse">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39CA212B-3524-454E-9129-17FD0E8983F0}"/>
                </a:ext>
              </a:extLst>
            </p:cNvPr>
            <p:cNvSpPr/>
            <p:nvPr/>
          </p:nvSpPr>
          <p:spPr>
            <a:xfrm>
              <a:off x="4990736" y="878988"/>
              <a:ext cx="190500" cy="190500"/>
            </a:xfrm>
            <a:prstGeom prst="ellipse">
              <a:avLst/>
            </a:prstGeom>
            <a:solidFill>
              <a:srgbClr val="52CB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6487D07D-4424-43AA-9CF5-4A04A38B6C2D}"/>
                </a:ext>
              </a:extLst>
            </p:cNvPr>
            <p:cNvSpPr/>
            <p:nvPr/>
          </p:nvSpPr>
          <p:spPr>
            <a:xfrm>
              <a:off x="5301522" y="878988"/>
              <a:ext cx="190500" cy="190500"/>
            </a:xfrm>
            <a:prstGeom prst="ellipse">
              <a:avLst/>
            </a:prstGeom>
            <a:solidFill>
              <a:srgbClr val="FEC6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Oval 54">
              <a:extLst>
                <a:ext uri="{FF2B5EF4-FFF2-40B4-BE49-F238E27FC236}">
                  <a16:creationId xmlns:a16="http://schemas.microsoft.com/office/drawing/2014/main" id="{51E021E3-C26E-4AB9-81EB-239E3D1BBAB2}"/>
                </a:ext>
              </a:extLst>
            </p:cNvPr>
            <p:cNvSpPr/>
            <p:nvPr/>
          </p:nvSpPr>
          <p:spPr>
            <a:xfrm>
              <a:off x="5612308" y="878988"/>
              <a:ext cx="190500" cy="190500"/>
            </a:xfrm>
            <a:prstGeom prst="ellipse">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85AD4D6E-2D38-486B-8F61-738D1E4773C2}"/>
                </a:ext>
              </a:extLst>
            </p:cNvPr>
            <p:cNvSpPr/>
            <p:nvPr/>
          </p:nvSpPr>
          <p:spPr>
            <a:xfrm>
              <a:off x="5923575" y="878988"/>
              <a:ext cx="190500" cy="1905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D88F111D-10A0-4CCB-B20B-B33508AA6193}"/>
                </a:ext>
              </a:extLst>
            </p:cNvPr>
            <p:cNvSpPr/>
            <p:nvPr/>
          </p:nvSpPr>
          <p:spPr>
            <a:xfrm>
              <a:off x="6234843" y="878988"/>
              <a:ext cx="190500" cy="190500"/>
            </a:xfrm>
            <a:prstGeom prst="ellipse">
              <a:avLst/>
            </a:prstGeom>
            <a:solidFill>
              <a:srgbClr val="00A0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id="{C8A16B82-6A3C-46F5-8D32-072FDF89864A}"/>
              </a:ext>
            </a:extLst>
          </p:cNvPr>
          <p:cNvGrpSpPr/>
          <p:nvPr/>
        </p:nvGrpSpPr>
        <p:grpSpPr>
          <a:xfrm>
            <a:off x="-9302800" y="0"/>
            <a:ext cx="12788124" cy="6858000"/>
            <a:chOff x="-290920" y="0"/>
            <a:chExt cx="12788124" cy="6858000"/>
          </a:xfrm>
        </p:grpSpPr>
        <p:sp>
          <p:nvSpPr>
            <p:cNvPr id="20" name="Rectangle 19">
              <a:extLst>
                <a:ext uri="{FF2B5EF4-FFF2-40B4-BE49-F238E27FC236}">
                  <a16:creationId xmlns:a16="http://schemas.microsoft.com/office/drawing/2014/main" id="{2F391CEE-E392-4A9D-BD11-6954B994FB42}"/>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7AC43ACA-5000-40E2-80D3-19833F9F1A3F}"/>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BE022673-C77C-4E8F-AF41-8B283703E87E}"/>
                </a:ext>
              </a:extLst>
            </p:cNvPr>
            <p:cNvSpPr txBox="1"/>
            <p:nvPr/>
          </p:nvSpPr>
          <p:spPr>
            <a:xfrm rot="16200000">
              <a:off x="11070274" y="3067854"/>
              <a:ext cx="1992086" cy="861774"/>
            </a:xfrm>
            <a:prstGeom prst="rect">
              <a:avLst/>
            </a:prstGeom>
            <a:noFill/>
          </p:spPr>
          <p:txBody>
            <a:bodyPr wrap="square" rtlCol="0">
              <a:spAutoFit/>
            </a:bodyPr>
            <a:lstStyle/>
            <a:p>
              <a:pPr algn="ctr"/>
              <a:r>
                <a:rPr lang="en-US" sz="16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History of military helmets</a:t>
              </a:r>
            </a:p>
            <a:p>
              <a:pPr algn="ctr"/>
              <a:endParaRPr lang="en-US" sz="1600" b="1" dirty="0">
                <a:solidFill>
                  <a:srgbClr val="F0EEF0"/>
                </a:solidFill>
                <a:latin typeface="Tw Cen MT" panose="020B0602020104020603" pitchFamily="34" charset="0"/>
              </a:endParaRPr>
            </a:p>
          </p:txBody>
        </p:sp>
        <p:pic>
          <p:nvPicPr>
            <p:cNvPr id="23" name="Picture 22">
              <a:extLst>
                <a:ext uri="{FF2B5EF4-FFF2-40B4-BE49-F238E27FC236}">
                  <a16:creationId xmlns:a16="http://schemas.microsoft.com/office/drawing/2014/main" id="{E8AD023B-AE8D-405F-90E6-27B0D47079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24" name="Group 23">
            <a:extLst>
              <a:ext uri="{FF2B5EF4-FFF2-40B4-BE49-F238E27FC236}">
                <a16:creationId xmlns:a16="http://schemas.microsoft.com/office/drawing/2014/main" id="{69A27401-3327-4871-86AC-B461CA62C3AC}"/>
              </a:ext>
            </a:extLst>
          </p:cNvPr>
          <p:cNvGrpSpPr/>
          <p:nvPr/>
        </p:nvGrpSpPr>
        <p:grpSpPr>
          <a:xfrm>
            <a:off x="-8798784" y="0"/>
            <a:ext cx="11525730" cy="6858000"/>
            <a:chOff x="213096" y="0"/>
            <a:chExt cx="11525730" cy="6858000"/>
          </a:xfrm>
        </p:grpSpPr>
        <p:sp>
          <p:nvSpPr>
            <p:cNvPr id="25" name="Rectangle 24">
              <a:extLst>
                <a:ext uri="{FF2B5EF4-FFF2-40B4-BE49-F238E27FC236}">
                  <a16:creationId xmlns:a16="http://schemas.microsoft.com/office/drawing/2014/main" id="{706C029B-A799-4206-A656-A006D8F83990}"/>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Shape 25">
              <a:extLst>
                <a:ext uri="{FF2B5EF4-FFF2-40B4-BE49-F238E27FC236}">
                  <a16:creationId xmlns:a16="http://schemas.microsoft.com/office/drawing/2014/main" id="{63328131-EC42-4D6D-A247-91FD3D23E58C}"/>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3A728384-87ED-4E87-8F78-97EB653FDC67}"/>
                </a:ext>
              </a:extLst>
            </p:cNvPr>
            <p:cNvSpPr txBox="1"/>
            <p:nvPr/>
          </p:nvSpPr>
          <p:spPr>
            <a:xfrm rot="16200000">
              <a:off x="10341391" y="3027607"/>
              <a:ext cx="1992086" cy="802784"/>
            </a:xfrm>
            <a:prstGeom prst="rect">
              <a:avLst/>
            </a:prstGeom>
            <a:noFill/>
          </p:spPr>
          <p:txBody>
            <a:bodyPr wrap="square" rtlCol="0">
              <a:spAutoFit/>
            </a:bodyPr>
            <a:lstStyle/>
            <a:p>
              <a:pPr algn="ctr">
                <a:lnSpc>
                  <a:spcPct val="120000"/>
                </a:lnSpc>
              </a:pPr>
              <a:r>
                <a:rPr lang="en-US" sz="20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Composite materials</a:t>
              </a:r>
            </a:p>
          </p:txBody>
        </p:sp>
        <p:pic>
          <p:nvPicPr>
            <p:cNvPr id="28" name="Picture 27">
              <a:extLst>
                <a:ext uri="{FF2B5EF4-FFF2-40B4-BE49-F238E27FC236}">
                  <a16:creationId xmlns:a16="http://schemas.microsoft.com/office/drawing/2014/main" id="{2B44F548-697F-412D-9B99-861C272463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29" name="Group 28">
            <a:extLst>
              <a:ext uri="{FF2B5EF4-FFF2-40B4-BE49-F238E27FC236}">
                <a16:creationId xmlns:a16="http://schemas.microsoft.com/office/drawing/2014/main" id="{C0099890-786A-4F87-960D-5DADE5168909}"/>
              </a:ext>
            </a:extLst>
          </p:cNvPr>
          <p:cNvGrpSpPr/>
          <p:nvPr/>
        </p:nvGrpSpPr>
        <p:grpSpPr>
          <a:xfrm>
            <a:off x="-7847639" y="0"/>
            <a:ext cx="9961092" cy="6858000"/>
            <a:chOff x="491575" y="0"/>
            <a:chExt cx="9961092" cy="6858000"/>
          </a:xfrm>
        </p:grpSpPr>
        <p:sp>
          <p:nvSpPr>
            <p:cNvPr id="30" name="Rectangle 29">
              <a:extLst>
                <a:ext uri="{FF2B5EF4-FFF2-40B4-BE49-F238E27FC236}">
                  <a16:creationId xmlns:a16="http://schemas.microsoft.com/office/drawing/2014/main" id="{CE9AAB1E-3A13-4745-A574-9EE6806378C9}"/>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1BC0F905-3F71-4932-B130-39D508C4D117}"/>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93EC5869-A976-4328-A864-2BB04E7E7BFC}"/>
                </a:ext>
              </a:extLst>
            </p:cNvPr>
            <p:cNvSpPr txBox="1"/>
            <p:nvPr/>
          </p:nvSpPr>
          <p:spPr>
            <a:xfrm rot="16200000">
              <a:off x="9117129" y="3227826"/>
              <a:ext cx="1992086" cy="569900"/>
            </a:xfrm>
            <a:prstGeom prst="rect">
              <a:avLst/>
            </a:prstGeom>
            <a:noFill/>
          </p:spPr>
          <p:txBody>
            <a:bodyPr wrap="square" rtlCol="0">
              <a:spAutoFit/>
            </a:bodyPr>
            <a:lstStyle/>
            <a:p>
              <a:pPr algn="ctr">
                <a:lnSpc>
                  <a:spcPct val="120000"/>
                </a:lnSpc>
              </a:pPr>
              <a:r>
                <a:rPr lang="en-US" sz="28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Kevlar 129</a:t>
              </a:r>
            </a:p>
          </p:txBody>
        </p:sp>
        <p:pic>
          <p:nvPicPr>
            <p:cNvPr id="33" name="Picture 32">
              <a:extLst>
                <a:ext uri="{FF2B5EF4-FFF2-40B4-BE49-F238E27FC236}">
                  <a16:creationId xmlns:a16="http://schemas.microsoft.com/office/drawing/2014/main" id="{7C8E4AB7-ADC0-4FEE-AE7A-994F5DAD3F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grpSp>
        <p:nvGrpSpPr>
          <p:cNvPr id="34" name="Group 33">
            <a:extLst>
              <a:ext uri="{FF2B5EF4-FFF2-40B4-BE49-F238E27FC236}">
                <a16:creationId xmlns:a16="http://schemas.microsoft.com/office/drawing/2014/main" id="{0E4F6447-6163-4D6A-A8D2-BD63B6CB3A42}"/>
              </a:ext>
            </a:extLst>
          </p:cNvPr>
          <p:cNvGrpSpPr/>
          <p:nvPr/>
        </p:nvGrpSpPr>
        <p:grpSpPr>
          <a:xfrm>
            <a:off x="-7985197" y="0"/>
            <a:ext cx="9574094" cy="6858000"/>
            <a:chOff x="491575" y="0"/>
            <a:chExt cx="9574094" cy="6858000"/>
          </a:xfrm>
        </p:grpSpPr>
        <p:sp>
          <p:nvSpPr>
            <p:cNvPr id="35" name="Rectangle 34">
              <a:extLst>
                <a:ext uri="{FF2B5EF4-FFF2-40B4-BE49-F238E27FC236}">
                  <a16:creationId xmlns:a16="http://schemas.microsoft.com/office/drawing/2014/main" id="{5CB8CB55-9DEC-4367-900E-7257FE1B874F}"/>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Shape 35">
              <a:extLst>
                <a:ext uri="{FF2B5EF4-FFF2-40B4-BE49-F238E27FC236}">
                  <a16:creationId xmlns:a16="http://schemas.microsoft.com/office/drawing/2014/main" id="{9DBAEDD6-7153-4AFF-BDC7-5A225B4B5642}"/>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a:extLst>
                <a:ext uri="{FF2B5EF4-FFF2-40B4-BE49-F238E27FC236}">
                  <a16:creationId xmlns:a16="http://schemas.microsoft.com/office/drawing/2014/main" id="{12F9D37B-DE70-4087-8A7F-BBA0BAF5B6CF}"/>
                </a:ext>
              </a:extLst>
            </p:cNvPr>
            <p:cNvSpPr txBox="1"/>
            <p:nvPr/>
          </p:nvSpPr>
          <p:spPr>
            <a:xfrm rot="16200000">
              <a:off x="8746453" y="3312719"/>
              <a:ext cx="1992086" cy="400110"/>
            </a:xfrm>
            <a:prstGeom prst="rect">
              <a:avLst/>
            </a:prstGeom>
            <a:noFill/>
          </p:spPr>
          <p:txBody>
            <a:bodyPr wrap="square" rtlCol="0">
              <a:spAutoFit/>
            </a:bodyPr>
            <a:lstStyle/>
            <a:p>
              <a:pPr algn="ctr"/>
              <a:r>
                <a:rPr kumimoji="0" lang="en-US" sz="20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Manufacturing</a:t>
              </a:r>
              <a:endParaRPr lang="en-US" sz="2000" b="1" dirty="0">
                <a:solidFill>
                  <a:srgbClr val="F0EEF0"/>
                </a:solidFill>
                <a:latin typeface="Tw Cen MT" panose="020B0602020104020603" pitchFamily="34" charset="0"/>
              </a:endParaRPr>
            </a:p>
          </p:txBody>
        </p:sp>
        <p:pic>
          <p:nvPicPr>
            <p:cNvPr id="38" name="Picture 37">
              <a:extLst>
                <a:ext uri="{FF2B5EF4-FFF2-40B4-BE49-F238E27FC236}">
                  <a16:creationId xmlns:a16="http://schemas.microsoft.com/office/drawing/2014/main" id="{6FA13E8D-3FCC-4EC2-BD8C-6CE7CA0ECD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sp>
        <p:nvSpPr>
          <p:cNvPr id="39" name="Rectangle 38">
            <a:extLst>
              <a:ext uri="{FF2B5EF4-FFF2-40B4-BE49-F238E27FC236}">
                <a16:creationId xmlns:a16="http://schemas.microsoft.com/office/drawing/2014/main" id="{71382190-201C-4BAE-91F3-296A26671C96}"/>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3FD3EE0D-FD02-4885-9AC0-03F414A9888F}"/>
              </a:ext>
            </a:extLst>
          </p:cNvPr>
          <p:cNvGrpSpPr/>
          <p:nvPr/>
        </p:nvGrpSpPr>
        <p:grpSpPr>
          <a:xfrm>
            <a:off x="-7638543" y="-1"/>
            <a:ext cx="8692331" cy="6858000"/>
            <a:chOff x="718505" y="-1"/>
            <a:chExt cx="8692331" cy="6858000"/>
          </a:xfrm>
        </p:grpSpPr>
        <p:sp>
          <p:nvSpPr>
            <p:cNvPr id="41" name="Rectangle 40">
              <a:extLst>
                <a:ext uri="{FF2B5EF4-FFF2-40B4-BE49-F238E27FC236}">
                  <a16:creationId xmlns:a16="http://schemas.microsoft.com/office/drawing/2014/main" id="{60A9D552-2EF0-4DB4-9DC6-F52F2FD55E3C}"/>
                </a:ext>
              </a:extLst>
            </p:cNvPr>
            <p:cNvSpPr/>
            <p:nvPr/>
          </p:nvSpPr>
          <p:spPr>
            <a:xfrm>
              <a:off x="718505" y="-1"/>
              <a:ext cx="869233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Shape 41">
              <a:extLst>
                <a:ext uri="{FF2B5EF4-FFF2-40B4-BE49-F238E27FC236}">
                  <a16:creationId xmlns:a16="http://schemas.microsoft.com/office/drawing/2014/main" id="{DA27D1F1-923F-4591-A07A-39E775B734F9}"/>
                </a:ext>
              </a:extLst>
            </p:cNvPr>
            <p:cNvSpPr/>
            <p:nvPr/>
          </p:nvSpPr>
          <p:spPr>
            <a:xfrm>
              <a:off x="8242436" y="2337439"/>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extBox 42">
              <a:extLst>
                <a:ext uri="{FF2B5EF4-FFF2-40B4-BE49-F238E27FC236}">
                  <a16:creationId xmlns:a16="http://schemas.microsoft.com/office/drawing/2014/main" id="{0E895421-2372-4C7F-93D2-3B0353A6E7BD}"/>
                </a:ext>
              </a:extLst>
            </p:cNvPr>
            <p:cNvSpPr txBox="1"/>
            <p:nvPr/>
          </p:nvSpPr>
          <p:spPr>
            <a:xfrm rot="16200000">
              <a:off x="8091629" y="3296048"/>
              <a:ext cx="1992086" cy="433452"/>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Hashin damage</a:t>
              </a:r>
            </a:p>
          </p:txBody>
        </p:sp>
        <p:pic>
          <p:nvPicPr>
            <p:cNvPr id="44" name="Picture 43">
              <a:extLst>
                <a:ext uri="{FF2B5EF4-FFF2-40B4-BE49-F238E27FC236}">
                  <a16:creationId xmlns:a16="http://schemas.microsoft.com/office/drawing/2014/main" id="{1A9D6167-F7B8-4BFF-8BC5-2D13EF0CFF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8340472" y="3247473"/>
              <a:ext cx="530600" cy="530600"/>
            </a:xfrm>
            <a:prstGeom prst="rect">
              <a:avLst/>
            </a:prstGeom>
          </p:spPr>
        </p:pic>
      </p:grpSp>
    </p:spTree>
    <p:extLst>
      <p:ext uri="{BB962C8B-B14F-4D97-AF65-F5344CB8AC3E}">
        <p14:creationId xmlns:p14="http://schemas.microsoft.com/office/powerpoint/2010/main" val="758661002"/>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066ACF4C-6F8C-46FC-8362-2E05C90EEAFA}"/>
              </a:ext>
            </a:extLst>
          </p:cNvPr>
          <p:cNvGrpSpPr/>
          <p:nvPr/>
        </p:nvGrpSpPr>
        <p:grpSpPr>
          <a:xfrm>
            <a:off x="-290920" y="0"/>
            <a:ext cx="12525624" cy="6858000"/>
            <a:chOff x="-290920" y="0"/>
            <a:chExt cx="12525624" cy="6858000"/>
          </a:xfrm>
        </p:grpSpPr>
        <p:sp>
          <p:nvSpPr>
            <p:cNvPr id="51" name="Rectangle 50">
              <a:extLst>
                <a:ext uri="{FF2B5EF4-FFF2-40B4-BE49-F238E27FC236}">
                  <a16:creationId xmlns:a16="http://schemas.microsoft.com/office/drawing/2014/main" id="{4F373113-18F1-4443-9A8E-5EF06C1D2FEA}"/>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Shape 51">
              <a:extLst>
                <a:ext uri="{FF2B5EF4-FFF2-40B4-BE49-F238E27FC236}">
                  <a16:creationId xmlns:a16="http://schemas.microsoft.com/office/drawing/2014/main" id="{8F99D053-FB83-41F1-B2CB-C10918BC99BC}"/>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7F4373C1-3934-47C3-8F36-E2FB2615CA87}"/>
                </a:ext>
              </a:extLst>
            </p:cNvPr>
            <p:cNvSpPr txBox="1"/>
            <p:nvPr/>
          </p:nvSpPr>
          <p:spPr>
            <a:xfrm rot="16200000">
              <a:off x="10872792" y="3152029"/>
              <a:ext cx="1992086" cy="731739"/>
            </a:xfrm>
            <a:prstGeom prst="rect">
              <a:avLst/>
            </a:prstGeom>
            <a:noFill/>
          </p:spPr>
          <p:txBody>
            <a:bodyPr wrap="square" rtlCol="0">
              <a:spAutoFit/>
            </a:bodyPr>
            <a:lstStyle/>
            <a:p>
              <a:pPr algn="ctr">
                <a:lnSpc>
                  <a:spcPct val="120000"/>
                </a:lnSpc>
              </a:pPr>
              <a:r>
                <a:rPr lang="en-US" b="1" dirty="0">
                  <a:solidFill>
                    <a:schemeClr val="bg1"/>
                  </a:solidFill>
                  <a:latin typeface="Roboto Bold" panose="02000000000000000000" pitchFamily="2" charset="0"/>
                  <a:ea typeface="Roboto Bold" panose="02000000000000000000" pitchFamily="2" charset="0"/>
                  <a:cs typeface="Segoe UI" panose="020B0502040204020203" pitchFamily="34" charset="0"/>
                </a:rPr>
                <a:t>History of military helmets</a:t>
              </a:r>
            </a:p>
          </p:txBody>
        </p:sp>
        <p:pic>
          <p:nvPicPr>
            <p:cNvPr id="54" name="Picture 53">
              <a:extLst>
                <a:ext uri="{FF2B5EF4-FFF2-40B4-BE49-F238E27FC236}">
                  <a16:creationId xmlns:a16="http://schemas.microsoft.com/office/drawing/2014/main" id="{5A5E18E8-5A3E-4F1D-8254-6193AA55C0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55" name="Group 54">
            <a:extLst>
              <a:ext uri="{FF2B5EF4-FFF2-40B4-BE49-F238E27FC236}">
                <a16:creationId xmlns:a16="http://schemas.microsoft.com/office/drawing/2014/main" id="{150C247F-7990-4945-869D-5E2A900F477F}"/>
              </a:ext>
            </a:extLst>
          </p:cNvPr>
          <p:cNvGrpSpPr/>
          <p:nvPr/>
        </p:nvGrpSpPr>
        <p:grpSpPr>
          <a:xfrm>
            <a:off x="-8798784" y="0"/>
            <a:ext cx="11525730" cy="6858000"/>
            <a:chOff x="213096" y="0"/>
            <a:chExt cx="11525730" cy="6858000"/>
          </a:xfrm>
        </p:grpSpPr>
        <p:sp>
          <p:nvSpPr>
            <p:cNvPr id="56" name="Rectangle 55">
              <a:extLst>
                <a:ext uri="{FF2B5EF4-FFF2-40B4-BE49-F238E27FC236}">
                  <a16:creationId xmlns:a16="http://schemas.microsoft.com/office/drawing/2014/main" id="{6D2C93AC-EBE3-4E67-A867-76D5D6BEDB10}"/>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Freeform: Shape 56">
              <a:extLst>
                <a:ext uri="{FF2B5EF4-FFF2-40B4-BE49-F238E27FC236}">
                  <a16:creationId xmlns:a16="http://schemas.microsoft.com/office/drawing/2014/main" id="{35DBD2B9-E73C-4AE9-91C9-698379867E98}"/>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extBox 57">
              <a:extLst>
                <a:ext uri="{FF2B5EF4-FFF2-40B4-BE49-F238E27FC236}">
                  <a16:creationId xmlns:a16="http://schemas.microsoft.com/office/drawing/2014/main" id="{CD6BDC4B-8313-4203-9F42-C28AC214EB64}"/>
                </a:ext>
              </a:extLst>
            </p:cNvPr>
            <p:cNvSpPr txBox="1"/>
            <p:nvPr/>
          </p:nvSpPr>
          <p:spPr>
            <a:xfrm rot="16200000">
              <a:off x="10341391" y="3027607"/>
              <a:ext cx="1992086" cy="802784"/>
            </a:xfrm>
            <a:prstGeom prst="rect">
              <a:avLst/>
            </a:prstGeom>
            <a:noFill/>
          </p:spPr>
          <p:txBody>
            <a:bodyPr wrap="square" rtlCol="0">
              <a:spAutoFit/>
            </a:bodyPr>
            <a:lstStyle/>
            <a:p>
              <a:pPr algn="ctr">
                <a:lnSpc>
                  <a:spcPct val="120000"/>
                </a:lnSpc>
              </a:pPr>
              <a:r>
                <a:rPr lang="en-US" sz="20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Composite materials</a:t>
              </a:r>
            </a:p>
          </p:txBody>
        </p:sp>
        <p:pic>
          <p:nvPicPr>
            <p:cNvPr id="59" name="Picture 58">
              <a:extLst>
                <a:ext uri="{FF2B5EF4-FFF2-40B4-BE49-F238E27FC236}">
                  <a16:creationId xmlns:a16="http://schemas.microsoft.com/office/drawing/2014/main" id="{44037FC5-8E34-4772-9A87-813F2AD5E4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60" name="Group 59">
            <a:extLst>
              <a:ext uri="{FF2B5EF4-FFF2-40B4-BE49-F238E27FC236}">
                <a16:creationId xmlns:a16="http://schemas.microsoft.com/office/drawing/2014/main" id="{BC916508-F80D-434E-B066-812949E5DB94}"/>
              </a:ext>
            </a:extLst>
          </p:cNvPr>
          <p:cNvGrpSpPr/>
          <p:nvPr/>
        </p:nvGrpSpPr>
        <p:grpSpPr>
          <a:xfrm>
            <a:off x="-7847639" y="0"/>
            <a:ext cx="9961092" cy="6858000"/>
            <a:chOff x="491575" y="0"/>
            <a:chExt cx="9961092" cy="6858000"/>
          </a:xfrm>
        </p:grpSpPr>
        <p:sp>
          <p:nvSpPr>
            <p:cNvPr id="61" name="Rectangle 60">
              <a:extLst>
                <a:ext uri="{FF2B5EF4-FFF2-40B4-BE49-F238E27FC236}">
                  <a16:creationId xmlns:a16="http://schemas.microsoft.com/office/drawing/2014/main" id="{CE9E3B68-B936-49FB-94D8-7AC0076CF488}"/>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61">
              <a:extLst>
                <a:ext uri="{FF2B5EF4-FFF2-40B4-BE49-F238E27FC236}">
                  <a16:creationId xmlns:a16="http://schemas.microsoft.com/office/drawing/2014/main" id="{0D3F9516-66C4-44E6-9877-6C0374B5112C}"/>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32DF4D80-460D-4455-B80A-3BC0C6A12DA2}"/>
                </a:ext>
              </a:extLst>
            </p:cNvPr>
            <p:cNvSpPr txBox="1"/>
            <p:nvPr/>
          </p:nvSpPr>
          <p:spPr>
            <a:xfrm rot="16200000">
              <a:off x="9117129" y="3227826"/>
              <a:ext cx="1992086" cy="569900"/>
            </a:xfrm>
            <a:prstGeom prst="rect">
              <a:avLst/>
            </a:prstGeom>
            <a:noFill/>
          </p:spPr>
          <p:txBody>
            <a:bodyPr wrap="square" rtlCol="0">
              <a:spAutoFit/>
            </a:bodyPr>
            <a:lstStyle/>
            <a:p>
              <a:pPr algn="ctr">
                <a:lnSpc>
                  <a:spcPct val="120000"/>
                </a:lnSpc>
              </a:pPr>
              <a:r>
                <a:rPr lang="en-US" sz="28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Kevlar 129</a:t>
              </a:r>
            </a:p>
          </p:txBody>
        </p:sp>
        <p:pic>
          <p:nvPicPr>
            <p:cNvPr id="64" name="Picture 63">
              <a:extLst>
                <a:ext uri="{FF2B5EF4-FFF2-40B4-BE49-F238E27FC236}">
                  <a16:creationId xmlns:a16="http://schemas.microsoft.com/office/drawing/2014/main" id="{7AB39DAF-3109-4CEA-BD1D-C123179FF8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grpSp>
        <p:nvGrpSpPr>
          <p:cNvPr id="65" name="Group 64">
            <a:extLst>
              <a:ext uri="{FF2B5EF4-FFF2-40B4-BE49-F238E27FC236}">
                <a16:creationId xmlns:a16="http://schemas.microsoft.com/office/drawing/2014/main" id="{92B7020D-701A-4EE7-BDA2-CD171993C203}"/>
              </a:ext>
            </a:extLst>
          </p:cNvPr>
          <p:cNvGrpSpPr/>
          <p:nvPr/>
        </p:nvGrpSpPr>
        <p:grpSpPr>
          <a:xfrm>
            <a:off x="-7985197" y="0"/>
            <a:ext cx="9574094" cy="6858000"/>
            <a:chOff x="491575" y="0"/>
            <a:chExt cx="9574094" cy="6858000"/>
          </a:xfrm>
        </p:grpSpPr>
        <p:sp>
          <p:nvSpPr>
            <p:cNvPr id="66" name="Rectangle 65">
              <a:extLst>
                <a:ext uri="{FF2B5EF4-FFF2-40B4-BE49-F238E27FC236}">
                  <a16:creationId xmlns:a16="http://schemas.microsoft.com/office/drawing/2014/main" id="{3B77930A-0489-40A5-B3D7-053D64BD29C4}"/>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Shape 66">
              <a:extLst>
                <a:ext uri="{FF2B5EF4-FFF2-40B4-BE49-F238E27FC236}">
                  <a16:creationId xmlns:a16="http://schemas.microsoft.com/office/drawing/2014/main" id="{3ED749F6-F5EB-48BD-A697-16D473CCCFE8}"/>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8070AD46-78F1-4169-9AE3-EDECC43BD39B}"/>
                </a:ext>
              </a:extLst>
            </p:cNvPr>
            <p:cNvSpPr txBox="1"/>
            <p:nvPr/>
          </p:nvSpPr>
          <p:spPr>
            <a:xfrm rot="16200000">
              <a:off x="8746452" y="3312716"/>
              <a:ext cx="1992086" cy="400110"/>
            </a:xfrm>
            <a:prstGeom prst="rect">
              <a:avLst/>
            </a:prstGeom>
            <a:noFill/>
          </p:spPr>
          <p:txBody>
            <a:bodyPr wrap="square" rtlCol="0">
              <a:spAutoFit/>
            </a:bodyPr>
            <a:lstStyle/>
            <a:p>
              <a:pPr algn="ctr"/>
              <a:r>
                <a:rPr kumimoji="0" lang="en-US" sz="20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Manufacturing</a:t>
              </a:r>
              <a:endParaRPr lang="en-US" sz="2000" b="1" dirty="0">
                <a:solidFill>
                  <a:srgbClr val="F0EEF0"/>
                </a:solidFill>
                <a:latin typeface="Tw Cen MT" panose="020B0602020104020603" pitchFamily="34" charset="0"/>
              </a:endParaRPr>
            </a:p>
          </p:txBody>
        </p:sp>
        <p:pic>
          <p:nvPicPr>
            <p:cNvPr id="69" name="Picture 68">
              <a:extLst>
                <a:ext uri="{FF2B5EF4-FFF2-40B4-BE49-F238E27FC236}">
                  <a16:creationId xmlns:a16="http://schemas.microsoft.com/office/drawing/2014/main" id="{22B026A5-B1AC-46D4-AE84-DF77E5A294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sp>
        <p:nvSpPr>
          <p:cNvPr id="70" name="Rectangle 69">
            <a:extLst>
              <a:ext uri="{FF2B5EF4-FFF2-40B4-BE49-F238E27FC236}">
                <a16:creationId xmlns:a16="http://schemas.microsoft.com/office/drawing/2014/main" id="{371C6EE2-CCA6-4F94-870B-CB9D61CEBE17}"/>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a:extLst>
              <a:ext uri="{FF2B5EF4-FFF2-40B4-BE49-F238E27FC236}">
                <a16:creationId xmlns:a16="http://schemas.microsoft.com/office/drawing/2014/main" id="{20422D8F-B19E-425C-93A8-F750F60A06A7}"/>
              </a:ext>
            </a:extLst>
          </p:cNvPr>
          <p:cNvGrpSpPr/>
          <p:nvPr/>
        </p:nvGrpSpPr>
        <p:grpSpPr>
          <a:xfrm>
            <a:off x="-7638543" y="-1"/>
            <a:ext cx="8841619" cy="6858000"/>
            <a:chOff x="718505" y="-1"/>
            <a:chExt cx="8841619" cy="6858000"/>
          </a:xfrm>
        </p:grpSpPr>
        <p:sp>
          <p:nvSpPr>
            <p:cNvPr id="72" name="Rectangle 71">
              <a:extLst>
                <a:ext uri="{FF2B5EF4-FFF2-40B4-BE49-F238E27FC236}">
                  <a16:creationId xmlns:a16="http://schemas.microsoft.com/office/drawing/2014/main" id="{3278AF09-2D0C-4E81-816C-BC1D04E40DC2}"/>
                </a:ext>
              </a:extLst>
            </p:cNvPr>
            <p:cNvSpPr/>
            <p:nvPr/>
          </p:nvSpPr>
          <p:spPr>
            <a:xfrm>
              <a:off x="718505" y="-1"/>
              <a:ext cx="869233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Shape 72">
              <a:extLst>
                <a:ext uri="{FF2B5EF4-FFF2-40B4-BE49-F238E27FC236}">
                  <a16:creationId xmlns:a16="http://schemas.microsoft.com/office/drawing/2014/main" id="{AC2E1C67-7A8F-4EB5-AB00-3C754858084E}"/>
                </a:ext>
              </a:extLst>
            </p:cNvPr>
            <p:cNvSpPr/>
            <p:nvPr/>
          </p:nvSpPr>
          <p:spPr>
            <a:xfrm>
              <a:off x="8242436" y="2337439"/>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TextBox 73">
              <a:extLst>
                <a:ext uri="{FF2B5EF4-FFF2-40B4-BE49-F238E27FC236}">
                  <a16:creationId xmlns:a16="http://schemas.microsoft.com/office/drawing/2014/main" id="{67795C74-0308-4781-BEE6-B62AE6D17152}"/>
                </a:ext>
              </a:extLst>
            </p:cNvPr>
            <p:cNvSpPr txBox="1"/>
            <p:nvPr/>
          </p:nvSpPr>
          <p:spPr>
            <a:xfrm rot="16200000">
              <a:off x="8210138" y="3158828"/>
              <a:ext cx="1992086" cy="707886"/>
            </a:xfrm>
            <a:prstGeom prst="rect">
              <a:avLst/>
            </a:prstGeom>
            <a:noFill/>
          </p:spPr>
          <p:txBody>
            <a:bodyPr wrap="square" rtlCol="0">
              <a:spAutoFit/>
            </a:bodyPr>
            <a:lstStyle/>
            <a:p>
              <a:pPr algn="ctr"/>
              <a:r>
                <a:rPr kumimoji="0" lang="en-US" sz="20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Hashin damage</a:t>
              </a:r>
            </a:p>
            <a:p>
              <a:pPr algn="ctr"/>
              <a:endParaRPr lang="en-US" sz="2000" b="1" dirty="0">
                <a:solidFill>
                  <a:srgbClr val="F0EEF0"/>
                </a:solidFill>
                <a:latin typeface="Tw Cen MT" panose="020B0602020104020603" pitchFamily="34" charset="0"/>
              </a:endParaRPr>
            </a:p>
          </p:txBody>
        </p:sp>
        <p:pic>
          <p:nvPicPr>
            <p:cNvPr id="75" name="Picture 74">
              <a:extLst>
                <a:ext uri="{FF2B5EF4-FFF2-40B4-BE49-F238E27FC236}">
                  <a16:creationId xmlns:a16="http://schemas.microsoft.com/office/drawing/2014/main" id="{45C46027-B464-4ADA-A3B8-14FF4471BA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8340472" y="3247473"/>
              <a:ext cx="530600" cy="530600"/>
            </a:xfrm>
            <a:prstGeom prst="rect">
              <a:avLst/>
            </a:prstGeom>
          </p:spPr>
        </p:pic>
      </p:grpSp>
      <p:sp>
        <p:nvSpPr>
          <p:cNvPr id="43" name="TextBox 42">
            <a:extLst>
              <a:ext uri="{FF2B5EF4-FFF2-40B4-BE49-F238E27FC236}">
                <a16:creationId xmlns:a16="http://schemas.microsoft.com/office/drawing/2014/main" id="{27642AA5-A7F1-44FD-927F-543E334EBA10}"/>
              </a:ext>
            </a:extLst>
          </p:cNvPr>
          <p:cNvSpPr txBox="1"/>
          <p:nvPr/>
        </p:nvSpPr>
        <p:spPr>
          <a:xfrm>
            <a:off x="3563962" y="2516728"/>
            <a:ext cx="6791601" cy="1754327"/>
          </a:xfrm>
          <a:prstGeom prst="rect">
            <a:avLst/>
          </a:prstGeom>
          <a:noFill/>
        </p:spPr>
        <p:txBody>
          <a:bodyPr wrap="square" rtlCol="0">
            <a:spAutoFit/>
          </a:bodyPr>
          <a:lstStyle/>
          <a:p>
            <a:pPr algn="ctr"/>
            <a:r>
              <a:rPr lang="en-US" dirty="0">
                <a:solidFill>
                  <a:schemeClr val="tx1">
                    <a:lumMod val="75000"/>
                    <a:lumOff val="25000"/>
                  </a:schemeClr>
                </a:solidFill>
                <a:latin typeface="Tw Cen MT" panose="020B0602020104020603" pitchFamily="34" charset="0"/>
              </a:rPr>
              <a:t>The development and diversity of weapons drew attention to the military protective helmet, to reduce serious injuries and to protect the soldier's head from fragmentation and the ballistic impact caused by these weapons, and to prevent bullet penetration. There was a need to develop the old helmet and reduce its heavy weight and high cost. Moreover, the use of available materials to achieve this purpose.</a:t>
            </a:r>
          </a:p>
        </p:txBody>
      </p:sp>
    </p:spTree>
    <p:extLst>
      <p:ext uri="{BB962C8B-B14F-4D97-AF65-F5344CB8AC3E}">
        <p14:creationId xmlns:p14="http://schemas.microsoft.com/office/powerpoint/2010/main" val="2001706127"/>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BC3001EC-9F33-4C39-B780-199714C83EA2}"/>
              </a:ext>
            </a:extLst>
          </p:cNvPr>
          <p:cNvGrpSpPr/>
          <p:nvPr/>
        </p:nvGrpSpPr>
        <p:grpSpPr>
          <a:xfrm>
            <a:off x="-290920" y="0"/>
            <a:ext cx="12525624" cy="6858000"/>
            <a:chOff x="-290920" y="0"/>
            <a:chExt cx="12525624" cy="6858000"/>
          </a:xfrm>
        </p:grpSpPr>
        <p:sp>
          <p:nvSpPr>
            <p:cNvPr id="34" name="Rectangle 33">
              <a:extLst>
                <a:ext uri="{FF2B5EF4-FFF2-40B4-BE49-F238E27FC236}">
                  <a16:creationId xmlns:a16="http://schemas.microsoft.com/office/drawing/2014/main" id="{129B5C97-F627-4A85-B003-5396A9D964D5}"/>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Freeform: Shape 34">
              <a:extLst>
                <a:ext uri="{FF2B5EF4-FFF2-40B4-BE49-F238E27FC236}">
                  <a16:creationId xmlns:a16="http://schemas.microsoft.com/office/drawing/2014/main" id="{A97C14D5-0388-44F5-AD76-F8BBAF179CD6}"/>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2151F346-69C6-4F86-BC1F-C57BA2384CC6}"/>
                </a:ext>
              </a:extLst>
            </p:cNvPr>
            <p:cNvSpPr txBox="1"/>
            <p:nvPr/>
          </p:nvSpPr>
          <p:spPr>
            <a:xfrm rot="16200000">
              <a:off x="10872792" y="3152029"/>
              <a:ext cx="1992086" cy="731739"/>
            </a:xfrm>
            <a:prstGeom prst="rect">
              <a:avLst/>
            </a:prstGeom>
            <a:noFill/>
          </p:spPr>
          <p:txBody>
            <a:bodyPr wrap="square" rtlCol="0">
              <a:spAutoFit/>
            </a:bodyPr>
            <a:lstStyle/>
            <a:p>
              <a:pPr algn="ctr">
                <a:lnSpc>
                  <a:spcPct val="120000"/>
                </a:lnSpc>
              </a:pPr>
              <a:r>
                <a:rPr lang="en-US" b="1" dirty="0">
                  <a:solidFill>
                    <a:schemeClr val="bg1"/>
                  </a:solidFill>
                  <a:latin typeface="Roboto Bold" panose="02000000000000000000" pitchFamily="2" charset="0"/>
                  <a:ea typeface="Roboto Bold" panose="02000000000000000000" pitchFamily="2" charset="0"/>
                  <a:cs typeface="Segoe UI" panose="020B0502040204020203" pitchFamily="34" charset="0"/>
                </a:rPr>
                <a:t>History of military helmets</a:t>
              </a:r>
            </a:p>
          </p:txBody>
        </p:sp>
        <p:pic>
          <p:nvPicPr>
            <p:cNvPr id="37" name="Picture 36">
              <a:extLst>
                <a:ext uri="{FF2B5EF4-FFF2-40B4-BE49-F238E27FC236}">
                  <a16:creationId xmlns:a16="http://schemas.microsoft.com/office/drawing/2014/main" id="{52B367FE-8530-4052-AD96-2D6FBE490F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38" name="Group 37">
            <a:extLst>
              <a:ext uri="{FF2B5EF4-FFF2-40B4-BE49-F238E27FC236}">
                <a16:creationId xmlns:a16="http://schemas.microsoft.com/office/drawing/2014/main" id="{63E93C38-ECA5-4094-81E9-196A3BD19EBD}"/>
              </a:ext>
            </a:extLst>
          </p:cNvPr>
          <p:cNvGrpSpPr/>
          <p:nvPr/>
        </p:nvGrpSpPr>
        <p:grpSpPr>
          <a:xfrm>
            <a:off x="226788" y="-2"/>
            <a:ext cx="11490207" cy="6858000"/>
            <a:chOff x="213096" y="0"/>
            <a:chExt cx="11490207" cy="6858000"/>
          </a:xfrm>
        </p:grpSpPr>
        <p:sp>
          <p:nvSpPr>
            <p:cNvPr id="39" name="Rectangle 38">
              <a:extLst>
                <a:ext uri="{FF2B5EF4-FFF2-40B4-BE49-F238E27FC236}">
                  <a16:creationId xmlns:a16="http://schemas.microsoft.com/office/drawing/2014/main" id="{5C85080E-7B66-43F0-AB4D-3A69B13C005A}"/>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Freeform: Shape 39">
              <a:extLst>
                <a:ext uri="{FF2B5EF4-FFF2-40B4-BE49-F238E27FC236}">
                  <a16:creationId xmlns:a16="http://schemas.microsoft.com/office/drawing/2014/main" id="{405DAC1A-9BF8-460E-8D8B-77BFB6B27FF9}"/>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a:extLst>
                <a:ext uri="{FF2B5EF4-FFF2-40B4-BE49-F238E27FC236}">
                  <a16:creationId xmlns:a16="http://schemas.microsoft.com/office/drawing/2014/main" id="{90DCA374-CD21-448B-8791-8A04A9A9A552}"/>
                </a:ext>
              </a:extLst>
            </p:cNvPr>
            <p:cNvSpPr txBox="1"/>
            <p:nvPr/>
          </p:nvSpPr>
          <p:spPr>
            <a:xfrm rot="16200000">
              <a:off x="10341391" y="3063129"/>
              <a:ext cx="1992086" cy="731739"/>
            </a:xfrm>
            <a:prstGeom prst="rect">
              <a:avLst/>
            </a:prstGeom>
            <a:noFill/>
          </p:spPr>
          <p:txBody>
            <a:bodyPr wrap="square" rtlCol="0">
              <a:spAutoFit/>
            </a:bodyPr>
            <a:lstStyle/>
            <a:p>
              <a:pPr algn="ctr">
                <a:lnSpc>
                  <a:spcPct val="120000"/>
                </a:lnSpc>
              </a:pPr>
              <a:r>
                <a:rPr lang="en-US" b="1" dirty="0">
                  <a:solidFill>
                    <a:schemeClr val="bg1"/>
                  </a:solidFill>
                  <a:latin typeface="Roboto Bold" panose="02000000000000000000" pitchFamily="2" charset="0"/>
                  <a:ea typeface="Roboto Bold" panose="02000000000000000000" pitchFamily="2" charset="0"/>
                  <a:cs typeface="Segoe UI" panose="020B0502040204020203" pitchFamily="34" charset="0"/>
                </a:rPr>
                <a:t>Composite materials</a:t>
              </a:r>
            </a:p>
          </p:txBody>
        </p:sp>
        <p:pic>
          <p:nvPicPr>
            <p:cNvPr id="42" name="Picture 41">
              <a:extLst>
                <a:ext uri="{FF2B5EF4-FFF2-40B4-BE49-F238E27FC236}">
                  <a16:creationId xmlns:a16="http://schemas.microsoft.com/office/drawing/2014/main" id="{83A620A7-5483-4447-9670-0F8D67F362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43" name="Group 42">
            <a:extLst>
              <a:ext uri="{FF2B5EF4-FFF2-40B4-BE49-F238E27FC236}">
                <a16:creationId xmlns:a16="http://schemas.microsoft.com/office/drawing/2014/main" id="{B02914A7-C65F-4EFB-8FF4-9BB283DC3935}"/>
              </a:ext>
            </a:extLst>
          </p:cNvPr>
          <p:cNvGrpSpPr/>
          <p:nvPr/>
        </p:nvGrpSpPr>
        <p:grpSpPr>
          <a:xfrm>
            <a:off x="-7847639" y="0"/>
            <a:ext cx="9961092" cy="6858000"/>
            <a:chOff x="491575" y="0"/>
            <a:chExt cx="9961092" cy="6858000"/>
          </a:xfrm>
        </p:grpSpPr>
        <p:sp>
          <p:nvSpPr>
            <p:cNvPr id="44" name="Rectangle 43">
              <a:extLst>
                <a:ext uri="{FF2B5EF4-FFF2-40B4-BE49-F238E27FC236}">
                  <a16:creationId xmlns:a16="http://schemas.microsoft.com/office/drawing/2014/main" id="{99DA66B2-8A11-4397-B997-59A37787FEF8}"/>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Shape 44">
              <a:extLst>
                <a:ext uri="{FF2B5EF4-FFF2-40B4-BE49-F238E27FC236}">
                  <a16:creationId xmlns:a16="http://schemas.microsoft.com/office/drawing/2014/main" id="{71A8923D-952E-459F-92C0-CCE4C5E45F88}"/>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DD73F442-B2F9-477E-B4DE-956CBA09D9C3}"/>
                </a:ext>
              </a:extLst>
            </p:cNvPr>
            <p:cNvSpPr txBox="1"/>
            <p:nvPr/>
          </p:nvSpPr>
          <p:spPr>
            <a:xfrm rot="16200000">
              <a:off x="9117129" y="3227826"/>
              <a:ext cx="1992086" cy="569900"/>
            </a:xfrm>
            <a:prstGeom prst="rect">
              <a:avLst/>
            </a:prstGeom>
            <a:noFill/>
          </p:spPr>
          <p:txBody>
            <a:bodyPr wrap="square" rtlCol="0">
              <a:spAutoFit/>
            </a:bodyPr>
            <a:lstStyle/>
            <a:p>
              <a:pPr algn="ctr">
                <a:lnSpc>
                  <a:spcPct val="120000"/>
                </a:lnSpc>
              </a:pPr>
              <a:r>
                <a:rPr lang="en-US" sz="28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Kevlar 129</a:t>
              </a:r>
            </a:p>
          </p:txBody>
        </p:sp>
        <p:pic>
          <p:nvPicPr>
            <p:cNvPr id="47" name="Picture 46">
              <a:extLst>
                <a:ext uri="{FF2B5EF4-FFF2-40B4-BE49-F238E27FC236}">
                  <a16:creationId xmlns:a16="http://schemas.microsoft.com/office/drawing/2014/main" id="{7654DCD4-7920-4D83-8D7F-6D3A71A169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grpSp>
        <p:nvGrpSpPr>
          <p:cNvPr id="48" name="Group 47">
            <a:extLst>
              <a:ext uri="{FF2B5EF4-FFF2-40B4-BE49-F238E27FC236}">
                <a16:creationId xmlns:a16="http://schemas.microsoft.com/office/drawing/2014/main" id="{7A67CF96-B24C-4BAD-8466-B32ECC2753A1}"/>
              </a:ext>
            </a:extLst>
          </p:cNvPr>
          <p:cNvGrpSpPr/>
          <p:nvPr/>
        </p:nvGrpSpPr>
        <p:grpSpPr>
          <a:xfrm>
            <a:off x="-7985197" y="0"/>
            <a:ext cx="9574094" cy="6858000"/>
            <a:chOff x="491575" y="0"/>
            <a:chExt cx="9574094" cy="6858000"/>
          </a:xfrm>
        </p:grpSpPr>
        <p:sp>
          <p:nvSpPr>
            <p:cNvPr id="49" name="Rectangle 48">
              <a:extLst>
                <a:ext uri="{FF2B5EF4-FFF2-40B4-BE49-F238E27FC236}">
                  <a16:creationId xmlns:a16="http://schemas.microsoft.com/office/drawing/2014/main" id="{8B7B7434-49BE-47D6-BAE6-9B9134F0EC8C}"/>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reeform: Shape 80">
              <a:extLst>
                <a:ext uri="{FF2B5EF4-FFF2-40B4-BE49-F238E27FC236}">
                  <a16:creationId xmlns:a16="http://schemas.microsoft.com/office/drawing/2014/main" id="{080296C0-D397-432D-B5A1-CA7DA186EB14}"/>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TextBox 81">
              <a:extLst>
                <a:ext uri="{FF2B5EF4-FFF2-40B4-BE49-F238E27FC236}">
                  <a16:creationId xmlns:a16="http://schemas.microsoft.com/office/drawing/2014/main" id="{73DE47E8-526D-4A96-A671-69E14D20D1EB}"/>
                </a:ext>
              </a:extLst>
            </p:cNvPr>
            <p:cNvSpPr txBox="1"/>
            <p:nvPr/>
          </p:nvSpPr>
          <p:spPr>
            <a:xfrm rot="16200000">
              <a:off x="8746453" y="3312719"/>
              <a:ext cx="1992086" cy="400110"/>
            </a:xfrm>
            <a:prstGeom prst="rect">
              <a:avLst/>
            </a:prstGeom>
            <a:noFill/>
          </p:spPr>
          <p:txBody>
            <a:bodyPr wrap="square" rtlCol="0">
              <a:spAutoFit/>
            </a:bodyPr>
            <a:lstStyle/>
            <a:p>
              <a:pPr algn="ctr"/>
              <a:r>
                <a:rPr kumimoji="0" lang="en-US" sz="20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Manufacturing</a:t>
              </a:r>
              <a:endParaRPr lang="en-US" sz="2000" b="1" dirty="0">
                <a:solidFill>
                  <a:srgbClr val="F0EEF0"/>
                </a:solidFill>
                <a:latin typeface="Tw Cen MT" panose="020B0602020104020603" pitchFamily="34" charset="0"/>
              </a:endParaRPr>
            </a:p>
          </p:txBody>
        </p:sp>
        <p:pic>
          <p:nvPicPr>
            <p:cNvPr id="83" name="Picture 82">
              <a:extLst>
                <a:ext uri="{FF2B5EF4-FFF2-40B4-BE49-F238E27FC236}">
                  <a16:creationId xmlns:a16="http://schemas.microsoft.com/office/drawing/2014/main" id="{7FD4AAEC-83E5-4832-BEA2-517A195B2A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sp>
        <p:nvSpPr>
          <p:cNvPr id="84" name="Rectangle 83">
            <a:extLst>
              <a:ext uri="{FF2B5EF4-FFF2-40B4-BE49-F238E27FC236}">
                <a16:creationId xmlns:a16="http://schemas.microsoft.com/office/drawing/2014/main" id="{3C6BBB46-3AAE-49B1-8F56-3535CC357FEB}"/>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5" name="Group 84">
            <a:extLst>
              <a:ext uri="{FF2B5EF4-FFF2-40B4-BE49-F238E27FC236}">
                <a16:creationId xmlns:a16="http://schemas.microsoft.com/office/drawing/2014/main" id="{FA452EB0-3109-45BB-9389-19F84818FE30}"/>
              </a:ext>
            </a:extLst>
          </p:cNvPr>
          <p:cNvGrpSpPr/>
          <p:nvPr/>
        </p:nvGrpSpPr>
        <p:grpSpPr>
          <a:xfrm>
            <a:off x="-7638543" y="-1"/>
            <a:ext cx="8692331" cy="6858000"/>
            <a:chOff x="718505" y="-1"/>
            <a:chExt cx="8692331" cy="6858000"/>
          </a:xfrm>
        </p:grpSpPr>
        <p:sp>
          <p:nvSpPr>
            <p:cNvPr id="86" name="Rectangle 85">
              <a:extLst>
                <a:ext uri="{FF2B5EF4-FFF2-40B4-BE49-F238E27FC236}">
                  <a16:creationId xmlns:a16="http://schemas.microsoft.com/office/drawing/2014/main" id="{DF941D0C-24DA-4E77-BE08-34D6F94BD6FB}"/>
                </a:ext>
              </a:extLst>
            </p:cNvPr>
            <p:cNvSpPr/>
            <p:nvPr/>
          </p:nvSpPr>
          <p:spPr>
            <a:xfrm>
              <a:off x="718505" y="-1"/>
              <a:ext cx="869233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Shape 86">
              <a:extLst>
                <a:ext uri="{FF2B5EF4-FFF2-40B4-BE49-F238E27FC236}">
                  <a16:creationId xmlns:a16="http://schemas.microsoft.com/office/drawing/2014/main" id="{09747D82-077A-45F5-8822-6A7F978E7845}"/>
                </a:ext>
              </a:extLst>
            </p:cNvPr>
            <p:cNvSpPr/>
            <p:nvPr/>
          </p:nvSpPr>
          <p:spPr>
            <a:xfrm>
              <a:off x="8242436" y="2337439"/>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id="{D0B26FA9-EA76-44C1-BA33-E4EBB060AC7E}"/>
                </a:ext>
              </a:extLst>
            </p:cNvPr>
            <p:cNvSpPr txBox="1"/>
            <p:nvPr/>
          </p:nvSpPr>
          <p:spPr>
            <a:xfrm rot="16200000">
              <a:off x="8091629" y="3296048"/>
              <a:ext cx="1992086" cy="433452"/>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Hashin damage</a:t>
              </a:r>
            </a:p>
          </p:txBody>
        </p:sp>
        <p:pic>
          <p:nvPicPr>
            <p:cNvPr id="89" name="Picture 88">
              <a:extLst>
                <a:ext uri="{FF2B5EF4-FFF2-40B4-BE49-F238E27FC236}">
                  <a16:creationId xmlns:a16="http://schemas.microsoft.com/office/drawing/2014/main" id="{EF138C1A-5B68-42BE-B6B8-0EE1F4738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340472" y="3247473"/>
              <a:ext cx="530600" cy="530600"/>
            </a:xfrm>
            <a:prstGeom prst="rect">
              <a:avLst/>
            </a:prstGeom>
          </p:spPr>
        </p:pic>
      </p:grpSp>
      <p:sp>
        <p:nvSpPr>
          <p:cNvPr id="62" name="TextBox 61">
            <a:extLst>
              <a:ext uri="{FF2B5EF4-FFF2-40B4-BE49-F238E27FC236}">
                <a16:creationId xmlns:a16="http://schemas.microsoft.com/office/drawing/2014/main" id="{AAA70415-E352-4318-9147-68F2E4E448C4}"/>
              </a:ext>
            </a:extLst>
          </p:cNvPr>
          <p:cNvSpPr txBox="1"/>
          <p:nvPr/>
        </p:nvSpPr>
        <p:spPr>
          <a:xfrm>
            <a:off x="3928486" y="1048511"/>
            <a:ext cx="5072979" cy="1600438"/>
          </a:xfrm>
          <a:prstGeom prst="rect">
            <a:avLst/>
          </a:prstGeom>
          <a:noFill/>
        </p:spPr>
        <p:txBody>
          <a:bodyPr wrap="square" rtlCol="0">
            <a:spAutoFit/>
          </a:bodyPr>
          <a:lstStyle/>
          <a:p>
            <a:pPr algn="ctr"/>
            <a:r>
              <a:rPr lang="en-US" sz="1400" b="1" dirty="0">
                <a:solidFill>
                  <a:schemeClr val="tx1">
                    <a:lumMod val="75000"/>
                    <a:lumOff val="25000"/>
                  </a:schemeClr>
                </a:solidFill>
                <a:latin typeface="Tw Cen MT" panose="020B0602020104020603" pitchFamily="34" charset="0"/>
              </a:rPr>
              <a:t>'Composite material' is defined as a combination of (usually) two different materials, each with its own mechanical and chemical properties, that work together after being judiciously embedded, either physically or chemically, to produce a new material with unique properties that are better than the sum of those of the constituent components.</a:t>
            </a:r>
          </a:p>
          <a:p>
            <a:pPr algn="ctr"/>
            <a:endParaRPr lang="en-US" sz="1400" b="1" dirty="0">
              <a:solidFill>
                <a:schemeClr val="tx1">
                  <a:lumMod val="75000"/>
                  <a:lumOff val="25000"/>
                </a:schemeClr>
              </a:solidFill>
              <a:latin typeface="Tw Cen MT" panose="020B0602020104020603" pitchFamily="34" charset="0"/>
            </a:endParaRPr>
          </a:p>
        </p:txBody>
      </p:sp>
      <p:sp>
        <p:nvSpPr>
          <p:cNvPr id="63" name="TextBox 62">
            <a:extLst>
              <a:ext uri="{FF2B5EF4-FFF2-40B4-BE49-F238E27FC236}">
                <a16:creationId xmlns:a16="http://schemas.microsoft.com/office/drawing/2014/main" id="{7E31D527-886C-467C-A8BF-A81A6375DE35}"/>
              </a:ext>
            </a:extLst>
          </p:cNvPr>
          <p:cNvSpPr txBox="1"/>
          <p:nvPr/>
        </p:nvSpPr>
        <p:spPr>
          <a:xfrm>
            <a:off x="3928486" y="2777379"/>
            <a:ext cx="5072979" cy="1169551"/>
          </a:xfrm>
          <a:prstGeom prst="rect">
            <a:avLst/>
          </a:prstGeom>
          <a:noFill/>
        </p:spPr>
        <p:txBody>
          <a:bodyPr wrap="square" rtlCol="0">
            <a:spAutoFit/>
          </a:bodyPr>
          <a:lstStyle/>
          <a:p>
            <a:pPr algn="ctr"/>
            <a:r>
              <a:rPr lang="en-US" sz="1400" b="1" dirty="0">
                <a:solidFill>
                  <a:schemeClr val="tx1">
                    <a:lumMod val="75000"/>
                    <a:lumOff val="25000"/>
                  </a:schemeClr>
                </a:solidFill>
                <a:latin typeface="Tw Cen MT" panose="020B0602020104020603" pitchFamily="34" charset="0"/>
              </a:rPr>
              <a:t>Fiber-reinforced composites (FRC) are the most common composites employed in today's technological applications. The major objectives to be met while creating these materials are great strength and stiffness while keeping the weight to a minimum.</a:t>
            </a:r>
          </a:p>
        </p:txBody>
      </p:sp>
      <p:sp>
        <p:nvSpPr>
          <p:cNvPr id="64" name="TextBox 63">
            <a:extLst>
              <a:ext uri="{FF2B5EF4-FFF2-40B4-BE49-F238E27FC236}">
                <a16:creationId xmlns:a16="http://schemas.microsoft.com/office/drawing/2014/main" id="{B010AB4A-DFD9-46A9-9430-D94AC351E8D9}"/>
              </a:ext>
            </a:extLst>
          </p:cNvPr>
          <p:cNvSpPr txBox="1"/>
          <p:nvPr/>
        </p:nvSpPr>
        <p:spPr>
          <a:xfrm>
            <a:off x="3948798" y="4203790"/>
            <a:ext cx="5072979" cy="954107"/>
          </a:xfrm>
          <a:prstGeom prst="rect">
            <a:avLst/>
          </a:prstGeom>
          <a:noFill/>
        </p:spPr>
        <p:txBody>
          <a:bodyPr wrap="square" rtlCol="0">
            <a:spAutoFit/>
          </a:bodyPr>
          <a:lstStyle/>
          <a:p>
            <a:pPr algn="ctr"/>
            <a:r>
              <a:rPr lang="en-US" sz="1400" b="1" dirty="0">
                <a:solidFill>
                  <a:schemeClr val="tx1">
                    <a:lumMod val="75000"/>
                    <a:lumOff val="25000"/>
                  </a:schemeClr>
                </a:solidFill>
                <a:latin typeface="Tw Cen MT" panose="020B0602020104020603" pitchFamily="34" charset="0"/>
              </a:rPr>
              <a:t>Aramid fiber is organic fiber which is defined as a manufactured fiber in which fiber forming substance is a long chain synthetic polyamide. Fibers such as Kevlar, Nomex, </a:t>
            </a:r>
            <a:r>
              <a:rPr lang="en-US" sz="1400" b="1" dirty="0" err="1">
                <a:solidFill>
                  <a:schemeClr val="tx1">
                    <a:lumMod val="75000"/>
                    <a:lumOff val="25000"/>
                  </a:schemeClr>
                </a:solidFill>
                <a:latin typeface="Tw Cen MT" panose="020B0602020104020603" pitchFamily="34" charset="0"/>
              </a:rPr>
              <a:t>Technora</a:t>
            </a:r>
            <a:r>
              <a:rPr lang="en-US" sz="1400" b="1" dirty="0">
                <a:solidFill>
                  <a:schemeClr val="tx1">
                    <a:lumMod val="75000"/>
                    <a:lumOff val="25000"/>
                  </a:schemeClr>
                </a:solidFill>
                <a:latin typeface="Tw Cen MT" panose="020B0602020104020603" pitchFamily="34" charset="0"/>
              </a:rPr>
              <a:t>, and </a:t>
            </a:r>
            <a:r>
              <a:rPr lang="en-US" sz="1400" b="1" dirty="0" err="1">
                <a:solidFill>
                  <a:schemeClr val="tx1">
                    <a:lumMod val="75000"/>
                    <a:lumOff val="25000"/>
                  </a:schemeClr>
                </a:solidFill>
                <a:latin typeface="Tw Cen MT" panose="020B0602020104020603" pitchFamily="34" charset="0"/>
              </a:rPr>
              <a:t>Twaron</a:t>
            </a:r>
            <a:r>
              <a:rPr lang="en-US" sz="1400" b="1" dirty="0">
                <a:solidFill>
                  <a:schemeClr val="tx1">
                    <a:lumMod val="75000"/>
                    <a:lumOff val="25000"/>
                  </a:schemeClr>
                </a:solidFill>
                <a:latin typeface="Tw Cen MT" panose="020B0602020104020603" pitchFamily="34" charset="0"/>
              </a:rPr>
              <a:t> will be included in the Aramid family. </a:t>
            </a:r>
          </a:p>
        </p:txBody>
      </p:sp>
    </p:spTree>
    <p:extLst>
      <p:ext uri="{BB962C8B-B14F-4D97-AF65-F5344CB8AC3E}">
        <p14:creationId xmlns:p14="http://schemas.microsoft.com/office/powerpoint/2010/main" val="1396948566"/>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038E6734-F7ED-4197-AE1C-DE222063D26D}"/>
              </a:ext>
            </a:extLst>
          </p:cNvPr>
          <p:cNvGrpSpPr/>
          <p:nvPr/>
        </p:nvGrpSpPr>
        <p:grpSpPr>
          <a:xfrm>
            <a:off x="-290920" y="0"/>
            <a:ext cx="12525624" cy="6858000"/>
            <a:chOff x="-290920" y="0"/>
            <a:chExt cx="12525624" cy="6858000"/>
          </a:xfrm>
        </p:grpSpPr>
        <p:sp>
          <p:nvSpPr>
            <p:cNvPr id="51" name="Rectangle 50">
              <a:extLst>
                <a:ext uri="{FF2B5EF4-FFF2-40B4-BE49-F238E27FC236}">
                  <a16:creationId xmlns:a16="http://schemas.microsoft.com/office/drawing/2014/main" id="{B7FF06C6-EDB2-4E2A-B33F-9667DAB48738}"/>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Shape 51">
              <a:extLst>
                <a:ext uri="{FF2B5EF4-FFF2-40B4-BE49-F238E27FC236}">
                  <a16:creationId xmlns:a16="http://schemas.microsoft.com/office/drawing/2014/main" id="{DD389168-73D4-4CCF-B806-15F4C9CFBC65}"/>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FD36EBE0-2C84-494E-9C0B-54A6EFA86DA6}"/>
                </a:ext>
              </a:extLst>
            </p:cNvPr>
            <p:cNvSpPr txBox="1"/>
            <p:nvPr/>
          </p:nvSpPr>
          <p:spPr>
            <a:xfrm rot="16200000">
              <a:off x="10872792" y="3152029"/>
              <a:ext cx="1992086" cy="731739"/>
            </a:xfrm>
            <a:prstGeom prst="rect">
              <a:avLst/>
            </a:prstGeom>
            <a:noFill/>
          </p:spPr>
          <p:txBody>
            <a:bodyPr wrap="square" rtlCol="0">
              <a:spAutoFit/>
            </a:bodyPr>
            <a:lstStyle/>
            <a:p>
              <a:pPr algn="ctr">
                <a:lnSpc>
                  <a:spcPct val="120000"/>
                </a:lnSpc>
              </a:pPr>
              <a:r>
                <a:rPr lang="en-US" b="1" dirty="0">
                  <a:solidFill>
                    <a:schemeClr val="bg1"/>
                  </a:solidFill>
                  <a:latin typeface="Roboto Bold" panose="02000000000000000000" pitchFamily="2" charset="0"/>
                  <a:ea typeface="Roboto Bold" panose="02000000000000000000" pitchFamily="2" charset="0"/>
                  <a:cs typeface="Segoe UI" panose="020B0502040204020203" pitchFamily="34" charset="0"/>
                </a:rPr>
                <a:t>History of military helmets</a:t>
              </a:r>
            </a:p>
          </p:txBody>
        </p:sp>
        <p:pic>
          <p:nvPicPr>
            <p:cNvPr id="54" name="Picture 53">
              <a:extLst>
                <a:ext uri="{FF2B5EF4-FFF2-40B4-BE49-F238E27FC236}">
                  <a16:creationId xmlns:a16="http://schemas.microsoft.com/office/drawing/2014/main" id="{FE3F6E56-804E-434E-AD42-D62A42CB30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55" name="Group 54">
            <a:extLst>
              <a:ext uri="{FF2B5EF4-FFF2-40B4-BE49-F238E27FC236}">
                <a16:creationId xmlns:a16="http://schemas.microsoft.com/office/drawing/2014/main" id="{208D727C-49D3-4C59-91D3-816C0DD22E21}"/>
              </a:ext>
            </a:extLst>
          </p:cNvPr>
          <p:cNvGrpSpPr/>
          <p:nvPr/>
        </p:nvGrpSpPr>
        <p:grpSpPr>
          <a:xfrm>
            <a:off x="226788" y="-2"/>
            <a:ext cx="11525730" cy="6858000"/>
            <a:chOff x="213096" y="0"/>
            <a:chExt cx="11525730" cy="6858000"/>
          </a:xfrm>
        </p:grpSpPr>
        <p:sp>
          <p:nvSpPr>
            <p:cNvPr id="56" name="Rectangle 55">
              <a:extLst>
                <a:ext uri="{FF2B5EF4-FFF2-40B4-BE49-F238E27FC236}">
                  <a16:creationId xmlns:a16="http://schemas.microsoft.com/office/drawing/2014/main" id="{A369AF8C-7DC3-4D77-B3F1-5B8A444D2822}"/>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Freeform: Shape 56">
              <a:extLst>
                <a:ext uri="{FF2B5EF4-FFF2-40B4-BE49-F238E27FC236}">
                  <a16:creationId xmlns:a16="http://schemas.microsoft.com/office/drawing/2014/main" id="{6A173B44-EE6F-4236-9AB2-49524EA553D7}"/>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extBox 57">
              <a:extLst>
                <a:ext uri="{FF2B5EF4-FFF2-40B4-BE49-F238E27FC236}">
                  <a16:creationId xmlns:a16="http://schemas.microsoft.com/office/drawing/2014/main" id="{B40A12D7-9F13-43EC-95DE-B85ADBCAA6B6}"/>
                </a:ext>
              </a:extLst>
            </p:cNvPr>
            <p:cNvSpPr txBox="1"/>
            <p:nvPr/>
          </p:nvSpPr>
          <p:spPr>
            <a:xfrm rot="16200000">
              <a:off x="10341391" y="3027607"/>
              <a:ext cx="1992086" cy="802784"/>
            </a:xfrm>
            <a:prstGeom prst="rect">
              <a:avLst/>
            </a:prstGeom>
            <a:noFill/>
          </p:spPr>
          <p:txBody>
            <a:bodyPr wrap="square" rtlCol="0">
              <a:spAutoFit/>
            </a:bodyPr>
            <a:lstStyle/>
            <a:p>
              <a:pPr algn="ctr">
                <a:lnSpc>
                  <a:spcPct val="120000"/>
                </a:lnSpc>
              </a:pPr>
              <a:r>
                <a:rPr lang="en-US" sz="20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Composite materials</a:t>
              </a:r>
            </a:p>
          </p:txBody>
        </p:sp>
        <p:pic>
          <p:nvPicPr>
            <p:cNvPr id="59" name="Picture 58">
              <a:extLst>
                <a:ext uri="{FF2B5EF4-FFF2-40B4-BE49-F238E27FC236}">
                  <a16:creationId xmlns:a16="http://schemas.microsoft.com/office/drawing/2014/main" id="{BA271034-9DEF-432C-A1F3-B6470D2555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60" name="Group 59">
            <a:extLst>
              <a:ext uri="{FF2B5EF4-FFF2-40B4-BE49-F238E27FC236}">
                <a16:creationId xmlns:a16="http://schemas.microsoft.com/office/drawing/2014/main" id="{7728BA24-99D1-4E44-98AC-50745A94AD6C}"/>
              </a:ext>
            </a:extLst>
          </p:cNvPr>
          <p:cNvGrpSpPr/>
          <p:nvPr/>
        </p:nvGrpSpPr>
        <p:grpSpPr>
          <a:xfrm>
            <a:off x="1184133" y="0"/>
            <a:ext cx="10194059" cy="6858000"/>
            <a:chOff x="491575" y="0"/>
            <a:chExt cx="10194059" cy="6858000"/>
          </a:xfrm>
        </p:grpSpPr>
        <p:sp>
          <p:nvSpPr>
            <p:cNvPr id="61" name="Rectangle 60">
              <a:extLst>
                <a:ext uri="{FF2B5EF4-FFF2-40B4-BE49-F238E27FC236}">
                  <a16:creationId xmlns:a16="http://schemas.microsoft.com/office/drawing/2014/main" id="{1079FD4E-778D-428A-B08F-1B97893971C7}"/>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61">
              <a:extLst>
                <a:ext uri="{FF2B5EF4-FFF2-40B4-BE49-F238E27FC236}">
                  <a16:creationId xmlns:a16="http://schemas.microsoft.com/office/drawing/2014/main" id="{67DB4514-65BA-420D-BBB3-CCF0A5B397CB}"/>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F86CE46E-7143-4535-BF09-36D36B082851}"/>
                </a:ext>
              </a:extLst>
            </p:cNvPr>
            <p:cNvSpPr txBox="1"/>
            <p:nvPr/>
          </p:nvSpPr>
          <p:spPr>
            <a:xfrm rot="16200000">
              <a:off x="9274093" y="3097275"/>
              <a:ext cx="1992086" cy="830997"/>
            </a:xfrm>
            <a:prstGeom prst="rect">
              <a:avLst/>
            </a:prstGeom>
            <a:noFill/>
          </p:spPr>
          <p:txBody>
            <a:bodyPr wrap="square" rtlCol="0">
              <a:spAutoFit/>
            </a:bodyPr>
            <a:lstStyle/>
            <a:p>
              <a:pPr algn="ctr"/>
              <a:r>
                <a:rPr lang="en-US" sz="24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Kevlar 129</a:t>
              </a:r>
            </a:p>
            <a:p>
              <a:pPr algn="ctr"/>
              <a:endParaRPr lang="en-US" sz="2400" b="1" dirty="0">
                <a:solidFill>
                  <a:srgbClr val="F0EEF0"/>
                </a:solidFill>
                <a:latin typeface="Tw Cen MT" panose="020B0602020104020603" pitchFamily="34" charset="0"/>
              </a:endParaRPr>
            </a:p>
          </p:txBody>
        </p:sp>
        <p:pic>
          <p:nvPicPr>
            <p:cNvPr id="64" name="Picture 63">
              <a:extLst>
                <a:ext uri="{FF2B5EF4-FFF2-40B4-BE49-F238E27FC236}">
                  <a16:creationId xmlns:a16="http://schemas.microsoft.com/office/drawing/2014/main" id="{4E9D2CC3-AE8C-4CF7-AC14-0BF3748D63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grpSp>
        <p:nvGrpSpPr>
          <p:cNvPr id="65" name="Group 64">
            <a:extLst>
              <a:ext uri="{FF2B5EF4-FFF2-40B4-BE49-F238E27FC236}">
                <a16:creationId xmlns:a16="http://schemas.microsoft.com/office/drawing/2014/main" id="{2704DBF9-F2DF-4744-9CBE-8384BF790E0F}"/>
              </a:ext>
            </a:extLst>
          </p:cNvPr>
          <p:cNvGrpSpPr/>
          <p:nvPr/>
        </p:nvGrpSpPr>
        <p:grpSpPr>
          <a:xfrm>
            <a:off x="-7985197" y="0"/>
            <a:ext cx="9574094" cy="6858000"/>
            <a:chOff x="491575" y="0"/>
            <a:chExt cx="9574094" cy="6858000"/>
          </a:xfrm>
        </p:grpSpPr>
        <p:sp>
          <p:nvSpPr>
            <p:cNvPr id="66" name="Rectangle 65">
              <a:extLst>
                <a:ext uri="{FF2B5EF4-FFF2-40B4-BE49-F238E27FC236}">
                  <a16:creationId xmlns:a16="http://schemas.microsoft.com/office/drawing/2014/main" id="{D409FCBC-490E-4134-BE82-9429CE5AB00A}"/>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Shape 66">
              <a:extLst>
                <a:ext uri="{FF2B5EF4-FFF2-40B4-BE49-F238E27FC236}">
                  <a16:creationId xmlns:a16="http://schemas.microsoft.com/office/drawing/2014/main" id="{484E2370-4D03-4FD0-B29C-F763767296D4}"/>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CE5F8F51-D3FD-42A1-8372-1B4B1B7C336A}"/>
                </a:ext>
              </a:extLst>
            </p:cNvPr>
            <p:cNvSpPr txBox="1"/>
            <p:nvPr/>
          </p:nvSpPr>
          <p:spPr>
            <a:xfrm rot="16200000">
              <a:off x="8746453" y="3312719"/>
              <a:ext cx="1992086" cy="400110"/>
            </a:xfrm>
            <a:prstGeom prst="rect">
              <a:avLst/>
            </a:prstGeom>
            <a:noFill/>
          </p:spPr>
          <p:txBody>
            <a:bodyPr wrap="square" rtlCol="0">
              <a:spAutoFit/>
            </a:bodyPr>
            <a:lstStyle/>
            <a:p>
              <a:pPr algn="ctr"/>
              <a:r>
                <a:rPr kumimoji="0" lang="en-US" sz="20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Manufacturing</a:t>
              </a:r>
              <a:endParaRPr lang="en-US" sz="2000" b="1" dirty="0">
                <a:solidFill>
                  <a:srgbClr val="F0EEF0"/>
                </a:solidFill>
                <a:latin typeface="Tw Cen MT" panose="020B0602020104020603" pitchFamily="34" charset="0"/>
              </a:endParaRPr>
            </a:p>
          </p:txBody>
        </p:sp>
        <p:pic>
          <p:nvPicPr>
            <p:cNvPr id="69" name="Picture 68">
              <a:extLst>
                <a:ext uri="{FF2B5EF4-FFF2-40B4-BE49-F238E27FC236}">
                  <a16:creationId xmlns:a16="http://schemas.microsoft.com/office/drawing/2014/main" id="{05E43CA3-886C-4010-B3E2-837CCC6F51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sp>
        <p:nvSpPr>
          <p:cNvPr id="70" name="Rectangle 69">
            <a:extLst>
              <a:ext uri="{FF2B5EF4-FFF2-40B4-BE49-F238E27FC236}">
                <a16:creationId xmlns:a16="http://schemas.microsoft.com/office/drawing/2014/main" id="{87E322DA-3D39-4A36-A521-33E75DDBFF71}"/>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a:extLst>
              <a:ext uri="{FF2B5EF4-FFF2-40B4-BE49-F238E27FC236}">
                <a16:creationId xmlns:a16="http://schemas.microsoft.com/office/drawing/2014/main" id="{831F8BD9-F71B-4D2D-8A60-61BABDC384BB}"/>
              </a:ext>
            </a:extLst>
          </p:cNvPr>
          <p:cNvGrpSpPr/>
          <p:nvPr/>
        </p:nvGrpSpPr>
        <p:grpSpPr>
          <a:xfrm>
            <a:off x="-7638543" y="-1"/>
            <a:ext cx="8692331" cy="6858000"/>
            <a:chOff x="718505" y="-1"/>
            <a:chExt cx="8692331" cy="6858000"/>
          </a:xfrm>
        </p:grpSpPr>
        <p:sp>
          <p:nvSpPr>
            <p:cNvPr id="72" name="Rectangle 71">
              <a:extLst>
                <a:ext uri="{FF2B5EF4-FFF2-40B4-BE49-F238E27FC236}">
                  <a16:creationId xmlns:a16="http://schemas.microsoft.com/office/drawing/2014/main" id="{B470067C-2D0B-4A65-B940-C052473E9422}"/>
                </a:ext>
              </a:extLst>
            </p:cNvPr>
            <p:cNvSpPr/>
            <p:nvPr/>
          </p:nvSpPr>
          <p:spPr>
            <a:xfrm>
              <a:off x="718505" y="-1"/>
              <a:ext cx="869233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Shape 72">
              <a:extLst>
                <a:ext uri="{FF2B5EF4-FFF2-40B4-BE49-F238E27FC236}">
                  <a16:creationId xmlns:a16="http://schemas.microsoft.com/office/drawing/2014/main" id="{66B5D93C-8112-48DA-975B-9DDD27DEADD9}"/>
                </a:ext>
              </a:extLst>
            </p:cNvPr>
            <p:cNvSpPr/>
            <p:nvPr/>
          </p:nvSpPr>
          <p:spPr>
            <a:xfrm>
              <a:off x="8242436" y="2337439"/>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TextBox 73">
              <a:extLst>
                <a:ext uri="{FF2B5EF4-FFF2-40B4-BE49-F238E27FC236}">
                  <a16:creationId xmlns:a16="http://schemas.microsoft.com/office/drawing/2014/main" id="{6D3577A8-E9FC-43B7-B3E2-76EDDA51C160}"/>
                </a:ext>
              </a:extLst>
            </p:cNvPr>
            <p:cNvSpPr txBox="1"/>
            <p:nvPr/>
          </p:nvSpPr>
          <p:spPr>
            <a:xfrm rot="16200000">
              <a:off x="8091629" y="3312719"/>
              <a:ext cx="1992086" cy="400110"/>
            </a:xfrm>
            <a:prstGeom prst="rect">
              <a:avLst/>
            </a:prstGeom>
            <a:noFill/>
          </p:spPr>
          <p:txBody>
            <a:bodyPr wrap="square" rtlCol="0">
              <a:spAutoFit/>
            </a:bodyPr>
            <a:lstStyle/>
            <a:p>
              <a:pPr algn="ctr"/>
              <a:r>
                <a:rPr kumimoji="0" lang="en-US" sz="20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Hashin damage</a:t>
              </a:r>
            </a:p>
          </p:txBody>
        </p:sp>
        <p:pic>
          <p:nvPicPr>
            <p:cNvPr id="75" name="Picture 74">
              <a:extLst>
                <a:ext uri="{FF2B5EF4-FFF2-40B4-BE49-F238E27FC236}">
                  <a16:creationId xmlns:a16="http://schemas.microsoft.com/office/drawing/2014/main" id="{36FD3106-E967-44D6-AB4D-A0DA183F7C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340472" y="3247473"/>
              <a:ext cx="530600" cy="530600"/>
            </a:xfrm>
            <a:prstGeom prst="rect">
              <a:avLst/>
            </a:prstGeom>
          </p:spPr>
        </p:pic>
      </p:grpSp>
      <p:grpSp>
        <p:nvGrpSpPr>
          <p:cNvPr id="107" name="Group 106">
            <a:extLst>
              <a:ext uri="{FF2B5EF4-FFF2-40B4-BE49-F238E27FC236}">
                <a16:creationId xmlns:a16="http://schemas.microsoft.com/office/drawing/2014/main" id="{E9582EE9-5831-4F6F-B29E-0BEB719C4F1E}"/>
              </a:ext>
            </a:extLst>
          </p:cNvPr>
          <p:cNvGrpSpPr/>
          <p:nvPr/>
        </p:nvGrpSpPr>
        <p:grpSpPr>
          <a:xfrm>
            <a:off x="2224541" y="2516730"/>
            <a:ext cx="2330339" cy="2178464"/>
            <a:chOff x="1514240" y="4816886"/>
            <a:chExt cx="2289049" cy="380250"/>
          </a:xfrm>
        </p:grpSpPr>
        <p:sp>
          <p:nvSpPr>
            <p:cNvPr id="108" name="TextBox 107">
              <a:extLst>
                <a:ext uri="{FF2B5EF4-FFF2-40B4-BE49-F238E27FC236}">
                  <a16:creationId xmlns:a16="http://schemas.microsoft.com/office/drawing/2014/main" id="{895C2AE9-E6EE-4572-8B9B-0A1C8899D6FE}"/>
                </a:ext>
              </a:extLst>
            </p:cNvPr>
            <p:cNvSpPr txBox="1"/>
            <p:nvPr/>
          </p:nvSpPr>
          <p:spPr>
            <a:xfrm>
              <a:off x="1514240" y="4816886"/>
              <a:ext cx="2289049" cy="369332"/>
            </a:xfrm>
            <a:prstGeom prst="rect">
              <a:avLst/>
            </a:prstGeom>
            <a:noFill/>
          </p:spPr>
          <p:txBody>
            <a:bodyPr wrap="square" rtlCol="0">
              <a:spAutoFit/>
            </a:bodyPr>
            <a:lstStyle/>
            <a:p>
              <a:pPr algn="ctr"/>
              <a:r>
                <a:rPr lang="en-US" b="1" dirty="0">
                  <a:solidFill>
                    <a:schemeClr val="tx1">
                      <a:lumMod val="75000"/>
                      <a:lumOff val="25000"/>
                    </a:schemeClr>
                  </a:solidFill>
                  <a:latin typeface="Tw Cen MT" panose="020B0602020104020603" pitchFamily="34" charset="0"/>
                </a:rPr>
                <a:t>Kevlar Types</a:t>
              </a:r>
            </a:p>
          </p:txBody>
        </p:sp>
        <p:sp>
          <p:nvSpPr>
            <p:cNvPr id="109" name="TextBox 108">
              <a:extLst>
                <a:ext uri="{FF2B5EF4-FFF2-40B4-BE49-F238E27FC236}">
                  <a16:creationId xmlns:a16="http://schemas.microsoft.com/office/drawing/2014/main" id="{8DC71A93-B148-4A8B-B0CA-4AD086FE8D7B}"/>
                </a:ext>
              </a:extLst>
            </p:cNvPr>
            <p:cNvSpPr txBox="1"/>
            <p:nvPr/>
          </p:nvSpPr>
          <p:spPr>
            <a:xfrm>
              <a:off x="1785944" y="4955386"/>
              <a:ext cx="1849733" cy="241750"/>
            </a:xfrm>
            <a:prstGeom prst="rect">
              <a:avLst/>
            </a:prstGeom>
            <a:noFill/>
          </p:spPr>
          <p:txBody>
            <a:bodyPr wrap="square" rtlCol="0">
              <a:spAutoFit/>
            </a:bodyPr>
            <a:lstStyle/>
            <a:p>
              <a:pPr marL="171450" indent="-171450">
                <a:buFont typeface="Arial" panose="020B0604020202020204" pitchFamily="34" charset="0"/>
                <a:buChar char="•"/>
              </a:pPr>
              <a:r>
                <a:rPr lang="en-US" sz="1200" dirty="0">
                  <a:solidFill>
                    <a:schemeClr val="tx1">
                      <a:lumMod val="75000"/>
                      <a:lumOff val="25000"/>
                    </a:schemeClr>
                  </a:solidFill>
                  <a:latin typeface="Tw Cen MT" panose="020B0602020104020603" pitchFamily="34" charset="0"/>
                </a:rPr>
                <a:t>Kevlar 29</a:t>
              </a:r>
            </a:p>
            <a:p>
              <a:pPr marL="171450" indent="-171450">
                <a:buFont typeface="Arial" panose="020B0604020202020204" pitchFamily="34" charset="0"/>
                <a:buChar char="•"/>
              </a:pPr>
              <a:r>
                <a:rPr lang="en-US" sz="1200" dirty="0">
                  <a:solidFill>
                    <a:schemeClr val="tx1">
                      <a:lumMod val="75000"/>
                      <a:lumOff val="25000"/>
                    </a:schemeClr>
                  </a:solidFill>
                  <a:latin typeface="Tw Cen MT" panose="020B0602020104020603" pitchFamily="34" charset="0"/>
                </a:rPr>
                <a:t>Kevlar 49</a:t>
              </a:r>
            </a:p>
            <a:p>
              <a:pPr marL="171450" indent="-171450">
                <a:buFont typeface="Arial" panose="020B0604020202020204" pitchFamily="34" charset="0"/>
                <a:buChar char="•"/>
              </a:pPr>
              <a:r>
                <a:rPr lang="en-US" sz="1200" dirty="0">
                  <a:solidFill>
                    <a:schemeClr val="tx1">
                      <a:lumMod val="75000"/>
                      <a:lumOff val="25000"/>
                    </a:schemeClr>
                  </a:solidFill>
                  <a:latin typeface="Tw Cen MT" panose="020B0602020104020603" pitchFamily="34" charset="0"/>
                </a:rPr>
                <a:t>Kevlar 100</a:t>
              </a:r>
            </a:p>
            <a:p>
              <a:pPr marL="171450" indent="-171450">
                <a:buFont typeface="Arial" panose="020B0604020202020204" pitchFamily="34" charset="0"/>
                <a:buChar char="•"/>
              </a:pPr>
              <a:r>
                <a:rPr lang="en-US" sz="1200" dirty="0">
                  <a:solidFill>
                    <a:schemeClr val="tx1">
                      <a:lumMod val="75000"/>
                      <a:lumOff val="25000"/>
                    </a:schemeClr>
                  </a:solidFill>
                  <a:latin typeface="Tw Cen MT" panose="020B0602020104020603" pitchFamily="34" charset="0"/>
                </a:rPr>
                <a:t>Kevlar 119</a:t>
              </a:r>
            </a:p>
            <a:p>
              <a:pPr marL="171450" indent="-171450">
                <a:buFont typeface="Arial" panose="020B0604020202020204" pitchFamily="34" charset="0"/>
                <a:buChar char="•"/>
              </a:pPr>
              <a:r>
                <a:rPr lang="en-US" sz="1200" dirty="0">
                  <a:solidFill>
                    <a:schemeClr val="tx1">
                      <a:lumMod val="75000"/>
                      <a:lumOff val="25000"/>
                    </a:schemeClr>
                  </a:solidFill>
                  <a:latin typeface="Tw Cen MT" panose="020B0602020104020603" pitchFamily="34" charset="0"/>
                </a:rPr>
                <a:t>Kevlar 129</a:t>
              </a:r>
            </a:p>
            <a:p>
              <a:pPr marL="171450" indent="-171450">
                <a:buFont typeface="Arial" panose="020B0604020202020204" pitchFamily="34" charset="0"/>
                <a:buChar char="•"/>
              </a:pPr>
              <a:r>
                <a:rPr lang="en-US" sz="1200" dirty="0">
                  <a:solidFill>
                    <a:schemeClr val="tx1">
                      <a:lumMod val="75000"/>
                      <a:lumOff val="25000"/>
                    </a:schemeClr>
                  </a:solidFill>
                  <a:latin typeface="Tw Cen MT" panose="020B0602020104020603" pitchFamily="34" charset="0"/>
                </a:rPr>
                <a:t>Kevlar 149</a:t>
              </a:r>
            </a:p>
            <a:p>
              <a:pPr marL="171450" indent="-171450" algn="ctr">
                <a:buFont typeface="Arial" panose="020B0604020202020204" pitchFamily="34" charset="0"/>
                <a:buChar char="•"/>
              </a:pPr>
              <a:endParaRPr lang="en-US" sz="1200" dirty="0">
                <a:solidFill>
                  <a:schemeClr val="tx1">
                    <a:lumMod val="75000"/>
                    <a:lumOff val="25000"/>
                  </a:schemeClr>
                </a:solidFill>
                <a:latin typeface="Tw Cen MT" panose="020B0602020104020603" pitchFamily="34" charset="0"/>
              </a:endParaRPr>
            </a:p>
          </p:txBody>
        </p:sp>
      </p:grpSp>
      <p:sp>
        <p:nvSpPr>
          <p:cNvPr id="112" name="TextBox 111">
            <a:extLst>
              <a:ext uri="{FF2B5EF4-FFF2-40B4-BE49-F238E27FC236}">
                <a16:creationId xmlns:a16="http://schemas.microsoft.com/office/drawing/2014/main" id="{5FF83314-6443-4064-B8AD-715FDF38C0B1}"/>
              </a:ext>
            </a:extLst>
          </p:cNvPr>
          <p:cNvSpPr txBox="1"/>
          <p:nvPr/>
        </p:nvSpPr>
        <p:spPr>
          <a:xfrm>
            <a:off x="4673010" y="2442829"/>
            <a:ext cx="4806462" cy="2837630"/>
          </a:xfrm>
          <a:prstGeom prst="rect">
            <a:avLst/>
          </a:prstGeom>
          <a:noFill/>
        </p:spPr>
        <p:txBody>
          <a:bodyPr wrap="square" rtlCol="0">
            <a:spAutoFit/>
          </a:bodyPr>
          <a:lstStyle/>
          <a:p>
            <a:pPr algn="ctr"/>
            <a:r>
              <a:rPr lang="en-US" b="1" dirty="0">
                <a:solidFill>
                  <a:schemeClr val="tx1">
                    <a:lumMod val="75000"/>
                    <a:lumOff val="25000"/>
                  </a:schemeClr>
                </a:solidFill>
                <a:latin typeface="Tw Cen MT" panose="020B0602020104020603" pitchFamily="34" charset="0"/>
              </a:rPr>
              <a:t>Kevlar29 VS Kevlar 129</a:t>
            </a:r>
          </a:p>
        </p:txBody>
      </p:sp>
      <p:pic>
        <p:nvPicPr>
          <p:cNvPr id="81" name="صورة 59">
            <a:extLst>
              <a:ext uri="{FF2B5EF4-FFF2-40B4-BE49-F238E27FC236}">
                <a16:creationId xmlns:a16="http://schemas.microsoft.com/office/drawing/2014/main" id="{50DCD825-C098-44B3-8BBA-F3E50CBD6F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14590" y="3479988"/>
            <a:ext cx="5411573" cy="1890103"/>
          </a:xfrm>
          <a:prstGeom prst="rect">
            <a:avLst/>
          </a:prstGeom>
        </p:spPr>
      </p:pic>
    </p:spTree>
    <p:extLst>
      <p:ext uri="{BB962C8B-B14F-4D97-AF65-F5344CB8AC3E}">
        <p14:creationId xmlns:p14="http://schemas.microsoft.com/office/powerpoint/2010/main" val="2624499212"/>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2"/>
                                        </p:tgtEl>
                                        <p:attrNameLst>
                                          <p:attrName>style.visibility</p:attrName>
                                        </p:attrNameLst>
                                      </p:cBhvr>
                                      <p:to>
                                        <p:strVal val="visible"/>
                                      </p:to>
                                    </p:set>
                                    <p:anim calcmode="lin" valueType="num">
                                      <p:cBhvr additive="base">
                                        <p:cTn id="7" dur="500" fill="hold"/>
                                        <p:tgtEl>
                                          <p:spTgt spid="112"/>
                                        </p:tgtEl>
                                        <p:attrNameLst>
                                          <p:attrName>ppt_x</p:attrName>
                                        </p:attrNameLst>
                                      </p:cBhvr>
                                      <p:tavLst>
                                        <p:tav tm="0">
                                          <p:val>
                                            <p:strVal val="#ppt_x"/>
                                          </p:val>
                                        </p:tav>
                                        <p:tav tm="100000">
                                          <p:val>
                                            <p:strVal val="#ppt_x"/>
                                          </p:val>
                                        </p:tav>
                                      </p:tavLst>
                                    </p:anim>
                                    <p:anim calcmode="lin" valueType="num">
                                      <p:cBhvr additive="base">
                                        <p:cTn id="8" dur="500" fill="hold"/>
                                        <p:tgtEl>
                                          <p:spTgt spid="1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07"/>
                                        </p:tgtEl>
                                        <p:attrNameLst>
                                          <p:attrName>style.visibility</p:attrName>
                                        </p:attrNameLst>
                                      </p:cBhvr>
                                      <p:to>
                                        <p:strVal val="visible"/>
                                      </p:to>
                                    </p:set>
                                    <p:animEffect transition="in" filter="fade">
                                      <p:cBhvr>
                                        <p:cTn id="13" dur="250"/>
                                        <p:tgtEl>
                                          <p:spTgt spid="107"/>
                                        </p:tgtEl>
                                      </p:cBhvr>
                                    </p:animEffect>
                                    <p:anim calcmode="lin" valueType="num">
                                      <p:cBhvr>
                                        <p:cTn id="14" dur="250" fill="hold"/>
                                        <p:tgtEl>
                                          <p:spTgt spid="107"/>
                                        </p:tgtEl>
                                        <p:attrNameLst>
                                          <p:attrName>ppt_x</p:attrName>
                                        </p:attrNameLst>
                                      </p:cBhvr>
                                      <p:tavLst>
                                        <p:tav tm="0">
                                          <p:val>
                                            <p:strVal val="#ppt_x"/>
                                          </p:val>
                                        </p:tav>
                                        <p:tav tm="100000">
                                          <p:val>
                                            <p:strVal val="#ppt_x"/>
                                          </p:val>
                                        </p:tav>
                                      </p:tavLst>
                                    </p:anim>
                                    <p:anim calcmode="lin" valueType="num">
                                      <p:cBhvr>
                                        <p:cTn id="15" dur="250" fill="hold"/>
                                        <p:tgtEl>
                                          <p:spTgt spid="107"/>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81"/>
                                        </p:tgtEl>
                                        <p:attrNameLst>
                                          <p:attrName>style.visibility</p:attrName>
                                        </p:attrNameLst>
                                      </p:cBhvr>
                                      <p:to>
                                        <p:strVal val="visible"/>
                                      </p:to>
                                    </p:set>
                                    <p:anim calcmode="lin" valueType="num">
                                      <p:cBhvr additive="base">
                                        <p:cTn id="20" dur="500" fill="hold"/>
                                        <p:tgtEl>
                                          <p:spTgt spid="81"/>
                                        </p:tgtEl>
                                        <p:attrNameLst>
                                          <p:attrName>ppt_x</p:attrName>
                                        </p:attrNameLst>
                                      </p:cBhvr>
                                      <p:tavLst>
                                        <p:tav tm="0">
                                          <p:val>
                                            <p:strVal val="#ppt_x"/>
                                          </p:val>
                                        </p:tav>
                                        <p:tav tm="100000">
                                          <p:val>
                                            <p:strVal val="#ppt_x"/>
                                          </p:val>
                                        </p:tav>
                                      </p:tavLst>
                                    </p:anim>
                                    <p:anim calcmode="lin" valueType="num">
                                      <p:cBhvr additive="base">
                                        <p:cTn id="21" dur="500" fill="hold"/>
                                        <p:tgtEl>
                                          <p:spTgt spid="8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10781169-B7A4-446E-BD33-B9650367A7F9}"/>
              </a:ext>
            </a:extLst>
          </p:cNvPr>
          <p:cNvGrpSpPr/>
          <p:nvPr/>
        </p:nvGrpSpPr>
        <p:grpSpPr>
          <a:xfrm>
            <a:off x="-290920" y="0"/>
            <a:ext cx="12525624" cy="6858000"/>
            <a:chOff x="-290920" y="0"/>
            <a:chExt cx="12525624" cy="6858000"/>
          </a:xfrm>
        </p:grpSpPr>
        <p:sp>
          <p:nvSpPr>
            <p:cNvPr id="51" name="Rectangle 50">
              <a:extLst>
                <a:ext uri="{FF2B5EF4-FFF2-40B4-BE49-F238E27FC236}">
                  <a16:creationId xmlns:a16="http://schemas.microsoft.com/office/drawing/2014/main" id="{CED3AF08-30FC-4AFF-9C5C-99D0A7099514}"/>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Shape 51">
              <a:extLst>
                <a:ext uri="{FF2B5EF4-FFF2-40B4-BE49-F238E27FC236}">
                  <a16:creationId xmlns:a16="http://schemas.microsoft.com/office/drawing/2014/main" id="{99AF1FBA-9557-484A-B305-EE590A192E96}"/>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407E3AA2-679E-4924-AC1B-FE6C3A02C251}"/>
                </a:ext>
              </a:extLst>
            </p:cNvPr>
            <p:cNvSpPr txBox="1"/>
            <p:nvPr/>
          </p:nvSpPr>
          <p:spPr>
            <a:xfrm rot="16200000">
              <a:off x="10872792" y="3152029"/>
              <a:ext cx="1992086" cy="731739"/>
            </a:xfrm>
            <a:prstGeom prst="rect">
              <a:avLst/>
            </a:prstGeom>
            <a:noFill/>
          </p:spPr>
          <p:txBody>
            <a:bodyPr wrap="square" rtlCol="0">
              <a:spAutoFit/>
            </a:bodyPr>
            <a:lstStyle/>
            <a:p>
              <a:pPr algn="ctr">
                <a:lnSpc>
                  <a:spcPct val="120000"/>
                </a:lnSpc>
              </a:pPr>
              <a:r>
                <a:rPr lang="en-US" b="1" dirty="0">
                  <a:solidFill>
                    <a:schemeClr val="bg1"/>
                  </a:solidFill>
                  <a:latin typeface="Roboto Bold" panose="02000000000000000000" pitchFamily="2" charset="0"/>
                  <a:ea typeface="Roboto Bold" panose="02000000000000000000" pitchFamily="2" charset="0"/>
                  <a:cs typeface="Segoe UI" panose="020B0502040204020203" pitchFamily="34" charset="0"/>
                </a:rPr>
                <a:t>History of military helmets</a:t>
              </a:r>
            </a:p>
          </p:txBody>
        </p:sp>
        <p:pic>
          <p:nvPicPr>
            <p:cNvPr id="54" name="Picture 53">
              <a:extLst>
                <a:ext uri="{FF2B5EF4-FFF2-40B4-BE49-F238E27FC236}">
                  <a16:creationId xmlns:a16="http://schemas.microsoft.com/office/drawing/2014/main" id="{CD9846FC-755F-4A0E-BAD3-A5D51C0E1E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55" name="Group 54">
            <a:extLst>
              <a:ext uri="{FF2B5EF4-FFF2-40B4-BE49-F238E27FC236}">
                <a16:creationId xmlns:a16="http://schemas.microsoft.com/office/drawing/2014/main" id="{F00A67C9-4929-4EFF-9CB6-292640CD2738}"/>
              </a:ext>
            </a:extLst>
          </p:cNvPr>
          <p:cNvGrpSpPr/>
          <p:nvPr/>
        </p:nvGrpSpPr>
        <p:grpSpPr>
          <a:xfrm>
            <a:off x="226788" y="-2"/>
            <a:ext cx="11525730" cy="6858000"/>
            <a:chOff x="213096" y="0"/>
            <a:chExt cx="11525730" cy="6858000"/>
          </a:xfrm>
        </p:grpSpPr>
        <p:sp>
          <p:nvSpPr>
            <p:cNvPr id="56" name="Rectangle 55">
              <a:extLst>
                <a:ext uri="{FF2B5EF4-FFF2-40B4-BE49-F238E27FC236}">
                  <a16:creationId xmlns:a16="http://schemas.microsoft.com/office/drawing/2014/main" id="{3E8CDB02-4760-4298-BC44-93A18EB02F13}"/>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Freeform: Shape 56">
              <a:extLst>
                <a:ext uri="{FF2B5EF4-FFF2-40B4-BE49-F238E27FC236}">
                  <a16:creationId xmlns:a16="http://schemas.microsoft.com/office/drawing/2014/main" id="{57C0FD50-5E69-463E-A01B-65E9D864A386}"/>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extBox 57">
              <a:extLst>
                <a:ext uri="{FF2B5EF4-FFF2-40B4-BE49-F238E27FC236}">
                  <a16:creationId xmlns:a16="http://schemas.microsoft.com/office/drawing/2014/main" id="{04CBFB1D-37FD-419F-B98C-860BF5217905}"/>
                </a:ext>
              </a:extLst>
            </p:cNvPr>
            <p:cNvSpPr txBox="1"/>
            <p:nvPr/>
          </p:nvSpPr>
          <p:spPr>
            <a:xfrm rot="16200000">
              <a:off x="10341391" y="3027607"/>
              <a:ext cx="1992086" cy="802784"/>
            </a:xfrm>
            <a:prstGeom prst="rect">
              <a:avLst/>
            </a:prstGeom>
            <a:noFill/>
          </p:spPr>
          <p:txBody>
            <a:bodyPr wrap="square" rtlCol="0">
              <a:spAutoFit/>
            </a:bodyPr>
            <a:lstStyle/>
            <a:p>
              <a:pPr algn="ctr">
                <a:lnSpc>
                  <a:spcPct val="120000"/>
                </a:lnSpc>
              </a:pPr>
              <a:r>
                <a:rPr lang="en-US" sz="20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Composite materials</a:t>
              </a:r>
            </a:p>
          </p:txBody>
        </p:sp>
        <p:pic>
          <p:nvPicPr>
            <p:cNvPr id="59" name="Picture 58">
              <a:extLst>
                <a:ext uri="{FF2B5EF4-FFF2-40B4-BE49-F238E27FC236}">
                  <a16:creationId xmlns:a16="http://schemas.microsoft.com/office/drawing/2014/main" id="{60B383F7-52C5-4FB7-AEC3-35A48D7354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60" name="Group 59">
            <a:extLst>
              <a:ext uri="{FF2B5EF4-FFF2-40B4-BE49-F238E27FC236}">
                <a16:creationId xmlns:a16="http://schemas.microsoft.com/office/drawing/2014/main" id="{6F7667A6-1C16-4F0A-A162-61BD16E6BE6B}"/>
              </a:ext>
            </a:extLst>
          </p:cNvPr>
          <p:cNvGrpSpPr/>
          <p:nvPr/>
        </p:nvGrpSpPr>
        <p:grpSpPr>
          <a:xfrm>
            <a:off x="1184133" y="0"/>
            <a:ext cx="9961092" cy="6858000"/>
            <a:chOff x="491575" y="0"/>
            <a:chExt cx="9961092" cy="6858000"/>
          </a:xfrm>
        </p:grpSpPr>
        <p:sp>
          <p:nvSpPr>
            <p:cNvPr id="61" name="Rectangle 60">
              <a:extLst>
                <a:ext uri="{FF2B5EF4-FFF2-40B4-BE49-F238E27FC236}">
                  <a16:creationId xmlns:a16="http://schemas.microsoft.com/office/drawing/2014/main" id="{0E8C29A9-4AAB-442C-A7A4-40DCCE0A9694}"/>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61">
              <a:extLst>
                <a:ext uri="{FF2B5EF4-FFF2-40B4-BE49-F238E27FC236}">
                  <a16:creationId xmlns:a16="http://schemas.microsoft.com/office/drawing/2014/main" id="{81520FE7-5699-4290-9C3C-51E0C60ECC6B}"/>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AFD50D6F-822B-4109-8B0C-BA004A0B7145}"/>
                </a:ext>
              </a:extLst>
            </p:cNvPr>
            <p:cNvSpPr txBox="1"/>
            <p:nvPr/>
          </p:nvSpPr>
          <p:spPr>
            <a:xfrm rot="16200000">
              <a:off x="9117129" y="3227826"/>
              <a:ext cx="1992086" cy="569900"/>
            </a:xfrm>
            <a:prstGeom prst="rect">
              <a:avLst/>
            </a:prstGeom>
            <a:noFill/>
          </p:spPr>
          <p:txBody>
            <a:bodyPr wrap="square" rtlCol="0">
              <a:spAutoFit/>
            </a:bodyPr>
            <a:lstStyle/>
            <a:p>
              <a:pPr algn="ctr">
                <a:lnSpc>
                  <a:spcPct val="120000"/>
                </a:lnSpc>
              </a:pPr>
              <a:r>
                <a:rPr lang="en-US" sz="28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Kevlar 129</a:t>
              </a:r>
            </a:p>
          </p:txBody>
        </p:sp>
        <p:pic>
          <p:nvPicPr>
            <p:cNvPr id="64" name="Picture 63">
              <a:extLst>
                <a:ext uri="{FF2B5EF4-FFF2-40B4-BE49-F238E27FC236}">
                  <a16:creationId xmlns:a16="http://schemas.microsoft.com/office/drawing/2014/main" id="{0376C61F-147B-441E-B32E-45D5BC1B66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sp>
        <p:nvSpPr>
          <p:cNvPr id="70" name="Rectangle 69">
            <a:extLst>
              <a:ext uri="{FF2B5EF4-FFF2-40B4-BE49-F238E27FC236}">
                <a16:creationId xmlns:a16="http://schemas.microsoft.com/office/drawing/2014/main" id="{990CE96C-B0E8-49CB-B717-EBFFECB66027}"/>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5" name="Group 94">
            <a:extLst>
              <a:ext uri="{FF2B5EF4-FFF2-40B4-BE49-F238E27FC236}">
                <a16:creationId xmlns:a16="http://schemas.microsoft.com/office/drawing/2014/main" id="{4E70D3F9-D583-4ACD-8480-0F4A65ED3C83}"/>
              </a:ext>
            </a:extLst>
          </p:cNvPr>
          <p:cNvGrpSpPr/>
          <p:nvPr/>
        </p:nvGrpSpPr>
        <p:grpSpPr>
          <a:xfrm>
            <a:off x="1049062" y="0"/>
            <a:ext cx="9574094" cy="6858000"/>
            <a:chOff x="491575" y="0"/>
            <a:chExt cx="9574094" cy="6858000"/>
          </a:xfrm>
        </p:grpSpPr>
        <p:sp>
          <p:nvSpPr>
            <p:cNvPr id="96" name="Rectangle 95">
              <a:extLst>
                <a:ext uri="{FF2B5EF4-FFF2-40B4-BE49-F238E27FC236}">
                  <a16:creationId xmlns:a16="http://schemas.microsoft.com/office/drawing/2014/main" id="{321108FC-08B5-45CC-AB47-1104119B25FD}"/>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Freeform: Shape 96">
              <a:extLst>
                <a:ext uri="{FF2B5EF4-FFF2-40B4-BE49-F238E27FC236}">
                  <a16:creationId xmlns:a16="http://schemas.microsoft.com/office/drawing/2014/main" id="{96A47C8C-7F88-484E-817B-572BEDC2BC69}"/>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TextBox 97">
              <a:extLst>
                <a:ext uri="{FF2B5EF4-FFF2-40B4-BE49-F238E27FC236}">
                  <a16:creationId xmlns:a16="http://schemas.microsoft.com/office/drawing/2014/main" id="{E3DB5570-AC77-4396-9748-4183DF7C8396}"/>
                </a:ext>
              </a:extLst>
            </p:cNvPr>
            <p:cNvSpPr txBox="1"/>
            <p:nvPr/>
          </p:nvSpPr>
          <p:spPr>
            <a:xfrm rot="16200000">
              <a:off x="8746453" y="3312719"/>
              <a:ext cx="1992086" cy="400110"/>
            </a:xfrm>
            <a:prstGeom prst="rect">
              <a:avLst/>
            </a:prstGeom>
            <a:noFill/>
          </p:spPr>
          <p:txBody>
            <a:bodyPr wrap="square" rtlCol="0">
              <a:spAutoFit/>
            </a:bodyPr>
            <a:lstStyle/>
            <a:p>
              <a:pPr algn="ctr"/>
              <a:r>
                <a:rPr kumimoji="0" lang="en-US" sz="20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Manufacturing</a:t>
              </a:r>
              <a:endParaRPr lang="en-US" sz="2000" b="1" dirty="0">
                <a:solidFill>
                  <a:srgbClr val="F0EEF0"/>
                </a:solidFill>
                <a:latin typeface="Tw Cen MT" panose="020B0602020104020603" pitchFamily="34" charset="0"/>
              </a:endParaRPr>
            </a:p>
          </p:txBody>
        </p:sp>
        <p:pic>
          <p:nvPicPr>
            <p:cNvPr id="99" name="Picture 98">
              <a:extLst>
                <a:ext uri="{FF2B5EF4-FFF2-40B4-BE49-F238E27FC236}">
                  <a16:creationId xmlns:a16="http://schemas.microsoft.com/office/drawing/2014/main" id="{F6ED4041-CDD9-443D-802E-47D4387906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grpSp>
        <p:nvGrpSpPr>
          <p:cNvPr id="71" name="Group 70">
            <a:extLst>
              <a:ext uri="{FF2B5EF4-FFF2-40B4-BE49-F238E27FC236}">
                <a16:creationId xmlns:a16="http://schemas.microsoft.com/office/drawing/2014/main" id="{E7044FAB-DB4A-4E59-B111-8CA4168E7FA4}"/>
              </a:ext>
            </a:extLst>
          </p:cNvPr>
          <p:cNvGrpSpPr/>
          <p:nvPr/>
        </p:nvGrpSpPr>
        <p:grpSpPr>
          <a:xfrm>
            <a:off x="-7638543" y="-1"/>
            <a:ext cx="8692331" cy="6858000"/>
            <a:chOff x="718505" y="-1"/>
            <a:chExt cx="8692331" cy="6858000"/>
          </a:xfrm>
        </p:grpSpPr>
        <p:sp>
          <p:nvSpPr>
            <p:cNvPr id="72" name="Rectangle 71">
              <a:extLst>
                <a:ext uri="{FF2B5EF4-FFF2-40B4-BE49-F238E27FC236}">
                  <a16:creationId xmlns:a16="http://schemas.microsoft.com/office/drawing/2014/main" id="{824F072A-08CC-4CC6-B5EF-C1833A244FA3}"/>
                </a:ext>
              </a:extLst>
            </p:cNvPr>
            <p:cNvSpPr/>
            <p:nvPr/>
          </p:nvSpPr>
          <p:spPr>
            <a:xfrm>
              <a:off x="718505" y="-1"/>
              <a:ext cx="869233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Shape 72">
              <a:extLst>
                <a:ext uri="{FF2B5EF4-FFF2-40B4-BE49-F238E27FC236}">
                  <a16:creationId xmlns:a16="http://schemas.microsoft.com/office/drawing/2014/main" id="{A3C6C4A9-8B6A-429B-980E-26CD0C3A573E}"/>
                </a:ext>
              </a:extLst>
            </p:cNvPr>
            <p:cNvSpPr/>
            <p:nvPr/>
          </p:nvSpPr>
          <p:spPr>
            <a:xfrm>
              <a:off x="8242436" y="2337439"/>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TextBox 73">
              <a:extLst>
                <a:ext uri="{FF2B5EF4-FFF2-40B4-BE49-F238E27FC236}">
                  <a16:creationId xmlns:a16="http://schemas.microsoft.com/office/drawing/2014/main" id="{858AC381-BFD1-4A89-AE49-8ADC853A6849}"/>
                </a:ext>
              </a:extLst>
            </p:cNvPr>
            <p:cNvSpPr txBox="1"/>
            <p:nvPr/>
          </p:nvSpPr>
          <p:spPr>
            <a:xfrm rot="16200000">
              <a:off x="8091629" y="3296048"/>
              <a:ext cx="1992086" cy="433452"/>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Hashin damage</a:t>
              </a:r>
            </a:p>
          </p:txBody>
        </p:sp>
        <p:pic>
          <p:nvPicPr>
            <p:cNvPr id="75" name="Picture 74">
              <a:extLst>
                <a:ext uri="{FF2B5EF4-FFF2-40B4-BE49-F238E27FC236}">
                  <a16:creationId xmlns:a16="http://schemas.microsoft.com/office/drawing/2014/main" id="{9DF2E944-82FA-495B-8A5C-9BDE263553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8340472" y="3247473"/>
              <a:ext cx="530600" cy="530600"/>
            </a:xfrm>
            <a:prstGeom prst="rect">
              <a:avLst/>
            </a:prstGeom>
          </p:spPr>
        </p:pic>
      </p:grpSp>
      <p:pic>
        <p:nvPicPr>
          <p:cNvPr id="65" name="Picture 64">
            <a:extLst>
              <a:ext uri="{FF2B5EF4-FFF2-40B4-BE49-F238E27FC236}">
                <a16:creationId xmlns:a16="http://schemas.microsoft.com/office/drawing/2014/main" id="{56BD77C5-B965-41DA-804F-2C5B984C6C0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15468" y="2432954"/>
            <a:ext cx="6512219" cy="2194600"/>
          </a:xfrm>
          <a:prstGeom prst="rect">
            <a:avLst/>
          </a:prstGeom>
          <a:noFill/>
          <a:ln>
            <a:noFill/>
          </a:ln>
        </p:spPr>
      </p:pic>
    </p:spTree>
    <p:extLst>
      <p:ext uri="{BB962C8B-B14F-4D97-AF65-F5344CB8AC3E}">
        <p14:creationId xmlns:p14="http://schemas.microsoft.com/office/powerpoint/2010/main" val="3965200575"/>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500" fill="hold"/>
                                        <p:tgtEl>
                                          <p:spTgt spid="65"/>
                                        </p:tgtEl>
                                        <p:attrNameLst>
                                          <p:attrName>ppt_w</p:attrName>
                                        </p:attrNameLst>
                                      </p:cBhvr>
                                      <p:tavLst>
                                        <p:tav tm="0">
                                          <p:val>
                                            <p:fltVal val="0"/>
                                          </p:val>
                                        </p:tav>
                                        <p:tav tm="100000">
                                          <p:val>
                                            <p:strVal val="#ppt_w"/>
                                          </p:val>
                                        </p:tav>
                                      </p:tavLst>
                                    </p:anim>
                                    <p:anim calcmode="lin" valueType="num">
                                      <p:cBhvr>
                                        <p:cTn id="8" dur="500" fill="hold"/>
                                        <p:tgtEl>
                                          <p:spTgt spid="65"/>
                                        </p:tgtEl>
                                        <p:attrNameLst>
                                          <p:attrName>ppt_h</p:attrName>
                                        </p:attrNameLst>
                                      </p:cBhvr>
                                      <p:tavLst>
                                        <p:tav tm="0">
                                          <p:val>
                                            <p:fltVal val="0"/>
                                          </p:val>
                                        </p:tav>
                                        <p:tav tm="100000">
                                          <p:val>
                                            <p:strVal val="#ppt_h"/>
                                          </p:val>
                                        </p:tav>
                                      </p:tavLst>
                                    </p:anim>
                                    <p:animEffect transition="in" filter="fade">
                                      <p:cBhvr>
                                        <p:cTn id="9"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10781169-B7A4-446E-BD33-B9650367A7F9}"/>
              </a:ext>
            </a:extLst>
          </p:cNvPr>
          <p:cNvGrpSpPr/>
          <p:nvPr/>
        </p:nvGrpSpPr>
        <p:grpSpPr>
          <a:xfrm>
            <a:off x="-290920" y="0"/>
            <a:ext cx="12525624" cy="6858000"/>
            <a:chOff x="-290920" y="0"/>
            <a:chExt cx="12525624" cy="6858000"/>
          </a:xfrm>
        </p:grpSpPr>
        <p:sp>
          <p:nvSpPr>
            <p:cNvPr id="51" name="Rectangle 50">
              <a:extLst>
                <a:ext uri="{FF2B5EF4-FFF2-40B4-BE49-F238E27FC236}">
                  <a16:creationId xmlns:a16="http://schemas.microsoft.com/office/drawing/2014/main" id="{CED3AF08-30FC-4AFF-9C5C-99D0A7099514}"/>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Shape 51">
              <a:extLst>
                <a:ext uri="{FF2B5EF4-FFF2-40B4-BE49-F238E27FC236}">
                  <a16:creationId xmlns:a16="http://schemas.microsoft.com/office/drawing/2014/main" id="{99AF1FBA-9557-484A-B305-EE590A192E96}"/>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407E3AA2-679E-4924-AC1B-FE6C3A02C251}"/>
                </a:ext>
              </a:extLst>
            </p:cNvPr>
            <p:cNvSpPr txBox="1"/>
            <p:nvPr/>
          </p:nvSpPr>
          <p:spPr>
            <a:xfrm rot="16200000">
              <a:off x="10872792" y="3152029"/>
              <a:ext cx="1992086" cy="731739"/>
            </a:xfrm>
            <a:prstGeom prst="rect">
              <a:avLst/>
            </a:prstGeom>
            <a:noFill/>
          </p:spPr>
          <p:txBody>
            <a:bodyPr wrap="square" rtlCol="0">
              <a:spAutoFit/>
            </a:bodyPr>
            <a:lstStyle/>
            <a:p>
              <a:pPr algn="ctr">
                <a:lnSpc>
                  <a:spcPct val="120000"/>
                </a:lnSpc>
              </a:pPr>
              <a:r>
                <a:rPr lang="en-US" b="1" dirty="0">
                  <a:solidFill>
                    <a:schemeClr val="bg1"/>
                  </a:solidFill>
                  <a:latin typeface="Roboto Bold" panose="02000000000000000000" pitchFamily="2" charset="0"/>
                  <a:ea typeface="Roboto Bold" panose="02000000000000000000" pitchFamily="2" charset="0"/>
                  <a:cs typeface="Segoe UI" panose="020B0502040204020203" pitchFamily="34" charset="0"/>
                </a:rPr>
                <a:t>History of military helmets</a:t>
              </a:r>
            </a:p>
          </p:txBody>
        </p:sp>
        <p:pic>
          <p:nvPicPr>
            <p:cNvPr id="54" name="Picture 53">
              <a:extLst>
                <a:ext uri="{FF2B5EF4-FFF2-40B4-BE49-F238E27FC236}">
                  <a16:creationId xmlns:a16="http://schemas.microsoft.com/office/drawing/2014/main" id="{CD9846FC-755F-4A0E-BAD3-A5D51C0E1E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55" name="Group 54">
            <a:extLst>
              <a:ext uri="{FF2B5EF4-FFF2-40B4-BE49-F238E27FC236}">
                <a16:creationId xmlns:a16="http://schemas.microsoft.com/office/drawing/2014/main" id="{F00A67C9-4929-4EFF-9CB6-292640CD2738}"/>
              </a:ext>
            </a:extLst>
          </p:cNvPr>
          <p:cNvGrpSpPr/>
          <p:nvPr/>
        </p:nvGrpSpPr>
        <p:grpSpPr>
          <a:xfrm>
            <a:off x="226788" y="-2"/>
            <a:ext cx="11525730" cy="6858000"/>
            <a:chOff x="213096" y="0"/>
            <a:chExt cx="11525730" cy="6858000"/>
          </a:xfrm>
        </p:grpSpPr>
        <p:sp>
          <p:nvSpPr>
            <p:cNvPr id="56" name="Rectangle 55">
              <a:extLst>
                <a:ext uri="{FF2B5EF4-FFF2-40B4-BE49-F238E27FC236}">
                  <a16:creationId xmlns:a16="http://schemas.microsoft.com/office/drawing/2014/main" id="{3E8CDB02-4760-4298-BC44-93A18EB02F13}"/>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Freeform: Shape 56">
              <a:extLst>
                <a:ext uri="{FF2B5EF4-FFF2-40B4-BE49-F238E27FC236}">
                  <a16:creationId xmlns:a16="http://schemas.microsoft.com/office/drawing/2014/main" id="{57C0FD50-5E69-463E-A01B-65E9D864A386}"/>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extBox 57">
              <a:extLst>
                <a:ext uri="{FF2B5EF4-FFF2-40B4-BE49-F238E27FC236}">
                  <a16:creationId xmlns:a16="http://schemas.microsoft.com/office/drawing/2014/main" id="{04CBFB1D-37FD-419F-B98C-860BF5217905}"/>
                </a:ext>
              </a:extLst>
            </p:cNvPr>
            <p:cNvSpPr txBox="1"/>
            <p:nvPr/>
          </p:nvSpPr>
          <p:spPr>
            <a:xfrm rot="16200000">
              <a:off x="10341391" y="3027607"/>
              <a:ext cx="1992086" cy="802784"/>
            </a:xfrm>
            <a:prstGeom prst="rect">
              <a:avLst/>
            </a:prstGeom>
            <a:noFill/>
          </p:spPr>
          <p:txBody>
            <a:bodyPr wrap="square" rtlCol="0">
              <a:spAutoFit/>
            </a:bodyPr>
            <a:lstStyle/>
            <a:p>
              <a:pPr algn="ctr">
                <a:lnSpc>
                  <a:spcPct val="120000"/>
                </a:lnSpc>
              </a:pPr>
              <a:r>
                <a:rPr lang="en-US" sz="20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Composite materials</a:t>
              </a:r>
            </a:p>
          </p:txBody>
        </p:sp>
        <p:pic>
          <p:nvPicPr>
            <p:cNvPr id="59" name="Picture 58">
              <a:extLst>
                <a:ext uri="{FF2B5EF4-FFF2-40B4-BE49-F238E27FC236}">
                  <a16:creationId xmlns:a16="http://schemas.microsoft.com/office/drawing/2014/main" id="{60B383F7-52C5-4FB7-AEC3-35A48D7354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60" name="Group 59">
            <a:extLst>
              <a:ext uri="{FF2B5EF4-FFF2-40B4-BE49-F238E27FC236}">
                <a16:creationId xmlns:a16="http://schemas.microsoft.com/office/drawing/2014/main" id="{6F7667A6-1C16-4F0A-A162-61BD16E6BE6B}"/>
              </a:ext>
            </a:extLst>
          </p:cNvPr>
          <p:cNvGrpSpPr/>
          <p:nvPr/>
        </p:nvGrpSpPr>
        <p:grpSpPr>
          <a:xfrm>
            <a:off x="1184133" y="0"/>
            <a:ext cx="10277891" cy="6858000"/>
            <a:chOff x="491575" y="0"/>
            <a:chExt cx="10277891" cy="6858000"/>
          </a:xfrm>
        </p:grpSpPr>
        <p:sp>
          <p:nvSpPr>
            <p:cNvPr id="61" name="Rectangle 60">
              <a:extLst>
                <a:ext uri="{FF2B5EF4-FFF2-40B4-BE49-F238E27FC236}">
                  <a16:creationId xmlns:a16="http://schemas.microsoft.com/office/drawing/2014/main" id="{0E8C29A9-4AAB-442C-A7A4-40DCCE0A9694}"/>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61">
              <a:extLst>
                <a:ext uri="{FF2B5EF4-FFF2-40B4-BE49-F238E27FC236}">
                  <a16:creationId xmlns:a16="http://schemas.microsoft.com/office/drawing/2014/main" id="{81520FE7-5699-4290-9C3C-51E0C60ECC6B}"/>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AFD50D6F-822B-4109-8B0C-BA004A0B7145}"/>
                </a:ext>
              </a:extLst>
            </p:cNvPr>
            <p:cNvSpPr txBox="1"/>
            <p:nvPr/>
          </p:nvSpPr>
          <p:spPr>
            <a:xfrm rot="16200000">
              <a:off x="9357925" y="3108268"/>
              <a:ext cx="1992086" cy="830997"/>
            </a:xfrm>
            <a:prstGeom prst="rect">
              <a:avLst/>
            </a:prstGeom>
            <a:noFill/>
          </p:spPr>
          <p:txBody>
            <a:bodyPr wrap="square" rtlCol="0">
              <a:spAutoFit/>
            </a:bodyPr>
            <a:lstStyle/>
            <a:p>
              <a:pPr algn="ctr"/>
              <a:r>
                <a:rPr lang="en-US" sz="2400" b="1" dirty="0">
                  <a:solidFill>
                    <a:schemeClr val="bg1"/>
                  </a:solidFill>
                  <a:latin typeface="Roboto Bold" panose="02000000000000000000" pitchFamily="2" charset="0"/>
                  <a:ea typeface="Roboto Bold" panose="02000000000000000000" pitchFamily="2" charset="0"/>
                  <a:cs typeface="Segoe UI" panose="020B0502040204020203" pitchFamily="34" charset="0"/>
                </a:rPr>
                <a:t>Kevlar 129</a:t>
              </a:r>
            </a:p>
            <a:p>
              <a:pPr algn="ctr"/>
              <a:endParaRPr lang="en-US" sz="2400" b="1" dirty="0">
                <a:solidFill>
                  <a:srgbClr val="F0EEF0"/>
                </a:solidFill>
                <a:latin typeface="Tw Cen MT" panose="020B0602020104020603" pitchFamily="34" charset="0"/>
              </a:endParaRPr>
            </a:p>
          </p:txBody>
        </p:sp>
        <p:pic>
          <p:nvPicPr>
            <p:cNvPr id="64" name="Picture 63">
              <a:extLst>
                <a:ext uri="{FF2B5EF4-FFF2-40B4-BE49-F238E27FC236}">
                  <a16:creationId xmlns:a16="http://schemas.microsoft.com/office/drawing/2014/main" id="{0376C61F-147B-441E-B32E-45D5BC1B66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sp>
        <p:nvSpPr>
          <p:cNvPr id="70" name="Rectangle 69">
            <a:extLst>
              <a:ext uri="{FF2B5EF4-FFF2-40B4-BE49-F238E27FC236}">
                <a16:creationId xmlns:a16="http://schemas.microsoft.com/office/drawing/2014/main" id="{990CE96C-B0E8-49CB-B717-EBFFECB66027}"/>
              </a:ext>
            </a:extLst>
          </p:cNvPr>
          <p:cNvSpPr/>
          <p:nvPr/>
        </p:nvSpPr>
        <p:spPr>
          <a:xfrm>
            <a:off x="-7962177" y="-1"/>
            <a:ext cx="578136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5" name="Group 94">
            <a:extLst>
              <a:ext uri="{FF2B5EF4-FFF2-40B4-BE49-F238E27FC236}">
                <a16:creationId xmlns:a16="http://schemas.microsoft.com/office/drawing/2014/main" id="{4E70D3F9-D583-4ACD-8480-0F4A65ED3C83}"/>
              </a:ext>
            </a:extLst>
          </p:cNvPr>
          <p:cNvGrpSpPr/>
          <p:nvPr/>
        </p:nvGrpSpPr>
        <p:grpSpPr>
          <a:xfrm>
            <a:off x="1049062" y="0"/>
            <a:ext cx="9574094" cy="6858000"/>
            <a:chOff x="491575" y="0"/>
            <a:chExt cx="9574094" cy="6858000"/>
          </a:xfrm>
        </p:grpSpPr>
        <p:sp>
          <p:nvSpPr>
            <p:cNvPr id="96" name="Rectangle 95">
              <a:extLst>
                <a:ext uri="{FF2B5EF4-FFF2-40B4-BE49-F238E27FC236}">
                  <a16:creationId xmlns:a16="http://schemas.microsoft.com/office/drawing/2014/main" id="{321108FC-08B5-45CC-AB47-1104119B25FD}"/>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Freeform: Shape 96">
              <a:extLst>
                <a:ext uri="{FF2B5EF4-FFF2-40B4-BE49-F238E27FC236}">
                  <a16:creationId xmlns:a16="http://schemas.microsoft.com/office/drawing/2014/main" id="{96A47C8C-7F88-484E-817B-572BEDC2BC69}"/>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TextBox 97">
              <a:extLst>
                <a:ext uri="{FF2B5EF4-FFF2-40B4-BE49-F238E27FC236}">
                  <a16:creationId xmlns:a16="http://schemas.microsoft.com/office/drawing/2014/main" id="{E3DB5570-AC77-4396-9748-4183DF7C8396}"/>
                </a:ext>
              </a:extLst>
            </p:cNvPr>
            <p:cNvSpPr txBox="1"/>
            <p:nvPr/>
          </p:nvSpPr>
          <p:spPr>
            <a:xfrm rot="16200000">
              <a:off x="8746453" y="3312719"/>
              <a:ext cx="1992086" cy="400110"/>
            </a:xfrm>
            <a:prstGeom prst="rect">
              <a:avLst/>
            </a:prstGeom>
            <a:noFill/>
          </p:spPr>
          <p:txBody>
            <a:bodyPr wrap="square" rtlCol="0">
              <a:spAutoFit/>
            </a:bodyPr>
            <a:lstStyle/>
            <a:p>
              <a:pPr algn="ctr"/>
              <a:r>
                <a:rPr kumimoji="0" lang="en-US" sz="20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Manufacturing</a:t>
              </a:r>
              <a:endParaRPr lang="en-US" sz="2000" b="1" dirty="0">
                <a:solidFill>
                  <a:srgbClr val="F0EEF0"/>
                </a:solidFill>
                <a:latin typeface="Tw Cen MT" panose="020B0602020104020603" pitchFamily="34" charset="0"/>
              </a:endParaRPr>
            </a:p>
          </p:txBody>
        </p:sp>
        <p:pic>
          <p:nvPicPr>
            <p:cNvPr id="99" name="Picture 98">
              <a:extLst>
                <a:ext uri="{FF2B5EF4-FFF2-40B4-BE49-F238E27FC236}">
                  <a16:creationId xmlns:a16="http://schemas.microsoft.com/office/drawing/2014/main" id="{F6ED4041-CDD9-443D-802E-47D4387906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grpSp>
        <p:nvGrpSpPr>
          <p:cNvPr id="71" name="Group 70">
            <a:extLst>
              <a:ext uri="{FF2B5EF4-FFF2-40B4-BE49-F238E27FC236}">
                <a16:creationId xmlns:a16="http://schemas.microsoft.com/office/drawing/2014/main" id="{E7044FAB-DB4A-4E59-B111-8CA4168E7FA4}"/>
              </a:ext>
            </a:extLst>
          </p:cNvPr>
          <p:cNvGrpSpPr/>
          <p:nvPr/>
        </p:nvGrpSpPr>
        <p:grpSpPr>
          <a:xfrm>
            <a:off x="-1825400" y="0"/>
            <a:ext cx="11860720" cy="6858000"/>
            <a:chOff x="-2449883" y="-1"/>
            <a:chExt cx="11860720" cy="6858000"/>
          </a:xfrm>
        </p:grpSpPr>
        <p:sp>
          <p:nvSpPr>
            <p:cNvPr id="72" name="Rectangle 71">
              <a:extLst>
                <a:ext uri="{FF2B5EF4-FFF2-40B4-BE49-F238E27FC236}">
                  <a16:creationId xmlns:a16="http://schemas.microsoft.com/office/drawing/2014/main" id="{824F072A-08CC-4CC6-B5EF-C1833A244FA3}"/>
                </a:ext>
              </a:extLst>
            </p:cNvPr>
            <p:cNvSpPr/>
            <p:nvPr/>
          </p:nvSpPr>
          <p:spPr>
            <a:xfrm>
              <a:off x="-2449883" y="-1"/>
              <a:ext cx="118607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Shape 72">
              <a:extLst>
                <a:ext uri="{FF2B5EF4-FFF2-40B4-BE49-F238E27FC236}">
                  <a16:creationId xmlns:a16="http://schemas.microsoft.com/office/drawing/2014/main" id="{A3C6C4A9-8B6A-429B-980E-26CD0C3A573E}"/>
                </a:ext>
              </a:extLst>
            </p:cNvPr>
            <p:cNvSpPr/>
            <p:nvPr/>
          </p:nvSpPr>
          <p:spPr>
            <a:xfrm>
              <a:off x="8242436" y="2337439"/>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TextBox 73">
              <a:extLst>
                <a:ext uri="{FF2B5EF4-FFF2-40B4-BE49-F238E27FC236}">
                  <a16:creationId xmlns:a16="http://schemas.microsoft.com/office/drawing/2014/main" id="{858AC381-BFD1-4A89-AE49-8ADC853A6849}"/>
                </a:ext>
              </a:extLst>
            </p:cNvPr>
            <p:cNvSpPr txBox="1"/>
            <p:nvPr/>
          </p:nvSpPr>
          <p:spPr>
            <a:xfrm rot="16200000">
              <a:off x="8091629" y="3296048"/>
              <a:ext cx="1992086" cy="433452"/>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Roboto Bold" panose="02000000000000000000" pitchFamily="2" charset="0"/>
                  <a:ea typeface="Roboto Bold" panose="02000000000000000000" pitchFamily="2" charset="0"/>
                  <a:cs typeface="Segoe UI" panose="020B0502040204020203" pitchFamily="34" charset="0"/>
                </a:rPr>
                <a:t>Hashin damage</a:t>
              </a:r>
            </a:p>
          </p:txBody>
        </p:sp>
        <p:pic>
          <p:nvPicPr>
            <p:cNvPr id="75" name="Picture 74">
              <a:extLst>
                <a:ext uri="{FF2B5EF4-FFF2-40B4-BE49-F238E27FC236}">
                  <a16:creationId xmlns:a16="http://schemas.microsoft.com/office/drawing/2014/main" id="{9DF2E944-82FA-495B-8A5C-9BDE263553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8340472" y="3247473"/>
              <a:ext cx="530600" cy="530600"/>
            </a:xfrm>
            <a:prstGeom prst="rect">
              <a:avLst/>
            </a:prstGeom>
          </p:spPr>
        </p:pic>
      </p:grpSp>
      <p:grpSp>
        <p:nvGrpSpPr>
          <p:cNvPr id="113" name="Group 112">
            <a:extLst>
              <a:ext uri="{FF2B5EF4-FFF2-40B4-BE49-F238E27FC236}">
                <a16:creationId xmlns:a16="http://schemas.microsoft.com/office/drawing/2014/main" id="{11FBA8A3-D6EF-42EC-AEC1-86283EED452E}"/>
              </a:ext>
            </a:extLst>
          </p:cNvPr>
          <p:cNvGrpSpPr/>
          <p:nvPr/>
        </p:nvGrpSpPr>
        <p:grpSpPr>
          <a:xfrm>
            <a:off x="340119" y="1136795"/>
            <a:ext cx="4104341" cy="662056"/>
            <a:chOff x="764724" y="2142395"/>
            <a:chExt cx="3197224" cy="796805"/>
          </a:xfrm>
        </p:grpSpPr>
        <p:sp>
          <p:nvSpPr>
            <p:cNvPr id="114" name="Oval 113">
              <a:extLst>
                <a:ext uri="{FF2B5EF4-FFF2-40B4-BE49-F238E27FC236}">
                  <a16:creationId xmlns:a16="http://schemas.microsoft.com/office/drawing/2014/main" id="{40F3CBE7-0B7F-4BBC-932B-F8A1336F5066}"/>
                </a:ext>
              </a:extLst>
            </p:cNvPr>
            <p:cNvSpPr/>
            <p:nvPr/>
          </p:nvSpPr>
          <p:spPr>
            <a:xfrm>
              <a:off x="764724" y="2235894"/>
              <a:ext cx="480725" cy="703306"/>
            </a:xfrm>
            <a:prstGeom prst="ellipse">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TextBox 115">
              <a:extLst>
                <a:ext uri="{FF2B5EF4-FFF2-40B4-BE49-F238E27FC236}">
                  <a16:creationId xmlns:a16="http://schemas.microsoft.com/office/drawing/2014/main" id="{A5766AE2-8191-4DD7-9F8B-FB3901844BFC}"/>
                </a:ext>
              </a:extLst>
            </p:cNvPr>
            <p:cNvSpPr txBox="1"/>
            <p:nvPr/>
          </p:nvSpPr>
          <p:spPr>
            <a:xfrm>
              <a:off x="1422524" y="2142395"/>
              <a:ext cx="2526748" cy="369332"/>
            </a:xfrm>
            <a:prstGeom prst="rect">
              <a:avLst/>
            </a:prstGeom>
            <a:noFill/>
          </p:spPr>
          <p:txBody>
            <a:bodyPr wrap="square" rtlCol="0">
              <a:spAutoFit/>
            </a:bodyPr>
            <a:lstStyle/>
            <a:p>
              <a:r>
                <a:rPr lang="en-US" dirty="0">
                  <a:solidFill>
                    <a:schemeClr val="tx1">
                      <a:lumMod val="75000"/>
                      <a:lumOff val="25000"/>
                    </a:schemeClr>
                  </a:solidFill>
                  <a:latin typeface="Tw Cen MT" panose="020B0602020104020603" pitchFamily="34" charset="0"/>
                </a:rPr>
                <a:t>Tensile strength</a:t>
              </a:r>
            </a:p>
          </p:txBody>
        </p:sp>
        <p:sp>
          <p:nvSpPr>
            <p:cNvPr id="117" name="TextBox 116">
              <a:extLst>
                <a:ext uri="{FF2B5EF4-FFF2-40B4-BE49-F238E27FC236}">
                  <a16:creationId xmlns:a16="http://schemas.microsoft.com/office/drawing/2014/main" id="{ED76257E-DD5D-4C31-B2AC-F76DC9199544}"/>
                </a:ext>
              </a:extLst>
            </p:cNvPr>
            <p:cNvSpPr txBox="1"/>
            <p:nvPr/>
          </p:nvSpPr>
          <p:spPr>
            <a:xfrm>
              <a:off x="1435200" y="2425148"/>
              <a:ext cx="2526748" cy="276999"/>
            </a:xfrm>
            <a:prstGeom prst="rect">
              <a:avLst/>
            </a:prstGeom>
            <a:noFill/>
          </p:spPr>
          <p:txBody>
            <a:bodyPr wrap="square" rtlCol="0">
              <a:spAutoFit/>
            </a:bodyPr>
            <a:lstStyle/>
            <a:p>
              <a:endParaRPr lang="en-US" sz="1200" dirty="0">
                <a:solidFill>
                  <a:schemeClr val="tx1">
                    <a:lumMod val="75000"/>
                    <a:lumOff val="25000"/>
                  </a:schemeClr>
                </a:solidFill>
                <a:latin typeface="Tw Cen MT" panose="020B0602020104020603" pitchFamily="34" charset="0"/>
              </a:endParaRPr>
            </a:p>
          </p:txBody>
        </p:sp>
      </p:grpSp>
      <p:grpSp>
        <p:nvGrpSpPr>
          <p:cNvPr id="128" name="Group 127">
            <a:extLst>
              <a:ext uri="{FF2B5EF4-FFF2-40B4-BE49-F238E27FC236}">
                <a16:creationId xmlns:a16="http://schemas.microsoft.com/office/drawing/2014/main" id="{743BC266-D040-419D-B713-FBC99952FADF}"/>
              </a:ext>
            </a:extLst>
          </p:cNvPr>
          <p:cNvGrpSpPr/>
          <p:nvPr/>
        </p:nvGrpSpPr>
        <p:grpSpPr>
          <a:xfrm>
            <a:off x="5462119" y="1007357"/>
            <a:ext cx="2226227" cy="796806"/>
            <a:chOff x="4504627" y="3420415"/>
            <a:chExt cx="2226227" cy="796806"/>
          </a:xfrm>
        </p:grpSpPr>
        <p:sp>
          <p:nvSpPr>
            <p:cNvPr id="129" name="Oval 128">
              <a:extLst>
                <a:ext uri="{FF2B5EF4-FFF2-40B4-BE49-F238E27FC236}">
                  <a16:creationId xmlns:a16="http://schemas.microsoft.com/office/drawing/2014/main" id="{1F70E9A6-B0EA-49B3-9490-7C7B09ACEE67}"/>
                </a:ext>
              </a:extLst>
            </p:cNvPr>
            <p:cNvSpPr/>
            <p:nvPr/>
          </p:nvSpPr>
          <p:spPr>
            <a:xfrm>
              <a:off x="4504627" y="3555165"/>
              <a:ext cx="662056" cy="662056"/>
            </a:xfrm>
            <a:prstGeom prst="ellipse">
              <a:avLst/>
            </a:prstGeom>
            <a:solidFill>
              <a:srgbClr val="03A1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TextBox 129">
              <a:extLst>
                <a:ext uri="{FF2B5EF4-FFF2-40B4-BE49-F238E27FC236}">
                  <a16:creationId xmlns:a16="http://schemas.microsoft.com/office/drawing/2014/main" id="{C1C9AE74-6ECE-4642-85A1-879B902A0C00}"/>
                </a:ext>
              </a:extLst>
            </p:cNvPr>
            <p:cNvSpPr txBox="1"/>
            <p:nvPr/>
          </p:nvSpPr>
          <p:spPr>
            <a:xfrm>
              <a:off x="5175104" y="3420415"/>
              <a:ext cx="1555750" cy="369332"/>
            </a:xfrm>
            <a:prstGeom prst="rect">
              <a:avLst/>
            </a:prstGeom>
            <a:noFill/>
          </p:spPr>
          <p:txBody>
            <a:bodyPr wrap="square" rtlCol="0">
              <a:spAutoFit/>
            </a:bodyPr>
            <a:lstStyle/>
            <a:p>
              <a:r>
                <a:rPr lang="en-US" dirty="0">
                  <a:solidFill>
                    <a:schemeClr val="tx1">
                      <a:lumMod val="75000"/>
                      <a:lumOff val="25000"/>
                    </a:schemeClr>
                  </a:solidFill>
                  <a:latin typeface="Tw Cen MT" panose="020B0602020104020603" pitchFamily="34" charset="0"/>
                </a:rPr>
                <a:t>Shear strength</a:t>
              </a:r>
            </a:p>
          </p:txBody>
        </p:sp>
      </p:grpSp>
      <p:sp>
        <p:nvSpPr>
          <p:cNvPr id="4" name="Rectangle 4">
            <a:extLst>
              <a:ext uri="{FF2B5EF4-FFF2-40B4-BE49-F238E27FC236}">
                <a16:creationId xmlns:a16="http://schemas.microsoft.com/office/drawing/2014/main" id="{ADC51251-EE2D-4751-9BE2-77C1D2B21FB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8">
            <a:extLst>
              <a:ext uri="{FF2B5EF4-FFF2-40B4-BE49-F238E27FC236}">
                <a16:creationId xmlns:a16="http://schemas.microsoft.com/office/drawing/2014/main" id="{D5D7E16E-5986-4ACB-95B5-C11D87C3CF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D7A71A88-E035-443C-BA65-86187C1F9FFA}"/>
              </a:ext>
            </a:extLst>
          </p:cNvPr>
          <p:cNvGraphicFramePr>
            <a:graphicFrameLocks noChangeAspect="1"/>
          </p:cNvGraphicFramePr>
          <p:nvPr>
            <p:extLst>
              <p:ext uri="{D42A27DB-BD31-4B8C-83A1-F6EECF244321}">
                <p14:modId xmlns:p14="http://schemas.microsoft.com/office/powerpoint/2010/main" val="1689483600"/>
              </p:ext>
            </p:extLst>
          </p:nvPr>
        </p:nvGraphicFramePr>
        <p:xfrm>
          <a:off x="329824" y="2516731"/>
          <a:ext cx="4508158" cy="2751733"/>
        </p:xfrm>
        <a:graphic>
          <a:graphicData uri="http://schemas.openxmlformats.org/presentationml/2006/ole">
            <mc:AlternateContent xmlns:mc="http://schemas.openxmlformats.org/markup-compatibility/2006">
              <mc:Choice xmlns:v="urn:schemas-microsoft-com:vml" Requires="v">
                <p:oleObj spid="_x0000_s1077" name="Bitmap Image" r:id="rId4" imgW="4403810" imgH="2682472" progId="Paint.Picture">
                  <p:embed/>
                </p:oleObj>
              </mc:Choice>
              <mc:Fallback>
                <p:oleObj name="Bitmap Image" r:id="rId4" imgW="4403810" imgH="2682472" progId="Paint.Picture">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9824" y="2516731"/>
                        <a:ext cx="4508158" cy="2751733"/>
                      </a:xfrm>
                      <a:prstGeom prst="rect">
                        <a:avLst/>
                      </a:prstGeom>
                      <a:noFill/>
                    </p:spPr>
                  </p:pic>
                </p:oleObj>
              </mc:Fallback>
            </mc:AlternateContent>
          </a:graphicData>
        </a:graphic>
      </p:graphicFrame>
      <p:sp>
        <p:nvSpPr>
          <p:cNvPr id="10" name="Rectangle 10">
            <a:extLst>
              <a:ext uri="{FF2B5EF4-FFF2-40B4-BE49-F238E27FC236}">
                <a16:creationId xmlns:a16="http://schemas.microsoft.com/office/drawing/2014/main" id="{3758962F-6A19-4F27-928E-C2D7541A22E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BBAB6E7B-D0AC-44B4-8B40-D5636393DE7A}"/>
              </a:ext>
            </a:extLst>
          </p:cNvPr>
          <p:cNvGraphicFramePr>
            <a:graphicFrameLocks noChangeAspect="1"/>
          </p:cNvGraphicFramePr>
          <p:nvPr>
            <p:extLst>
              <p:ext uri="{D42A27DB-BD31-4B8C-83A1-F6EECF244321}">
                <p14:modId xmlns:p14="http://schemas.microsoft.com/office/powerpoint/2010/main" val="2499425745"/>
              </p:ext>
            </p:extLst>
          </p:nvPr>
        </p:nvGraphicFramePr>
        <p:xfrm>
          <a:off x="4857554" y="2516731"/>
          <a:ext cx="4103466" cy="2751736"/>
        </p:xfrm>
        <a:graphic>
          <a:graphicData uri="http://schemas.openxmlformats.org/presentationml/2006/ole">
            <mc:AlternateContent xmlns:mc="http://schemas.openxmlformats.org/markup-compatibility/2006">
              <mc:Choice xmlns:v="urn:schemas-microsoft-com:vml" Requires="v">
                <p:oleObj spid="_x0000_s1078" name="Bitmap Image" r:id="rId6" imgW="4046571" imgH="2712381" progId="Paint.Picture">
                  <p:embed/>
                </p:oleObj>
              </mc:Choice>
              <mc:Fallback>
                <p:oleObj name="Bitmap Image" r:id="rId6" imgW="4046571" imgH="2712381" progId="Paint.Picture">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57554" y="2516731"/>
                        <a:ext cx="4103466" cy="2751736"/>
                      </a:xfrm>
                      <a:prstGeom prst="rect">
                        <a:avLst/>
                      </a:prstGeom>
                      <a:noFill/>
                    </p:spPr>
                  </p:pic>
                </p:oleObj>
              </mc:Fallback>
            </mc:AlternateContent>
          </a:graphicData>
        </a:graphic>
      </p:graphicFrame>
    </p:spTree>
    <p:extLst>
      <p:ext uri="{BB962C8B-B14F-4D97-AF65-F5344CB8AC3E}">
        <p14:creationId xmlns:p14="http://schemas.microsoft.com/office/powerpoint/2010/main" val="3557959593"/>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p:cTn id="7" dur="500" fill="hold"/>
                                        <p:tgtEl>
                                          <p:spTgt spid="113"/>
                                        </p:tgtEl>
                                        <p:attrNameLst>
                                          <p:attrName>ppt_w</p:attrName>
                                        </p:attrNameLst>
                                      </p:cBhvr>
                                      <p:tavLst>
                                        <p:tav tm="0">
                                          <p:val>
                                            <p:fltVal val="0"/>
                                          </p:val>
                                        </p:tav>
                                        <p:tav tm="100000">
                                          <p:val>
                                            <p:strVal val="#ppt_w"/>
                                          </p:val>
                                        </p:tav>
                                      </p:tavLst>
                                    </p:anim>
                                    <p:anim calcmode="lin" valueType="num">
                                      <p:cBhvr>
                                        <p:cTn id="8" dur="500" fill="hold"/>
                                        <p:tgtEl>
                                          <p:spTgt spid="113"/>
                                        </p:tgtEl>
                                        <p:attrNameLst>
                                          <p:attrName>ppt_h</p:attrName>
                                        </p:attrNameLst>
                                      </p:cBhvr>
                                      <p:tavLst>
                                        <p:tav tm="0">
                                          <p:val>
                                            <p:fltVal val="0"/>
                                          </p:val>
                                        </p:tav>
                                        <p:tav tm="100000">
                                          <p:val>
                                            <p:strVal val="#ppt_h"/>
                                          </p:val>
                                        </p:tav>
                                      </p:tavLst>
                                    </p:anim>
                                    <p:anim calcmode="lin" valueType="num">
                                      <p:cBhvr>
                                        <p:cTn id="9" dur="500" fill="hold"/>
                                        <p:tgtEl>
                                          <p:spTgt spid="113"/>
                                        </p:tgtEl>
                                        <p:attrNameLst>
                                          <p:attrName>style.rotation</p:attrName>
                                        </p:attrNameLst>
                                      </p:cBhvr>
                                      <p:tavLst>
                                        <p:tav tm="0">
                                          <p:val>
                                            <p:fltVal val="90"/>
                                          </p:val>
                                        </p:tav>
                                        <p:tav tm="100000">
                                          <p:val>
                                            <p:fltVal val="0"/>
                                          </p:val>
                                        </p:tav>
                                      </p:tavLst>
                                    </p:anim>
                                    <p:animEffect transition="in" filter="fade">
                                      <p:cBhvr>
                                        <p:cTn id="10" dur="500"/>
                                        <p:tgtEl>
                                          <p:spTgt spid="113"/>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inVertical)">
                                      <p:cBhvr>
                                        <p:cTn id="15" dur="500"/>
                                        <p:tgtEl>
                                          <p:spTgt spid="9"/>
                                        </p:tgtEl>
                                      </p:cBhvr>
                                    </p:animEffect>
                                  </p:childTnLst>
                                </p:cTn>
                              </p:par>
                            </p:childTnLst>
                          </p:cTn>
                        </p:par>
                        <p:par>
                          <p:cTn id="16" fill="hold">
                            <p:stCondLst>
                              <p:cond delay="500"/>
                            </p:stCondLst>
                            <p:childTnLst>
                              <p:par>
                                <p:cTn id="17" presetID="31" presetClass="entr" presetSubtype="0" fill="hold" nodeType="afterEffect">
                                  <p:stCondLst>
                                    <p:cond delay="0"/>
                                  </p:stCondLst>
                                  <p:childTnLst>
                                    <p:set>
                                      <p:cBhvr>
                                        <p:cTn id="18" dur="1" fill="hold">
                                          <p:stCondLst>
                                            <p:cond delay="0"/>
                                          </p:stCondLst>
                                        </p:cTn>
                                        <p:tgtEl>
                                          <p:spTgt spid="128"/>
                                        </p:tgtEl>
                                        <p:attrNameLst>
                                          <p:attrName>style.visibility</p:attrName>
                                        </p:attrNameLst>
                                      </p:cBhvr>
                                      <p:to>
                                        <p:strVal val="visible"/>
                                      </p:to>
                                    </p:set>
                                    <p:anim calcmode="lin" valueType="num">
                                      <p:cBhvr>
                                        <p:cTn id="19" dur="500" fill="hold"/>
                                        <p:tgtEl>
                                          <p:spTgt spid="128"/>
                                        </p:tgtEl>
                                        <p:attrNameLst>
                                          <p:attrName>ppt_w</p:attrName>
                                        </p:attrNameLst>
                                      </p:cBhvr>
                                      <p:tavLst>
                                        <p:tav tm="0">
                                          <p:val>
                                            <p:fltVal val="0"/>
                                          </p:val>
                                        </p:tav>
                                        <p:tav tm="100000">
                                          <p:val>
                                            <p:strVal val="#ppt_w"/>
                                          </p:val>
                                        </p:tav>
                                      </p:tavLst>
                                    </p:anim>
                                    <p:anim calcmode="lin" valueType="num">
                                      <p:cBhvr>
                                        <p:cTn id="20" dur="500" fill="hold"/>
                                        <p:tgtEl>
                                          <p:spTgt spid="128"/>
                                        </p:tgtEl>
                                        <p:attrNameLst>
                                          <p:attrName>ppt_h</p:attrName>
                                        </p:attrNameLst>
                                      </p:cBhvr>
                                      <p:tavLst>
                                        <p:tav tm="0">
                                          <p:val>
                                            <p:fltVal val="0"/>
                                          </p:val>
                                        </p:tav>
                                        <p:tav tm="100000">
                                          <p:val>
                                            <p:strVal val="#ppt_h"/>
                                          </p:val>
                                        </p:tav>
                                      </p:tavLst>
                                    </p:anim>
                                    <p:anim calcmode="lin" valueType="num">
                                      <p:cBhvr>
                                        <p:cTn id="21" dur="500" fill="hold"/>
                                        <p:tgtEl>
                                          <p:spTgt spid="128"/>
                                        </p:tgtEl>
                                        <p:attrNameLst>
                                          <p:attrName>style.rotation</p:attrName>
                                        </p:attrNameLst>
                                      </p:cBhvr>
                                      <p:tavLst>
                                        <p:tav tm="0">
                                          <p:val>
                                            <p:fltVal val="90"/>
                                          </p:val>
                                        </p:tav>
                                        <p:tav tm="100000">
                                          <p:val>
                                            <p:fltVal val="0"/>
                                          </p:val>
                                        </p:tav>
                                      </p:tavLst>
                                    </p:anim>
                                    <p:animEffect transition="in" filter="fade">
                                      <p:cBhvr>
                                        <p:cTn id="22" dur="500"/>
                                        <p:tgtEl>
                                          <p:spTgt spid="128"/>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arn(inVertical)">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420</TotalTime>
  <Words>1496</Words>
  <Application>Microsoft Office PowerPoint</Application>
  <PresentationFormat>Widescreen</PresentationFormat>
  <Paragraphs>335</Paragraphs>
  <Slides>28</Slides>
  <Notes>11</Notes>
  <HiddenSlides>0</HiddenSlides>
  <MMClips>0</MMClips>
  <ScaleCrop>false</ScaleCrop>
  <HeadingPairs>
    <vt:vector size="8" baseType="variant">
      <vt:variant>
        <vt:lpstr>Fonts Used</vt:lpstr>
      </vt:variant>
      <vt:variant>
        <vt:i4>13</vt:i4>
      </vt:variant>
      <vt:variant>
        <vt:lpstr>Theme</vt:lpstr>
      </vt:variant>
      <vt:variant>
        <vt:i4>3</vt:i4>
      </vt:variant>
      <vt:variant>
        <vt:lpstr>Embedded OLE Servers</vt:lpstr>
      </vt:variant>
      <vt:variant>
        <vt:i4>1</vt:i4>
      </vt:variant>
      <vt:variant>
        <vt:lpstr>Slide Titles</vt:lpstr>
      </vt:variant>
      <vt:variant>
        <vt:i4>28</vt:i4>
      </vt:variant>
    </vt:vector>
  </HeadingPairs>
  <TitlesOfParts>
    <vt:vector size="45" baseType="lpstr">
      <vt:lpstr>Arial</vt:lpstr>
      <vt:lpstr>Bahnschrift Condensed</vt:lpstr>
      <vt:lpstr>Calibri</vt:lpstr>
      <vt:lpstr>Calibri Light</vt:lpstr>
      <vt:lpstr>Cambria Math</vt:lpstr>
      <vt:lpstr>Gill Sans</vt:lpstr>
      <vt:lpstr>Montserrat</vt:lpstr>
      <vt:lpstr>Montserrat SemiBold</vt:lpstr>
      <vt:lpstr>Roboto</vt:lpstr>
      <vt:lpstr>Roboto Bold</vt:lpstr>
      <vt:lpstr>Roboto Light</vt:lpstr>
      <vt:lpstr>Times New Roman</vt:lpstr>
      <vt:lpstr>Tw Cen MT</vt:lpstr>
      <vt:lpstr>Office Theme</vt:lpstr>
      <vt:lpstr>1_Office Theme</vt:lpstr>
      <vt:lpstr>2_Office Theme</vt:lpstr>
      <vt:lpstr>Bitmap 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ayed hamad</dc:creator>
  <cp:lastModifiedBy>ayed hamad</cp:lastModifiedBy>
  <cp:revision>23</cp:revision>
  <dcterms:created xsi:type="dcterms:W3CDTF">2022-01-14T22:52:16Z</dcterms:created>
  <dcterms:modified xsi:type="dcterms:W3CDTF">2022-01-15T21:26:58Z</dcterms:modified>
</cp:coreProperties>
</file>